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0"/>
  </p:notesMasterIdLst>
  <p:sldIdLst>
    <p:sldId id="434" r:id="rId2"/>
    <p:sldId id="41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431" r:id="rId36"/>
    <p:sldId id="289" r:id="rId37"/>
    <p:sldId id="290" r:id="rId38"/>
    <p:sldId id="433" r:id="rId39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1314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1AA713-397D-4BA1-ADB1-61477671723E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2F569-DD1A-47D6-8711-848EAECCD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725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A32924-AACA-0B5F-9D37-283AB1188E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4529DE-20A4-F386-9B2D-11F0F91966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0A8CAB-9E00-33CA-F2C1-8B32DE2072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7F1896-49F3-0DEC-2002-4104C78EF7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2F569-DD1A-47D6-8711-848EAECCDF5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792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653B7-B7CA-458A-82F5-F2FFC31CCCC0}" type="slidenum">
              <a:rPr lang="en-US" altLang="en-US" smtClean="0"/>
              <a:pPr/>
              <a:t>35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80660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D9D9D9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640965" y="259461"/>
            <a:ext cx="3862069" cy="543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626F5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E3831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626F5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E3831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44672"/>
            <a:ext cx="9144000" cy="571027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626F5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626F5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F391E-143D-F948-ADAE-29AEA3C1EBFB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4468" y="339645"/>
            <a:ext cx="7586414" cy="1002552"/>
          </a:xfrm>
        </p:spPr>
        <p:txBody>
          <a:bodyPr lIns="0" rIns="0" anchor="b">
            <a:noAutofit/>
          </a:bodyPr>
          <a:lstStyle>
            <a:lvl1pPr algn="l">
              <a:defRPr sz="3375" b="0" i="0" cap="all" baseline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TITLE GOE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67D640-AB06-EE4B-868D-F46A30705F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4468" y="1507067"/>
            <a:ext cx="7586416" cy="4849283"/>
          </a:xfr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200">
                <a:latin typeface="+mj-lt"/>
              </a:defRPr>
            </a:lvl1pPr>
            <a:lvl2pPr marL="342900" indent="0">
              <a:lnSpc>
                <a:spcPct val="100000"/>
              </a:lnSpc>
              <a:buNone/>
              <a:defRPr sz="1200">
                <a:latin typeface="+mj-lt"/>
              </a:defRPr>
            </a:lvl2pPr>
            <a:lvl3pPr marL="685800" indent="0">
              <a:lnSpc>
                <a:spcPct val="100000"/>
              </a:lnSpc>
              <a:buNone/>
              <a:defRPr sz="1200">
                <a:latin typeface="+mj-lt"/>
              </a:defRPr>
            </a:lvl3pPr>
            <a:lvl4pPr marL="1028700" indent="0">
              <a:lnSpc>
                <a:spcPct val="100000"/>
              </a:lnSpc>
              <a:buNone/>
              <a:defRPr sz="1200">
                <a:latin typeface="+mj-lt"/>
              </a:defRPr>
            </a:lvl4pPr>
            <a:lvl5pPr marL="1371600" indent="0">
              <a:lnSpc>
                <a:spcPct val="100000"/>
              </a:lnSpc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294467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A21F7CE-A4E6-574A-B490-8FC432772886}"/>
              </a:ext>
            </a:extLst>
          </p:cNvPr>
          <p:cNvCxnSpPr>
            <a:cxnSpLocks/>
          </p:cNvCxnSpPr>
          <p:nvPr userDrawn="1"/>
        </p:nvCxnSpPr>
        <p:spPr>
          <a:xfrm>
            <a:off x="8293262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3701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3656" y="318261"/>
            <a:ext cx="8336686" cy="878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626F5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22775" y="1736801"/>
            <a:ext cx="4022725" cy="36404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E3831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45.png"/><Relationship Id="rId7" Type="http://schemas.openxmlformats.org/officeDocument/2006/relationships/image" Target="../media/image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67.png"/><Relationship Id="rId21" Type="http://schemas.openxmlformats.org/officeDocument/2006/relationships/image" Target="../media/image71.png"/><Relationship Id="rId42" Type="http://schemas.openxmlformats.org/officeDocument/2006/relationships/image" Target="../media/image92.png"/><Relationship Id="rId63" Type="http://schemas.openxmlformats.org/officeDocument/2006/relationships/image" Target="../media/image113.png"/><Relationship Id="rId84" Type="http://schemas.openxmlformats.org/officeDocument/2006/relationships/image" Target="../media/image134.png"/><Relationship Id="rId138" Type="http://schemas.openxmlformats.org/officeDocument/2006/relationships/image" Target="../media/image188.png"/><Relationship Id="rId107" Type="http://schemas.openxmlformats.org/officeDocument/2006/relationships/image" Target="../media/image157.png"/><Relationship Id="rId11" Type="http://schemas.openxmlformats.org/officeDocument/2006/relationships/image" Target="../media/image61.png"/><Relationship Id="rId32" Type="http://schemas.openxmlformats.org/officeDocument/2006/relationships/image" Target="../media/image82.png"/><Relationship Id="rId53" Type="http://schemas.openxmlformats.org/officeDocument/2006/relationships/image" Target="../media/image103.png"/><Relationship Id="rId74" Type="http://schemas.openxmlformats.org/officeDocument/2006/relationships/image" Target="../media/image124.png"/><Relationship Id="rId128" Type="http://schemas.openxmlformats.org/officeDocument/2006/relationships/image" Target="../media/image178.png"/><Relationship Id="rId149" Type="http://schemas.openxmlformats.org/officeDocument/2006/relationships/image" Target="../media/image199.png"/><Relationship Id="rId5" Type="http://schemas.openxmlformats.org/officeDocument/2006/relationships/image" Target="../media/image55.png"/><Relationship Id="rId95" Type="http://schemas.openxmlformats.org/officeDocument/2006/relationships/image" Target="../media/image145.png"/><Relationship Id="rId22" Type="http://schemas.openxmlformats.org/officeDocument/2006/relationships/image" Target="../media/image72.png"/><Relationship Id="rId43" Type="http://schemas.openxmlformats.org/officeDocument/2006/relationships/image" Target="../media/image93.png"/><Relationship Id="rId64" Type="http://schemas.openxmlformats.org/officeDocument/2006/relationships/image" Target="../media/image114.png"/><Relationship Id="rId118" Type="http://schemas.openxmlformats.org/officeDocument/2006/relationships/image" Target="../media/image168.png"/><Relationship Id="rId139" Type="http://schemas.openxmlformats.org/officeDocument/2006/relationships/image" Target="../media/image189.png"/><Relationship Id="rId80" Type="http://schemas.openxmlformats.org/officeDocument/2006/relationships/image" Target="../media/image130.png"/><Relationship Id="rId85" Type="http://schemas.openxmlformats.org/officeDocument/2006/relationships/image" Target="../media/image135.png"/><Relationship Id="rId150" Type="http://schemas.openxmlformats.org/officeDocument/2006/relationships/image" Target="../media/image200.png"/><Relationship Id="rId155" Type="http://schemas.openxmlformats.org/officeDocument/2006/relationships/image" Target="../media/image205.png"/><Relationship Id="rId12" Type="http://schemas.openxmlformats.org/officeDocument/2006/relationships/image" Target="../media/image62.png"/><Relationship Id="rId17" Type="http://schemas.openxmlformats.org/officeDocument/2006/relationships/image" Target="../media/image67.png"/><Relationship Id="rId33" Type="http://schemas.openxmlformats.org/officeDocument/2006/relationships/image" Target="../media/image83.png"/><Relationship Id="rId38" Type="http://schemas.openxmlformats.org/officeDocument/2006/relationships/image" Target="../media/image88.png"/><Relationship Id="rId59" Type="http://schemas.openxmlformats.org/officeDocument/2006/relationships/image" Target="../media/image109.png"/><Relationship Id="rId103" Type="http://schemas.openxmlformats.org/officeDocument/2006/relationships/image" Target="../media/image153.png"/><Relationship Id="rId108" Type="http://schemas.openxmlformats.org/officeDocument/2006/relationships/image" Target="../media/image158.png"/><Relationship Id="rId124" Type="http://schemas.openxmlformats.org/officeDocument/2006/relationships/image" Target="../media/image174.png"/><Relationship Id="rId129" Type="http://schemas.openxmlformats.org/officeDocument/2006/relationships/image" Target="../media/image179.png"/><Relationship Id="rId54" Type="http://schemas.openxmlformats.org/officeDocument/2006/relationships/image" Target="../media/image104.png"/><Relationship Id="rId70" Type="http://schemas.openxmlformats.org/officeDocument/2006/relationships/image" Target="../media/image120.png"/><Relationship Id="rId75" Type="http://schemas.openxmlformats.org/officeDocument/2006/relationships/image" Target="../media/image125.png"/><Relationship Id="rId91" Type="http://schemas.openxmlformats.org/officeDocument/2006/relationships/image" Target="../media/image141.png"/><Relationship Id="rId96" Type="http://schemas.openxmlformats.org/officeDocument/2006/relationships/image" Target="../media/image146.png"/><Relationship Id="rId140" Type="http://schemas.openxmlformats.org/officeDocument/2006/relationships/image" Target="../media/image190.png"/><Relationship Id="rId145" Type="http://schemas.openxmlformats.org/officeDocument/2006/relationships/image" Target="../media/image1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23" Type="http://schemas.openxmlformats.org/officeDocument/2006/relationships/image" Target="../media/image73.png"/><Relationship Id="rId28" Type="http://schemas.openxmlformats.org/officeDocument/2006/relationships/image" Target="../media/image78.png"/><Relationship Id="rId49" Type="http://schemas.openxmlformats.org/officeDocument/2006/relationships/image" Target="../media/image99.png"/><Relationship Id="rId114" Type="http://schemas.openxmlformats.org/officeDocument/2006/relationships/image" Target="../media/image164.png"/><Relationship Id="rId119" Type="http://schemas.openxmlformats.org/officeDocument/2006/relationships/image" Target="../media/image169.png"/><Relationship Id="rId44" Type="http://schemas.openxmlformats.org/officeDocument/2006/relationships/image" Target="../media/image94.png"/><Relationship Id="rId60" Type="http://schemas.openxmlformats.org/officeDocument/2006/relationships/image" Target="../media/image110.png"/><Relationship Id="rId65" Type="http://schemas.openxmlformats.org/officeDocument/2006/relationships/image" Target="../media/image115.png"/><Relationship Id="rId81" Type="http://schemas.openxmlformats.org/officeDocument/2006/relationships/image" Target="../media/image131.png"/><Relationship Id="rId86" Type="http://schemas.openxmlformats.org/officeDocument/2006/relationships/image" Target="../media/image136.png"/><Relationship Id="rId130" Type="http://schemas.openxmlformats.org/officeDocument/2006/relationships/image" Target="../media/image180.png"/><Relationship Id="rId135" Type="http://schemas.openxmlformats.org/officeDocument/2006/relationships/image" Target="../media/image185.png"/><Relationship Id="rId151" Type="http://schemas.openxmlformats.org/officeDocument/2006/relationships/image" Target="../media/image201.png"/><Relationship Id="rId156" Type="http://schemas.openxmlformats.org/officeDocument/2006/relationships/image" Target="../media/image206.png"/><Relationship Id="rId13" Type="http://schemas.openxmlformats.org/officeDocument/2006/relationships/image" Target="../media/image63.png"/><Relationship Id="rId18" Type="http://schemas.openxmlformats.org/officeDocument/2006/relationships/image" Target="../media/image68.png"/><Relationship Id="rId39" Type="http://schemas.openxmlformats.org/officeDocument/2006/relationships/image" Target="../media/image89.png"/><Relationship Id="rId109" Type="http://schemas.openxmlformats.org/officeDocument/2006/relationships/image" Target="../media/image159.png"/><Relationship Id="rId34" Type="http://schemas.openxmlformats.org/officeDocument/2006/relationships/image" Target="../media/image84.png"/><Relationship Id="rId50" Type="http://schemas.openxmlformats.org/officeDocument/2006/relationships/image" Target="../media/image100.png"/><Relationship Id="rId55" Type="http://schemas.openxmlformats.org/officeDocument/2006/relationships/image" Target="../media/image105.png"/><Relationship Id="rId76" Type="http://schemas.openxmlformats.org/officeDocument/2006/relationships/image" Target="../media/image126.png"/><Relationship Id="rId97" Type="http://schemas.openxmlformats.org/officeDocument/2006/relationships/image" Target="../media/image147.png"/><Relationship Id="rId104" Type="http://schemas.openxmlformats.org/officeDocument/2006/relationships/image" Target="../media/image154.png"/><Relationship Id="rId120" Type="http://schemas.openxmlformats.org/officeDocument/2006/relationships/image" Target="../media/image170.png"/><Relationship Id="rId125" Type="http://schemas.openxmlformats.org/officeDocument/2006/relationships/image" Target="../media/image175.png"/><Relationship Id="rId141" Type="http://schemas.openxmlformats.org/officeDocument/2006/relationships/image" Target="../media/image191.png"/><Relationship Id="rId146" Type="http://schemas.openxmlformats.org/officeDocument/2006/relationships/image" Target="../media/image196.png"/><Relationship Id="rId7" Type="http://schemas.openxmlformats.org/officeDocument/2006/relationships/image" Target="../media/image57.png"/><Relationship Id="rId71" Type="http://schemas.openxmlformats.org/officeDocument/2006/relationships/image" Target="../media/image121.png"/><Relationship Id="rId92" Type="http://schemas.openxmlformats.org/officeDocument/2006/relationships/image" Target="../media/image142.png"/><Relationship Id="rId2" Type="http://schemas.openxmlformats.org/officeDocument/2006/relationships/image" Target="../media/image52.png"/><Relationship Id="rId29" Type="http://schemas.openxmlformats.org/officeDocument/2006/relationships/image" Target="../media/image79.png"/><Relationship Id="rId24" Type="http://schemas.openxmlformats.org/officeDocument/2006/relationships/image" Target="../media/image74.png"/><Relationship Id="rId40" Type="http://schemas.openxmlformats.org/officeDocument/2006/relationships/image" Target="../media/image90.png"/><Relationship Id="rId45" Type="http://schemas.openxmlformats.org/officeDocument/2006/relationships/image" Target="../media/image95.png"/><Relationship Id="rId66" Type="http://schemas.openxmlformats.org/officeDocument/2006/relationships/image" Target="../media/image116.png"/><Relationship Id="rId87" Type="http://schemas.openxmlformats.org/officeDocument/2006/relationships/image" Target="../media/image137.png"/><Relationship Id="rId110" Type="http://schemas.openxmlformats.org/officeDocument/2006/relationships/image" Target="../media/image160.png"/><Relationship Id="rId115" Type="http://schemas.openxmlformats.org/officeDocument/2006/relationships/image" Target="../media/image165.png"/><Relationship Id="rId131" Type="http://schemas.openxmlformats.org/officeDocument/2006/relationships/image" Target="../media/image181.png"/><Relationship Id="rId136" Type="http://schemas.openxmlformats.org/officeDocument/2006/relationships/image" Target="../media/image186.png"/><Relationship Id="rId157" Type="http://schemas.openxmlformats.org/officeDocument/2006/relationships/image" Target="../media/image5.png"/><Relationship Id="rId61" Type="http://schemas.openxmlformats.org/officeDocument/2006/relationships/image" Target="../media/image111.png"/><Relationship Id="rId82" Type="http://schemas.openxmlformats.org/officeDocument/2006/relationships/image" Target="../media/image132.png"/><Relationship Id="rId152" Type="http://schemas.openxmlformats.org/officeDocument/2006/relationships/image" Target="../media/image202.png"/><Relationship Id="rId19" Type="http://schemas.openxmlformats.org/officeDocument/2006/relationships/image" Target="../media/image69.png"/><Relationship Id="rId14" Type="http://schemas.openxmlformats.org/officeDocument/2006/relationships/image" Target="../media/image64.png"/><Relationship Id="rId30" Type="http://schemas.openxmlformats.org/officeDocument/2006/relationships/image" Target="../media/image80.png"/><Relationship Id="rId35" Type="http://schemas.openxmlformats.org/officeDocument/2006/relationships/image" Target="../media/image85.png"/><Relationship Id="rId56" Type="http://schemas.openxmlformats.org/officeDocument/2006/relationships/image" Target="../media/image106.png"/><Relationship Id="rId77" Type="http://schemas.openxmlformats.org/officeDocument/2006/relationships/image" Target="../media/image127.png"/><Relationship Id="rId100" Type="http://schemas.openxmlformats.org/officeDocument/2006/relationships/image" Target="../media/image150.png"/><Relationship Id="rId105" Type="http://schemas.openxmlformats.org/officeDocument/2006/relationships/image" Target="../media/image155.png"/><Relationship Id="rId126" Type="http://schemas.openxmlformats.org/officeDocument/2006/relationships/image" Target="../media/image176.png"/><Relationship Id="rId147" Type="http://schemas.openxmlformats.org/officeDocument/2006/relationships/image" Target="../media/image197.png"/><Relationship Id="rId8" Type="http://schemas.openxmlformats.org/officeDocument/2006/relationships/image" Target="../media/image58.png"/><Relationship Id="rId51" Type="http://schemas.openxmlformats.org/officeDocument/2006/relationships/image" Target="../media/image101.png"/><Relationship Id="rId72" Type="http://schemas.openxmlformats.org/officeDocument/2006/relationships/image" Target="../media/image122.png"/><Relationship Id="rId93" Type="http://schemas.openxmlformats.org/officeDocument/2006/relationships/image" Target="../media/image143.png"/><Relationship Id="rId98" Type="http://schemas.openxmlformats.org/officeDocument/2006/relationships/image" Target="../media/image148.png"/><Relationship Id="rId121" Type="http://schemas.openxmlformats.org/officeDocument/2006/relationships/image" Target="../media/image171.png"/><Relationship Id="rId142" Type="http://schemas.openxmlformats.org/officeDocument/2006/relationships/image" Target="../media/image192.png"/><Relationship Id="rId3" Type="http://schemas.openxmlformats.org/officeDocument/2006/relationships/image" Target="../media/image53.png"/><Relationship Id="rId25" Type="http://schemas.openxmlformats.org/officeDocument/2006/relationships/image" Target="../media/image75.png"/><Relationship Id="rId46" Type="http://schemas.openxmlformats.org/officeDocument/2006/relationships/image" Target="../media/image96.png"/><Relationship Id="rId67" Type="http://schemas.openxmlformats.org/officeDocument/2006/relationships/image" Target="../media/image117.png"/><Relationship Id="rId116" Type="http://schemas.openxmlformats.org/officeDocument/2006/relationships/image" Target="../media/image166.png"/><Relationship Id="rId137" Type="http://schemas.openxmlformats.org/officeDocument/2006/relationships/image" Target="../media/image187.png"/><Relationship Id="rId158" Type="http://schemas.openxmlformats.org/officeDocument/2006/relationships/image" Target="../media/image2.jpeg"/><Relationship Id="rId20" Type="http://schemas.openxmlformats.org/officeDocument/2006/relationships/image" Target="../media/image70.png"/><Relationship Id="rId41" Type="http://schemas.openxmlformats.org/officeDocument/2006/relationships/image" Target="../media/image91.png"/><Relationship Id="rId62" Type="http://schemas.openxmlformats.org/officeDocument/2006/relationships/image" Target="../media/image112.png"/><Relationship Id="rId83" Type="http://schemas.openxmlformats.org/officeDocument/2006/relationships/image" Target="../media/image133.png"/><Relationship Id="rId88" Type="http://schemas.openxmlformats.org/officeDocument/2006/relationships/image" Target="../media/image138.png"/><Relationship Id="rId111" Type="http://schemas.openxmlformats.org/officeDocument/2006/relationships/image" Target="../media/image161.png"/><Relationship Id="rId132" Type="http://schemas.openxmlformats.org/officeDocument/2006/relationships/image" Target="../media/image182.png"/><Relationship Id="rId153" Type="http://schemas.openxmlformats.org/officeDocument/2006/relationships/image" Target="../media/image203.png"/><Relationship Id="rId15" Type="http://schemas.openxmlformats.org/officeDocument/2006/relationships/image" Target="../media/image65.png"/><Relationship Id="rId36" Type="http://schemas.openxmlformats.org/officeDocument/2006/relationships/image" Target="../media/image86.png"/><Relationship Id="rId57" Type="http://schemas.openxmlformats.org/officeDocument/2006/relationships/image" Target="../media/image107.png"/><Relationship Id="rId106" Type="http://schemas.openxmlformats.org/officeDocument/2006/relationships/image" Target="../media/image156.png"/><Relationship Id="rId127" Type="http://schemas.openxmlformats.org/officeDocument/2006/relationships/image" Target="../media/image177.png"/><Relationship Id="rId10" Type="http://schemas.openxmlformats.org/officeDocument/2006/relationships/image" Target="../media/image60.png"/><Relationship Id="rId31" Type="http://schemas.openxmlformats.org/officeDocument/2006/relationships/image" Target="../media/image81.png"/><Relationship Id="rId52" Type="http://schemas.openxmlformats.org/officeDocument/2006/relationships/image" Target="../media/image102.png"/><Relationship Id="rId73" Type="http://schemas.openxmlformats.org/officeDocument/2006/relationships/image" Target="../media/image123.png"/><Relationship Id="rId78" Type="http://schemas.openxmlformats.org/officeDocument/2006/relationships/image" Target="../media/image128.png"/><Relationship Id="rId94" Type="http://schemas.openxmlformats.org/officeDocument/2006/relationships/image" Target="../media/image144.png"/><Relationship Id="rId99" Type="http://schemas.openxmlformats.org/officeDocument/2006/relationships/image" Target="../media/image149.png"/><Relationship Id="rId101" Type="http://schemas.openxmlformats.org/officeDocument/2006/relationships/image" Target="../media/image151.png"/><Relationship Id="rId122" Type="http://schemas.openxmlformats.org/officeDocument/2006/relationships/image" Target="../media/image172.png"/><Relationship Id="rId143" Type="http://schemas.openxmlformats.org/officeDocument/2006/relationships/image" Target="../media/image193.png"/><Relationship Id="rId148" Type="http://schemas.openxmlformats.org/officeDocument/2006/relationships/image" Target="../media/image198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26" Type="http://schemas.openxmlformats.org/officeDocument/2006/relationships/image" Target="../media/image76.png"/><Relationship Id="rId47" Type="http://schemas.openxmlformats.org/officeDocument/2006/relationships/image" Target="../media/image97.png"/><Relationship Id="rId68" Type="http://schemas.openxmlformats.org/officeDocument/2006/relationships/image" Target="../media/image118.png"/><Relationship Id="rId89" Type="http://schemas.openxmlformats.org/officeDocument/2006/relationships/image" Target="../media/image139.png"/><Relationship Id="rId112" Type="http://schemas.openxmlformats.org/officeDocument/2006/relationships/image" Target="../media/image162.png"/><Relationship Id="rId133" Type="http://schemas.openxmlformats.org/officeDocument/2006/relationships/image" Target="../media/image183.png"/><Relationship Id="rId154" Type="http://schemas.openxmlformats.org/officeDocument/2006/relationships/image" Target="../media/image204.png"/><Relationship Id="rId16" Type="http://schemas.openxmlformats.org/officeDocument/2006/relationships/image" Target="../media/image66.png"/><Relationship Id="rId37" Type="http://schemas.openxmlformats.org/officeDocument/2006/relationships/image" Target="../media/image87.png"/><Relationship Id="rId58" Type="http://schemas.openxmlformats.org/officeDocument/2006/relationships/image" Target="../media/image108.png"/><Relationship Id="rId79" Type="http://schemas.openxmlformats.org/officeDocument/2006/relationships/image" Target="../media/image129.png"/><Relationship Id="rId102" Type="http://schemas.openxmlformats.org/officeDocument/2006/relationships/image" Target="../media/image152.png"/><Relationship Id="rId123" Type="http://schemas.openxmlformats.org/officeDocument/2006/relationships/image" Target="../media/image173.png"/><Relationship Id="rId144" Type="http://schemas.openxmlformats.org/officeDocument/2006/relationships/image" Target="../media/image194.png"/><Relationship Id="rId90" Type="http://schemas.openxmlformats.org/officeDocument/2006/relationships/image" Target="../media/image140.png"/><Relationship Id="rId27" Type="http://schemas.openxmlformats.org/officeDocument/2006/relationships/image" Target="../media/image77.png"/><Relationship Id="rId48" Type="http://schemas.openxmlformats.org/officeDocument/2006/relationships/image" Target="../media/image98.png"/><Relationship Id="rId69" Type="http://schemas.openxmlformats.org/officeDocument/2006/relationships/image" Target="../media/image119.png"/><Relationship Id="rId113" Type="http://schemas.openxmlformats.org/officeDocument/2006/relationships/image" Target="../media/image163.png"/><Relationship Id="rId134" Type="http://schemas.openxmlformats.org/officeDocument/2006/relationships/image" Target="../media/image18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png"/><Relationship Id="rId2" Type="http://schemas.openxmlformats.org/officeDocument/2006/relationships/image" Target="../media/image20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4.png"/><Relationship Id="rId3" Type="http://schemas.openxmlformats.org/officeDocument/2006/relationships/image" Target="../media/image210.png"/><Relationship Id="rId7" Type="http://schemas.openxmlformats.org/officeDocument/2006/relationships/image" Target="../media/image213.png"/><Relationship Id="rId2" Type="http://schemas.openxmlformats.org/officeDocument/2006/relationships/image" Target="../media/image2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12.png"/><Relationship Id="rId10" Type="http://schemas.openxmlformats.org/officeDocument/2006/relationships/image" Target="../media/image2.jpeg"/><Relationship Id="rId4" Type="http://schemas.openxmlformats.org/officeDocument/2006/relationships/image" Target="../media/image211.png"/><Relationship Id="rId9" Type="http://schemas.openxmlformats.org/officeDocument/2006/relationships/image" Target="../media/image2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png"/><Relationship Id="rId7" Type="http://schemas.openxmlformats.org/officeDocument/2006/relationships/image" Target="../media/image2.jpeg"/><Relationship Id="rId2" Type="http://schemas.openxmlformats.org/officeDocument/2006/relationships/image" Target="../media/image2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19.png"/><Relationship Id="rId4" Type="http://schemas.openxmlformats.org/officeDocument/2006/relationships/image" Target="../media/image2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222.png"/><Relationship Id="rId7" Type="http://schemas.openxmlformats.org/officeDocument/2006/relationships/image" Target="../media/image5.png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5.png"/><Relationship Id="rId5" Type="http://schemas.openxmlformats.org/officeDocument/2006/relationships/image" Target="../media/image224.png"/><Relationship Id="rId4" Type="http://schemas.openxmlformats.org/officeDocument/2006/relationships/image" Target="../media/image2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2.png"/><Relationship Id="rId13" Type="http://schemas.openxmlformats.org/officeDocument/2006/relationships/image" Target="../media/image237.png"/><Relationship Id="rId18" Type="http://schemas.openxmlformats.org/officeDocument/2006/relationships/image" Target="../media/image242.png"/><Relationship Id="rId26" Type="http://schemas.openxmlformats.org/officeDocument/2006/relationships/image" Target="../media/image5.png"/><Relationship Id="rId3" Type="http://schemas.openxmlformats.org/officeDocument/2006/relationships/image" Target="../media/image227.png"/><Relationship Id="rId21" Type="http://schemas.openxmlformats.org/officeDocument/2006/relationships/image" Target="../media/image245.png"/><Relationship Id="rId7" Type="http://schemas.openxmlformats.org/officeDocument/2006/relationships/image" Target="../media/image231.png"/><Relationship Id="rId12" Type="http://schemas.openxmlformats.org/officeDocument/2006/relationships/image" Target="../media/image236.png"/><Relationship Id="rId17" Type="http://schemas.openxmlformats.org/officeDocument/2006/relationships/image" Target="../media/image241.png"/><Relationship Id="rId25" Type="http://schemas.openxmlformats.org/officeDocument/2006/relationships/image" Target="../media/image249.png"/><Relationship Id="rId2" Type="http://schemas.openxmlformats.org/officeDocument/2006/relationships/image" Target="../media/image226.png"/><Relationship Id="rId16" Type="http://schemas.openxmlformats.org/officeDocument/2006/relationships/image" Target="../media/image240.png"/><Relationship Id="rId20" Type="http://schemas.openxmlformats.org/officeDocument/2006/relationships/image" Target="../media/image2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0.png"/><Relationship Id="rId11" Type="http://schemas.openxmlformats.org/officeDocument/2006/relationships/image" Target="../media/image235.png"/><Relationship Id="rId24" Type="http://schemas.openxmlformats.org/officeDocument/2006/relationships/image" Target="../media/image248.png"/><Relationship Id="rId5" Type="http://schemas.openxmlformats.org/officeDocument/2006/relationships/image" Target="../media/image229.png"/><Relationship Id="rId15" Type="http://schemas.openxmlformats.org/officeDocument/2006/relationships/image" Target="../media/image239.png"/><Relationship Id="rId23" Type="http://schemas.openxmlformats.org/officeDocument/2006/relationships/image" Target="../media/image247.png"/><Relationship Id="rId10" Type="http://schemas.openxmlformats.org/officeDocument/2006/relationships/image" Target="../media/image234.png"/><Relationship Id="rId19" Type="http://schemas.openxmlformats.org/officeDocument/2006/relationships/image" Target="../media/image243.png"/><Relationship Id="rId4" Type="http://schemas.openxmlformats.org/officeDocument/2006/relationships/image" Target="../media/image228.png"/><Relationship Id="rId9" Type="http://schemas.openxmlformats.org/officeDocument/2006/relationships/image" Target="../media/image233.png"/><Relationship Id="rId14" Type="http://schemas.openxmlformats.org/officeDocument/2006/relationships/image" Target="../media/image238.png"/><Relationship Id="rId22" Type="http://schemas.openxmlformats.org/officeDocument/2006/relationships/image" Target="../media/image246.png"/><Relationship Id="rId27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5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54.png"/><Relationship Id="rId7" Type="http://schemas.openxmlformats.org/officeDocument/2006/relationships/image" Target="../media/image258.png"/><Relationship Id="rId2" Type="http://schemas.openxmlformats.org/officeDocument/2006/relationships/image" Target="../media/image2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7.png"/><Relationship Id="rId5" Type="http://schemas.openxmlformats.org/officeDocument/2006/relationships/image" Target="../media/image256.png"/><Relationship Id="rId4" Type="http://schemas.openxmlformats.org/officeDocument/2006/relationships/image" Target="../media/image25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5.png"/><Relationship Id="rId3" Type="http://schemas.openxmlformats.org/officeDocument/2006/relationships/image" Target="../media/image260.png"/><Relationship Id="rId7" Type="http://schemas.openxmlformats.org/officeDocument/2006/relationships/image" Target="../media/image264.png"/><Relationship Id="rId2" Type="http://schemas.openxmlformats.org/officeDocument/2006/relationships/image" Target="../media/image2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3.png"/><Relationship Id="rId5" Type="http://schemas.openxmlformats.org/officeDocument/2006/relationships/image" Target="../media/image262.png"/><Relationship Id="rId4" Type="http://schemas.openxmlformats.org/officeDocument/2006/relationships/image" Target="../media/image261.png"/><Relationship Id="rId9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67.png"/><Relationship Id="rId7" Type="http://schemas.openxmlformats.org/officeDocument/2006/relationships/image" Target="../media/image271.png"/><Relationship Id="rId2" Type="http://schemas.openxmlformats.org/officeDocument/2006/relationships/image" Target="../media/image26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0.png"/><Relationship Id="rId5" Type="http://schemas.openxmlformats.org/officeDocument/2006/relationships/image" Target="../media/image269.png"/><Relationship Id="rId4" Type="http://schemas.openxmlformats.org/officeDocument/2006/relationships/image" Target="../media/image26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7.png"/><Relationship Id="rId13" Type="http://schemas.openxmlformats.org/officeDocument/2006/relationships/image" Target="../media/image282.png"/><Relationship Id="rId18" Type="http://schemas.openxmlformats.org/officeDocument/2006/relationships/image" Target="../media/image287.png"/><Relationship Id="rId26" Type="http://schemas.openxmlformats.org/officeDocument/2006/relationships/image" Target="../media/image295.png"/><Relationship Id="rId3" Type="http://schemas.openxmlformats.org/officeDocument/2006/relationships/image" Target="../media/image272.png"/><Relationship Id="rId21" Type="http://schemas.openxmlformats.org/officeDocument/2006/relationships/image" Target="../media/image290.png"/><Relationship Id="rId7" Type="http://schemas.openxmlformats.org/officeDocument/2006/relationships/image" Target="../media/image276.png"/><Relationship Id="rId12" Type="http://schemas.openxmlformats.org/officeDocument/2006/relationships/image" Target="../media/image281.png"/><Relationship Id="rId17" Type="http://schemas.openxmlformats.org/officeDocument/2006/relationships/image" Target="../media/image286.png"/><Relationship Id="rId25" Type="http://schemas.openxmlformats.org/officeDocument/2006/relationships/image" Target="../media/image294.png"/><Relationship Id="rId2" Type="http://schemas.openxmlformats.org/officeDocument/2006/relationships/image" Target="../media/image5.png"/><Relationship Id="rId16" Type="http://schemas.openxmlformats.org/officeDocument/2006/relationships/image" Target="../media/image285.png"/><Relationship Id="rId20" Type="http://schemas.openxmlformats.org/officeDocument/2006/relationships/image" Target="../media/image289.png"/><Relationship Id="rId29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5.png"/><Relationship Id="rId11" Type="http://schemas.openxmlformats.org/officeDocument/2006/relationships/image" Target="../media/image280.png"/><Relationship Id="rId24" Type="http://schemas.openxmlformats.org/officeDocument/2006/relationships/image" Target="../media/image293.png"/><Relationship Id="rId5" Type="http://schemas.openxmlformats.org/officeDocument/2006/relationships/image" Target="../media/image274.png"/><Relationship Id="rId15" Type="http://schemas.openxmlformats.org/officeDocument/2006/relationships/image" Target="../media/image284.png"/><Relationship Id="rId23" Type="http://schemas.openxmlformats.org/officeDocument/2006/relationships/image" Target="../media/image292.png"/><Relationship Id="rId28" Type="http://schemas.openxmlformats.org/officeDocument/2006/relationships/image" Target="../media/image297.png"/><Relationship Id="rId10" Type="http://schemas.openxmlformats.org/officeDocument/2006/relationships/image" Target="../media/image279.png"/><Relationship Id="rId19" Type="http://schemas.openxmlformats.org/officeDocument/2006/relationships/image" Target="../media/image288.png"/><Relationship Id="rId4" Type="http://schemas.openxmlformats.org/officeDocument/2006/relationships/image" Target="../media/image273.png"/><Relationship Id="rId9" Type="http://schemas.openxmlformats.org/officeDocument/2006/relationships/image" Target="../media/image278.png"/><Relationship Id="rId14" Type="http://schemas.openxmlformats.org/officeDocument/2006/relationships/image" Target="../media/image283.png"/><Relationship Id="rId22" Type="http://schemas.openxmlformats.org/officeDocument/2006/relationships/image" Target="../media/image291.png"/><Relationship Id="rId27" Type="http://schemas.openxmlformats.org/officeDocument/2006/relationships/image" Target="../media/image29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0.png"/><Relationship Id="rId18" Type="http://schemas.openxmlformats.org/officeDocument/2006/relationships/image" Target="../media/image315.png"/><Relationship Id="rId26" Type="http://schemas.openxmlformats.org/officeDocument/2006/relationships/image" Target="../media/image323.png"/><Relationship Id="rId39" Type="http://schemas.openxmlformats.org/officeDocument/2006/relationships/image" Target="../media/image336.png"/><Relationship Id="rId21" Type="http://schemas.openxmlformats.org/officeDocument/2006/relationships/image" Target="../media/image318.png"/><Relationship Id="rId34" Type="http://schemas.openxmlformats.org/officeDocument/2006/relationships/image" Target="../media/image331.png"/><Relationship Id="rId42" Type="http://schemas.openxmlformats.org/officeDocument/2006/relationships/image" Target="../media/image339.png"/><Relationship Id="rId47" Type="http://schemas.openxmlformats.org/officeDocument/2006/relationships/image" Target="../media/image344.png"/><Relationship Id="rId50" Type="http://schemas.openxmlformats.org/officeDocument/2006/relationships/image" Target="../media/image347.png"/><Relationship Id="rId55" Type="http://schemas.openxmlformats.org/officeDocument/2006/relationships/image" Target="../media/image352.png"/><Relationship Id="rId7" Type="http://schemas.openxmlformats.org/officeDocument/2006/relationships/image" Target="../media/image304.png"/><Relationship Id="rId2" Type="http://schemas.openxmlformats.org/officeDocument/2006/relationships/image" Target="../media/image299.png"/><Relationship Id="rId16" Type="http://schemas.openxmlformats.org/officeDocument/2006/relationships/image" Target="../media/image313.png"/><Relationship Id="rId29" Type="http://schemas.openxmlformats.org/officeDocument/2006/relationships/image" Target="../media/image326.png"/><Relationship Id="rId11" Type="http://schemas.openxmlformats.org/officeDocument/2006/relationships/image" Target="../media/image308.png"/><Relationship Id="rId24" Type="http://schemas.openxmlformats.org/officeDocument/2006/relationships/image" Target="../media/image321.png"/><Relationship Id="rId32" Type="http://schemas.openxmlformats.org/officeDocument/2006/relationships/image" Target="../media/image329.png"/><Relationship Id="rId37" Type="http://schemas.openxmlformats.org/officeDocument/2006/relationships/image" Target="../media/image334.png"/><Relationship Id="rId40" Type="http://schemas.openxmlformats.org/officeDocument/2006/relationships/image" Target="../media/image337.png"/><Relationship Id="rId45" Type="http://schemas.openxmlformats.org/officeDocument/2006/relationships/image" Target="../media/image342.png"/><Relationship Id="rId53" Type="http://schemas.openxmlformats.org/officeDocument/2006/relationships/image" Target="../media/image350.png"/><Relationship Id="rId58" Type="http://schemas.openxmlformats.org/officeDocument/2006/relationships/image" Target="../media/image5.png"/><Relationship Id="rId5" Type="http://schemas.openxmlformats.org/officeDocument/2006/relationships/image" Target="../media/image302.png"/><Relationship Id="rId19" Type="http://schemas.openxmlformats.org/officeDocument/2006/relationships/image" Target="../media/image316.png"/><Relationship Id="rId4" Type="http://schemas.openxmlformats.org/officeDocument/2006/relationships/image" Target="../media/image301.png"/><Relationship Id="rId9" Type="http://schemas.openxmlformats.org/officeDocument/2006/relationships/image" Target="../media/image306.png"/><Relationship Id="rId14" Type="http://schemas.openxmlformats.org/officeDocument/2006/relationships/image" Target="../media/image311.png"/><Relationship Id="rId22" Type="http://schemas.openxmlformats.org/officeDocument/2006/relationships/image" Target="../media/image319.png"/><Relationship Id="rId27" Type="http://schemas.openxmlformats.org/officeDocument/2006/relationships/image" Target="../media/image324.png"/><Relationship Id="rId30" Type="http://schemas.openxmlformats.org/officeDocument/2006/relationships/image" Target="../media/image327.png"/><Relationship Id="rId35" Type="http://schemas.openxmlformats.org/officeDocument/2006/relationships/image" Target="../media/image332.png"/><Relationship Id="rId43" Type="http://schemas.openxmlformats.org/officeDocument/2006/relationships/image" Target="../media/image340.png"/><Relationship Id="rId48" Type="http://schemas.openxmlformats.org/officeDocument/2006/relationships/image" Target="../media/image345.png"/><Relationship Id="rId56" Type="http://schemas.openxmlformats.org/officeDocument/2006/relationships/image" Target="../media/image353.png"/><Relationship Id="rId8" Type="http://schemas.openxmlformats.org/officeDocument/2006/relationships/image" Target="../media/image305.png"/><Relationship Id="rId51" Type="http://schemas.openxmlformats.org/officeDocument/2006/relationships/image" Target="../media/image348.png"/><Relationship Id="rId3" Type="http://schemas.openxmlformats.org/officeDocument/2006/relationships/image" Target="../media/image300.png"/><Relationship Id="rId12" Type="http://schemas.openxmlformats.org/officeDocument/2006/relationships/image" Target="../media/image309.png"/><Relationship Id="rId17" Type="http://schemas.openxmlformats.org/officeDocument/2006/relationships/image" Target="../media/image314.png"/><Relationship Id="rId25" Type="http://schemas.openxmlformats.org/officeDocument/2006/relationships/image" Target="../media/image322.png"/><Relationship Id="rId33" Type="http://schemas.openxmlformats.org/officeDocument/2006/relationships/image" Target="../media/image330.png"/><Relationship Id="rId38" Type="http://schemas.openxmlformats.org/officeDocument/2006/relationships/image" Target="../media/image335.png"/><Relationship Id="rId46" Type="http://schemas.openxmlformats.org/officeDocument/2006/relationships/image" Target="../media/image343.png"/><Relationship Id="rId20" Type="http://schemas.openxmlformats.org/officeDocument/2006/relationships/image" Target="../media/image317.png"/><Relationship Id="rId41" Type="http://schemas.openxmlformats.org/officeDocument/2006/relationships/image" Target="../media/image338.png"/><Relationship Id="rId54" Type="http://schemas.openxmlformats.org/officeDocument/2006/relationships/image" Target="../media/image3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3.png"/><Relationship Id="rId15" Type="http://schemas.openxmlformats.org/officeDocument/2006/relationships/image" Target="../media/image312.png"/><Relationship Id="rId23" Type="http://schemas.openxmlformats.org/officeDocument/2006/relationships/image" Target="../media/image320.png"/><Relationship Id="rId28" Type="http://schemas.openxmlformats.org/officeDocument/2006/relationships/image" Target="../media/image325.png"/><Relationship Id="rId36" Type="http://schemas.openxmlformats.org/officeDocument/2006/relationships/image" Target="../media/image333.png"/><Relationship Id="rId49" Type="http://schemas.openxmlformats.org/officeDocument/2006/relationships/image" Target="../media/image346.png"/><Relationship Id="rId57" Type="http://schemas.openxmlformats.org/officeDocument/2006/relationships/image" Target="../media/image354.png"/><Relationship Id="rId10" Type="http://schemas.openxmlformats.org/officeDocument/2006/relationships/image" Target="../media/image307.png"/><Relationship Id="rId31" Type="http://schemas.openxmlformats.org/officeDocument/2006/relationships/image" Target="../media/image328.png"/><Relationship Id="rId44" Type="http://schemas.openxmlformats.org/officeDocument/2006/relationships/image" Target="../media/image341.png"/><Relationship Id="rId52" Type="http://schemas.openxmlformats.org/officeDocument/2006/relationships/image" Target="../media/image3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5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56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8.png"/><Relationship Id="rId7" Type="http://schemas.openxmlformats.org/officeDocument/2006/relationships/image" Target="../media/image5.png"/><Relationship Id="rId2" Type="http://schemas.openxmlformats.org/officeDocument/2006/relationships/image" Target="../media/image3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1.png"/><Relationship Id="rId5" Type="http://schemas.openxmlformats.org/officeDocument/2006/relationships/image" Target="../media/image360.png"/><Relationship Id="rId4" Type="http://schemas.openxmlformats.org/officeDocument/2006/relationships/image" Target="../media/image35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4.png"/><Relationship Id="rId7" Type="http://schemas.openxmlformats.org/officeDocument/2006/relationships/image" Target="../media/image5.png"/><Relationship Id="rId2" Type="http://schemas.openxmlformats.org/officeDocument/2006/relationships/image" Target="../media/image3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7.png"/><Relationship Id="rId5" Type="http://schemas.openxmlformats.org/officeDocument/2006/relationships/image" Target="../media/image366.png"/><Relationship Id="rId4" Type="http://schemas.openxmlformats.org/officeDocument/2006/relationships/image" Target="../media/image36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7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9.png"/><Relationship Id="rId5" Type="http://schemas.openxmlformats.org/officeDocument/2006/relationships/hyperlink" Target="http://www.google.com/url?sa=i&amp;rct=j&amp;q=&amp;esrc=s&amp;source=images&amp;cd=&amp;cad=rja&amp;uact=8&amp;ved=0ahUKEwip95SD2cjLAhUI1GMKHSoEAvsQjRwIBw&amp;url=http://www.experian.com/blogs/news/2014/03/30/court-ventures/&amp;psig=AFQjCNHarkwkif4d3F47Cgpnq_NFZpgBzQ&amp;ust=1458337587491049" TargetMode="External"/><Relationship Id="rId4" Type="http://schemas.openxmlformats.org/officeDocument/2006/relationships/image" Target="../media/image36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2.png"/><Relationship Id="rId7" Type="http://schemas.openxmlformats.org/officeDocument/2006/relationships/image" Target="../media/image2.jpeg"/><Relationship Id="rId2" Type="http://schemas.openxmlformats.org/officeDocument/2006/relationships/image" Target="../media/image3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74.png"/><Relationship Id="rId4" Type="http://schemas.openxmlformats.org/officeDocument/2006/relationships/image" Target="../media/image37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1.png"/><Relationship Id="rId13" Type="http://schemas.openxmlformats.org/officeDocument/2006/relationships/image" Target="../media/image386.png"/><Relationship Id="rId3" Type="http://schemas.openxmlformats.org/officeDocument/2006/relationships/image" Target="../media/image376.png"/><Relationship Id="rId7" Type="http://schemas.openxmlformats.org/officeDocument/2006/relationships/image" Target="../media/image380.png"/><Relationship Id="rId12" Type="http://schemas.openxmlformats.org/officeDocument/2006/relationships/image" Target="../media/image385.png"/><Relationship Id="rId2" Type="http://schemas.openxmlformats.org/officeDocument/2006/relationships/image" Target="../media/image3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9.png"/><Relationship Id="rId11" Type="http://schemas.openxmlformats.org/officeDocument/2006/relationships/image" Target="../media/image384.png"/><Relationship Id="rId5" Type="http://schemas.openxmlformats.org/officeDocument/2006/relationships/image" Target="../media/image378.png"/><Relationship Id="rId15" Type="http://schemas.openxmlformats.org/officeDocument/2006/relationships/image" Target="../media/image5.png"/><Relationship Id="rId10" Type="http://schemas.openxmlformats.org/officeDocument/2006/relationships/image" Target="../media/image383.png"/><Relationship Id="rId4" Type="http://schemas.openxmlformats.org/officeDocument/2006/relationships/image" Target="../media/image377.png"/><Relationship Id="rId9" Type="http://schemas.openxmlformats.org/officeDocument/2006/relationships/image" Target="../media/image382.png"/><Relationship Id="rId14" Type="http://schemas.openxmlformats.org/officeDocument/2006/relationships/image" Target="../media/image38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9.png"/><Relationship Id="rId7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24.png"/><Relationship Id="rId7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jpeg"/><Relationship Id="rId5" Type="http://schemas.openxmlformats.org/officeDocument/2006/relationships/image" Target="../media/image5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5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823B65F-B2C9-73A7-D170-0E8E07501A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white background&#10;&#10;Description automatically generated">
            <a:extLst>
              <a:ext uri="{FF2B5EF4-FFF2-40B4-BE49-F238E27FC236}">
                <a16:creationId xmlns:a16="http://schemas.microsoft.com/office/drawing/2014/main" id="{0877060B-5CA5-E758-75CC-583DE6B32F39}"/>
              </a:ext>
            </a:extLst>
          </p:cNvPr>
          <p:cNvPicPr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4" t="4228" r="894" b="638"/>
          <a:stretch/>
        </p:blipFill>
        <p:spPr>
          <a:xfrm>
            <a:off x="55" y="22939"/>
            <a:ext cx="9143945" cy="454906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id="{7EA20923-6E12-1449-F339-B0EC9B0FCB33}"/>
              </a:ext>
            </a:extLst>
          </p:cNvPr>
          <p:cNvSpPr txBox="1"/>
          <p:nvPr/>
        </p:nvSpPr>
        <p:spPr>
          <a:xfrm>
            <a:off x="6137528" y="2264791"/>
            <a:ext cx="254063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58165" marR="5080" indent="-5461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chemeClr val="bg1"/>
                </a:solidFill>
                <a:latin typeface="Arial Black"/>
                <a:cs typeface="Arial Black"/>
              </a:rPr>
              <a:t>Keeping</a:t>
            </a:r>
            <a:r>
              <a:rPr sz="2000" spc="-25" dirty="0">
                <a:solidFill>
                  <a:schemeClr val="bg1"/>
                </a:solidFill>
                <a:latin typeface="Arial Black"/>
                <a:cs typeface="Arial Black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Arial Black"/>
                <a:cs typeface="Arial Black"/>
              </a:rPr>
              <a:t>Finances </a:t>
            </a:r>
            <a:r>
              <a:rPr sz="2000" dirty="0">
                <a:solidFill>
                  <a:schemeClr val="bg1"/>
                </a:solidFill>
                <a:latin typeface="Arial Black"/>
                <a:cs typeface="Arial Black"/>
              </a:rPr>
              <a:t>Under</a:t>
            </a:r>
            <a:r>
              <a:rPr sz="2000" spc="40" dirty="0">
                <a:solidFill>
                  <a:schemeClr val="bg1"/>
                </a:solidFill>
                <a:latin typeface="Arial Black"/>
                <a:cs typeface="Arial Black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Arial Black"/>
                <a:cs typeface="Arial Black"/>
              </a:rPr>
              <a:t>Control</a:t>
            </a:r>
            <a:endParaRPr sz="200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11DEFA1E-3310-3BCB-A579-D69094976E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1977" y="244850"/>
            <a:ext cx="8205470" cy="159829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R="10160" algn="r">
              <a:lnSpc>
                <a:spcPct val="100000"/>
              </a:lnSpc>
              <a:spcBef>
                <a:spcPts val="770"/>
              </a:spcBef>
            </a:pPr>
            <a:r>
              <a:rPr sz="3400" b="0" dirty="0">
                <a:solidFill>
                  <a:schemeClr val="accent6"/>
                </a:solidFill>
                <a:latin typeface="Arial Black"/>
                <a:cs typeface="Arial Black"/>
              </a:rPr>
              <a:t>HOW</a:t>
            </a:r>
            <a:r>
              <a:rPr sz="3400" b="0" spc="-85" dirty="0">
                <a:solidFill>
                  <a:schemeClr val="accent6"/>
                </a:solidFill>
                <a:latin typeface="Arial Black"/>
                <a:cs typeface="Arial Black"/>
              </a:rPr>
              <a:t> </a:t>
            </a:r>
            <a:r>
              <a:rPr sz="3400" b="0" dirty="0">
                <a:solidFill>
                  <a:schemeClr val="accent6"/>
                </a:solidFill>
                <a:latin typeface="Arial Black"/>
                <a:cs typeface="Arial Black"/>
              </a:rPr>
              <a:t>TO</a:t>
            </a:r>
            <a:r>
              <a:rPr sz="3400" b="0" spc="-65" dirty="0">
                <a:solidFill>
                  <a:schemeClr val="accent6"/>
                </a:solidFill>
                <a:latin typeface="Arial Black"/>
                <a:cs typeface="Arial Black"/>
              </a:rPr>
              <a:t> </a:t>
            </a:r>
            <a:r>
              <a:rPr sz="4600" b="0" dirty="0">
                <a:solidFill>
                  <a:schemeClr val="accent6"/>
                </a:solidFill>
                <a:latin typeface="Arial Black"/>
                <a:cs typeface="Arial Black"/>
              </a:rPr>
              <a:t>MANAGE</a:t>
            </a:r>
            <a:r>
              <a:rPr sz="4600" b="0" spc="-125" dirty="0">
                <a:solidFill>
                  <a:schemeClr val="accent6"/>
                </a:solidFill>
                <a:latin typeface="Arial Black"/>
                <a:cs typeface="Arial Black"/>
              </a:rPr>
              <a:t> </a:t>
            </a:r>
            <a:r>
              <a:rPr sz="4600" b="0" spc="-20" dirty="0">
                <a:solidFill>
                  <a:schemeClr val="accent6"/>
                </a:solidFill>
                <a:latin typeface="Arial Black"/>
                <a:cs typeface="Arial Black"/>
              </a:rPr>
              <a:t>DEBT</a:t>
            </a:r>
            <a:endParaRPr sz="4600" dirty="0">
              <a:solidFill>
                <a:schemeClr val="accent6"/>
              </a:solidFill>
              <a:latin typeface="Arial Black"/>
              <a:cs typeface="Arial Black"/>
            </a:endParaRPr>
          </a:p>
          <a:p>
            <a:pPr marR="5080" algn="r">
              <a:lnSpc>
                <a:spcPct val="100000"/>
              </a:lnSpc>
              <a:spcBef>
                <a:spcPts val="670"/>
              </a:spcBef>
            </a:pPr>
            <a:r>
              <a:rPr sz="3400" b="0" dirty="0">
                <a:solidFill>
                  <a:schemeClr val="accent6"/>
                </a:solidFill>
                <a:latin typeface="Arial Black"/>
                <a:cs typeface="Arial Black"/>
              </a:rPr>
              <a:t>SO</a:t>
            </a:r>
            <a:r>
              <a:rPr sz="3400" b="0" spc="-5" dirty="0">
                <a:solidFill>
                  <a:schemeClr val="accent6"/>
                </a:solidFill>
                <a:latin typeface="Arial Black"/>
                <a:cs typeface="Arial Black"/>
              </a:rPr>
              <a:t> </a:t>
            </a:r>
            <a:r>
              <a:rPr sz="3400" b="0" dirty="0">
                <a:solidFill>
                  <a:schemeClr val="accent6"/>
                </a:solidFill>
                <a:latin typeface="Arial Black"/>
                <a:cs typeface="Arial Black"/>
              </a:rPr>
              <a:t>IT DOESN’T</a:t>
            </a:r>
            <a:r>
              <a:rPr sz="3400" b="0" spc="45" dirty="0">
                <a:solidFill>
                  <a:schemeClr val="accent6"/>
                </a:solidFill>
                <a:latin typeface="Arial Black"/>
                <a:cs typeface="Arial Black"/>
              </a:rPr>
              <a:t> </a:t>
            </a:r>
            <a:r>
              <a:rPr sz="4600" b="0" dirty="0">
                <a:solidFill>
                  <a:schemeClr val="accent6"/>
                </a:solidFill>
                <a:latin typeface="Arial Black"/>
                <a:cs typeface="Arial Black"/>
              </a:rPr>
              <a:t>MANAGE</a:t>
            </a:r>
            <a:r>
              <a:rPr sz="4600" b="0" spc="-5" dirty="0">
                <a:solidFill>
                  <a:schemeClr val="accent6"/>
                </a:solidFill>
                <a:latin typeface="Arial Black"/>
                <a:cs typeface="Arial Black"/>
              </a:rPr>
              <a:t> </a:t>
            </a:r>
            <a:r>
              <a:rPr sz="4600" b="0" spc="-25" dirty="0">
                <a:solidFill>
                  <a:schemeClr val="accent6"/>
                </a:solidFill>
                <a:latin typeface="Arial Black"/>
                <a:cs typeface="Arial Black"/>
              </a:rPr>
              <a:t>YOU</a:t>
            </a:r>
            <a:endParaRPr sz="4600" dirty="0">
              <a:solidFill>
                <a:schemeClr val="accent6"/>
              </a:solidFill>
              <a:latin typeface="Arial Black"/>
              <a:cs typeface="Arial Black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7A49DC9C-F063-EA6C-1613-52E1FF2BCA18}"/>
              </a:ext>
            </a:extLst>
          </p:cNvPr>
          <p:cNvSpPr txBox="1"/>
          <p:nvPr/>
        </p:nvSpPr>
        <p:spPr>
          <a:xfrm>
            <a:off x="5029201" y="4709617"/>
            <a:ext cx="3939540" cy="8694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74040" algn="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626F52"/>
                </a:solidFill>
                <a:latin typeface="Trebuchet MS"/>
                <a:cs typeface="Trebuchet MS"/>
              </a:rPr>
              <a:t>Presented</a:t>
            </a:r>
            <a:r>
              <a:rPr sz="1800" spc="-110" dirty="0">
                <a:solidFill>
                  <a:srgbClr val="626F52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626F52"/>
                </a:solidFill>
                <a:latin typeface="Trebuchet MS"/>
                <a:cs typeface="Trebuchet MS"/>
              </a:rPr>
              <a:t>by: </a:t>
            </a:r>
            <a:endParaRPr lang="en-US" sz="1800" spc="-25" dirty="0">
              <a:solidFill>
                <a:srgbClr val="626F52"/>
              </a:solidFill>
              <a:latin typeface="Trebuchet MS"/>
              <a:cs typeface="Trebuchet MS"/>
            </a:endParaRPr>
          </a:p>
          <a:p>
            <a:pPr marL="12700" marR="5080" indent="574040" algn="r">
              <a:lnSpc>
                <a:spcPct val="100000"/>
              </a:lnSpc>
              <a:spcBef>
                <a:spcPts val="100"/>
              </a:spcBef>
            </a:pPr>
            <a:r>
              <a:rPr lang="en-US" sz="1800" dirty="0">
                <a:solidFill>
                  <a:srgbClr val="626F52"/>
                </a:solidFill>
                <a:latin typeface="Trebuchet MS"/>
                <a:cs typeface="Trebuchet MS"/>
              </a:rPr>
              <a:t>Helen Grays-Jones</a:t>
            </a:r>
          </a:p>
          <a:p>
            <a:pPr marL="12700" marR="5080" indent="574040" algn="r">
              <a:lnSpc>
                <a:spcPct val="100000"/>
              </a:lnSpc>
              <a:spcBef>
                <a:spcPts val="100"/>
              </a:spcBef>
            </a:pPr>
            <a:r>
              <a:rPr lang="en-US" dirty="0">
                <a:solidFill>
                  <a:srgbClr val="626F52"/>
                </a:solidFill>
                <a:latin typeface="Trebuchet MS"/>
                <a:cs typeface="Trebuchet MS"/>
              </a:rPr>
              <a:t>Director of Community Relations</a:t>
            </a:r>
            <a:endParaRPr sz="1800" dirty="0">
              <a:latin typeface="Trebuchet MS"/>
              <a:cs typeface="Trebuchet MS"/>
            </a:endParaRPr>
          </a:p>
        </p:txBody>
      </p:sp>
      <p:grpSp>
        <p:nvGrpSpPr>
          <p:cNvPr id="6" name="object 6">
            <a:extLst>
              <a:ext uri="{FF2B5EF4-FFF2-40B4-BE49-F238E27FC236}">
                <a16:creationId xmlns:a16="http://schemas.microsoft.com/office/drawing/2014/main" id="{FE4FB01E-75AF-BE37-6667-AA3633995BB1}"/>
              </a:ext>
            </a:extLst>
          </p:cNvPr>
          <p:cNvGrpSpPr/>
          <p:nvPr/>
        </p:nvGrpSpPr>
        <p:grpSpPr>
          <a:xfrm>
            <a:off x="987426" y="2069090"/>
            <a:ext cx="7981315" cy="4544060"/>
            <a:chOff x="1066800" y="2119409"/>
            <a:chExt cx="7981315" cy="4544060"/>
          </a:xfrm>
        </p:grpSpPr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4A227D75-A770-1FA6-97F3-202EBAE86726}"/>
                </a:ext>
              </a:extLst>
            </p:cNvPr>
            <p:cNvSpPr/>
            <p:nvPr/>
          </p:nvSpPr>
          <p:spPr>
            <a:xfrm>
              <a:off x="3774953" y="2511788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0" y="0"/>
                  </a:moveTo>
                  <a:lnTo>
                    <a:pt x="2485" y="1608"/>
                  </a:lnTo>
                  <a:lnTo>
                    <a:pt x="2878" y="16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>
              <a:extLst>
                <a:ext uri="{FF2B5EF4-FFF2-40B4-BE49-F238E27FC236}">
                  <a16:creationId xmlns:a16="http://schemas.microsoft.com/office/drawing/2014/main" id="{56A920EB-768D-DC8F-42E3-3D49F4451C2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6800" y="2119409"/>
              <a:ext cx="4951722" cy="4122894"/>
            </a:xfrm>
            <a:prstGeom prst="rect">
              <a:avLst/>
            </a:prstGeom>
          </p:spPr>
        </p:pic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13409AB6-F6BB-1615-B392-D35C49BC989B}"/>
                </a:ext>
              </a:extLst>
            </p:cNvPr>
            <p:cNvSpPr/>
            <p:nvPr/>
          </p:nvSpPr>
          <p:spPr>
            <a:xfrm>
              <a:off x="1125250" y="2239543"/>
              <a:ext cx="570865" cy="1035050"/>
            </a:xfrm>
            <a:custGeom>
              <a:avLst/>
              <a:gdLst/>
              <a:ahLst/>
              <a:cxnLst/>
              <a:rect l="l" t="t" r="r" b="b"/>
              <a:pathLst>
                <a:path w="570864" h="1035050">
                  <a:moveTo>
                    <a:pt x="521754" y="0"/>
                  </a:moveTo>
                  <a:lnTo>
                    <a:pt x="483053" y="11795"/>
                  </a:lnTo>
                  <a:lnTo>
                    <a:pt x="40637" y="270188"/>
                  </a:lnTo>
                  <a:lnTo>
                    <a:pt x="2599" y="320611"/>
                  </a:lnTo>
                  <a:lnTo>
                    <a:pt x="0" y="353312"/>
                  </a:lnTo>
                  <a:lnTo>
                    <a:pt x="449" y="391841"/>
                  </a:lnTo>
                  <a:lnTo>
                    <a:pt x="482" y="724097"/>
                  </a:lnTo>
                  <a:lnTo>
                    <a:pt x="607" y="888583"/>
                  </a:lnTo>
                  <a:lnTo>
                    <a:pt x="824" y="896578"/>
                  </a:lnTo>
                  <a:lnTo>
                    <a:pt x="1013" y="921537"/>
                  </a:lnTo>
                  <a:lnTo>
                    <a:pt x="1091" y="937635"/>
                  </a:lnTo>
                  <a:lnTo>
                    <a:pt x="1203" y="981275"/>
                  </a:lnTo>
                  <a:lnTo>
                    <a:pt x="4179" y="1003969"/>
                  </a:lnTo>
                  <a:lnTo>
                    <a:pt x="12488" y="1020826"/>
                  </a:lnTo>
                  <a:lnTo>
                    <a:pt x="25200" y="1031323"/>
                  </a:lnTo>
                  <a:lnTo>
                    <a:pt x="41386" y="1034938"/>
                  </a:lnTo>
                  <a:lnTo>
                    <a:pt x="48380" y="1034436"/>
                  </a:lnTo>
                  <a:lnTo>
                    <a:pt x="55596" y="1032894"/>
                  </a:lnTo>
                  <a:lnTo>
                    <a:pt x="63023" y="1030260"/>
                  </a:lnTo>
                  <a:lnTo>
                    <a:pt x="70652" y="1026483"/>
                  </a:lnTo>
                  <a:lnTo>
                    <a:pt x="97308" y="1011546"/>
                  </a:lnTo>
                  <a:lnTo>
                    <a:pt x="119455" y="999367"/>
                  </a:lnTo>
                  <a:lnTo>
                    <a:pt x="134845" y="991165"/>
                  </a:lnTo>
                  <a:lnTo>
                    <a:pt x="141228" y="988160"/>
                  </a:lnTo>
                  <a:lnTo>
                    <a:pt x="144492" y="988160"/>
                  </a:lnTo>
                  <a:lnTo>
                    <a:pt x="229764" y="938800"/>
                  </a:lnTo>
                  <a:lnTo>
                    <a:pt x="231651" y="937635"/>
                  </a:lnTo>
                  <a:lnTo>
                    <a:pt x="345552" y="871822"/>
                  </a:lnTo>
                  <a:lnTo>
                    <a:pt x="348597" y="869961"/>
                  </a:lnTo>
                  <a:lnTo>
                    <a:pt x="499394" y="782924"/>
                  </a:lnTo>
                  <a:lnTo>
                    <a:pt x="549527" y="724097"/>
                  </a:lnTo>
                  <a:lnTo>
                    <a:pt x="564772" y="683198"/>
                  </a:lnTo>
                  <a:lnTo>
                    <a:pt x="570370" y="640818"/>
                  </a:lnTo>
                  <a:lnTo>
                    <a:pt x="570370" y="61965"/>
                  </a:lnTo>
                  <a:lnTo>
                    <a:pt x="566836" y="35731"/>
                  </a:lnTo>
                  <a:lnTo>
                    <a:pt x="556894" y="16269"/>
                  </a:lnTo>
                  <a:lnTo>
                    <a:pt x="541537" y="4164"/>
                  </a:lnTo>
                  <a:lnTo>
                    <a:pt x="521754" y="0"/>
                  </a:lnTo>
                  <a:close/>
                </a:path>
                <a:path w="570864" h="1035050">
                  <a:moveTo>
                    <a:pt x="144492" y="988160"/>
                  </a:moveTo>
                  <a:lnTo>
                    <a:pt x="141228" y="988160"/>
                  </a:lnTo>
                  <a:lnTo>
                    <a:pt x="141982" y="988919"/>
                  </a:lnTo>
                  <a:lnTo>
                    <a:pt x="142483" y="989324"/>
                  </a:lnTo>
                  <a:lnTo>
                    <a:pt x="144492" y="988160"/>
                  </a:lnTo>
                  <a:close/>
                </a:path>
              </a:pathLst>
            </a:custGeom>
            <a:solidFill>
              <a:srgbClr val="ACA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5D065065-F1D0-48BA-3FA8-744D68080FB3}"/>
                </a:ext>
              </a:extLst>
            </p:cNvPr>
            <p:cNvSpPr/>
            <p:nvPr/>
          </p:nvSpPr>
          <p:spPr>
            <a:xfrm>
              <a:off x="1179952" y="2241062"/>
              <a:ext cx="631825" cy="367665"/>
            </a:xfrm>
            <a:custGeom>
              <a:avLst/>
              <a:gdLst/>
              <a:ahLst/>
              <a:cxnLst/>
              <a:rect l="l" t="t" r="r" b="b"/>
              <a:pathLst>
                <a:path w="631825" h="367664">
                  <a:moveTo>
                    <a:pt x="507372" y="0"/>
                  </a:moveTo>
                  <a:lnTo>
                    <a:pt x="0" y="293830"/>
                  </a:lnTo>
                  <a:lnTo>
                    <a:pt x="126462" y="367085"/>
                  </a:lnTo>
                  <a:lnTo>
                    <a:pt x="631821" y="73356"/>
                  </a:lnTo>
                  <a:lnTo>
                    <a:pt x="507372" y="0"/>
                  </a:lnTo>
                  <a:close/>
                </a:path>
              </a:pathLst>
            </a:custGeom>
            <a:solidFill>
              <a:srgbClr val="C02C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10D21EB8-A50E-44CC-8B9A-7BF556E86F70}"/>
                </a:ext>
              </a:extLst>
            </p:cNvPr>
            <p:cNvSpPr/>
            <p:nvPr/>
          </p:nvSpPr>
          <p:spPr>
            <a:xfrm>
              <a:off x="1179198" y="2534893"/>
              <a:ext cx="508634" cy="767080"/>
            </a:xfrm>
            <a:custGeom>
              <a:avLst/>
              <a:gdLst/>
              <a:ahLst/>
              <a:cxnLst/>
              <a:rect l="l" t="t" r="r" b="b"/>
              <a:pathLst>
                <a:path w="508635" h="767079">
                  <a:moveTo>
                    <a:pt x="753" y="0"/>
                  </a:moveTo>
                  <a:lnTo>
                    <a:pt x="0" y="354"/>
                  </a:lnTo>
                  <a:lnTo>
                    <a:pt x="0" y="540022"/>
                  </a:lnTo>
                  <a:lnTo>
                    <a:pt x="753" y="540377"/>
                  </a:lnTo>
                  <a:lnTo>
                    <a:pt x="753" y="695443"/>
                  </a:lnTo>
                  <a:lnTo>
                    <a:pt x="126088" y="766572"/>
                  </a:lnTo>
                  <a:lnTo>
                    <a:pt x="126841" y="622441"/>
                  </a:lnTo>
                  <a:lnTo>
                    <a:pt x="258201" y="546553"/>
                  </a:lnTo>
                  <a:lnTo>
                    <a:pt x="307935" y="518000"/>
                  </a:lnTo>
                  <a:lnTo>
                    <a:pt x="307181" y="518000"/>
                  </a:lnTo>
                  <a:lnTo>
                    <a:pt x="381274" y="475424"/>
                  </a:lnTo>
                  <a:lnTo>
                    <a:pt x="508126" y="402017"/>
                  </a:lnTo>
                  <a:lnTo>
                    <a:pt x="508126" y="294033"/>
                  </a:lnTo>
                  <a:lnTo>
                    <a:pt x="753" y="0"/>
                  </a:lnTo>
                  <a:close/>
                </a:path>
              </a:pathLst>
            </a:custGeom>
            <a:solidFill>
              <a:srgbClr val="D0CF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E7A06B2C-F538-91B0-DD21-74998B407B53}"/>
                </a:ext>
              </a:extLst>
            </p:cNvPr>
            <p:cNvSpPr/>
            <p:nvPr/>
          </p:nvSpPr>
          <p:spPr>
            <a:xfrm>
              <a:off x="1304531" y="2513533"/>
              <a:ext cx="508000" cy="786130"/>
            </a:xfrm>
            <a:custGeom>
              <a:avLst/>
              <a:gdLst/>
              <a:ahLst/>
              <a:cxnLst/>
              <a:rect l="l" t="t" r="r" b="b"/>
              <a:pathLst>
                <a:path w="508000" h="786129">
                  <a:moveTo>
                    <a:pt x="508000" y="0"/>
                  </a:moveTo>
                  <a:lnTo>
                    <a:pt x="126834" y="220433"/>
                  </a:lnTo>
                  <a:lnTo>
                    <a:pt x="126834" y="561390"/>
                  </a:lnTo>
                  <a:lnTo>
                    <a:pt x="126834" y="608799"/>
                  </a:lnTo>
                  <a:lnTo>
                    <a:pt x="48056" y="606958"/>
                  </a:lnTo>
                  <a:lnTo>
                    <a:pt x="126834" y="561390"/>
                  </a:lnTo>
                  <a:lnTo>
                    <a:pt x="126834" y="220433"/>
                  </a:lnTo>
                  <a:lnTo>
                    <a:pt x="0" y="293776"/>
                  </a:lnTo>
                  <a:lnTo>
                    <a:pt x="0" y="634746"/>
                  </a:lnTo>
                  <a:lnTo>
                    <a:pt x="749" y="634314"/>
                  </a:lnTo>
                  <a:lnTo>
                    <a:pt x="749" y="785558"/>
                  </a:lnTo>
                  <a:lnTo>
                    <a:pt x="126834" y="714743"/>
                  </a:lnTo>
                  <a:lnTo>
                    <a:pt x="126834" y="717562"/>
                  </a:lnTo>
                  <a:lnTo>
                    <a:pt x="288010" y="624205"/>
                  </a:lnTo>
                  <a:lnTo>
                    <a:pt x="307911" y="613029"/>
                  </a:lnTo>
                  <a:lnTo>
                    <a:pt x="307327" y="613016"/>
                  </a:lnTo>
                  <a:lnTo>
                    <a:pt x="508000" y="496785"/>
                  </a:lnTo>
                  <a:lnTo>
                    <a:pt x="508000" y="0"/>
                  </a:lnTo>
                  <a:close/>
                </a:path>
              </a:pathLst>
            </a:custGeom>
            <a:solidFill>
              <a:srgbClr val="E8E9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86E8BD24-1352-C87E-E5BA-EDEBBA8F020B}"/>
                </a:ext>
              </a:extLst>
            </p:cNvPr>
            <p:cNvSpPr/>
            <p:nvPr/>
          </p:nvSpPr>
          <p:spPr>
            <a:xfrm>
              <a:off x="1304532" y="3074915"/>
              <a:ext cx="127000" cy="156210"/>
            </a:xfrm>
            <a:custGeom>
              <a:avLst/>
              <a:gdLst/>
              <a:ahLst/>
              <a:cxnLst/>
              <a:rect l="l" t="t" r="r" b="b"/>
              <a:pathLst>
                <a:path w="127000" h="156210">
                  <a:moveTo>
                    <a:pt x="126836" y="0"/>
                  </a:moveTo>
                  <a:lnTo>
                    <a:pt x="0" y="73356"/>
                  </a:lnTo>
                  <a:lnTo>
                    <a:pt x="126836" y="156179"/>
                  </a:lnTo>
                  <a:lnTo>
                    <a:pt x="126836" y="0"/>
                  </a:lnTo>
                  <a:close/>
                </a:path>
              </a:pathLst>
            </a:custGeom>
            <a:solidFill>
              <a:srgbClr val="D0CF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E7EB52FD-0E77-0C7B-0F2B-CC83F97ACC7D}"/>
                </a:ext>
              </a:extLst>
            </p:cNvPr>
            <p:cNvSpPr/>
            <p:nvPr/>
          </p:nvSpPr>
          <p:spPr>
            <a:xfrm>
              <a:off x="1304532" y="2314823"/>
              <a:ext cx="508000" cy="492759"/>
            </a:xfrm>
            <a:custGeom>
              <a:avLst/>
              <a:gdLst/>
              <a:ahLst/>
              <a:cxnLst/>
              <a:rect l="l" t="t" r="r" b="b"/>
              <a:pathLst>
                <a:path w="508000" h="492760">
                  <a:moveTo>
                    <a:pt x="507999" y="0"/>
                  </a:moveTo>
                  <a:lnTo>
                    <a:pt x="0" y="293678"/>
                  </a:lnTo>
                  <a:lnTo>
                    <a:pt x="0" y="492485"/>
                  </a:lnTo>
                  <a:lnTo>
                    <a:pt x="507999" y="198705"/>
                  </a:lnTo>
                  <a:lnTo>
                    <a:pt x="507999" y="0"/>
                  </a:lnTo>
                  <a:close/>
                </a:path>
              </a:pathLst>
            </a:custGeom>
            <a:solidFill>
              <a:srgbClr val="DB3A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74B19AD6-9447-53AD-3703-F00EA58C5936}"/>
                </a:ext>
              </a:extLst>
            </p:cNvPr>
            <p:cNvSpPr/>
            <p:nvPr/>
          </p:nvSpPr>
          <p:spPr>
            <a:xfrm>
              <a:off x="1386154" y="2635897"/>
              <a:ext cx="348615" cy="387350"/>
            </a:xfrm>
            <a:custGeom>
              <a:avLst/>
              <a:gdLst/>
              <a:ahLst/>
              <a:cxnLst/>
              <a:rect l="l" t="t" r="r" b="b"/>
              <a:pathLst>
                <a:path w="348614" h="387350">
                  <a:moveTo>
                    <a:pt x="73596" y="282384"/>
                  </a:moveTo>
                  <a:lnTo>
                    <a:pt x="0" y="325018"/>
                  </a:lnTo>
                  <a:lnTo>
                    <a:pt x="0" y="386981"/>
                  </a:lnTo>
                  <a:lnTo>
                    <a:pt x="73596" y="344360"/>
                  </a:lnTo>
                  <a:lnTo>
                    <a:pt x="73596" y="282384"/>
                  </a:lnTo>
                  <a:close/>
                </a:path>
                <a:path w="348614" h="387350">
                  <a:moveTo>
                    <a:pt x="73596" y="158864"/>
                  </a:moveTo>
                  <a:lnTo>
                    <a:pt x="0" y="201841"/>
                  </a:lnTo>
                  <a:lnTo>
                    <a:pt x="0" y="263448"/>
                  </a:lnTo>
                  <a:lnTo>
                    <a:pt x="73596" y="220827"/>
                  </a:lnTo>
                  <a:lnTo>
                    <a:pt x="73596" y="158864"/>
                  </a:lnTo>
                  <a:close/>
                </a:path>
                <a:path w="348614" h="387350">
                  <a:moveTo>
                    <a:pt x="348615" y="237540"/>
                  </a:moveTo>
                  <a:lnTo>
                    <a:pt x="274904" y="280517"/>
                  </a:lnTo>
                  <a:lnTo>
                    <a:pt x="274904" y="342125"/>
                  </a:lnTo>
                  <a:lnTo>
                    <a:pt x="348615" y="299504"/>
                  </a:lnTo>
                  <a:lnTo>
                    <a:pt x="348615" y="237540"/>
                  </a:lnTo>
                  <a:close/>
                </a:path>
                <a:path w="348614" h="387350">
                  <a:moveTo>
                    <a:pt x="348615" y="123571"/>
                  </a:moveTo>
                  <a:lnTo>
                    <a:pt x="274904" y="166154"/>
                  </a:lnTo>
                  <a:lnTo>
                    <a:pt x="274904" y="228117"/>
                  </a:lnTo>
                  <a:lnTo>
                    <a:pt x="348615" y="185140"/>
                  </a:lnTo>
                  <a:lnTo>
                    <a:pt x="348615" y="123571"/>
                  </a:lnTo>
                  <a:close/>
                </a:path>
                <a:path w="348614" h="387350">
                  <a:moveTo>
                    <a:pt x="348615" y="0"/>
                  </a:moveTo>
                  <a:lnTo>
                    <a:pt x="274904" y="42621"/>
                  </a:lnTo>
                  <a:lnTo>
                    <a:pt x="274904" y="104597"/>
                  </a:lnTo>
                  <a:lnTo>
                    <a:pt x="348615" y="61963"/>
                  </a:lnTo>
                  <a:lnTo>
                    <a:pt x="348615" y="0"/>
                  </a:lnTo>
                  <a:close/>
                </a:path>
              </a:pathLst>
            </a:custGeom>
            <a:solidFill>
              <a:srgbClr val="B9BB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>
              <a:extLst>
                <a:ext uri="{FF2B5EF4-FFF2-40B4-BE49-F238E27FC236}">
                  <a16:creationId xmlns:a16="http://schemas.microsoft.com/office/drawing/2014/main" id="{F6583649-12A1-AFBF-DAA6-5298598AE862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23553" y="2715322"/>
              <a:ext cx="73723" cy="342127"/>
            </a:xfrm>
            <a:prstGeom prst="rect">
              <a:avLst/>
            </a:prstGeom>
          </p:spPr>
        </p:pic>
        <p:pic>
          <p:nvPicPr>
            <p:cNvPr id="17" name="object 17">
              <a:extLst>
                <a:ext uri="{FF2B5EF4-FFF2-40B4-BE49-F238E27FC236}">
                  <a16:creationId xmlns:a16="http://schemas.microsoft.com/office/drawing/2014/main" id="{030BCD50-5AAA-A0A5-92AB-3B53C7491300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80632" y="5871972"/>
              <a:ext cx="2467355" cy="7909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6624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D9D9D9">
              <a:alpha val="50195"/>
            </a:srgbClr>
          </a:solid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83154" y="400558"/>
            <a:ext cx="3380104" cy="1453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4785"/>
              </a:lnSpc>
              <a:spcBef>
                <a:spcPts val="95"/>
              </a:spcBef>
            </a:pPr>
            <a:r>
              <a:rPr sz="4000" dirty="0">
                <a:solidFill>
                  <a:schemeClr val="tx2"/>
                </a:solidFill>
                <a:latin typeface="+mj-lt"/>
              </a:rPr>
              <a:t>The</a:t>
            </a:r>
            <a:r>
              <a:rPr sz="4000" spc="-25" dirty="0">
                <a:solidFill>
                  <a:schemeClr val="tx2"/>
                </a:solidFill>
                <a:latin typeface="+mj-lt"/>
              </a:rPr>
              <a:t> </a:t>
            </a:r>
            <a:r>
              <a:rPr sz="4000" spc="-20" dirty="0">
                <a:solidFill>
                  <a:schemeClr val="tx2"/>
                </a:solidFill>
                <a:latin typeface="+mj-lt"/>
              </a:rPr>
              <a:t>Debt</a:t>
            </a:r>
            <a:endParaRPr sz="4000" dirty="0">
              <a:solidFill>
                <a:schemeClr val="tx2"/>
              </a:solidFill>
              <a:latin typeface="+mj-lt"/>
            </a:endParaRPr>
          </a:p>
          <a:p>
            <a:pPr algn="ctr">
              <a:lnSpc>
                <a:spcPts val="6465"/>
              </a:lnSpc>
            </a:pPr>
            <a:r>
              <a:rPr sz="5400" spc="-10" dirty="0">
                <a:solidFill>
                  <a:schemeClr val="tx2"/>
                </a:solidFill>
                <a:latin typeface="+mj-lt"/>
              </a:rPr>
              <a:t>Difference</a:t>
            </a:r>
            <a:endParaRPr sz="54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61488" y="2071935"/>
            <a:ext cx="3621783" cy="362329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31140" y="4250607"/>
            <a:ext cx="3473450" cy="2218055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sz="2200" b="1" dirty="0">
                <a:solidFill>
                  <a:srgbClr val="495242"/>
                </a:solidFill>
                <a:latin typeface="+mj-lt"/>
                <a:cs typeface="Trebuchet MS"/>
              </a:rPr>
              <a:t>What</a:t>
            </a:r>
            <a:r>
              <a:rPr sz="2200" b="1" spc="-25" dirty="0">
                <a:solidFill>
                  <a:srgbClr val="495242"/>
                </a:solidFill>
                <a:latin typeface="+mj-lt"/>
                <a:cs typeface="Trebuchet MS"/>
              </a:rPr>
              <a:t> </a:t>
            </a:r>
            <a:r>
              <a:rPr sz="2200" b="1" dirty="0">
                <a:solidFill>
                  <a:srgbClr val="495242"/>
                </a:solidFill>
                <a:latin typeface="+mj-lt"/>
                <a:cs typeface="Trebuchet MS"/>
              </a:rPr>
              <a:t>is</a:t>
            </a:r>
            <a:r>
              <a:rPr sz="2200" b="1" spc="-40" dirty="0">
                <a:solidFill>
                  <a:srgbClr val="495242"/>
                </a:solidFill>
                <a:latin typeface="+mj-lt"/>
                <a:cs typeface="Trebuchet MS"/>
              </a:rPr>
              <a:t> </a:t>
            </a:r>
            <a:r>
              <a:rPr sz="2200" b="1" dirty="0">
                <a:solidFill>
                  <a:srgbClr val="495242"/>
                </a:solidFill>
                <a:latin typeface="+mj-lt"/>
                <a:cs typeface="Trebuchet MS"/>
              </a:rPr>
              <a:t>good</a:t>
            </a:r>
            <a:r>
              <a:rPr sz="2200" b="1" spc="-50" dirty="0">
                <a:solidFill>
                  <a:srgbClr val="495242"/>
                </a:solidFill>
                <a:latin typeface="+mj-lt"/>
                <a:cs typeface="Trebuchet MS"/>
              </a:rPr>
              <a:t> </a:t>
            </a:r>
            <a:r>
              <a:rPr sz="2200" b="1" spc="-20" dirty="0">
                <a:solidFill>
                  <a:srgbClr val="495242"/>
                </a:solidFill>
                <a:latin typeface="+mj-lt"/>
                <a:cs typeface="Trebuchet MS"/>
              </a:rPr>
              <a:t>debt?</a:t>
            </a:r>
            <a:endParaRPr sz="2200">
              <a:latin typeface="+mj-lt"/>
              <a:cs typeface="Trebuchet MS"/>
            </a:endParaRPr>
          </a:p>
          <a:p>
            <a:pPr marL="12700" marR="779145">
              <a:lnSpc>
                <a:spcPct val="100000"/>
              </a:lnSpc>
              <a:spcBef>
                <a:spcPts val="819"/>
              </a:spcBef>
            </a:pPr>
            <a:r>
              <a:rPr sz="1500" dirty="0">
                <a:solidFill>
                  <a:srgbClr val="6E7A62"/>
                </a:solidFill>
                <a:latin typeface="+mj-lt"/>
                <a:cs typeface="Trebuchet MS"/>
              </a:rPr>
              <a:t>In</a:t>
            </a:r>
            <a:r>
              <a:rPr sz="1500" spc="-25" dirty="0">
                <a:solidFill>
                  <a:srgbClr val="6E7A62"/>
                </a:solidFill>
                <a:latin typeface="+mj-lt"/>
                <a:cs typeface="Trebuchet MS"/>
              </a:rPr>
              <a:t> </a:t>
            </a:r>
            <a:r>
              <a:rPr sz="1500" dirty="0">
                <a:solidFill>
                  <a:srgbClr val="6E7A62"/>
                </a:solidFill>
                <a:latin typeface="+mj-lt"/>
                <a:cs typeface="Trebuchet MS"/>
              </a:rPr>
              <a:t>general,</a:t>
            </a:r>
            <a:r>
              <a:rPr sz="1500" spc="-45" dirty="0">
                <a:solidFill>
                  <a:srgbClr val="6E7A62"/>
                </a:solidFill>
                <a:latin typeface="+mj-lt"/>
                <a:cs typeface="Trebuchet MS"/>
              </a:rPr>
              <a:t> </a:t>
            </a:r>
            <a:r>
              <a:rPr sz="1500" dirty="0">
                <a:solidFill>
                  <a:srgbClr val="6E7A62"/>
                </a:solidFill>
                <a:latin typeface="+mj-lt"/>
                <a:cs typeface="Trebuchet MS"/>
              </a:rPr>
              <a:t>good</a:t>
            </a:r>
            <a:r>
              <a:rPr sz="1500" spc="-40" dirty="0">
                <a:solidFill>
                  <a:srgbClr val="6E7A62"/>
                </a:solidFill>
                <a:latin typeface="+mj-lt"/>
                <a:cs typeface="Trebuchet MS"/>
              </a:rPr>
              <a:t> </a:t>
            </a:r>
            <a:r>
              <a:rPr sz="1500" dirty="0">
                <a:solidFill>
                  <a:srgbClr val="6E7A62"/>
                </a:solidFill>
                <a:latin typeface="+mj-lt"/>
                <a:cs typeface="Trebuchet MS"/>
              </a:rPr>
              <a:t>debt</a:t>
            </a:r>
            <a:r>
              <a:rPr sz="1500" spc="-30" dirty="0">
                <a:solidFill>
                  <a:srgbClr val="6E7A62"/>
                </a:solidFill>
                <a:latin typeface="+mj-lt"/>
                <a:cs typeface="Trebuchet MS"/>
              </a:rPr>
              <a:t> </a:t>
            </a:r>
            <a:r>
              <a:rPr sz="1500" dirty="0">
                <a:solidFill>
                  <a:srgbClr val="6E7A62"/>
                </a:solidFill>
                <a:latin typeface="+mj-lt"/>
                <a:cs typeface="Trebuchet MS"/>
              </a:rPr>
              <a:t>is</a:t>
            </a:r>
            <a:r>
              <a:rPr sz="1500" spc="-25" dirty="0">
                <a:solidFill>
                  <a:srgbClr val="6E7A62"/>
                </a:solidFill>
                <a:latin typeface="+mj-lt"/>
                <a:cs typeface="Trebuchet MS"/>
              </a:rPr>
              <a:t> </a:t>
            </a:r>
            <a:r>
              <a:rPr sz="1500" spc="-20" dirty="0">
                <a:solidFill>
                  <a:srgbClr val="6E7A62"/>
                </a:solidFill>
                <a:latin typeface="+mj-lt"/>
                <a:cs typeface="Trebuchet MS"/>
              </a:rPr>
              <a:t>that </a:t>
            </a:r>
            <a:r>
              <a:rPr sz="1500" dirty="0">
                <a:solidFill>
                  <a:srgbClr val="6E7A62"/>
                </a:solidFill>
                <a:latin typeface="+mj-lt"/>
                <a:cs typeface="Trebuchet MS"/>
              </a:rPr>
              <a:t>which</a:t>
            </a:r>
            <a:r>
              <a:rPr sz="1500" spc="-25" dirty="0">
                <a:solidFill>
                  <a:srgbClr val="6E7A62"/>
                </a:solidFill>
                <a:latin typeface="+mj-lt"/>
                <a:cs typeface="Trebuchet MS"/>
              </a:rPr>
              <a:t> </a:t>
            </a:r>
            <a:r>
              <a:rPr sz="1500" dirty="0">
                <a:solidFill>
                  <a:srgbClr val="6E7A62"/>
                </a:solidFill>
                <a:latin typeface="+mj-lt"/>
                <a:cs typeface="Trebuchet MS"/>
              </a:rPr>
              <a:t>increases</a:t>
            </a:r>
            <a:r>
              <a:rPr sz="1500" spc="-40" dirty="0">
                <a:solidFill>
                  <a:srgbClr val="6E7A62"/>
                </a:solidFill>
                <a:latin typeface="+mj-lt"/>
                <a:cs typeface="Trebuchet MS"/>
              </a:rPr>
              <a:t> </a:t>
            </a:r>
            <a:r>
              <a:rPr sz="1500" dirty="0">
                <a:solidFill>
                  <a:srgbClr val="6E7A62"/>
                </a:solidFill>
                <a:latin typeface="+mj-lt"/>
                <a:cs typeface="Trebuchet MS"/>
              </a:rPr>
              <a:t>your</a:t>
            </a:r>
            <a:r>
              <a:rPr sz="1500" spc="-25" dirty="0">
                <a:solidFill>
                  <a:srgbClr val="6E7A62"/>
                </a:solidFill>
                <a:latin typeface="+mj-lt"/>
                <a:cs typeface="Trebuchet MS"/>
              </a:rPr>
              <a:t> </a:t>
            </a:r>
            <a:r>
              <a:rPr sz="1500" dirty="0">
                <a:solidFill>
                  <a:srgbClr val="6E7A62"/>
                </a:solidFill>
                <a:latin typeface="+mj-lt"/>
                <a:cs typeface="Trebuchet MS"/>
              </a:rPr>
              <a:t>net</a:t>
            </a:r>
            <a:r>
              <a:rPr sz="1500" spc="-25" dirty="0">
                <a:solidFill>
                  <a:srgbClr val="6E7A62"/>
                </a:solidFill>
                <a:latin typeface="+mj-lt"/>
                <a:cs typeface="Trebuchet MS"/>
              </a:rPr>
              <a:t> </a:t>
            </a:r>
            <a:r>
              <a:rPr sz="1500" spc="-20" dirty="0">
                <a:solidFill>
                  <a:srgbClr val="6E7A62"/>
                </a:solidFill>
                <a:latin typeface="+mj-lt"/>
                <a:cs typeface="Trebuchet MS"/>
              </a:rPr>
              <a:t>worth</a:t>
            </a:r>
            <a:endParaRPr sz="1500">
              <a:latin typeface="+mj-lt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1500" dirty="0">
                <a:solidFill>
                  <a:srgbClr val="6E7A62"/>
                </a:solidFill>
                <a:latin typeface="+mj-lt"/>
                <a:cs typeface="Trebuchet MS"/>
              </a:rPr>
              <a:t>and/or</a:t>
            </a:r>
            <a:r>
              <a:rPr sz="1500" spc="-25" dirty="0">
                <a:solidFill>
                  <a:srgbClr val="6E7A62"/>
                </a:solidFill>
                <a:latin typeface="+mj-lt"/>
                <a:cs typeface="Trebuchet MS"/>
              </a:rPr>
              <a:t> </a:t>
            </a:r>
            <a:r>
              <a:rPr sz="1500" dirty="0">
                <a:solidFill>
                  <a:srgbClr val="6E7A62"/>
                </a:solidFill>
                <a:latin typeface="+mj-lt"/>
                <a:cs typeface="Trebuchet MS"/>
              </a:rPr>
              <a:t>helps</a:t>
            </a:r>
            <a:r>
              <a:rPr sz="1500" spc="-25" dirty="0">
                <a:solidFill>
                  <a:srgbClr val="6E7A62"/>
                </a:solidFill>
                <a:latin typeface="+mj-lt"/>
                <a:cs typeface="Trebuchet MS"/>
              </a:rPr>
              <a:t> </a:t>
            </a:r>
            <a:r>
              <a:rPr sz="1500" dirty="0">
                <a:solidFill>
                  <a:srgbClr val="6E7A62"/>
                </a:solidFill>
                <a:latin typeface="+mj-lt"/>
                <a:cs typeface="Trebuchet MS"/>
              </a:rPr>
              <a:t>you</a:t>
            </a:r>
            <a:r>
              <a:rPr sz="1500" spc="-25" dirty="0">
                <a:solidFill>
                  <a:srgbClr val="6E7A62"/>
                </a:solidFill>
                <a:latin typeface="+mj-lt"/>
                <a:cs typeface="Trebuchet MS"/>
              </a:rPr>
              <a:t> </a:t>
            </a:r>
            <a:r>
              <a:rPr sz="1500" dirty="0">
                <a:solidFill>
                  <a:srgbClr val="6E7A62"/>
                </a:solidFill>
                <a:latin typeface="+mj-lt"/>
                <a:cs typeface="Trebuchet MS"/>
              </a:rPr>
              <a:t>to</a:t>
            </a:r>
            <a:r>
              <a:rPr sz="1500" spc="-30" dirty="0">
                <a:solidFill>
                  <a:srgbClr val="6E7A62"/>
                </a:solidFill>
                <a:latin typeface="+mj-lt"/>
                <a:cs typeface="Trebuchet MS"/>
              </a:rPr>
              <a:t> </a:t>
            </a:r>
            <a:r>
              <a:rPr sz="1500" dirty="0">
                <a:solidFill>
                  <a:srgbClr val="6E7A62"/>
                </a:solidFill>
                <a:latin typeface="+mj-lt"/>
                <a:cs typeface="Trebuchet MS"/>
              </a:rPr>
              <a:t>generate</a:t>
            </a:r>
            <a:r>
              <a:rPr sz="1500" spc="-45" dirty="0">
                <a:solidFill>
                  <a:srgbClr val="6E7A62"/>
                </a:solidFill>
                <a:latin typeface="+mj-lt"/>
                <a:cs typeface="Trebuchet MS"/>
              </a:rPr>
              <a:t> </a:t>
            </a:r>
            <a:r>
              <a:rPr sz="1500" spc="-10" dirty="0">
                <a:solidFill>
                  <a:srgbClr val="6E7A62"/>
                </a:solidFill>
                <a:latin typeface="+mj-lt"/>
                <a:cs typeface="Trebuchet MS"/>
              </a:rPr>
              <a:t>value. </a:t>
            </a:r>
            <a:r>
              <a:rPr sz="1500" dirty="0">
                <a:solidFill>
                  <a:srgbClr val="6E7A62"/>
                </a:solidFill>
                <a:latin typeface="+mj-lt"/>
                <a:cs typeface="Trebuchet MS"/>
              </a:rPr>
              <a:t>Good</a:t>
            </a:r>
            <a:r>
              <a:rPr sz="1500" spc="-35" dirty="0">
                <a:solidFill>
                  <a:srgbClr val="6E7A62"/>
                </a:solidFill>
                <a:latin typeface="+mj-lt"/>
                <a:cs typeface="Trebuchet MS"/>
              </a:rPr>
              <a:t> </a:t>
            </a:r>
            <a:r>
              <a:rPr sz="1500" dirty="0">
                <a:solidFill>
                  <a:srgbClr val="6E7A62"/>
                </a:solidFill>
                <a:latin typeface="+mj-lt"/>
                <a:cs typeface="Trebuchet MS"/>
              </a:rPr>
              <a:t>debt</a:t>
            </a:r>
            <a:r>
              <a:rPr sz="1500" spc="-15" dirty="0">
                <a:solidFill>
                  <a:srgbClr val="6E7A62"/>
                </a:solidFill>
                <a:latin typeface="+mj-lt"/>
                <a:cs typeface="Trebuchet MS"/>
              </a:rPr>
              <a:t> </a:t>
            </a:r>
            <a:r>
              <a:rPr sz="1500" dirty="0">
                <a:solidFill>
                  <a:srgbClr val="6E7A62"/>
                </a:solidFill>
                <a:latin typeface="+mj-lt"/>
                <a:cs typeface="Trebuchet MS"/>
              </a:rPr>
              <a:t>allows</a:t>
            </a:r>
            <a:r>
              <a:rPr sz="1500" spc="-40" dirty="0">
                <a:solidFill>
                  <a:srgbClr val="6E7A62"/>
                </a:solidFill>
                <a:latin typeface="+mj-lt"/>
                <a:cs typeface="Trebuchet MS"/>
              </a:rPr>
              <a:t> </a:t>
            </a:r>
            <a:r>
              <a:rPr sz="1500" dirty="0">
                <a:solidFill>
                  <a:srgbClr val="6E7A62"/>
                </a:solidFill>
                <a:latin typeface="+mj-lt"/>
                <a:cs typeface="Trebuchet MS"/>
              </a:rPr>
              <a:t>you</a:t>
            </a:r>
            <a:r>
              <a:rPr sz="1500" spc="-15" dirty="0">
                <a:solidFill>
                  <a:srgbClr val="6E7A62"/>
                </a:solidFill>
                <a:latin typeface="+mj-lt"/>
                <a:cs typeface="Trebuchet MS"/>
              </a:rPr>
              <a:t> </a:t>
            </a:r>
            <a:r>
              <a:rPr sz="1500" dirty="0">
                <a:solidFill>
                  <a:srgbClr val="6E7A62"/>
                </a:solidFill>
                <a:latin typeface="+mj-lt"/>
                <a:cs typeface="Trebuchet MS"/>
              </a:rPr>
              <a:t>to</a:t>
            </a:r>
            <a:r>
              <a:rPr sz="1500" spc="-20" dirty="0">
                <a:solidFill>
                  <a:srgbClr val="6E7A62"/>
                </a:solidFill>
                <a:latin typeface="+mj-lt"/>
                <a:cs typeface="Trebuchet MS"/>
              </a:rPr>
              <a:t> </a:t>
            </a:r>
            <a:r>
              <a:rPr sz="1500" dirty="0">
                <a:solidFill>
                  <a:srgbClr val="6E7A62"/>
                </a:solidFill>
                <a:latin typeface="+mj-lt"/>
                <a:cs typeface="Trebuchet MS"/>
              </a:rPr>
              <a:t>manage</a:t>
            </a:r>
            <a:r>
              <a:rPr sz="1500" spc="-25" dirty="0">
                <a:solidFill>
                  <a:srgbClr val="6E7A62"/>
                </a:solidFill>
                <a:latin typeface="+mj-lt"/>
                <a:cs typeface="Trebuchet MS"/>
              </a:rPr>
              <a:t> </a:t>
            </a:r>
            <a:r>
              <a:rPr sz="1500" spc="-20" dirty="0">
                <a:solidFill>
                  <a:srgbClr val="6E7A62"/>
                </a:solidFill>
                <a:latin typeface="+mj-lt"/>
                <a:cs typeface="Trebuchet MS"/>
              </a:rPr>
              <a:t>your </a:t>
            </a:r>
            <a:r>
              <a:rPr sz="1500" dirty="0">
                <a:solidFill>
                  <a:srgbClr val="6E7A62"/>
                </a:solidFill>
                <a:latin typeface="+mj-lt"/>
                <a:cs typeface="Trebuchet MS"/>
              </a:rPr>
              <a:t>finances</a:t>
            </a:r>
            <a:r>
              <a:rPr sz="1500" spc="-10" dirty="0">
                <a:solidFill>
                  <a:srgbClr val="6E7A62"/>
                </a:solidFill>
                <a:latin typeface="+mj-lt"/>
                <a:cs typeface="Trebuchet MS"/>
              </a:rPr>
              <a:t> </a:t>
            </a:r>
            <a:r>
              <a:rPr sz="1500" dirty="0">
                <a:solidFill>
                  <a:srgbClr val="6E7A62"/>
                </a:solidFill>
                <a:latin typeface="+mj-lt"/>
                <a:cs typeface="Trebuchet MS"/>
              </a:rPr>
              <a:t>more</a:t>
            </a:r>
            <a:r>
              <a:rPr sz="1500" spc="-15" dirty="0">
                <a:solidFill>
                  <a:srgbClr val="6E7A62"/>
                </a:solidFill>
                <a:latin typeface="+mj-lt"/>
                <a:cs typeface="Trebuchet MS"/>
              </a:rPr>
              <a:t> </a:t>
            </a:r>
            <a:r>
              <a:rPr sz="1500" spc="-20" dirty="0">
                <a:solidFill>
                  <a:srgbClr val="6E7A62"/>
                </a:solidFill>
                <a:latin typeface="+mj-lt"/>
                <a:cs typeface="Trebuchet MS"/>
              </a:rPr>
              <a:t>effectively,</a:t>
            </a:r>
            <a:r>
              <a:rPr sz="1500" spc="-50" dirty="0">
                <a:solidFill>
                  <a:srgbClr val="6E7A62"/>
                </a:solidFill>
                <a:latin typeface="+mj-lt"/>
                <a:cs typeface="Trebuchet MS"/>
              </a:rPr>
              <a:t> </a:t>
            </a:r>
            <a:r>
              <a:rPr sz="1500" dirty="0">
                <a:solidFill>
                  <a:srgbClr val="6E7A62"/>
                </a:solidFill>
                <a:latin typeface="+mj-lt"/>
                <a:cs typeface="Trebuchet MS"/>
              </a:rPr>
              <a:t>to</a:t>
            </a:r>
            <a:r>
              <a:rPr sz="1500" spc="-15" dirty="0">
                <a:solidFill>
                  <a:srgbClr val="6E7A62"/>
                </a:solidFill>
                <a:latin typeface="+mj-lt"/>
                <a:cs typeface="Trebuchet MS"/>
              </a:rPr>
              <a:t> </a:t>
            </a:r>
            <a:r>
              <a:rPr sz="1500" spc="-10" dirty="0">
                <a:solidFill>
                  <a:srgbClr val="6E7A62"/>
                </a:solidFill>
                <a:latin typeface="+mj-lt"/>
                <a:cs typeface="Trebuchet MS"/>
              </a:rPr>
              <a:t>leverage </a:t>
            </a:r>
            <a:r>
              <a:rPr sz="1500" dirty="0">
                <a:solidFill>
                  <a:srgbClr val="6E7A62"/>
                </a:solidFill>
                <a:latin typeface="+mj-lt"/>
                <a:cs typeface="Trebuchet MS"/>
              </a:rPr>
              <a:t>your</a:t>
            </a:r>
            <a:r>
              <a:rPr sz="1500" spc="-30" dirty="0">
                <a:solidFill>
                  <a:srgbClr val="6E7A62"/>
                </a:solidFill>
                <a:latin typeface="+mj-lt"/>
                <a:cs typeface="Trebuchet MS"/>
              </a:rPr>
              <a:t> </a:t>
            </a:r>
            <a:r>
              <a:rPr sz="1500" dirty="0">
                <a:solidFill>
                  <a:srgbClr val="6E7A62"/>
                </a:solidFill>
                <a:latin typeface="+mj-lt"/>
                <a:cs typeface="Trebuchet MS"/>
              </a:rPr>
              <a:t>wealth,</a:t>
            </a:r>
            <a:r>
              <a:rPr sz="1500" spc="-35" dirty="0">
                <a:solidFill>
                  <a:srgbClr val="6E7A62"/>
                </a:solidFill>
                <a:latin typeface="+mj-lt"/>
                <a:cs typeface="Trebuchet MS"/>
              </a:rPr>
              <a:t> </a:t>
            </a:r>
            <a:r>
              <a:rPr sz="1500" dirty="0">
                <a:solidFill>
                  <a:srgbClr val="6E7A62"/>
                </a:solidFill>
                <a:latin typeface="+mj-lt"/>
                <a:cs typeface="Trebuchet MS"/>
              </a:rPr>
              <a:t>to</a:t>
            </a:r>
            <a:r>
              <a:rPr sz="1500" spc="-35" dirty="0">
                <a:solidFill>
                  <a:srgbClr val="6E7A62"/>
                </a:solidFill>
                <a:latin typeface="+mj-lt"/>
                <a:cs typeface="Trebuchet MS"/>
              </a:rPr>
              <a:t> </a:t>
            </a:r>
            <a:r>
              <a:rPr sz="1500" dirty="0">
                <a:solidFill>
                  <a:srgbClr val="6E7A62"/>
                </a:solidFill>
                <a:latin typeface="+mj-lt"/>
                <a:cs typeface="Trebuchet MS"/>
              </a:rPr>
              <a:t>buy</a:t>
            </a:r>
            <a:r>
              <a:rPr sz="1500" spc="-20" dirty="0">
                <a:solidFill>
                  <a:srgbClr val="6E7A62"/>
                </a:solidFill>
                <a:latin typeface="+mj-lt"/>
                <a:cs typeface="Trebuchet MS"/>
              </a:rPr>
              <a:t> </a:t>
            </a:r>
            <a:r>
              <a:rPr sz="1500" dirty="0">
                <a:solidFill>
                  <a:srgbClr val="6E7A62"/>
                </a:solidFill>
                <a:latin typeface="+mj-lt"/>
                <a:cs typeface="Trebuchet MS"/>
              </a:rPr>
              <a:t>things</a:t>
            </a:r>
            <a:r>
              <a:rPr sz="1500" spc="-25" dirty="0">
                <a:solidFill>
                  <a:srgbClr val="6E7A62"/>
                </a:solidFill>
                <a:latin typeface="+mj-lt"/>
                <a:cs typeface="Trebuchet MS"/>
              </a:rPr>
              <a:t> </a:t>
            </a:r>
            <a:r>
              <a:rPr sz="1500" dirty="0">
                <a:solidFill>
                  <a:srgbClr val="6E7A62"/>
                </a:solidFill>
                <a:latin typeface="+mj-lt"/>
                <a:cs typeface="Trebuchet MS"/>
              </a:rPr>
              <a:t>you</a:t>
            </a:r>
            <a:r>
              <a:rPr sz="1500" spc="-40" dirty="0">
                <a:solidFill>
                  <a:srgbClr val="6E7A62"/>
                </a:solidFill>
                <a:latin typeface="+mj-lt"/>
                <a:cs typeface="Trebuchet MS"/>
              </a:rPr>
              <a:t> </a:t>
            </a:r>
            <a:r>
              <a:rPr sz="1500" dirty="0">
                <a:solidFill>
                  <a:srgbClr val="6E7A62"/>
                </a:solidFill>
                <a:latin typeface="+mj-lt"/>
                <a:cs typeface="Trebuchet MS"/>
              </a:rPr>
              <a:t>need</a:t>
            </a:r>
            <a:r>
              <a:rPr sz="1500" spc="-35" dirty="0">
                <a:solidFill>
                  <a:srgbClr val="6E7A62"/>
                </a:solidFill>
                <a:latin typeface="+mj-lt"/>
                <a:cs typeface="Trebuchet MS"/>
              </a:rPr>
              <a:t> </a:t>
            </a:r>
            <a:r>
              <a:rPr sz="1500" spc="-25" dirty="0">
                <a:solidFill>
                  <a:srgbClr val="6E7A62"/>
                </a:solidFill>
                <a:latin typeface="+mj-lt"/>
                <a:cs typeface="Trebuchet MS"/>
              </a:rPr>
              <a:t>and </a:t>
            </a:r>
            <a:r>
              <a:rPr sz="1500" dirty="0">
                <a:solidFill>
                  <a:srgbClr val="6E7A62"/>
                </a:solidFill>
                <a:latin typeface="+mj-lt"/>
                <a:cs typeface="Trebuchet MS"/>
              </a:rPr>
              <a:t>to</a:t>
            </a:r>
            <a:r>
              <a:rPr sz="1500" spc="-60" dirty="0">
                <a:solidFill>
                  <a:srgbClr val="6E7A62"/>
                </a:solidFill>
                <a:latin typeface="+mj-lt"/>
                <a:cs typeface="Trebuchet MS"/>
              </a:rPr>
              <a:t> </a:t>
            </a:r>
            <a:r>
              <a:rPr sz="1500" dirty="0">
                <a:solidFill>
                  <a:srgbClr val="6E7A62"/>
                </a:solidFill>
                <a:latin typeface="+mj-lt"/>
                <a:cs typeface="Trebuchet MS"/>
              </a:rPr>
              <a:t>handle</a:t>
            </a:r>
            <a:r>
              <a:rPr sz="1500" spc="-45" dirty="0">
                <a:solidFill>
                  <a:srgbClr val="6E7A62"/>
                </a:solidFill>
                <a:latin typeface="+mj-lt"/>
                <a:cs typeface="Trebuchet MS"/>
              </a:rPr>
              <a:t> </a:t>
            </a:r>
            <a:r>
              <a:rPr sz="1500" dirty="0">
                <a:solidFill>
                  <a:srgbClr val="6E7A62"/>
                </a:solidFill>
                <a:latin typeface="+mj-lt"/>
                <a:cs typeface="Trebuchet MS"/>
              </a:rPr>
              <a:t>unforeseen</a:t>
            </a:r>
            <a:r>
              <a:rPr sz="1500" spc="-50" dirty="0">
                <a:solidFill>
                  <a:srgbClr val="6E7A62"/>
                </a:solidFill>
                <a:latin typeface="+mj-lt"/>
                <a:cs typeface="Trebuchet MS"/>
              </a:rPr>
              <a:t> </a:t>
            </a:r>
            <a:r>
              <a:rPr sz="1500" spc="-10" dirty="0">
                <a:solidFill>
                  <a:srgbClr val="6E7A62"/>
                </a:solidFill>
                <a:latin typeface="+mj-lt"/>
                <a:cs typeface="Trebuchet MS"/>
              </a:rPr>
              <a:t>emergencies.</a:t>
            </a:r>
            <a:endParaRPr sz="1500">
              <a:latin typeface="+mj-lt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51016" y="4250607"/>
            <a:ext cx="2984500" cy="1531620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652780">
              <a:lnSpc>
                <a:spcPct val="100000"/>
              </a:lnSpc>
              <a:spcBef>
                <a:spcPts val="1295"/>
              </a:spcBef>
            </a:pPr>
            <a:r>
              <a:rPr sz="2200" b="1" dirty="0">
                <a:solidFill>
                  <a:srgbClr val="8E4220"/>
                </a:solidFill>
                <a:latin typeface="+mj-lt"/>
                <a:cs typeface="Trebuchet MS"/>
              </a:rPr>
              <a:t>What</a:t>
            </a:r>
            <a:r>
              <a:rPr sz="2200" b="1" spc="-25" dirty="0">
                <a:solidFill>
                  <a:srgbClr val="8E4220"/>
                </a:solidFill>
                <a:latin typeface="+mj-lt"/>
                <a:cs typeface="Trebuchet MS"/>
              </a:rPr>
              <a:t> </a:t>
            </a:r>
            <a:r>
              <a:rPr sz="2200" b="1" dirty="0">
                <a:solidFill>
                  <a:srgbClr val="8E4220"/>
                </a:solidFill>
                <a:latin typeface="+mj-lt"/>
                <a:cs typeface="Trebuchet MS"/>
              </a:rPr>
              <a:t>is</a:t>
            </a:r>
            <a:r>
              <a:rPr sz="2200" b="1" spc="-35" dirty="0">
                <a:solidFill>
                  <a:srgbClr val="8E4220"/>
                </a:solidFill>
                <a:latin typeface="+mj-lt"/>
                <a:cs typeface="Trebuchet MS"/>
              </a:rPr>
              <a:t> </a:t>
            </a:r>
            <a:r>
              <a:rPr sz="2200" b="1" dirty="0">
                <a:solidFill>
                  <a:srgbClr val="8E4220"/>
                </a:solidFill>
                <a:latin typeface="+mj-lt"/>
                <a:cs typeface="Trebuchet MS"/>
              </a:rPr>
              <a:t>bad</a:t>
            </a:r>
            <a:r>
              <a:rPr sz="2200" b="1" spc="-35" dirty="0">
                <a:solidFill>
                  <a:srgbClr val="8E4220"/>
                </a:solidFill>
                <a:latin typeface="+mj-lt"/>
                <a:cs typeface="Trebuchet MS"/>
              </a:rPr>
              <a:t> </a:t>
            </a:r>
            <a:r>
              <a:rPr sz="2200" b="1" spc="-10" dirty="0">
                <a:solidFill>
                  <a:srgbClr val="8E4220"/>
                </a:solidFill>
                <a:latin typeface="+mj-lt"/>
                <a:cs typeface="Trebuchet MS"/>
              </a:rPr>
              <a:t>debt?</a:t>
            </a:r>
            <a:endParaRPr sz="2200">
              <a:latin typeface="+mj-lt"/>
              <a:cs typeface="Trebuchet MS"/>
            </a:endParaRPr>
          </a:p>
          <a:p>
            <a:pPr marL="12700" marR="5080" indent="589280" algn="r">
              <a:lnSpc>
                <a:spcPct val="100000"/>
              </a:lnSpc>
              <a:spcBef>
                <a:spcPts val="819"/>
              </a:spcBef>
            </a:pPr>
            <a:r>
              <a:rPr sz="1500" dirty="0">
                <a:solidFill>
                  <a:srgbClr val="BC572C"/>
                </a:solidFill>
                <a:latin typeface="+mj-lt"/>
                <a:cs typeface="Trebuchet MS"/>
              </a:rPr>
              <a:t>Bad</a:t>
            </a:r>
            <a:r>
              <a:rPr sz="1500" spc="-40" dirty="0">
                <a:solidFill>
                  <a:srgbClr val="BC572C"/>
                </a:solidFill>
                <a:latin typeface="+mj-lt"/>
                <a:cs typeface="Trebuchet MS"/>
              </a:rPr>
              <a:t> </a:t>
            </a:r>
            <a:r>
              <a:rPr sz="1500" dirty="0">
                <a:solidFill>
                  <a:srgbClr val="BC572C"/>
                </a:solidFill>
                <a:latin typeface="+mj-lt"/>
                <a:cs typeface="Trebuchet MS"/>
              </a:rPr>
              <a:t>debt</a:t>
            </a:r>
            <a:r>
              <a:rPr sz="1500" spc="-35" dirty="0">
                <a:solidFill>
                  <a:srgbClr val="BC572C"/>
                </a:solidFill>
                <a:latin typeface="+mj-lt"/>
                <a:cs typeface="Trebuchet MS"/>
              </a:rPr>
              <a:t> </a:t>
            </a:r>
            <a:r>
              <a:rPr sz="1500" dirty="0">
                <a:solidFill>
                  <a:srgbClr val="BC572C"/>
                </a:solidFill>
                <a:latin typeface="+mj-lt"/>
                <a:cs typeface="Trebuchet MS"/>
              </a:rPr>
              <a:t>is</a:t>
            </a:r>
            <a:r>
              <a:rPr sz="1500" spc="-45" dirty="0">
                <a:solidFill>
                  <a:srgbClr val="BC572C"/>
                </a:solidFill>
                <a:latin typeface="+mj-lt"/>
                <a:cs typeface="Trebuchet MS"/>
              </a:rPr>
              <a:t> </a:t>
            </a:r>
            <a:r>
              <a:rPr sz="1500" dirty="0">
                <a:solidFill>
                  <a:srgbClr val="BC572C"/>
                </a:solidFill>
                <a:latin typeface="+mj-lt"/>
                <a:cs typeface="Trebuchet MS"/>
              </a:rPr>
              <a:t>that</a:t>
            </a:r>
            <a:r>
              <a:rPr sz="1500" spc="-30" dirty="0">
                <a:solidFill>
                  <a:srgbClr val="BC572C"/>
                </a:solidFill>
                <a:latin typeface="+mj-lt"/>
                <a:cs typeface="Trebuchet MS"/>
              </a:rPr>
              <a:t> </a:t>
            </a:r>
            <a:r>
              <a:rPr sz="1500" dirty="0">
                <a:solidFill>
                  <a:srgbClr val="BC572C"/>
                </a:solidFill>
                <a:latin typeface="+mj-lt"/>
                <a:cs typeface="Trebuchet MS"/>
              </a:rPr>
              <a:t>which</a:t>
            </a:r>
            <a:r>
              <a:rPr sz="1500" spc="-30" dirty="0">
                <a:solidFill>
                  <a:srgbClr val="BC572C"/>
                </a:solidFill>
                <a:latin typeface="+mj-lt"/>
                <a:cs typeface="Trebuchet MS"/>
              </a:rPr>
              <a:t> </a:t>
            </a:r>
            <a:r>
              <a:rPr sz="1500" spc="-20" dirty="0">
                <a:solidFill>
                  <a:srgbClr val="BC572C"/>
                </a:solidFill>
                <a:latin typeface="+mj-lt"/>
                <a:cs typeface="Trebuchet MS"/>
              </a:rPr>
              <a:t>does </a:t>
            </a:r>
            <a:r>
              <a:rPr sz="1500" dirty="0">
                <a:solidFill>
                  <a:srgbClr val="BC572C"/>
                </a:solidFill>
                <a:latin typeface="+mj-lt"/>
                <a:cs typeface="Trebuchet MS"/>
              </a:rPr>
              <a:t>not</a:t>
            </a:r>
            <a:r>
              <a:rPr sz="1500" spc="-25" dirty="0">
                <a:solidFill>
                  <a:srgbClr val="BC572C"/>
                </a:solidFill>
                <a:latin typeface="+mj-lt"/>
                <a:cs typeface="Trebuchet MS"/>
              </a:rPr>
              <a:t> </a:t>
            </a:r>
            <a:r>
              <a:rPr sz="1500" dirty="0">
                <a:solidFill>
                  <a:srgbClr val="BC572C"/>
                </a:solidFill>
                <a:latin typeface="+mj-lt"/>
                <a:cs typeface="Trebuchet MS"/>
              </a:rPr>
              <a:t>increase</a:t>
            </a:r>
            <a:r>
              <a:rPr sz="1500" spc="-45" dirty="0">
                <a:solidFill>
                  <a:srgbClr val="BC572C"/>
                </a:solidFill>
                <a:latin typeface="+mj-lt"/>
                <a:cs typeface="Trebuchet MS"/>
              </a:rPr>
              <a:t> </a:t>
            </a:r>
            <a:r>
              <a:rPr sz="1500" dirty="0">
                <a:solidFill>
                  <a:srgbClr val="BC572C"/>
                </a:solidFill>
                <a:latin typeface="+mj-lt"/>
                <a:cs typeface="Trebuchet MS"/>
              </a:rPr>
              <a:t>wealth</a:t>
            </a:r>
            <a:r>
              <a:rPr sz="1500" spc="-35" dirty="0">
                <a:solidFill>
                  <a:srgbClr val="BC572C"/>
                </a:solidFill>
                <a:latin typeface="+mj-lt"/>
                <a:cs typeface="Trebuchet MS"/>
              </a:rPr>
              <a:t> </a:t>
            </a:r>
            <a:r>
              <a:rPr sz="1500" dirty="0">
                <a:solidFill>
                  <a:srgbClr val="BC572C"/>
                </a:solidFill>
                <a:latin typeface="+mj-lt"/>
                <a:cs typeface="Trebuchet MS"/>
              </a:rPr>
              <a:t>and/or</a:t>
            </a:r>
            <a:r>
              <a:rPr sz="1500" spc="-30" dirty="0">
                <a:solidFill>
                  <a:srgbClr val="BC572C"/>
                </a:solidFill>
                <a:latin typeface="+mj-lt"/>
                <a:cs typeface="Trebuchet MS"/>
              </a:rPr>
              <a:t> </a:t>
            </a:r>
            <a:r>
              <a:rPr sz="1500" spc="-25" dirty="0">
                <a:solidFill>
                  <a:srgbClr val="BC572C"/>
                </a:solidFill>
                <a:latin typeface="+mj-lt"/>
                <a:cs typeface="Trebuchet MS"/>
              </a:rPr>
              <a:t>is</a:t>
            </a:r>
            <a:r>
              <a:rPr sz="1500" spc="500" dirty="0">
                <a:solidFill>
                  <a:srgbClr val="BC572C"/>
                </a:solidFill>
                <a:latin typeface="+mj-lt"/>
                <a:cs typeface="Trebuchet MS"/>
              </a:rPr>
              <a:t> </a:t>
            </a:r>
            <a:r>
              <a:rPr sz="1500" dirty="0">
                <a:solidFill>
                  <a:srgbClr val="BC572C"/>
                </a:solidFill>
                <a:latin typeface="+mj-lt"/>
                <a:cs typeface="Trebuchet MS"/>
              </a:rPr>
              <a:t>used</a:t>
            </a:r>
            <a:r>
              <a:rPr sz="1500" spc="-20" dirty="0">
                <a:solidFill>
                  <a:srgbClr val="BC572C"/>
                </a:solidFill>
                <a:latin typeface="+mj-lt"/>
                <a:cs typeface="Trebuchet MS"/>
              </a:rPr>
              <a:t> </a:t>
            </a:r>
            <a:r>
              <a:rPr sz="1500" dirty="0">
                <a:solidFill>
                  <a:srgbClr val="BC572C"/>
                </a:solidFill>
                <a:latin typeface="+mj-lt"/>
                <a:cs typeface="Trebuchet MS"/>
              </a:rPr>
              <a:t>to</a:t>
            </a:r>
            <a:r>
              <a:rPr sz="1500" spc="-30" dirty="0">
                <a:solidFill>
                  <a:srgbClr val="BC572C"/>
                </a:solidFill>
                <a:latin typeface="+mj-lt"/>
                <a:cs typeface="Trebuchet MS"/>
              </a:rPr>
              <a:t> </a:t>
            </a:r>
            <a:r>
              <a:rPr sz="1500" dirty="0">
                <a:solidFill>
                  <a:srgbClr val="BC572C"/>
                </a:solidFill>
                <a:latin typeface="+mj-lt"/>
                <a:cs typeface="Trebuchet MS"/>
              </a:rPr>
              <a:t>purchase</a:t>
            </a:r>
            <a:r>
              <a:rPr sz="1500" spc="-25" dirty="0">
                <a:solidFill>
                  <a:srgbClr val="BC572C"/>
                </a:solidFill>
                <a:latin typeface="+mj-lt"/>
                <a:cs typeface="Trebuchet MS"/>
              </a:rPr>
              <a:t> </a:t>
            </a:r>
            <a:r>
              <a:rPr sz="1500" dirty="0">
                <a:solidFill>
                  <a:srgbClr val="BC572C"/>
                </a:solidFill>
                <a:latin typeface="+mj-lt"/>
                <a:cs typeface="Trebuchet MS"/>
              </a:rPr>
              <a:t>goods</a:t>
            </a:r>
            <a:r>
              <a:rPr sz="1500" spc="-40" dirty="0">
                <a:solidFill>
                  <a:srgbClr val="BC572C"/>
                </a:solidFill>
                <a:latin typeface="+mj-lt"/>
                <a:cs typeface="Trebuchet MS"/>
              </a:rPr>
              <a:t> </a:t>
            </a:r>
            <a:r>
              <a:rPr sz="1500" dirty="0">
                <a:solidFill>
                  <a:srgbClr val="BC572C"/>
                </a:solidFill>
                <a:latin typeface="+mj-lt"/>
                <a:cs typeface="Trebuchet MS"/>
              </a:rPr>
              <a:t>or</a:t>
            </a:r>
            <a:r>
              <a:rPr sz="1500" spc="-20" dirty="0">
                <a:solidFill>
                  <a:srgbClr val="BC572C"/>
                </a:solidFill>
                <a:latin typeface="+mj-lt"/>
                <a:cs typeface="Trebuchet MS"/>
              </a:rPr>
              <a:t> </a:t>
            </a:r>
            <a:r>
              <a:rPr sz="1500" spc="-10" dirty="0">
                <a:solidFill>
                  <a:srgbClr val="BC572C"/>
                </a:solidFill>
                <a:latin typeface="+mj-lt"/>
                <a:cs typeface="Trebuchet MS"/>
              </a:rPr>
              <a:t>services </a:t>
            </a:r>
            <a:r>
              <a:rPr sz="1500" dirty="0">
                <a:solidFill>
                  <a:srgbClr val="BC572C"/>
                </a:solidFill>
                <a:latin typeface="+mj-lt"/>
                <a:cs typeface="Trebuchet MS"/>
              </a:rPr>
              <a:t>that</a:t>
            </a:r>
            <a:r>
              <a:rPr sz="1500" spc="-15" dirty="0">
                <a:solidFill>
                  <a:srgbClr val="BC572C"/>
                </a:solidFill>
                <a:latin typeface="+mj-lt"/>
                <a:cs typeface="Trebuchet MS"/>
              </a:rPr>
              <a:t> </a:t>
            </a:r>
            <a:r>
              <a:rPr sz="1500" dirty="0">
                <a:solidFill>
                  <a:srgbClr val="BC572C"/>
                </a:solidFill>
                <a:latin typeface="+mj-lt"/>
                <a:cs typeface="Trebuchet MS"/>
              </a:rPr>
              <a:t>have</a:t>
            </a:r>
            <a:r>
              <a:rPr sz="1500" spc="-25" dirty="0">
                <a:solidFill>
                  <a:srgbClr val="BC572C"/>
                </a:solidFill>
                <a:latin typeface="+mj-lt"/>
                <a:cs typeface="Trebuchet MS"/>
              </a:rPr>
              <a:t> </a:t>
            </a:r>
            <a:r>
              <a:rPr sz="1500" dirty="0">
                <a:solidFill>
                  <a:srgbClr val="BC572C"/>
                </a:solidFill>
                <a:latin typeface="+mj-lt"/>
                <a:cs typeface="Trebuchet MS"/>
              </a:rPr>
              <a:t>no</a:t>
            </a:r>
            <a:r>
              <a:rPr sz="1500" spc="-30" dirty="0">
                <a:solidFill>
                  <a:srgbClr val="BC572C"/>
                </a:solidFill>
                <a:latin typeface="+mj-lt"/>
                <a:cs typeface="Trebuchet MS"/>
              </a:rPr>
              <a:t> </a:t>
            </a:r>
            <a:r>
              <a:rPr sz="1500" dirty="0">
                <a:solidFill>
                  <a:srgbClr val="BC572C"/>
                </a:solidFill>
                <a:latin typeface="+mj-lt"/>
                <a:cs typeface="Trebuchet MS"/>
              </a:rPr>
              <a:t>lasting</a:t>
            </a:r>
            <a:r>
              <a:rPr sz="1500" spc="-40" dirty="0">
                <a:solidFill>
                  <a:srgbClr val="BC572C"/>
                </a:solidFill>
                <a:latin typeface="+mj-lt"/>
                <a:cs typeface="Trebuchet MS"/>
              </a:rPr>
              <a:t> </a:t>
            </a:r>
            <a:r>
              <a:rPr sz="1500" spc="-10" dirty="0">
                <a:solidFill>
                  <a:srgbClr val="BC572C"/>
                </a:solidFill>
                <a:latin typeface="+mj-lt"/>
                <a:cs typeface="Trebuchet MS"/>
              </a:rPr>
              <a:t>value.</a:t>
            </a:r>
            <a:endParaRPr sz="1500">
              <a:latin typeface="+mj-lt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185659" y="2976265"/>
            <a:ext cx="1068705" cy="1068705"/>
            <a:chOff x="7185659" y="2976265"/>
            <a:chExt cx="1068705" cy="1068705"/>
          </a:xfrm>
        </p:grpSpPr>
        <p:sp>
          <p:nvSpPr>
            <p:cNvPr id="8" name="object 8"/>
            <p:cNvSpPr/>
            <p:nvPr/>
          </p:nvSpPr>
          <p:spPr>
            <a:xfrm>
              <a:off x="7185659" y="2976265"/>
              <a:ext cx="1068705" cy="1068705"/>
            </a:xfrm>
            <a:custGeom>
              <a:avLst/>
              <a:gdLst/>
              <a:ahLst/>
              <a:cxnLst/>
              <a:rect l="l" t="t" r="r" b="b"/>
              <a:pathLst>
                <a:path w="1068704" h="1068704">
                  <a:moveTo>
                    <a:pt x="534126" y="0"/>
                  </a:moveTo>
                  <a:lnTo>
                    <a:pt x="485509" y="2180"/>
                  </a:lnTo>
                  <a:lnTo>
                    <a:pt x="438116" y="8596"/>
                  </a:lnTo>
                  <a:lnTo>
                    <a:pt x="392134" y="19060"/>
                  </a:lnTo>
                  <a:lnTo>
                    <a:pt x="347752" y="33385"/>
                  </a:lnTo>
                  <a:lnTo>
                    <a:pt x="305158" y="51381"/>
                  </a:lnTo>
                  <a:lnTo>
                    <a:pt x="264542" y="72863"/>
                  </a:lnTo>
                  <a:lnTo>
                    <a:pt x="226091" y="97641"/>
                  </a:lnTo>
                  <a:lnTo>
                    <a:pt x="189995" y="125528"/>
                  </a:lnTo>
                  <a:lnTo>
                    <a:pt x="156442" y="156337"/>
                  </a:lnTo>
                  <a:lnTo>
                    <a:pt x="125619" y="189879"/>
                  </a:lnTo>
                  <a:lnTo>
                    <a:pt x="97717" y="225967"/>
                  </a:lnTo>
                  <a:lnTo>
                    <a:pt x="72923" y="264413"/>
                  </a:lnTo>
                  <a:lnTo>
                    <a:pt x="51427" y="305029"/>
                  </a:lnTo>
                  <a:lnTo>
                    <a:pt x="33416" y="347627"/>
                  </a:lnTo>
                  <a:lnTo>
                    <a:pt x="19079" y="392021"/>
                  </a:lnTo>
                  <a:lnTo>
                    <a:pt x="8605" y="438021"/>
                  </a:lnTo>
                  <a:lnTo>
                    <a:pt x="2182" y="485440"/>
                  </a:lnTo>
                  <a:lnTo>
                    <a:pt x="0" y="534090"/>
                  </a:lnTo>
                  <a:lnTo>
                    <a:pt x="2182" y="582709"/>
                  </a:lnTo>
                  <a:lnTo>
                    <a:pt x="8605" y="630109"/>
                  </a:lnTo>
                  <a:lnTo>
                    <a:pt x="19079" y="676102"/>
                  </a:lnTo>
                  <a:lnTo>
                    <a:pt x="33416" y="720498"/>
                  </a:lnTo>
                  <a:lnTo>
                    <a:pt x="51427" y="763108"/>
                  </a:lnTo>
                  <a:lnTo>
                    <a:pt x="72923" y="803743"/>
                  </a:lnTo>
                  <a:lnTo>
                    <a:pt x="97717" y="842214"/>
                  </a:lnTo>
                  <a:lnTo>
                    <a:pt x="125619" y="878333"/>
                  </a:lnTo>
                  <a:lnTo>
                    <a:pt x="156442" y="911908"/>
                  </a:lnTo>
                  <a:lnTo>
                    <a:pt x="189995" y="942753"/>
                  </a:lnTo>
                  <a:lnTo>
                    <a:pt x="226091" y="970677"/>
                  </a:lnTo>
                  <a:lnTo>
                    <a:pt x="264542" y="995491"/>
                  </a:lnTo>
                  <a:lnTo>
                    <a:pt x="305158" y="1017007"/>
                  </a:lnTo>
                  <a:lnTo>
                    <a:pt x="347752" y="1035034"/>
                  </a:lnTo>
                  <a:lnTo>
                    <a:pt x="392134" y="1049385"/>
                  </a:lnTo>
                  <a:lnTo>
                    <a:pt x="438116" y="1059870"/>
                  </a:lnTo>
                  <a:lnTo>
                    <a:pt x="485509" y="1066299"/>
                  </a:lnTo>
                  <a:lnTo>
                    <a:pt x="534126" y="1068485"/>
                  </a:lnTo>
                  <a:lnTo>
                    <a:pt x="582779" y="1066299"/>
                  </a:lnTo>
                  <a:lnTo>
                    <a:pt x="630205" y="1059870"/>
                  </a:lnTo>
                  <a:lnTo>
                    <a:pt x="676216" y="1049385"/>
                  </a:lnTo>
                  <a:lnTo>
                    <a:pt x="720624" y="1035034"/>
                  </a:lnTo>
                  <a:lnTo>
                    <a:pt x="763241" y="1017007"/>
                  </a:lnTo>
                  <a:lnTo>
                    <a:pt x="803877" y="995491"/>
                  </a:lnTo>
                  <a:lnTo>
                    <a:pt x="842345" y="970677"/>
                  </a:lnTo>
                  <a:lnTo>
                    <a:pt x="878456" y="942753"/>
                  </a:lnTo>
                  <a:lnTo>
                    <a:pt x="912021" y="911908"/>
                  </a:lnTo>
                  <a:lnTo>
                    <a:pt x="942854" y="878333"/>
                  </a:lnTo>
                  <a:lnTo>
                    <a:pt x="970764" y="842214"/>
                  </a:lnTo>
                  <a:lnTo>
                    <a:pt x="995564" y="803743"/>
                  </a:lnTo>
                  <a:lnTo>
                    <a:pt x="1017066" y="763108"/>
                  </a:lnTo>
                  <a:lnTo>
                    <a:pt x="1035080" y="720498"/>
                  </a:lnTo>
                  <a:lnTo>
                    <a:pt x="1049419" y="676102"/>
                  </a:lnTo>
                  <a:lnTo>
                    <a:pt x="1059895" y="630109"/>
                  </a:lnTo>
                  <a:lnTo>
                    <a:pt x="1066318" y="582709"/>
                  </a:lnTo>
                  <a:lnTo>
                    <a:pt x="1068501" y="534090"/>
                  </a:lnTo>
                  <a:lnTo>
                    <a:pt x="1066318" y="485440"/>
                  </a:lnTo>
                  <a:lnTo>
                    <a:pt x="1059895" y="438021"/>
                  </a:lnTo>
                  <a:lnTo>
                    <a:pt x="1049419" y="392021"/>
                  </a:lnTo>
                  <a:lnTo>
                    <a:pt x="1035080" y="347627"/>
                  </a:lnTo>
                  <a:lnTo>
                    <a:pt x="1017066" y="305029"/>
                  </a:lnTo>
                  <a:lnTo>
                    <a:pt x="995564" y="264413"/>
                  </a:lnTo>
                  <a:lnTo>
                    <a:pt x="970764" y="225967"/>
                  </a:lnTo>
                  <a:lnTo>
                    <a:pt x="942854" y="189879"/>
                  </a:lnTo>
                  <a:lnTo>
                    <a:pt x="912021" y="156337"/>
                  </a:lnTo>
                  <a:lnTo>
                    <a:pt x="878456" y="125528"/>
                  </a:lnTo>
                  <a:lnTo>
                    <a:pt x="842345" y="97641"/>
                  </a:lnTo>
                  <a:lnTo>
                    <a:pt x="803877" y="72863"/>
                  </a:lnTo>
                  <a:lnTo>
                    <a:pt x="763241" y="51381"/>
                  </a:lnTo>
                  <a:lnTo>
                    <a:pt x="720624" y="33385"/>
                  </a:lnTo>
                  <a:lnTo>
                    <a:pt x="676216" y="19060"/>
                  </a:lnTo>
                  <a:lnTo>
                    <a:pt x="630205" y="8596"/>
                  </a:lnTo>
                  <a:lnTo>
                    <a:pt x="582779" y="2180"/>
                  </a:lnTo>
                  <a:lnTo>
                    <a:pt x="53412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7392753" y="3184929"/>
              <a:ext cx="667385" cy="668020"/>
            </a:xfrm>
            <a:custGeom>
              <a:avLst/>
              <a:gdLst/>
              <a:ahLst/>
              <a:cxnLst/>
              <a:rect l="l" t="t" r="r" b="b"/>
              <a:pathLst>
                <a:path w="667384" h="668020">
                  <a:moveTo>
                    <a:pt x="333693" y="0"/>
                  </a:moveTo>
                  <a:lnTo>
                    <a:pt x="284373" y="3623"/>
                  </a:lnTo>
                  <a:lnTo>
                    <a:pt x="237302" y="14148"/>
                  </a:lnTo>
                  <a:lnTo>
                    <a:pt x="192995" y="31054"/>
                  </a:lnTo>
                  <a:lnTo>
                    <a:pt x="151970" y="53822"/>
                  </a:lnTo>
                  <a:lnTo>
                    <a:pt x="114741" y="81934"/>
                  </a:lnTo>
                  <a:lnTo>
                    <a:pt x="81825" y="114869"/>
                  </a:lnTo>
                  <a:lnTo>
                    <a:pt x="53737" y="152108"/>
                  </a:lnTo>
                  <a:lnTo>
                    <a:pt x="30992" y="193133"/>
                  </a:lnTo>
                  <a:lnTo>
                    <a:pt x="14108" y="237424"/>
                  </a:lnTo>
                  <a:lnTo>
                    <a:pt x="3599" y="284461"/>
                  </a:lnTo>
                  <a:lnTo>
                    <a:pt x="2" y="333441"/>
                  </a:lnTo>
                  <a:lnTo>
                    <a:pt x="0" y="333975"/>
                  </a:lnTo>
                  <a:lnTo>
                    <a:pt x="3599" y="383051"/>
                  </a:lnTo>
                  <a:lnTo>
                    <a:pt x="14108" y="430126"/>
                  </a:lnTo>
                  <a:lnTo>
                    <a:pt x="30992" y="474434"/>
                  </a:lnTo>
                  <a:lnTo>
                    <a:pt x="53737" y="515460"/>
                  </a:lnTo>
                  <a:lnTo>
                    <a:pt x="81825" y="552688"/>
                  </a:lnTo>
                  <a:lnTo>
                    <a:pt x="114741" y="585604"/>
                  </a:lnTo>
                  <a:lnTo>
                    <a:pt x="151970" y="613691"/>
                  </a:lnTo>
                  <a:lnTo>
                    <a:pt x="192995" y="636434"/>
                  </a:lnTo>
                  <a:lnTo>
                    <a:pt x="237302" y="653317"/>
                  </a:lnTo>
                  <a:lnTo>
                    <a:pt x="284373" y="663825"/>
                  </a:lnTo>
                  <a:lnTo>
                    <a:pt x="333693" y="667442"/>
                  </a:lnTo>
                  <a:lnTo>
                    <a:pt x="382960" y="663825"/>
                  </a:lnTo>
                  <a:lnTo>
                    <a:pt x="429987" y="653317"/>
                  </a:lnTo>
                  <a:lnTo>
                    <a:pt x="474256" y="636434"/>
                  </a:lnTo>
                  <a:lnTo>
                    <a:pt x="515252" y="613691"/>
                  </a:lnTo>
                  <a:lnTo>
                    <a:pt x="546337" y="590224"/>
                  </a:lnTo>
                  <a:lnTo>
                    <a:pt x="332375" y="590224"/>
                  </a:lnTo>
                  <a:lnTo>
                    <a:pt x="286362" y="586090"/>
                  </a:lnTo>
                  <a:lnTo>
                    <a:pt x="243035" y="574172"/>
                  </a:lnTo>
                  <a:lnTo>
                    <a:pt x="203123" y="555198"/>
                  </a:lnTo>
                  <a:lnTo>
                    <a:pt x="167354" y="529898"/>
                  </a:lnTo>
                  <a:lnTo>
                    <a:pt x="136455" y="498999"/>
                  </a:lnTo>
                  <a:lnTo>
                    <a:pt x="111155" y="463229"/>
                  </a:lnTo>
                  <a:lnTo>
                    <a:pt x="92265" y="423489"/>
                  </a:lnTo>
                  <a:lnTo>
                    <a:pt x="92182" y="423316"/>
                  </a:lnTo>
                  <a:lnTo>
                    <a:pt x="80265" y="379989"/>
                  </a:lnTo>
                  <a:lnTo>
                    <a:pt x="76130" y="333975"/>
                  </a:lnTo>
                  <a:lnTo>
                    <a:pt x="80265" y="287897"/>
                  </a:lnTo>
                  <a:lnTo>
                    <a:pt x="92182" y="244538"/>
                  </a:lnTo>
                  <a:lnTo>
                    <a:pt x="111155" y="204620"/>
                  </a:lnTo>
                  <a:lnTo>
                    <a:pt x="136455" y="168863"/>
                  </a:lnTo>
                  <a:lnTo>
                    <a:pt x="167354" y="137989"/>
                  </a:lnTo>
                  <a:lnTo>
                    <a:pt x="203123" y="112721"/>
                  </a:lnTo>
                  <a:lnTo>
                    <a:pt x="243035" y="93778"/>
                  </a:lnTo>
                  <a:lnTo>
                    <a:pt x="286181" y="81934"/>
                  </a:lnTo>
                  <a:lnTo>
                    <a:pt x="285807" y="81934"/>
                  </a:lnTo>
                  <a:lnTo>
                    <a:pt x="332375" y="77759"/>
                  </a:lnTo>
                  <a:lnTo>
                    <a:pt x="546932" y="77759"/>
                  </a:lnTo>
                  <a:lnTo>
                    <a:pt x="515252" y="53822"/>
                  </a:lnTo>
                  <a:lnTo>
                    <a:pt x="474256" y="31054"/>
                  </a:lnTo>
                  <a:lnTo>
                    <a:pt x="429987" y="14148"/>
                  </a:lnTo>
                  <a:lnTo>
                    <a:pt x="382960" y="3623"/>
                  </a:lnTo>
                  <a:lnTo>
                    <a:pt x="333693" y="0"/>
                  </a:lnTo>
                  <a:close/>
                </a:path>
                <a:path w="667384" h="668020">
                  <a:moveTo>
                    <a:pt x="546932" y="77759"/>
                  </a:moveTo>
                  <a:lnTo>
                    <a:pt x="332375" y="77759"/>
                  </a:lnTo>
                  <a:lnTo>
                    <a:pt x="379009" y="81934"/>
                  </a:lnTo>
                  <a:lnTo>
                    <a:pt x="378635" y="81934"/>
                  </a:lnTo>
                  <a:lnTo>
                    <a:pt x="421812" y="93778"/>
                  </a:lnTo>
                  <a:lnTo>
                    <a:pt x="461731" y="112721"/>
                  </a:lnTo>
                  <a:lnTo>
                    <a:pt x="497488" y="137989"/>
                  </a:lnTo>
                  <a:lnTo>
                    <a:pt x="528362" y="168863"/>
                  </a:lnTo>
                  <a:lnTo>
                    <a:pt x="553630" y="204620"/>
                  </a:lnTo>
                  <a:lnTo>
                    <a:pt x="572573" y="244538"/>
                  </a:lnTo>
                  <a:lnTo>
                    <a:pt x="584467" y="287897"/>
                  </a:lnTo>
                  <a:lnTo>
                    <a:pt x="588544" y="333441"/>
                  </a:lnTo>
                  <a:lnTo>
                    <a:pt x="588592" y="333975"/>
                  </a:lnTo>
                  <a:lnTo>
                    <a:pt x="584467" y="379989"/>
                  </a:lnTo>
                  <a:lnTo>
                    <a:pt x="572573" y="423316"/>
                  </a:lnTo>
                  <a:lnTo>
                    <a:pt x="553630" y="463229"/>
                  </a:lnTo>
                  <a:lnTo>
                    <a:pt x="528362" y="498999"/>
                  </a:lnTo>
                  <a:lnTo>
                    <a:pt x="497488" y="529898"/>
                  </a:lnTo>
                  <a:lnTo>
                    <a:pt x="461731" y="555198"/>
                  </a:lnTo>
                  <a:lnTo>
                    <a:pt x="421812" y="574172"/>
                  </a:lnTo>
                  <a:lnTo>
                    <a:pt x="378453" y="586090"/>
                  </a:lnTo>
                  <a:lnTo>
                    <a:pt x="332375" y="590224"/>
                  </a:lnTo>
                  <a:lnTo>
                    <a:pt x="546337" y="590224"/>
                  </a:lnTo>
                  <a:lnTo>
                    <a:pt x="585356" y="552688"/>
                  </a:lnTo>
                  <a:lnTo>
                    <a:pt x="613432" y="515460"/>
                  </a:lnTo>
                  <a:lnTo>
                    <a:pt x="636168" y="474434"/>
                  </a:lnTo>
                  <a:lnTo>
                    <a:pt x="653047" y="430126"/>
                  </a:lnTo>
                  <a:lnTo>
                    <a:pt x="663554" y="383051"/>
                  </a:lnTo>
                  <a:lnTo>
                    <a:pt x="667152" y="333975"/>
                  </a:lnTo>
                  <a:lnTo>
                    <a:pt x="667150" y="333441"/>
                  </a:lnTo>
                  <a:lnTo>
                    <a:pt x="663554" y="284461"/>
                  </a:lnTo>
                  <a:lnTo>
                    <a:pt x="653145" y="237864"/>
                  </a:lnTo>
                  <a:lnTo>
                    <a:pt x="653047" y="237424"/>
                  </a:lnTo>
                  <a:lnTo>
                    <a:pt x="636168" y="193133"/>
                  </a:lnTo>
                  <a:lnTo>
                    <a:pt x="613432" y="152108"/>
                  </a:lnTo>
                  <a:lnTo>
                    <a:pt x="585356" y="114869"/>
                  </a:lnTo>
                  <a:lnTo>
                    <a:pt x="552457" y="81934"/>
                  </a:lnTo>
                  <a:lnTo>
                    <a:pt x="546932" y="77759"/>
                  </a:lnTo>
                  <a:close/>
                </a:path>
                <a:path w="667384" h="668020">
                  <a:moveTo>
                    <a:pt x="418717" y="376720"/>
                  </a:moveTo>
                  <a:lnTo>
                    <a:pt x="332375" y="376720"/>
                  </a:lnTo>
                  <a:lnTo>
                    <a:pt x="405575" y="450204"/>
                  </a:lnTo>
                  <a:lnTo>
                    <a:pt x="410918" y="455832"/>
                  </a:lnTo>
                  <a:lnTo>
                    <a:pt x="419218" y="454229"/>
                  </a:lnTo>
                  <a:lnTo>
                    <a:pt x="422958" y="450489"/>
                  </a:lnTo>
                  <a:lnTo>
                    <a:pt x="428475" y="445113"/>
                  </a:lnTo>
                  <a:lnTo>
                    <a:pt x="455550" y="413088"/>
                  </a:lnTo>
                  <a:lnTo>
                    <a:pt x="448070" y="405857"/>
                  </a:lnTo>
                  <a:lnTo>
                    <a:pt x="418717" y="376720"/>
                  </a:lnTo>
                  <a:close/>
                </a:path>
                <a:path w="667384" h="668020">
                  <a:moveTo>
                    <a:pt x="246317" y="211620"/>
                  </a:moveTo>
                  <a:lnTo>
                    <a:pt x="241259" y="216428"/>
                  </a:lnTo>
                  <a:lnTo>
                    <a:pt x="235961" y="221870"/>
                  </a:lnTo>
                  <a:lnTo>
                    <a:pt x="214793" y="243144"/>
                  </a:lnTo>
                  <a:lnTo>
                    <a:pt x="208666" y="249555"/>
                  </a:lnTo>
                  <a:lnTo>
                    <a:pt x="212656" y="257035"/>
                  </a:lnTo>
                  <a:lnTo>
                    <a:pt x="289097" y="333441"/>
                  </a:lnTo>
                  <a:lnTo>
                    <a:pt x="214793" y="407211"/>
                  </a:lnTo>
                  <a:lnTo>
                    <a:pt x="211338" y="410951"/>
                  </a:lnTo>
                  <a:lnTo>
                    <a:pt x="210269" y="419215"/>
                  </a:lnTo>
                  <a:lnTo>
                    <a:pt x="214793" y="423489"/>
                  </a:lnTo>
                  <a:lnTo>
                    <a:pt x="220301" y="429157"/>
                  </a:lnTo>
                  <a:lnTo>
                    <a:pt x="242577" y="451558"/>
                  </a:lnTo>
                  <a:lnTo>
                    <a:pt x="246068" y="454764"/>
                  </a:lnTo>
                  <a:lnTo>
                    <a:pt x="253013" y="455547"/>
                  </a:lnTo>
                  <a:lnTo>
                    <a:pt x="258891" y="449955"/>
                  </a:lnTo>
                  <a:lnTo>
                    <a:pt x="332375" y="376720"/>
                  </a:lnTo>
                  <a:lnTo>
                    <a:pt x="418717" y="376720"/>
                  </a:lnTo>
                  <a:lnTo>
                    <a:pt x="375369" y="333441"/>
                  </a:lnTo>
                  <a:lnTo>
                    <a:pt x="418669" y="290162"/>
                  </a:lnTo>
                  <a:lnTo>
                    <a:pt x="332091" y="290162"/>
                  </a:lnTo>
                  <a:lnTo>
                    <a:pt x="272237" y="230188"/>
                  </a:lnTo>
                  <a:lnTo>
                    <a:pt x="258891" y="216678"/>
                  </a:lnTo>
                  <a:lnTo>
                    <a:pt x="254331" y="212154"/>
                  </a:lnTo>
                  <a:lnTo>
                    <a:pt x="246317" y="211620"/>
                  </a:lnTo>
                  <a:close/>
                </a:path>
                <a:path w="667384" h="668020">
                  <a:moveTo>
                    <a:pt x="416546" y="210800"/>
                  </a:moveTo>
                  <a:lnTo>
                    <a:pt x="409315" y="213223"/>
                  </a:lnTo>
                  <a:lnTo>
                    <a:pt x="405575" y="216678"/>
                  </a:lnTo>
                  <a:lnTo>
                    <a:pt x="332091" y="290162"/>
                  </a:lnTo>
                  <a:lnTo>
                    <a:pt x="418669" y="290162"/>
                  </a:lnTo>
                  <a:lnTo>
                    <a:pt x="448604" y="260241"/>
                  </a:lnTo>
                  <a:lnTo>
                    <a:pt x="453948" y="255433"/>
                  </a:lnTo>
                  <a:lnTo>
                    <a:pt x="453413" y="246884"/>
                  </a:lnTo>
                  <a:lnTo>
                    <a:pt x="450207" y="243678"/>
                  </a:lnTo>
                  <a:lnTo>
                    <a:pt x="444244" y="237864"/>
                  </a:lnTo>
                  <a:lnTo>
                    <a:pt x="422139" y="215894"/>
                  </a:lnTo>
                  <a:lnTo>
                    <a:pt x="416546" y="210800"/>
                  </a:lnTo>
                  <a:close/>
                </a:path>
              </a:pathLst>
            </a:custGeom>
            <a:solidFill>
              <a:srgbClr val="C41C2D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891539" y="2976265"/>
            <a:ext cx="1068705" cy="1068705"/>
            <a:chOff x="891539" y="2976265"/>
            <a:chExt cx="1068705" cy="1068705"/>
          </a:xfrm>
        </p:grpSpPr>
        <p:sp>
          <p:nvSpPr>
            <p:cNvPr id="11" name="object 11"/>
            <p:cNvSpPr/>
            <p:nvPr/>
          </p:nvSpPr>
          <p:spPr>
            <a:xfrm>
              <a:off x="891539" y="2976265"/>
              <a:ext cx="1068705" cy="1068705"/>
            </a:xfrm>
            <a:custGeom>
              <a:avLst/>
              <a:gdLst/>
              <a:ahLst/>
              <a:cxnLst/>
              <a:rect l="l" t="t" r="r" b="b"/>
              <a:pathLst>
                <a:path w="1068705" h="1068704">
                  <a:moveTo>
                    <a:pt x="534375" y="0"/>
                  </a:moveTo>
                  <a:lnTo>
                    <a:pt x="485719" y="2180"/>
                  </a:lnTo>
                  <a:lnTo>
                    <a:pt x="438291" y="8596"/>
                  </a:lnTo>
                  <a:lnTo>
                    <a:pt x="392278" y="19060"/>
                  </a:lnTo>
                  <a:lnTo>
                    <a:pt x="347869" y="33385"/>
                  </a:lnTo>
                  <a:lnTo>
                    <a:pt x="305252" y="51381"/>
                  </a:lnTo>
                  <a:lnTo>
                    <a:pt x="264616" y="72863"/>
                  </a:lnTo>
                  <a:lnTo>
                    <a:pt x="226148" y="97641"/>
                  </a:lnTo>
                  <a:lnTo>
                    <a:pt x="190038" y="125528"/>
                  </a:lnTo>
                  <a:lnTo>
                    <a:pt x="156473" y="156337"/>
                  </a:lnTo>
                  <a:lnTo>
                    <a:pt x="125641" y="189879"/>
                  </a:lnTo>
                  <a:lnTo>
                    <a:pt x="97732" y="225967"/>
                  </a:lnTo>
                  <a:lnTo>
                    <a:pt x="72933" y="264413"/>
                  </a:lnTo>
                  <a:lnTo>
                    <a:pt x="51432" y="305029"/>
                  </a:lnTo>
                  <a:lnTo>
                    <a:pt x="33419" y="347627"/>
                  </a:lnTo>
                  <a:lnTo>
                    <a:pt x="19080" y="392021"/>
                  </a:lnTo>
                  <a:lnTo>
                    <a:pt x="8605" y="438021"/>
                  </a:lnTo>
                  <a:lnTo>
                    <a:pt x="2182" y="485440"/>
                  </a:lnTo>
                  <a:lnTo>
                    <a:pt x="0" y="534090"/>
                  </a:lnTo>
                  <a:lnTo>
                    <a:pt x="2182" y="582709"/>
                  </a:lnTo>
                  <a:lnTo>
                    <a:pt x="8605" y="630109"/>
                  </a:lnTo>
                  <a:lnTo>
                    <a:pt x="19080" y="676102"/>
                  </a:lnTo>
                  <a:lnTo>
                    <a:pt x="33419" y="720498"/>
                  </a:lnTo>
                  <a:lnTo>
                    <a:pt x="51432" y="763108"/>
                  </a:lnTo>
                  <a:lnTo>
                    <a:pt x="72933" y="803743"/>
                  </a:lnTo>
                  <a:lnTo>
                    <a:pt x="97732" y="842214"/>
                  </a:lnTo>
                  <a:lnTo>
                    <a:pt x="125641" y="878333"/>
                  </a:lnTo>
                  <a:lnTo>
                    <a:pt x="156473" y="911908"/>
                  </a:lnTo>
                  <a:lnTo>
                    <a:pt x="190038" y="942753"/>
                  </a:lnTo>
                  <a:lnTo>
                    <a:pt x="226148" y="970677"/>
                  </a:lnTo>
                  <a:lnTo>
                    <a:pt x="264616" y="995491"/>
                  </a:lnTo>
                  <a:lnTo>
                    <a:pt x="305252" y="1017007"/>
                  </a:lnTo>
                  <a:lnTo>
                    <a:pt x="347869" y="1035034"/>
                  </a:lnTo>
                  <a:lnTo>
                    <a:pt x="392278" y="1049385"/>
                  </a:lnTo>
                  <a:lnTo>
                    <a:pt x="438291" y="1059870"/>
                  </a:lnTo>
                  <a:lnTo>
                    <a:pt x="485719" y="1066299"/>
                  </a:lnTo>
                  <a:lnTo>
                    <a:pt x="534375" y="1068485"/>
                  </a:lnTo>
                  <a:lnTo>
                    <a:pt x="582989" y="1066299"/>
                  </a:lnTo>
                  <a:lnTo>
                    <a:pt x="630380" y="1059870"/>
                  </a:lnTo>
                  <a:lnTo>
                    <a:pt x="676361" y="1049385"/>
                  </a:lnTo>
                  <a:lnTo>
                    <a:pt x="720742" y="1035034"/>
                  </a:lnTo>
                  <a:lnTo>
                    <a:pt x="763335" y="1017007"/>
                  </a:lnTo>
                  <a:lnTo>
                    <a:pt x="803951" y="995491"/>
                  </a:lnTo>
                  <a:lnTo>
                    <a:pt x="842401" y="970677"/>
                  </a:lnTo>
                  <a:lnTo>
                    <a:pt x="878498" y="942753"/>
                  </a:lnTo>
                  <a:lnTo>
                    <a:pt x="912052" y="911908"/>
                  </a:lnTo>
                  <a:lnTo>
                    <a:pt x="942875" y="878333"/>
                  </a:lnTo>
                  <a:lnTo>
                    <a:pt x="970779" y="842214"/>
                  </a:lnTo>
                  <a:lnTo>
                    <a:pt x="995573" y="803743"/>
                  </a:lnTo>
                  <a:lnTo>
                    <a:pt x="1017071" y="763108"/>
                  </a:lnTo>
                  <a:lnTo>
                    <a:pt x="1035083" y="720498"/>
                  </a:lnTo>
                  <a:lnTo>
                    <a:pt x="1049420" y="676102"/>
                  </a:lnTo>
                  <a:lnTo>
                    <a:pt x="1059895" y="630109"/>
                  </a:lnTo>
                  <a:lnTo>
                    <a:pt x="1066318" y="582709"/>
                  </a:lnTo>
                  <a:lnTo>
                    <a:pt x="1068501" y="534090"/>
                  </a:lnTo>
                  <a:lnTo>
                    <a:pt x="1066318" y="485440"/>
                  </a:lnTo>
                  <a:lnTo>
                    <a:pt x="1059895" y="438021"/>
                  </a:lnTo>
                  <a:lnTo>
                    <a:pt x="1049420" y="392021"/>
                  </a:lnTo>
                  <a:lnTo>
                    <a:pt x="1035083" y="347627"/>
                  </a:lnTo>
                  <a:lnTo>
                    <a:pt x="1017071" y="305029"/>
                  </a:lnTo>
                  <a:lnTo>
                    <a:pt x="995573" y="264413"/>
                  </a:lnTo>
                  <a:lnTo>
                    <a:pt x="970779" y="225967"/>
                  </a:lnTo>
                  <a:lnTo>
                    <a:pt x="942875" y="189879"/>
                  </a:lnTo>
                  <a:lnTo>
                    <a:pt x="912052" y="156337"/>
                  </a:lnTo>
                  <a:lnTo>
                    <a:pt x="878498" y="125528"/>
                  </a:lnTo>
                  <a:lnTo>
                    <a:pt x="842401" y="97641"/>
                  </a:lnTo>
                  <a:lnTo>
                    <a:pt x="803951" y="72863"/>
                  </a:lnTo>
                  <a:lnTo>
                    <a:pt x="763335" y="51381"/>
                  </a:lnTo>
                  <a:lnTo>
                    <a:pt x="720742" y="33385"/>
                  </a:lnTo>
                  <a:lnTo>
                    <a:pt x="676361" y="19060"/>
                  </a:lnTo>
                  <a:lnTo>
                    <a:pt x="630380" y="8596"/>
                  </a:lnTo>
                  <a:lnTo>
                    <a:pt x="582989" y="2180"/>
                  </a:lnTo>
                  <a:lnTo>
                    <a:pt x="534375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1110102" y="3172889"/>
              <a:ext cx="666115" cy="675005"/>
            </a:xfrm>
            <a:custGeom>
              <a:avLst/>
              <a:gdLst/>
              <a:ahLst/>
              <a:cxnLst/>
              <a:rect l="l" t="t" r="r" b="b"/>
              <a:pathLst>
                <a:path w="666114" h="675004">
                  <a:moveTo>
                    <a:pt x="367391" y="0"/>
                  </a:moveTo>
                  <a:lnTo>
                    <a:pt x="298975" y="3649"/>
                  </a:lnTo>
                  <a:lnTo>
                    <a:pt x="239122" y="13759"/>
                  </a:lnTo>
                  <a:lnTo>
                    <a:pt x="188003" y="29074"/>
                  </a:lnTo>
                  <a:lnTo>
                    <a:pt x="145792" y="48336"/>
                  </a:lnTo>
                  <a:lnTo>
                    <a:pt x="112660" y="70290"/>
                  </a:lnTo>
                  <a:lnTo>
                    <a:pt x="74326" y="117248"/>
                  </a:lnTo>
                  <a:lnTo>
                    <a:pt x="69470" y="139738"/>
                  </a:lnTo>
                  <a:lnTo>
                    <a:pt x="69470" y="179965"/>
                  </a:lnTo>
                  <a:lnTo>
                    <a:pt x="69281" y="179965"/>
                  </a:lnTo>
                  <a:lnTo>
                    <a:pt x="58615" y="186689"/>
                  </a:lnTo>
                  <a:lnTo>
                    <a:pt x="34735" y="205150"/>
                  </a:lnTo>
                  <a:lnTo>
                    <a:pt x="10854" y="232126"/>
                  </a:lnTo>
                  <a:lnTo>
                    <a:pt x="0" y="264516"/>
                  </a:lnTo>
                  <a:lnTo>
                    <a:pt x="0" y="317447"/>
                  </a:lnTo>
                  <a:lnTo>
                    <a:pt x="11522" y="353217"/>
                  </a:lnTo>
                  <a:lnTo>
                    <a:pt x="36872" y="381658"/>
                  </a:lnTo>
                  <a:lnTo>
                    <a:pt x="62222" y="400433"/>
                  </a:lnTo>
                  <a:lnTo>
                    <a:pt x="73744" y="407211"/>
                  </a:lnTo>
                  <a:lnTo>
                    <a:pt x="64977" y="413113"/>
                  </a:lnTo>
                  <a:lnTo>
                    <a:pt x="45690" y="429585"/>
                  </a:lnTo>
                  <a:lnTo>
                    <a:pt x="26402" y="454772"/>
                  </a:lnTo>
                  <a:lnTo>
                    <a:pt x="17635" y="486822"/>
                  </a:lnTo>
                  <a:lnTo>
                    <a:pt x="17635" y="535198"/>
                  </a:lnTo>
                  <a:lnTo>
                    <a:pt x="48392" y="594287"/>
                  </a:lnTo>
                  <a:lnTo>
                    <a:pt x="83452" y="620289"/>
                  </a:lnTo>
                  <a:lnTo>
                    <a:pt x="128621" y="642458"/>
                  </a:lnTo>
                  <a:lnTo>
                    <a:pt x="181642" y="659692"/>
                  </a:lnTo>
                  <a:lnTo>
                    <a:pt x="240256" y="670887"/>
                  </a:lnTo>
                  <a:lnTo>
                    <a:pt x="302206" y="674940"/>
                  </a:lnTo>
                  <a:lnTo>
                    <a:pt x="372765" y="671228"/>
                  </a:lnTo>
                  <a:lnTo>
                    <a:pt x="433771" y="660979"/>
                  </a:lnTo>
                  <a:lnTo>
                    <a:pt x="485269" y="645520"/>
                  </a:lnTo>
                  <a:lnTo>
                    <a:pt x="527304" y="626178"/>
                  </a:lnTo>
                  <a:lnTo>
                    <a:pt x="559919" y="604281"/>
                  </a:lnTo>
                  <a:lnTo>
                    <a:pt x="585906" y="576614"/>
                  </a:lnTo>
                  <a:lnTo>
                    <a:pt x="291519" y="576614"/>
                  </a:lnTo>
                  <a:lnTo>
                    <a:pt x="225933" y="569798"/>
                  </a:lnTo>
                  <a:lnTo>
                    <a:pt x="168857" y="555752"/>
                  </a:lnTo>
                  <a:lnTo>
                    <a:pt x="121815" y="537268"/>
                  </a:lnTo>
                  <a:lnTo>
                    <a:pt x="86328" y="517134"/>
                  </a:lnTo>
                  <a:lnTo>
                    <a:pt x="56112" y="483082"/>
                  </a:lnTo>
                  <a:lnTo>
                    <a:pt x="58462" y="473782"/>
                  </a:lnTo>
                  <a:lnTo>
                    <a:pt x="64494" y="463580"/>
                  </a:lnTo>
                  <a:lnTo>
                    <a:pt x="72681" y="453779"/>
                  </a:lnTo>
                  <a:lnTo>
                    <a:pt x="81495" y="445681"/>
                  </a:lnTo>
                  <a:lnTo>
                    <a:pt x="397273" y="445681"/>
                  </a:lnTo>
                  <a:lnTo>
                    <a:pt x="421742" y="440845"/>
                  </a:lnTo>
                  <a:lnTo>
                    <a:pt x="467883" y="426208"/>
                  </a:lnTo>
                  <a:lnTo>
                    <a:pt x="507636" y="407911"/>
                  </a:lnTo>
                  <a:lnTo>
                    <a:pt x="540098" y="386730"/>
                  </a:lnTo>
                  <a:lnTo>
                    <a:pt x="567651" y="358116"/>
                  </a:lnTo>
                  <a:lnTo>
                    <a:pt x="309921" y="358116"/>
                  </a:lnTo>
                  <a:lnTo>
                    <a:pt x="255609" y="357031"/>
                  </a:lnTo>
                  <a:lnTo>
                    <a:pt x="204792" y="350342"/>
                  </a:lnTo>
                  <a:lnTo>
                    <a:pt x="158623" y="339321"/>
                  </a:lnTo>
                  <a:lnTo>
                    <a:pt x="118258" y="325238"/>
                  </a:lnTo>
                  <a:lnTo>
                    <a:pt x="59561" y="292977"/>
                  </a:lnTo>
                  <a:lnTo>
                    <a:pt x="37942" y="263732"/>
                  </a:lnTo>
                  <a:lnTo>
                    <a:pt x="42338" y="251240"/>
                  </a:lnTo>
                  <a:lnTo>
                    <a:pt x="52871" y="237743"/>
                  </a:lnTo>
                  <a:lnTo>
                    <a:pt x="65558" y="225548"/>
                  </a:lnTo>
                  <a:lnTo>
                    <a:pt x="76416" y="216963"/>
                  </a:lnTo>
                  <a:lnTo>
                    <a:pt x="251122" y="216963"/>
                  </a:lnTo>
                  <a:lnTo>
                    <a:pt x="227014" y="211602"/>
                  </a:lnTo>
                  <a:lnTo>
                    <a:pt x="176816" y="192625"/>
                  </a:lnTo>
                  <a:lnTo>
                    <a:pt x="139397" y="171576"/>
                  </a:lnTo>
                  <a:lnTo>
                    <a:pt x="116020" y="151639"/>
                  </a:lnTo>
                  <a:lnTo>
                    <a:pt x="107947" y="135998"/>
                  </a:lnTo>
                  <a:lnTo>
                    <a:pt x="114832" y="119764"/>
                  </a:lnTo>
                  <a:lnTo>
                    <a:pt x="170404" y="74811"/>
                  </a:lnTo>
                  <a:lnTo>
                    <a:pt x="219415" y="53543"/>
                  </a:lnTo>
                  <a:lnTo>
                    <a:pt x="282790" y="38050"/>
                  </a:lnTo>
                  <a:lnTo>
                    <a:pt x="359467" y="32152"/>
                  </a:lnTo>
                  <a:lnTo>
                    <a:pt x="541831" y="32152"/>
                  </a:lnTo>
                  <a:lnTo>
                    <a:pt x="488506" y="14945"/>
                  </a:lnTo>
                  <a:lnTo>
                    <a:pt x="429597" y="3823"/>
                  </a:lnTo>
                  <a:lnTo>
                    <a:pt x="367391" y="0"/>
                  </a:lnTo>
                  <a:close/>
                </a:path>
                <a:path w="666114" h="675004">
                  <a:moveTo>
                    <a:pt x="397273" y="445681"/>
                  </a:moveTo>
                  <a:lnTo>
                    <a:pt x="81495" y="445681"/>
                  </a:lnTo>
                  <a:lnTo>
                    <a:pt x="87553" y="467872"/>
                  </a:lnTo>
                  <a:lnTo>
                    <a:pt x="135101" y="520469"/>
                  </a:lnTo>
                  <a:lnTo>
                    <a:pt x="175608" y="543205"/>
                  </a:lnTo>
                  <a:lnTo>
                    <a:pt x="227695" y="562407"/>
                  </a:lnTo>
                  <a:lnTo>
                    <a:pt x="291519" y="576614"/>
                  </a:lnTo>
                  <a:lnTo>
                    <a:pt x="585906" y="576614"/>
                  </a:lnTo>
                  <a:lnTo>
                    <a:pt x="597073" y="558131"/>
                  </a:lnTo>
                  <a:lnTo>
                    <a:pt x="601701" y="536534"/>
                  </a:lnTo>
                  <a:lnTo>
                    <a:pt x="601701" y="527450"/>
                  </a:lnTo>
                  <a:lnTo>
                    <a:pt x="611725" y="521067"/>
                  </a:lnTo>
                  <a:lnTo>
                    <a:pt x="633777" y="503436"/>
                  </a:lnTo>
                  <a:lnTo>
                    <a:pt x="649580" y="484374"/>
                  </a:lnTo>
                  <a:lnTo>
                    <a:pt x="388730" y="484374"/>
                  </a:lnTo>
                  <a:lnTo>
                    <a:pt x="326684" y="482099"/>
                  </a:lnTo>
                  <a:lnTo>
                    <a:pt x="260552" y="470351"/>
                  </a:lnTo>
                  <a:lnTo>
                    <a:pt x="191320" y="447283"/>
                  </a:lnTo>
                  <a:lnTo>
                    <a:pt x="389161" y="447283"/>
                  </a:lnTo>
                  <a:lnTo>
                    <a:pt x="397273" y="445681"/>
                  </a:lnTo>
                  <a:close/>
                </a:path>
                <a:path w="666114" h="675004">
                  <a:moveTo>
                    <a:pt x="637038" y="338820"/>
                  </a:moveTo>
                  <a:lnTo>
                    <a:pt x="579545" y="338820"/>
                  </a:lnTo>
                  <a:lnTo>
                    <a:pt x="594433" y="349600"/>
                  </a:lnTo>
                  <a:lnTo>
                    <a:pt x="609475" y="363220"/>
                  </a:lnTo>
                  <a:lnTo>
                    <a:pt x="621111" y="377400"/>
                  </a:lnTo>
                  <a:lnTo>
                    <a:pt x="625780" y="389864"/>
                  </a:lnTo>
                  <a:lnTo>
                    <a:pt x="619956" y="402292"/>
                  </a:lnTo>
                  <a:lnTo>
                    <a:pt x="576322" y="435596"/>
                  </a:lnTo>
                  <a:lnTo>
                    <a:pt x="540485" y="452784"/>
                  </a:lnTo>
                  <a:lnTo>
                    <a:pt x="496617" y="467872"/>
                  </a:lnTo>
                  <a:lnTo>
                    <a:pt x="445703" y="479017"/>
                  </a:lnTo>
                  <a:lnTo>
                    <a:pt x="388730" y="484374"/>
                  </a:lnTo>
                  <a:lnTo>
                    <a:pt x="649580" y="484374"/>
                  </a:lnTo>
                  <a:lnTo>
                    <a:pt x="655829" y="476835"/>
                  </a:lnTo>
                  <a:lnTo>
                    <a:pt x="665853" y="443543"/>
                  </a:lnTo>
                  <a:lnTo>
                    <a:pt x="665853" y="393319"/>
                  </a:lnTo>
                  <a:lnTo>
                    <a:pt x="653035" y="355597"/>
                  </a:lnTo>
                  <a:lnTo>
                    <a:pt x="637038" y="338820"/>
                  </a:lnTo>
                  <a:close/>
                </a:path>
                <a:path w="666114" h="675004">
                  <a:moveTo>
                    <a:pt x="389161" y="447283"/>
                  </a:moveTo>
                  <a:lnTo>
                    <a:pt x="191320" y="447283"/>
                  </a:lnTo>
                  <a:lnTo>
                    <a:pt x="254001" y="455042"/>
                  </a:lnTo>
                  <a:lnTo>
                    <a:pt x="313899" y="456038"/>
                  </a:lnTo>
                  <a:lnTo>
                    <a:pt x="370114" y="451047"/>
                  </a:lnTo>
                  <a:lnTo>
                    <a:pt x="389161" y="447283"/>
                  </a:lnTo>
                  <a:close/>
                </a:path>
                <a:path w="666114" h="675004">
                  <a:moveTo>
                    <a:pt x="608769" y="315025"/>
                  </a:moveTo>
                  <a:lnTo>
                    <a:pt x="482266" y="315025"/>
                  </a:lnTo>
                  <a:lnTo>
                    <a:pt x="424404" y="338385"/>
                  </a:lnTo>
                  <a:lnTo>
                    <a:pt x="366571" y="352324"/>
                  </a:lnTo>
                  <a:lnTo>
                    <a:pt x="309921" y="358116"/>
                  </a:lnTo>
                  <a:lnTo>
                    <a:pt x="567651" y="358116"/>
                  </a:lnTo>
                  <a:lnTo>
                    <a:pt x="579545" y="338820"/>
                  </a:lnTo>
                  <a:lnTo>
                    <a:pt x="637038" y="338820"/>
                  </a:lnTo>
                  <a:lnTo>
                    <a:pt x="624836" y="326023"/>
                  </a:lnTo>
                  <a:lnTo>
                    <a:pt x="608769" y="315025"/>
                  </a:lnTo>
                  <a:close/>
                </a:path>
                <a:path w="666114" h="675004">
                  <a:moveTo>
                    <a:pt x="251122" y="216963"/>
                  </a:moveTo>
                  <a:lnTo>
                    <a:pt x="76416" y="216963"/>
                  </a:lnTo>
                  <a:lnTo>
                    <a:pt x="86094" y="233616"/>
                  </a:lnTo>
                  <a:lnTo>
                    <a:pt x="135917" y="273677"/>
                  </a:lnTo>
                  <a:lnTo>
                    <a:pt x="174760" y="293394"/>
                  </a:lnTo>
                  <a:lnTo>
                    <a:pt x="222023" y="310441"/>
                  </a:lnTo>
                  <a:lnTo>
                    <a:pt x="277056" y="322974"/>
                  </a:lnTo>
                  <a:lnTo>
                    <a:pt x="339208" y="329146"/>
                  </a:lnTo>
                  <a:lnTo>
                    <a:pt x="407828" y="327111"/>
                  </a:lnTo>
                  <a:lnTo>
                    <a:pt x="482266" y="315025"/>
                  </a:lnTo>
                  <a:lnTo>
                    <a:pt x="608769" y="315025"/>
                  </a:lnTo>
                  <a:lnTo>
                    <a:pt x="596637" y="306721"/>
                  </a:lnTo>
                  <a:lnTo>
                    <a:pt x="583820" y="299815"/>
                  </a:lnTo>
                  <a:lnTo>
                    <a:pt x="583820" y="276555"/>
                  </a:lnTo>
                  <a:lnTo>
                    <a:pt x="594717" y="269903"/>
                  </a:lnTo>
                  <a:lnTo>
                    <a:pt x="618692" y="251603"/>
                  </a:lnTo>
                  <a:lnTo>
                    <a:pt x="637023" y="230605"/>
                  </a:lnTo>
                  <a:lnTo>
                    <a:pt x="360694" y="230605"/>
                  </a:lnTo>
                  <a:lnTo>
                    <a:pt x="288727" y="225324"/>
                  </a:lnTo>
                  <a:lnTo>
                    <a:pt x="251122" y="216963"/>
                  </a:lnTo>
                  <a:close/>
                </a:path>
                <a:path w="666114" h="675004">
                  <a:moveTo>
                    <a:pt x="541831" y="32152"/>
                  </a:moveTo>
                  <a:lnTo>
                    <a:pt x="361943" y="32152"/>
                  </a:lnTo>
                  <a:lnTo>
                    <a:pt x="439979" y="38050"/>
                  </a:lnTo>
                  <a:lnTo>
                    <a:pt x="438968" y="38050"/>
                  </a:lnTo>
                  <a:lnTo>
                    <a:pt x="501818" y="53187"/>
                  </a:lnTo>
                  <a:lnTo>
                    <a:pt x="550786" y="74210"/>
                  </a:lnTo>
                  <a:lnTo>
                    <a:pt x="585569" y="97414"/>
                  </a:lnTo>
                  <a:lnTo>
                    <a:pt x="613206" y="135998"/>
                  </a:lnTo>
                  <a:lnTo>
                    <a:pt x="605136" y="150897"/>
                  </a:lnTo>
                  <a:lnTo>
                    <a:pt x="544375" y="191824"/>
                  </a:lnTo>
                  <a:lnTo>
                    <a:pt x="494219" y="211128"/>
                  </a:lnTo>
                  <a:lnTo>
                    <a:pt x="432569" y="225175"/>
                  </a:lnTo>
                  <a:lnTo>
                    <a:pt x="360694" y="230605"/>
                  </a:lnTo>
                  <a:lnTo>
                    <a:pt x="637023" y="230605"/>
                  </a:lnTo>
                  <a:lnTo>
                    <a:pt x="642667" y="224140"/>
                  </a:lnTo>
                  <a:lnTo>
                    <a:pt x="653484" y="190247"/>
                  </a:lnTo>
                  <a:lnTo>
                    <a:pt x="653564" y="137601"/>
                  </a:lnTo>
                  <a:lnTo>
                    <a:pt x="645438" y="108169"/>
                  </a:lnTo>
                  <a:lnTo>
                    <a:pt x="622583" y="79976"/>
                  </a:lnTo>
                  <a:lnTo>
                    <a:pt x="587285" y="54233"/>
                  </a:lnTo>
                  <a:lnTo>
                    <a:pt x="541831" y="32152"/>
                  </a:lnTo>
                  <a:close/>
                </a:path>
                <a:path w="666114" h="675004">
                  <a:moveTo>
                    <a:pt x="474424" y="183301"/>
                  </a:moveTo>
                  <a:lnTo>
                    <a:pt x="429121" y="183301"/>
                  </a:lnTo>
                  <a:lnTo>
                    <a:pt x="433929" y="185724"/>
                  </a:lnTo>
                  <a:lnTo>
                    <a:pt x="438738" y="188395"/>
                  </a:lnTo>
                  <a:lnTo>
                    <a:pt x="442728" y="190247"/>
                  </a:lnTo>
                  <a:lnTo>
                    <a:pt x="446468" y="192385"/>
                  </a:lnTo>
                  <a:lnTo>
                    <a:pt x="455551" y="192919"/>
                  </a:lnTo>
                  <a:lnTo>
                    <a:pt x="464333" y="188555"/>
                  </a:lnTo>
                  <a:lnTo>
                    <a:pt x="472324" y="184415"/>
                  </a:lnTo>
                  <a:lnTo>
                    <a:pt x="474424" y="183301"/>
                  </a:lnTo>
                  <a:close/>
                </a:path>
                <a:path w="666114" h="675004">
                  <a:moveTo>
                    <a:pt x="362297" y="153665"/>
                  </a:moveTo>
                  <a:lnTo>
                    <a:pt x="356399" y="154458"/>
                  </a:lnTo>
                  <a:lnTo>
                    <a:pt x="352680" y="156052"/>
                  </a:lnTo>
                  <a:lnTo>
                    <a:pt x="346009" y="159231"/>
                  </a:lnTo>
                  <a:lnTo>
                    <a:pt x="320087" y="171297"/>
                  </a:lnTo>
                  <a:lnTo>
                    <a:pt x="316632" y="172615"/>
                  </a:lnTo>
                  <a:lnTo>
                    <a:pt x="319018" y="175038"/>
                  </a:lnTo>
                  <a:lnTo>
                    <a:pt x="327286" y="179965"/>
                  </a:lnTo>
                  <a:lnTo>
                    <a:pt x="348423" y="187077"/>
                  </a:lnTo>
                  <a:lnTo>
                    <a:pt x="382515" y="190247"/>
                  </a:lnTo>
                  <a:lnTo>
                    <a:pt x="382301" y="190247"/>
                  </a:lnTo>
                  <a:lnTo>
                    <a:pt x="429121" y="183301"/>
                  </a:lnTo>
                  <a:lnTo>
                    <a:pt x="474424" y="183301"/>
                  </a:lnTo>
                  <a:lnTo>
                    <a:pt x="480414" y="180127"/>
                  </a:lnTo>
                  <a:lnTo>
                    <a:pt x="485757" y="177175"/>
                  </a:lnTo>
                  <a:lnTo>
                    <a:pt x="490031" y="175038"/>
                  </a:lnTo>
                  <a:lnTo>
                    <a:pt x="487609" y="171012"/>
                  </a:lnTo>
                  <a:lnTo>
                    <a:pt x="484938" y="169695"/>
                  </a:lnTo>
                  <a:lnTo>
                    <a:pt x="482551" y="168341"/>
                  </a:lnTo>
                  <a:lnTo>
                    <a:pt x="472649" y="163283"/>
                  </a:lnTo>
                  <a:lnTo>
                    <a:pt x="475742" y="160901"/>
                  </a:lnTo>
                  <a:lnTo>
                    <a:pt x="476564" y="160077"/>
                  </a:lnTo>
                  <a:lnTo>
                    <a:pt x="384546" y="160077"/>
                  </a:lnTo>
                  <a:lnTo>
                    <a:pt x="373988" y="158558"/>
                  </a:lnTo>
                  <a:lnTo>
                    <a:pt x="367640" y="156337"/>
                  </a:lnTo>
                  <a:lnTo>
                    <a:pt x="362297" y="153665"/>
                  </a:lnTo>
                  <a:close/>
                </a:path>
                <a:path w="666114" h="675004">
                  <a:moveTo>
                    <a:pt x="482396" y="126665"/>
                  </a:moveTo>
                  <a:lnTo>
                    <a:pt x="419753" y="126665"/>
                  </a:lnTo>
                  <a:lnTo>
                    <a:pt x="427233" y="131723"/>
                  </a:lnTo>
                  <a:lnTo>
                    <a:pt x="429370" y="132792"/>
                  </a:lnTo>
                  <a:lnTo>
                    <a:pt x="433285" y="136322"/>
                  </a:lnTo>
                  <a:lnTo>
                    <a:pt x="433845" y="141185"/>
                  </a:lnTo>
                  <a:lnTo>
                    <a:pt x="428694" y="147203"/>
                  </a:lnTo>
                  <a:lnTo>
                    <a:pt x="415478" y="154200"/>
                  </a:lnTo>
                  <a:lnTo>
                    <a:pt x="398482" y="159231"/>
                  </a:lnTo>
                  <a:lnTo>
                    <a:pt x="398001" y="159231"/>
                  </a:lnTo>
                  <a:lnTo>
                    <a:pt x="384546" y="160077"/>
                  </a:lnTo>
                  <a:lnTo>
                    <a:pt x="476564" y="160077"/>
                  </a:lnTo>
                  <a:lnTo>
                    <a:pt x="482168" y="154458"/>
                  </a:lnTo>
                  <a:lnTo>
                    <a:pt x="487646" y="145010"/>
                  </a:lnTo>
                  <a:lnTo>
                    <a:pt x="487761" y="139738"/>
                  </a:lnTo>
                  <a:lnTo>
                    <a:pt x="487842" y="135998"/>
                  </a:lnTo>
                  <a:lnTo>
                    <a:pt x="487894" y="133611"/>
                  </a:lnTo>
                  <a:lnTo>
                    <a:pt x="482396" y="126665"/>
                  </a:lnTo>
                  <a:close/>
                </a:path>
                <a:path w="666114" h="675004">
                  <a:moveTo>
                    <a:pt x="269079" y="63617"/>
                  </a:moveTo>
                  <a:lnTo>
                    <a:pt x="263736" y="65470"/>
                  </a:lnTo>
                  <a:lnTo>
                    <a:pt x="235667" y="76156"/>
                  </a:lnTo>
                  <a:lnTo>
                    <a:pt x="232461" y="77509"/>
                  </a:lnTo>
                  <a:lnTo>
                    <a:pt x="231392" y="80964"/>
                  </a:lnTo>
                  <a:lnTo>
                    <a:pt x="234848" y="82852"/>
                  </a:lnTo>
                  <a:lnTo>
                    <a:pt x="238588" y="84705"/>
                  </a:lnTo>
                  <a:lnTo>
                    <a:pt x="243396" y="87376"/>
                  </a:lnTo>
                  <a:lnTo>
                    <a:pt x="247956" y="89798"/>
                  </a:lnTo>
                  <a:lnTo>
                    <a:pt x="233891" y="103751"/>
                  </a:lnTo>
                  <a:lnTo>
                    <a:pt x="230275" y="115129"/>
                  </a:lnTo>
                  <a:lnTo>
                    <a:pt x="273041" y="144622"/>
                  </a:lnTo>
                  <a:lnTo>
                    <a:pt x="294777" y="147601"/>
                  </a:lnTo>
                  <a:lnTo>
                    <a:pt x="319838" y="146969"/>
                  </a:lnTo>
                  <a:lnTo>
                    <a:pt x="344177" y="143304"/>
                  </a:lnTo>
                  <a:lnTo>
                    <a:pt x="364920" y="138487"/>
                  </a:lnTo>
                  <a:lnTo>
                    <a:pt x="384761" y="133369"/>
                  </a:lnTo>
                  <a:lnTo>
                    <a:pt x="406395" y="128802"/>
                  </a:lnTo>
                  <a:lnTo>
                    <a:pt x="419753" y="126665"/>
                  </a:lnTo>
                  <a:lnTo>
                    <a:pt x="482396" y="126665"/>
                  </a:lnTo>
                  <a:lnTo>
                    <a:pt x="477817" y="120882"/>
                  </a:lnTo>
                  <a:lnTo>
                    <a:pt x="472803" y="118116"/>
                  </a:lnTo>
                  <a:lnTo>
                    <a:pt x="313675" y="118116"/>
                  </a:lnTo>
                  <a:lnTo>
                    <a:pt x="300930" y="117893"/>
                  </a:lnTo>
                  <a:lnTo>
                    <a:pt x="293412" y="115739"/>
                  </a:lnTo>
                  <a:lnTo>
                    <a:pt x="289747" y="113037"/>
                  </a:lnTo>
                  <a:lnTo>
                    <a:pt x="288684" y="111362"/>
                  </a:lnTo>
                  <a:lnTo>
                    <a:pt x="288563" y="111170"/>
                  </a:lnTo>
                  <a:lnTo>
                    <a:pt x="325341" y="92127"/>
                  </a:lnTo>
                  <a:lnTo>
                    <a:pt x="364117" y="92127"/>
                  </a:lnTo>
                  <a:lnTo>
                    <a:pt x="386376" y="82852"/>
                  </a:lnTo>
                  <a:lnTo>
                    <a:pt x="389048" y="81499"/>
                  </a:lnTo>
                  <a:lnTo>
                    <a:pt x="389285" y="79976"/>
                  </a:lnTo>
                  <a:lnTo>
                    <a:pt x="389443" y="79976"/>
                  </a:lnTo>
                  <a:lnTo>
                    <a:pt x="386911" y="78578"/>
                  </a:lnTo>
                  <a:lnTo>
                    <a:pt x="379797" y="75060"/>
                  </a:lnTo>
                  <a:lnTo>
                    <a:pt x="370947" y="72416"/>
                  </a:lnTo>
                  <a:lnTo>
                    <a:pt x="292588" y="72416"/>
                  </a:lnTo>
                  <a:lnTo>
                    <a:pt x="289382" y="70563"/>
                  </a:lnTo>
                  <a:lnTo>
                    <a:pt x="280299" y="66289"/>
                  </a:lnTo>
                  <a:lnTo>
                    <a:pt x="277093" y="64401"/>
                  </a:lnTo>
                  <a:lnTo>
                    <a:pt x="269079" y="63617"/>
                  </a:lnTo>
                  <a:close/>
                </a:path>
                <a:path w="666114" h="675004">
                  <a:moveTo>
                    <a:pt x="427409" y="102450"/>
                  </a:moveTo>
                  <a:lnTo>
                    <a:pt x="391185" y="103405"/>
                  </a:lnTo>
                  <a:lnTo>
                    <a:pt x="372532" y="106911"/>
                  </a:lnTo>
                  <a:lnTo>
                    <a:pt x="352430" y="111362"/>
                  </a:lnTo>
                  <a:lnTo>
                    <a:pt x="332328" y="115512"/>
                  </a:lnTo>
                  <a:lnTo>
                    <a:pt x="313675" y="118116"/>
                  </a:lnTo>
                  <a:lnTo>
                    <a:pt x="472803" y="118116"/>
                  </a:lnTo>
                  <a:lnTo>
                    <a:pt x="456971" y="109385"/>
                  </a:lnTo>
                  <a:lnTo>
                    <a:pt x="427409" y="102450"/>
                  </a:lnTo>
                  <a:close/>
                </a:path>
                <a:path w="666114" h="675004">
                  <a:moveTo>
                    <a:pt x="364117" y="92127"/>
                  </a:moveTo>
                  <a:lnTo>
                    <a:pt x="325341" y="92127"/>
                  </a:lnTo>
                  <a:lnTo>
                    <a:pt x="337730" y="92338"/>
                  </a:lnTo>
                  <a:lnTo>
                    <a:pt x="350293" y="94856"/>
                  </a:lnTo>
                  <a:lnTo>
                    <a:pt x="354033" y="95925"/>
                  </a:lnTo>
                  <a:lnTo>
                    <a:pt x="356705" y="95141"/>
                  </a:lnTo>
                  <a:lnTo>
                    <a:pt x="364117" y="92127"/>
                  </a:lnTo>
                  <a:close/>
                </a:path>
                <a:path w="666114" h="675004">
                  <a:moveTo>
                    <a:pt x="333804" y="67518"/>
                  </a:moveTo>
                  <a:lnTo>
                    <a:pt x="292588" y="72416"/>
                  </a:lnTo>
                  <a:lnTo>
                    <a:pt x="370947" y="72416"/>
                  </a:lnTo>
                  <a:lnTo>
                    <a:pt x="362484" y="69887"/>
                  </a:lnTo>
                  <a:lnTo>
                    <a:pt x="333804" y="67518"/>
                  </a:lnTo>
                  <a:close/>
                </a:path>
              </a:pathLst>
            </a:custGeom>
            <a:solidFill>
              <a:srgbClr val="3AAB61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</p:grp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82611" y="6202678"/>
            <a:ext cx="1865376" cy="59740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19201" y="674012"/>
            <a:ext cx="2666898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solidFill>
                  <a:srgbClr val="6E7A62"/>
                </a:solidFill>
                <a:latin typeface="+mj-lt"/>
                <a:cs typeface="Arial"/>
              </a:rPr>
              <a:t>Good</a:t>
            </a:r>
            <a:r>
              <a:rPr sz="4400" b="1" spc="-25" dirty="0">
                <a:solidFill>
                  <a:srgbClr val="6E7A62"/>
                </a:solidFill>
                <a:latin typeface="+mj-lt"/>
                <a:cs typeface="Arial"/>
              </a:rPr>
              <a:t> </a:t>
            </a:r>
            <a:r>
              <a:rPr sz="4400" b="1" spc="-20" dirty="0">
                <a:solidFill>
                  <a:srgbClr val="6E7A62"/>
                </a:solidFill>
                <a:latin typeface="+mj-lt"/>
                <a:cs typeface="Arial"/>
              </a:rPr>
              <a:t>Debt</a:t>
            </a:r>
            <a:endParaRPr sz="4400" dirty="0">
              <a:latin typeface="+mj-lt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219200" y="4343400"/>
            <a:ext cx="7558405" cy="2268220"/>
            <a:chOff x="790955" y="4373879"/>
            <a:chExt cx="7558405" cy="2268220"/>
          </a:xfrm>
        </p:grpSpPr>
        <p:sp>
          <p:nvSpPr>
            <p:cNvPr id="4" name="object 4"/>
            <p:cNvSpPr/>
            <p:nvPr/>
          </p:nvSpPr>
          <p:spPr>
            <a:xfrm>
              <a:off x="4487958" y="5506422"/>
              <a:ext cx="200025" cy="120014"/>
            </a:xfrm>
            <a:custGeom>
              <a:avLst/>
              <a:gdLst/>
              <a:ahLst/>
              <a:cxnLst/>
              <a:rect l="l" t="t" r="r" b="b"/>
              <a:pathLst>
                <a:path w="200025" h="120014">
                  <a:moveTo>
                    <a:pt x="146896" y="0"/>
                  </a:moveTo>
                  <a:lnTo>
                    <a:pt x="0" y="0"/>
                  </a:lnTo>
                  <a:lnTo>
                    <a:pt x="199773" y="119804"/>
                  </a:lnTo>
                  <a:lnTo>
                    <a:pt x="146896" y="0"/>
                  </a:lnTo>
                  <a:close/>
                </a:path>
              </a:pathLst>
            </a:custGeom>
            <a:solidFill>
              <a:srgbClr val="E8E8E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4005732" y="5342087"/>
              <a:ext cx="558165" cy="1253490"/>
            </a:xfrm>
            <a:custGeom>
              <a:avLst/>
              <a:gdLst/>
              <a:ahLst/>
              <a:cxnLst/>
              <a:rect l="l" t="t" r="r" b="b"/>
              <a:pathLst>
                <a:path w="558164" h="1253490">
                  <a:moveTo>
                    <a:pt x="555410" y="0"/>
                  </a:moveTo>
                  <a:lnTo>
                    <a:pt x="0" y="1253150"/>
                  </a:lnTo>
                  <a:lnTo>
                    <a:pt x="557850" y="1253150"/>
                  </a:lnTo>
                  <a:lnTo>
                    <a:pt x="557850" y="5475"/>
                  </a:lnTo>
                  <a:lnTo>
                    <a:pt x="555410" y="0"/>
                  </a:lnTo>
                  <a:close/>
                </a:path>
              </a:pathLst>
            </a:custGeom>
            <a:solidFill>
              <a:srgbClr val="334E68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790956" y="5132311"/>
              <a:ext cx="7558405" cy="1463040"/>
            </a:xfrm>
            <a:custGeom>
              <a:avLst/>
              <a:gdLst/>
              <a:ahLst/>
              <a:cxnLst/>
              <a:rect l="l" t="t" r="r" b="b"/>
              <a:pathLst>
                <a:path w="7558405" h="1463040">
                  <a:moveTo>
                    <a:pt x="7558164" y="103365"/>
                  </a:moveTo>
                  <a:lnTo>
                    <a:pt x="7549248" y="61341"/>
                  </a:lnTo>
                  <a:lnTo>
                    <a:pt x="7525017" y="28676"/>
                  </a:lnTo>
                  <a:lnTo>
                    <a:pt x="7489304" y="7518"/>
                  </a:lnTo>
                  <a:lnTo>
                    <a:pt x="7445883" y="0"/>
                  </a:lnTo>
                  <a:lnTo>
                    <a:pt x="111277" y="0"/>
                  </a:lnTo>
                  <a:lnTo>
                    <a:pt x="67805" y="6096"/>
                  </a:lnTo>
                  <a:lnTo>
                    <a:pt x="32448" y="23672"/>
                  </a:lnTo>
                  <a:lnTo>
                    <a:pt x="8686" y="52666"/>
                  </a:lnTo>
                  <a:lnTo>
                    <a:pt x="0" y="93014"/>
                  </a:lnTo>
                  <a:lnTo>
                    <a:pt x="0" y="120726"/>
                  </a:lnTo>
                  <a:lnTo>
                    <a:pt x="8915" y="161201"/>
                  </a:lnTo>
                  <a:lnTo>
                    <a:pt x="33134" y="189941"/>
                  </a:lnTo>
                  <a:lnTo>
                    <a:pt x="68846" y="207073"/>
                  </a:lnTo>
                  <a:lnTo>
                    <a:pt x="112268" y="212750"/>
                  </a:lnTo>
                  <a:lnTo>
                    <a:pt x="3586962" y="212750"/>
                  </a:lnTo>
                  <a:lnTo>
                    <a:pt x="3592296" y="252450"/>
                  </a:lnTo>
                  <a:lnTo>
                    <a:pt x="3610889" y="296545"/>
                  </a:lnTo>
                  <a:lnTo>
                    <a:pt x="3639743" y="333895"/>
                  </a:lnTo>
                  <a:lnTo>
                    <a:pt x="3677081" y="362762"/>
                  </a:lnTo>
                  <a:lnTo>
                    <a:pt x="3721150" y="381381"/>
                  </a:lnTo>
                  <a:lnTo>
                    <a:pt x="3770185" y="387972"/>
                  </a:lnTo>
                  <a:lnTo>
                    <a:pt x="3772624" y="387654"/>
                  </a:lnTo>
                  <a:lnTo>
                    <a:pt x="3772624" y="1462938"/>
                  </a:lnTo>
                  <a:lnTo>
                    <a:pt x="4326115" y="1462938"/>
                  </a:lnTo>
                  <a:lnTo>
                    <a:pt x="3842080" y="371843"/>
                  </a:lnTo>
                  <a:lnTo>
                    <a:pt x="3863632" y="362762"/>
                  </a:lnTo>
                  <a:lnTo>
                    <a:pt x="3901046" y="333895"/>
                  </a:lnTo>
                  <a:lnTo>
                    <a:pt x="3929926" y="296545"/>
                  </a:lnTo>
                  <a:lnTo>
                    <a:pt x="3948531" y="252450"/>
                  </a:lnTo>
                  <a:lnTo>
                    <a:pt x="3953853" y="212750"/>
                  </a:lnTo>
                  <a:lnTo>
                    <a:pt x="7446873" y="212750"/>
                  </a:lnTo>
                  <a:lnTo>
                    <a:pt x="7490193" y="206489"/>
                  </a:lnTo>
                  <a:lnTo>
                    <a:pt x="7525690" y="188518"/>
                  </a:lnTo>
                  <a:lnTo>
                    <a:pt x="7549591" y="159054"/>
                  </a:lnTo>
                  <a:lnTo>
                    <a:pt x="7558164" y="118275"/>
                  </a:lnTo>
                  <a:lnTo>
                    <a:pt x="7558164" y="103365"/>
                  </a:lnTo>
                  <a:close/>
                </a:path>
              </a:pathLst>
            </a:custGeom>
            <a:solidFill>
              <a:srgbClr val="27394D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3726312" y="6595238"/>
              <a:ext cx="1661795" cy="46990"/>
            </a:xfrm>
            <a:custGeom>
              <a:avLst/>
              <a:gdLst/>
              <a:ahLst/>
              <a:cxnLst/>
              <a:rect l="l" t="t" r="r" b="b"/>
              <a:pathLst>
                <a:path w="1661795" h="46990">
                  <a:moveTo>
                    <a:pt x="1635046" y="0"/>
                  </a:moveTo>
                  <a:lnTo>
                    <a:pt x="1416943" y="0"/>
                  </a:lnTo>
                  <a:lnTo>
                    <a:pt x="26174" y="0"/>
                  </a:lnTo>
                  <a:lnTo>
                    <a:pt x="16049" y="1824"/>
                  </a:lnTo>
                  <a:lnTo>
                    <a:pt x="7722" y="6805"/>
                  </a:lnTo>
                  <a:lnTo>
                    <a:pt x="2077" y="14197"/>
                  </a:lnTo>
                  <a:lnTo>
                    <a:pt x="0" y="23260"/>
                  </a:lnTo>
                  <a:lnTo>
                    <a:pt x="2077" y="32324"/>
                  </a:lnTo>
                  <a:lnTo>
                    <a:pt x="7722" y="39717"/>
                  </a:lnTo>
                  <a:lnTo>
                    <a:pt x="16049" y="44697"/>
                  </a:lnTo>
                  <a:lnTo>
                    <a:pt x="26174" y="46522"/>
                  </a:lnTo>
                  <a:lnTo>
                    <a:pt x="1635046" y="46522"/>
                  </a:lnTo>
                  <a:lnTo>
                    <a:pt x="1645477" y="44697"/>
                  </a:lnTo>
                  <a:lnTo>
                    <a:pt x="1653960" y="39717"/>
                  </a:lnTo>
                  <a:lnTo>
                    <a:pt x="1659662" y="32324"/>
                  </a:lnTo>
                  <a:lnTo>
                    <a:pt x="1661748" y="23260"/>
                  </a:lnTo>
                  <a:lnTo>
                    <a:pt x="1659662" y="14197"/>
                  </a:lnTo>
                  <a:lnTo>
                    <a:pt x="1653960" y="6805"/>
                  </a:lnTo>
                  <a:lnTo>
                    <a:pt x="1645477" y="1824"/>
                  </a:lnTo>
                  <a:lnTo>
                    <a:pt x="1635046" y="0"/>
                  </a:lnTo>
                  <a:close/>
                </a:path>
              </a:pathLst>
            </a:custGeom>
            <a:solidFill>
              <a:srgbClr val="233545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847343" y="4373879"/>
              <a:ext cx="2476500" cy="715010"/>
            </a:xfrm>
            <a:custGeom>
              <a:avLst/>
              <a:gdLst/>
              <a:ahLst/>
              <a:cxnLst/>
              <a:rect l="l" t="t" r="r" b="b"/>
              <a:pathLst>
                <a:path w="2476500" h="715010">
                  <a:moveTo>
                    <a:pt x="2357374" y="0"/>
                  </a:moveTo>
                  <a:lnTo>
                    <a:pt x="119125" y="0"/>
                  </a:lnTo>
                  <a:lnTo>
                    <a:pt x="72759" y="9362"/>
                  </a:lnTo>
                  <a:lnTo>
                    <a:pt x="34893" y="34893"/>
                  </a:lnTo>
                  <a:lnTo>
                    <a:pt x="9362" y="72759"/>
                  </a:lnTo>
                  <a:lnTo>
                    <a:pt x="0" y="119126"/>
                  </a:lnTo>
                  <a:lnTo>
                    <a:pt x="0" y="595630"/>
                  </a:lnTo>
                  <a:lnTo>
                    <a:pt x="9362" y="641996"/>
                  </a:lnTo>
                  <a:lnTo>
                    <a:pt x="34893" y="679862"/>
                  </a:lnTo>
                  <a:lnTo>
                    <a:pt x="72759" y="705393"/>
                  </a:lnTo>
                  <a:lnTo>
                    <a:pt x="119125" y="714756"/>
                  </a:lnTo>
                  <a:lnTo>
                    <a:pt x="2357374" y="714756"/>
                  </a:lnTo>
                  <a:lnTo>
                    <a:pt x="2403740" y="705393"/>
                  </a:lnTo>
                  <a:lnTo>
                    <a:pt x="2441606" y="679862"/>
                  </a:lnTo>
                  <a:lnTo>
                    <a:pt x="2467137" y="641996"/>
                  </a:lnTo>
                  <a:lnTo>
                    <a:pt x="2476500" y="595630"/>
                  </a:lnTo>
                  <a:lnTo>
                    <a:pt x="2476500" y="119126"/>
                  </a:lnTo>
                  <a:lnTo>
                    <a:pt x="2467137" y="72759"/>
                  </a:lnTo>
                  <a:lnTo>
                    <a:pt x="2441606" y="34893"/>
                  </a:lnTo>
                  <a:lnTo>
                    <a:pt x="2403740" y="9362"/>
                  </a:lnTo>
                  <a:lnTo>
                    <a:pt x="2357374" y="0"/>
                  </a:lnTo>
                  <a:close/>
                </a:path>
              </a:pathLst>
            </a:custGeom>
            <a:solidFill>
              <a:srgbClr val="495242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670298" y="795655"/>
            <a:ext cx="6623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5" dirty="0">
                <a:solidFill>
                  <a:srgbClr val="1F394E"/>
                </a:solidFill>
                <a:latin typeface="+mj-lt"/>
                <a:cs typeface="Arial"/>
              </a:rPr>
              <a:t>vs.</a:t>
            </a:r>
            <a:endParaRPr sz="3600">
              <a:latin typeface="+mj-lt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147562" y="669417"/>
            <a:ext cx="24809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8E4220"/>
                </a:solidFill>
                <a:latin typeface="+mj-lt"/>
              </a:rPr>
              <a:t>Bad </a:t>
            </a:r>
            <a:r>
              <a:rPr sz="4400" spc="-20" dirty="0">
                <a:solidFill>
                  <a:srgbClr val="8E4220"/>
                </a:solidFill>
                <a:latin typeface="+mj-lt"/>
              </a:rPr>
              <a:t>Debt</a:t>
            </a:r>
            <a:endParaRPr sz="4400">
              <a:latin typeface="+mj-l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71067" y="4420871"/>
            <a:ext cx="2123440" cy="544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3845" marR="5080" indent="-27178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FFFFFF"/>
                </a:solidFill>
                <a:latin typeface="+mj-lt"/>
                <a:cs typeface="Trebuchet MS"/>
              </a:rPr>
              <a:t>Investing</a:t>
            </a:r>
            <a:r>
              <a:rPr sz="1700" b="1" spc="-40" dirty="0">
                <a:solidFill>
                  <a:srgbClr val="FFFFFF"/>
                </a:solidFill>
                <a:latin typeface="+mj-lt"/>
                <a:cs typeface="Trebuchet MS"/>
              </a:rPr>
              <a:t> </a:t>
            </a:r>
            <a:r>
              <a:rPr sz="1700" b="1" dirty="0">
                <a:solidFill>
                  <a:srgbClr val="FFFFFF"/>
                </a:solidFill>
                <a:latin typeface="+mj-lt"/>
                <a:cs typeface="Trebuchet MS"/>
              </a:rPr>
              <a:t>to</a:t>
            </a:r>
            <a:r>
              <a:rPr sz="1700" b="1" spc="-10" dirty="0">
                <a:solidFill>
                  <a:srgbClr val="FFFFFF"/>
                </a:solidFill>
                <a:latin typeface="+mj-lt"/>
                <a:cs typeface="Trebuchet MS"/>
              </a:rPr>
              <a:t> increase </a:t>
            </a:r>
            <a:r>
              <a:rPr sz="1700" b="1" dirty="0">
                <a:solidFill>
                  <a:srgbClr val="FFFFFF"/>
                </a:solidFill>
                <a:latin typeface="+mj-lt"/>
                <a:cs typeface="Trebuchet MS"/>
              </a:rPr>
              <a:t>future</a:t>
            </a:r>
            <a:r>
              <a:rPr sz="1700" b="1" spc="-35" dirty="0">
                <a:solidFill>
                  <a:srgbClr val="FFFFFF"/>
                </a:solidFill>
                <a:latin typeface="+mj-lt"/>
                <a:cs typeface="Trebuchet MS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+mj-lt"/>
                <a:cs typeface="Trebuchet MS"/>
              </a:rPr>
              <a:t>earnings</a:t>
            </a:r>
            <a:endParaRPr sz="1700">
              <a:latin typeface="+mj-lt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275589" y="3581400"/>
            <a:ext cx="2476500" cy="715010"/>
          </a:xfrm>
          <a:custGeom>
            <a:avLst/>
            <a:gdLst/>
            <a:ahLst/>
            <a:cxnLst/>
            <a:rect l="l" t="t" r="r" b="b"/>
            <a:pathLst>
              <a:path w="2476500" h="715010">
                <a:moveTo>
                  <a:pt x="2357374" y="0"/>
                </a:moveTo>
                <a:lnTo>
                  <a:pt x="119125" y="0"/>
                </a:lnTo>
                <a:lnTo>
                  <a:pt x="72759" y="9362"/>
                </a:lnTo>
                <a:lnTo>
                  <a:pt x="34893" y="34893"/>
                </a:lnTo>
                <a:lnTo>
                  <a:pt x="9362" y="72759"/>
                </a:lnTo>
                <a:lnTo>
                  <a:pt x="0" y="119126"/>
                </a:lnTo>
                <a:lnTo>
                  <a:pt x="0" y="595630"/>
                </a:lnTo>
                <a:lnTo>
                  <a:pt x="9362" y="641996"/>
                </a:lnTo>
                <a:lnTo>
                  <a:pt x="34893" y="679862"/>
                </a:lnTo>
                <a:lnTo>
                  <a:pt x="72759" y="705393"/>
                </a:lnTo>
                <a:lnTo>
                  <a:pt x="119125" y="714756"/>
                </a:lnTo>
                <a:lnTo>
                  <a:pt x="2357374" y="714756"/>
                </a:lnTo>
                <a:lnTo>
                  <a:pt x="2403740" y="705393"/>
                </a:lnTo>
                <a:lnTo>
                  <a:pt x="2441606" y="679862"/>
                </a:lnTo>
                <a:lnTo>
                  <a:pt x="2467137" y="641996"/>
                </a:lnTo>
                <a:lnTo>
                  <a:pt x="2476500" y="595630"/>
                </a:lnTo>
                <a:lnTo>
                  <a:pt x="2476500" y="119126"/>
                </a:lnTo>
                <a:lnTo>
                  <a:pt x="2467137" y="72759"/>
                </a:lnTo>
                <a:lnTo>
                  <a:pt x="2441606" y="34893"/>
                </a:lnTo>
                <a:lnTo>
                  <a:pt x="2403740" y="9362"/>
                </a:lnTo>
                <a:lnTo>
                  <a:pt x="2357374" y="0"/>
                </a:lnTo>
                <a:close/>
              </a:path>
            </a:pathLst>
          </a:custGeom>
          <a:solidFill>
            <a:srgbClr val="6E7A62"/>
          </a:solid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12799" y="3658617"/>
            <a:ext cx="1837689" cy="544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235" marR="5080" indent="-9017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FFFFFF"/>
                </a:solidFill>
                <a:latin typeface="+mj-lt"/>
                <a:cs typeface="Trebuchet MS"/>
              </a:rPr>
              <a:t>Borrowing</a:t>
            </a:r>
            <a:r>
              <a:rPr sz="1700" b="1" spc="-30" dirty="0">
                <a:solidFill>
                  <a:srgbClr val="FFFFFF"/>
                </a:solidFill>
                <a:latin typeface="+mj-lt"/>
                <a:cs typeface="Trebuchet MS"/>
              </a:rPr>
              <a:t> </a:t>
            </a:r>
            <a:r>
              <a:rPr sz="1700" b="1" dirty="0">
                <a:solidFill>
                  <a:srgbClr val="FFFFFF"/>
                </a:solidFill>
                <a:latin typeface="+mj-lt"/>
                <a:cs typeface="Trebuchet MS"/>
              </a:rPr>
              <a:t>to</a:t>
            </a:r>
            <a:r>
              <a:rPr sz="1700" b="1" spc="-25" dirty="0">
                <a:solidFill>
                  <a:srgbClr val="FFFFFF"/>
                </a:solidFill>
                <a:latin typeface="+mj-lt"/>
                <a:cs typeface="Trebuchet MS"/>
              </a:rPr>
              <a:t> </a:t>
            </a:r>
            <a:r>
              <a:rPr sz="1700" b="1" spc="-20" dirty="0">
                <a:solidFill>
                  <a:srgbClr val="FFFFFF"/>
                </a:solidFill>
                <a:latin typeface="+mj-lt"/>
                <a:cs typeface="Trebuchet MS"/>
              </a:rPr>
              <a:t>save </a:t>
            </a:r>
            <a:r>
              <a:rPr sz="1700" b="1" dirty="0">
                <a:solidFill>
                  <a:srgbClr val="FFFFFF"/>
                </a:solidFill>
                <a:latin typeface="+mj-lt"/>
                <a:cs typeface="Trebuchet MS"/>
              </a:rPr>
              <a:t>time</a:t>
            </a:r>
            <a:r>
              <a:rPr sz="1700" b="1" spc="-15" dirty="0">
                <a:solidFill>
                  <a:srgbClr val="FFFFFF"/>
                </a:solidFill>
                <a:latin typeface="+mj-lt"/>
                <a:cs typeface="Trebuchet MS"/>
              </a:rPr>
              <a:t> </a:t>
            </a:r>
            <a:r>
              <a:rPr sz="1700" b="1" dirty="0">
                <a:solidFill>
                  <a:srgbClr val="FFFFFF"/>
                </a:solidFill>
                <a:latin typeface="+mj-lt"/>
                <a:cs typeface="Trebuchet MS"/>
              </a:rPr>
              <a:t>and</a:t>
            </a:r>
            <a:r>
              <a:rPr sz="1700" b="1" spc="-45" dirty="0">
                <a:solidFill>
                  <a:srgbClr val="FFFFFF"/>
                </a:solidFill>
                <a:latin typeface="+mj-lt"/>
                <a:cs typeface="Trebuchet MS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+mj-lt"/>
                <a:cs typeface="Trebuchet MS"/>
              </a:rPr>
              <a:t>money</a:t>
            </a:r>
            <a:endParaRPr sz="1700" dirty="0">
              <a:latin typeface="+mj-lt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275589" y="2817876"/>
            <a:ext cx="2476500" cy="716280"/>
          </a:xfrm>
          <a:custGeom>
            <a:avLst/>
            <a:gdLst/>
            <a:ahLst/>
            <a:cxnLst/>
            <a:rect l="l" t="t" r="r" b="b"/>
            <a:pathLst>
              <a:path w="2476500" h="716279">
                <a:moveTo>
                  <a:pt x="2357120" y="0"/>
                </a:moveTo>
                <a:lnTo>
                  <a:pt x="119380" y="0"/>
                </a:lnTo>
                <a:lnTo>
                  <a:pt x="72914" y="9384"/>
                </a:lnTo>
                <a:lnTo>
                  <a:pt x="34967" y="34972"/>
                </a:lnTo>
                <a:lnTo>
                  <a:pt x="9382" y="72919"/>
                </a:lnTo>
                <a:lnTo>
                  <a:pt x="0" y="119380"/>
                </a:lnTo>
                <a:lnTo>
                  <a:pt x="0" y="596900"/>
                </a:lnTo>
                <a:lnTo>
                  <a:pt x="9382" y="643360"/>
                </a:lnTo>
                <a:lnTo>
                  <a:pt x="34967" y="681307"/>
                </a:lnTo>
                <a:lnTo>
                  <a:pt x="72914" y="706895"/>
                </a:lnTo>
                <a:lnTo>
                  <a:pt x="119380" y="716280"/>
                </a:lnTo>
                <a:lnTo>
                  <a:pt x="2357120" y="716280"/>
                </a:lnTo>
                <a:lnTo>
                  <a:pt x="2403580" y="706895"/>
                </a:lnTo>
                <a:lnTo>
                  <a:pt x="2441527" y="681307"/>
                </a:lnTo>
                <a:lnTo>
                  <a:pt x="2467115" y="643360"/>
                </a:lnTo>
                <a:lnTo>
                  <a:pt x="2476500" y="596900"/>
                </a:lnTo>
                <a:lnTo>
                  <a:pt x="2476500" y="119380"/>
                </a:lnTo>
                <a:lnTo>
                  <a:pt x="2467115" y="72919"/>
                </a:lnTo>
                <a:lnTo>
                  <a:pt x="2441527" y="34972"/>
                </a:lnTo>
                <a:lnTo>
                  <a:pt x="2403580" y="9384"/>
                </a:lnTo>
                <a:lnTo>
                  <a:pt x="2357120" y="0"/>
                </a:lnTo>
                <a:close/>
              </a:path>
            </a:pathLst>
          </a:custGeom>
          <a:solidFill>
            <a:srgbClr val="939F87"/>
          </a:solid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08430" y="2895677"/>
            <a:ext cx="1247775" cy="5454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700" b="1" spc="-20" dirty="0">
                <a:solidFill>
                  <a:srgbClr val="FFFFFF"/>
                </a:solidFill>
                <a:latin typeface="+mj-lt"/>
                <a:cs typeface="Trebuchet MS"/>
              </a:rPr>
              <a:t>Taking</a:t>
            </a:r>
            <a:r>
              <a:rPr sz="1700" b="1" spc="-65" dirty="0">
                <a:solidFill>
                  <a:srgbClr val="FFFFFF"/>
                </a:solidFill>
                <a:latin typeface="+mj-lt"/>
                <a:cs typeface="Trebuchet MS"/>
              </a:rPr>
              <a:t> </a:t>
            </a:r>
            <a:r>
              <a:rPr sz="1700" b="1" dirty="0">
                <a:solidFill>
                  <a:srgbClr val="FFFFFF"/>
                </a:solidFill>
                <a:latin typeface="+mj-lt"/>
                <a:cs typeface="Trebuchet MS"/>
              </a:rPr>
              <a:t>out</a:t>
            </a:r>
            <a:r>
              <a:rPr sz="1700" b="1" spc="-40" dirty="0">
                <a:solidFill>
                  <a:srgbClr val="FFFFFF"/>
                </a:solidFill>
                <a:latin typeface="+mj-lt"/>
                <a:cs typeface="Trebuchet MS"/>
              </a:rPr>
              <a:t> </a:t>
            </a:r>
            <a:r>
              <a:rPr sz="1700" b="1" spc="-50" dirty="0">
                <a:solidFill>
                  <a:srgbClr val="FFFFFF"/>
                </a:solidFill>
                <a:latin typeface="+mj-lt"/>
                <a:cs typeface="Trebuchet MS"/>
              </a:rPr>
              <a:t>a</a:t>
            </a:r>
            <a:endParaRPr sz="1700">
              <a:latin typeface="+mj-lt"/>
              <a:cs typeface="Trebuchet MS"/>
            </a:endParaRPr>
          </a:p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sz="1700" b="1" spc="-10" dirty="0">
                <a:solidFill>
                  <a:srgbClr val="FFFFFF"/>
                </a:solidFill>
                <a:latin typeface="+mj-lt"/>
                <a:cs typeface="Trebuchet MS"/>
              </a:rPr>
              <a:t>mortgage</a:t>
            </a:r>
            <a:endParaRPr sz="1700">
              <a:latin typeface="+mj-lt"/>
              <a:cs typeface="Trebuchet MS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865377" y="1779045"/>
            <a:ext cx="1306195" cy="996315"/>
            <a:chOff x="1437132" y="1809524"/>
            <a:chExt cx="1306195" cy="996315"/>
          </a:xfrm>
        </p:grpSpPr>
        <p:sp>
          <p:nvSpPr>
            <p:cNvPr id="17" name="object 17"/>
            <p:cNvSpPr/>
            <p:nvPr/>
          </p:nvSpPr>
          <p:spPr>
            <a:xfrm>
              <a:off x="1531316" y="1860910"/>
              <a:ext cx="144780" cy="149225"/>
            </a:xfrm>
            <a:custGeom>
              <a:avLst/>
              <a:gdLst/>
              <a:ahLst/>
              <a:cxnLst/>
              <a:rect l="l" t="t" r="r" b="b"/>
              <a:pathLst>
                <a:path w="144780" h="149225">
                  <a:moveTo>
                    <a:pt x="0" y="148925"/>
                  </a:moveTo>
                  <a:lnTo>
                    <a:pt x="144169" y="148925"/>
                  </a:lnTo>
                  <a:lnTo>
                    <a:pt x="144169" y="0"/>
                  </a:lnTo>
                  <a:lnTo>
                    <a:pt x="0" y="0"/>
                  </a:lnTo>
                  <a:lnTo>
                    <a:pt x="0" y="148925"/>
                  </a:lnTo>
                  <a:close/>
                </a:path>
              </a:pathLst>
            </a:custGeom>
            <a:solidFill>
              <a:srgbClr val="BAC9CF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1531316" y="1860910"/>
              <a:ext cx="144780" cy="22225"/>
            </a:xfrm>
            <a:custGeom>
              <a:avLst/>
              <a:gdLst/>
              <a:ahLst/>
              <a:cxnLst/>
              <a:rect l="l" t="t" r="r" b="b"/>
              <a:pathLst>
                <a:path w="144780" h="22225">
                  <a:moveTo>
                    <a:pt x="0" y="21844"/>
                  </a:moveTo>
                  <a:lnTo>
                    <a:pt x="144169" y="21844"/>
                  </a:lnTo>
                  <a:lnTo>
                    <a:pt x="144169" y="0"/>
                  </a:lnTo>
                  <a:lnTo>
                    <a:pt x="0" y="0"/>
                  </a:lnTo>
                  <a:lnTo>
                    <a:pt x="0" y="21844"/>
                  </a:lnTo>
                  <a:close/>
                </a:path>
              </a:pathLst>
            </a:custGeom>
            <a:solidFill>
              <a:srgbClr val="9EB0B8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1491178" y="2376975"/>
              <a:ext cx="547370" cy="428625"/>
            </a:xfrm>
            <a:custGeom>
              <a:avLst/>
              <a:gdLst/>
              <a:ahLst/>
              <a:cxnLst/>
              <a:rect l="l" t="t" r="r" b="b"/>
              <a:pathLst>
                <a:path w="547369" h="428625">
                  <a:moveTo>
                    <a:pt x="0" y="428416"/>
                  </a:moveTo>
                  <a:lnTo>
                    <a:pt x="546801" y="428416"/>
                  </a:lnTo>
                  <a:lnTo>
                    <a:pt x="546801" y="0"/>
                  </a:lnTo>
                  <a:lnTo>
                    <a:pt x="0" y="0"/>
                  </a:lnTo>
                  <a:lnTo>
                    <a:pt x="0" y="428416"/>
                  </a:lnTo>
                  <a:close/>
                </a:path>
              </a:pathLst>
            </a:custGeom>
            <a:solidFill>
              <a:srgbClr val="BAC9CF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1491354" y="2238468"/>
              <a:ext cx="546735" cy="139065"/>
            </a:xfrm>
            <a:custGeom>
              <a:avLst/>
              <a:gdLst/>
              <a:ahLst/>
              <a:cxnLst/>
              <a:rect l="l" t="t" r="r" b="b"/>
              <a:pathLst>
                <a:path w="546735" h="139064">
                  <a:moveTo>
                    <a:pt x="176" y="0"/>
                  </a:moveTo>
                  <a:lnTo>
                    <a:pt x="0" y="138343"/>
                  </a:lnTo>
                  <a:lnTo>
                    <a:pt x="546437" y="138507"/>
                  </a:lnTo>
                  <a:lnTo>
                    <a:pt x="546625" y="164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9EB0B8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1437132" y="1982558"/>
              <a:ext cx="894715" cy="822960"/>
            </a:xfrm>
            <a:custGeom>
              <a:avLst/>
              <a:gdLst/>
              <a:ahLst/>
              <a:cxnLst/>
              <a:rect l="l" t="t" r="r" b="b"/>
              <a:pathLst>
                <a:path w="894714" h="822960">
                  <a:moveTo>
                    <a:pt x="600494" y="778484"/>
                  </a:moveTo>
                  <a:lnTo>
                    <a:pt x="54038" y="778306"/>
                  </a:lnTo>
                  <a:lnTo>
                    <a:pt x="54038" y="822667"/>
                  </a:lnTo>
                  <a:lnTo>
                    <a:pt x="600494" y="822845"/>
                  </a:lnTo>
                  <a:lnTo>
                    <a:pt x="600494" y="778484"/>
                  </a:lnTo>
                  <a:close/>
                </a:path>
                <a:path w="894714" h="822960">
                  <a:moveTo>
                    <a:pt x="894130" y="342"/>
                  </a:moveTo>
                  <a:lnTo>
                    <a:pt x="39598" y="0"/>
                  </a:lnTo>
                  <a:lnTo>
                    <a:pt x="0" y="369087"/>
                  </a:lnTo>
                  <a:lnTo>
                    <a:pt x="893940" y="369430"/>
                  </a:lnTo>
                  <a:lnTo>
                    <a:pt x="894130" y="342"/>
                  </a:lnTo>
                  <a:close/>
                </a:path>
              </a:pathLst>
            </a:custGeom>
            <a:solidFill>
              <a:srgbClr val="316292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1441170" y="2006676"/>
              <a:ext cx="890269" cy="301625"/>
            </a:xfrm>
            <a:custGeom>
              <a:avLst/>
              <a:gdLst/>
              <a:ahLst/>
              <a:cxnLst/>
              <a:rect l="l" t="t" r="r" b="b"/>
              <a:pathLst>
                <a:path w="890269" h="301625">
                  <a:moveTo>
                    <a:pt x="889901" y="294093"/>
                  </a:moveTo>
                  <a:lnTo>
                    <a:pt x="889" y="293738"/>
                  </a:lnTo>
                  <a:lnTo>
                    <a:pt x="0" y="301129"/>
                  </a:lnTo>
                  <a:lnTo>
                    <a:pt x="889901" y="301485"/>
                  </a:lnTo>
                  <a:lnTo>
                    <a:pt x="889901" y="294093"/>
                  </a:lnTo>
                  <a:close/>
                </a:path>
                <a:path w="890269" h="301625">
                  <a:moveTo>
                    <a:pt x="889901" y="252018"/>
                  </a:moveTo>
                  <a:lnTo>
                    <a:pt x="5461" y="251675"/>
                  </a:lnTo>
                  <a:lnTo>
                    <a:pt x="4584" y="259245"/>
                  </a:lnTo>
                  <a:lnTo>
                    <a:pt x="889901" y="259600"/>
                  </a:lnTo>
                  <a:lnTo>
                    <a:pt x="889901" y="252018"/>
                  </a:lnTo>
                  <a:close/>
                </a:path>
                <a:path w="890269" h="301625">
                  <a:moveTo>
                    <a:pt x="889901" y="210146"/>
                  </a:moveTo>
                  <a:lnTo>
                    <a:pt x="10033" y="209791"/>
                  </a:lnTo>
                  <a:lnTo>
                    <a:pt x="9156" y="217373"/>
                  </a:lnTo>
                  <a:lnTo>
                    <a:pt x="889901" y="217716"/>
                  </a:lnTo>
                  <a:lnTo>
                    <a:pt x="889901" y="210146"/>
                  </a:lnTo>
                  <a:close/>
                </a:path>
                <a:path w="890269" h="301625">
                  <a:moveTo>
                    <a:pt x="890092" y="168262"/>
                  </a:moveTo>
                  <a:lnTo>
                    <a:pt x="14617" y="167906"/>
                  </a:lnTo>
                  <a:lnTo>
                    <a:pt x="13741" y="175298"/>
                  </a:lnTo>
                  <a:lnTo>
                    <a:pt x="890092" y="175653"/>
                  </a:lnTo>
                  <a:lnTo>
                    <a:pt x="890092" y="168262"/>
                  </a:lnTo>
                  <a:close/>
                </a:path>
                <a:path w="890269" h="301625">
                  <a:moveTo>
                    <a:pt x="890092" y="126187"/>
                  </a:moveTo>
                  <a:lnTo>
                    <a:pt x="19189" y="125831"/>
                  </a:lnTo>
                  <a:lnTo>
                    <a:pt x="18313" y="133413"/>
                  </a:lnTo>
                  <a:lnTo>
                    <a:pt x="890092" y="133769"/>
                  </a:lnTo>
                  <a:lnTo>
                    <a:pt x="890092" y="126187"/>
                  </a:lnTo>
                  <a:close/>
                </a:path>
                <a:path w="890269" h="301625">
                  <a:moveTo>
                    <a:pt x="890092" y="84302"/>
                  </a:moveTo>
                  <a:lnTo>
                    <a:pt x="23774" y="83947"/>
                  </a:lnTo>
                  <a:lnTo>
                    <a:pt x="22885" y="91503"/>
                  </a:lnTo>
                  <a:lnTo>
                    <a:pt x="890092" y="91859"/>
                  </a:lnTo>
                  <a:lnTo>
                    <a:pt x="890092" y="84302"/>
                  </a:lnTo>
                  <a:close/>
                </a:path>
                <a:path w="890269" h="301625">
                  <a:moveTo>
                    <a:pt x="890092" y="42392"/>
                  </a:moveTo>
                  <a:lnTo>
                    <a:pt x="28346" y="42049"/>
                  </a:lnTo>
                  <a:lnTo>
                    <a:pt x="27470" y="49441"/>
                  </a:lnTo>
                  <a:lnTo>
                    <a:pt x="890092" y="49784"/>
                  </a:lnTo>
                  <a:lnTo>
                    <a:pt x="890092" y="42392"/>
                  </a:lnTo>
                  <a:close/>
                </a:path>
                <a:path w="890269" h="301625">
                  <a:moveTo>
                    <a:pt x="890092" y="355"/>
                  </a:moveTo>
                  <a:lnTo>
                    <a:pt x="32931" y="0"/>
                  </a:lnTo>
                  <a:lnTo>
                    <a:pt x="32042" y="7556"/>
                  </a:lnTo>
                  <a:lnTo>
                    <a:pt x="890092" y="7912"/>
                  </a:lnTo>
                  <a:lnTo>
                    <a:pt x="890092" y="355"/>
                  </a:lnTo>
                  <a:close/>
                </a:path>
              </a:pathLst>
            </a:custGeom>
            <a:solidFill>
              <a:srgbClr val="1B5078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1992031" y="1970932"/>
              <a:ext cx="687070" cy="835025"/>
            </a:xfrm>
            <a:custGeom>
              <a:avLst/>
              <a:gdLst/>
              <a:ahLst/>
              <a:cxnLst/>
              <a:rect l="l" t="t" r="r" b="b"/>
              <a:pathLst>
                <a:path w="687069" h="835025">
                  <a:moveTo>
                    <a:pt x="344518" y="0"/>
                  </a:moveTo>
                  <a:lnTo>
                    <a:pt x="164" y="327720"/>
                  </a:lnTo>
                  <a:lnTo>
                    <a:pt x="0" y="834283"/>
                  </a:lnTo>
                  <a:lnTo>
                    <a:pt x="686737" y="834459"/>
                  </a:lnTo>
                  <a:lnTo>
                    <a:pt x="686924" y="327907"/>
                  </a:lnTo>
                  <a:lnTo>
                    <a:pt x="344518" y="0"/>
                  </a:lnTo>
                  <a:close/>
                </a:path>
              </a:pathLst>
            </a:custGeom>
            <a:solidFill>
              <a:srgbClr val="DCE2E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0286" y="2410599"/>
              <a:ext cx="172153" cy="22635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93432" y="2410786"/>
              <a:ext cx="171989" cy="22633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38532" y="2410434"/>
              <a:ext cx="172177" cy="226339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992031" y="2761036"/>
              <a:ext cx="687070" cy="45085"/>
            </a:xfrm>
            <a:custGeom>
              <a:avLst/>
              <a:gdLst/>
              <a:ahLst/>
              <a:cxnLst/>
              <a:rect l="l" t="t" r="r" b="b"/>
              <a:pathLst>
                <a:path w="687069" h="45085">
                  <a:moveTo>
                    <a:pt x="0" y="0"/>
                  </a:moveTo>
                  <a:lnTo>
                    <a:pt x="0" y="44355"/>
                  </a:lnTo>
                  <a:lnTo>
                    <a:pt x="686737" y="44707"/>
                  </a:lnTo>
                  <a:lnTo>
                    <a:pt x="686737" y="1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5078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2349034" y="2410786"/>
              <a:ext cx="220345" cy="365125"/>
            </a:xfrm>
            <a:custGeom>
              <a:avLst/>
              <a:gdLst/>
              <a:ahLst/>
              <a:cxnLst/>
              <a:rect l="l" t="t" r="r" b="b"/>
              <a:pathLst>
                <a:path w="220344" h="365125">
                  <a:moveTo>
                    <a:pt x="187" y="0"/>
                  </a:moveTo>
                  <a:lnTo>
                    <a:pt x="0" y="364682"/>
                  </a:lnTo>
                  <a:lnTo>
                    <a:pt x="219885" y="364682"/>
                  </a:lnTo>
                  <a:lnTo>
                    <a:pt x="220073" y="164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2364898" y="2431716"/>
              <a:ext cx="187960" cy="313690"/>
            </a:xfrm>
            <a:custGeom>
              <a:avLst/>
              <a:gdLst/>
              <a:ahLst/>
              <a:cxnLst/>
              <a:rect l="l" t="t" r="r" b="b"/>
              <a:pathLst>
                <a:path w="187960" h="313689">
                  <a:moveTo>
                    <a:pt x="187829" y="0"/>
                  </a:moveTo>
                  <a:lnTo>
                    <a:pt x="164" y="0"/>
                  </a:lnTo>
                  <a:lnTo>
                    <a:pt x="0" y="313655"/>
                  </a:lnTo>
                  <a:lnTo>
                    <a:pt x="187829" y="313655"/>
                  </a:lnTo>
                  <a:lnTo>
                    <a:pt x="187829" y="0"/>
                  </a:lnTo>
                  <a:close/>
                </a:path>
              </a:pathLst>
            </a:custGeom>
            <a:solidFill>
              <a:srgbClr val="316292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2394458" y="2460269"/>
              <a:ext cx="130175" cy="264160"/>
            </a:xfrm>
            <a:custGeom>
              <a:avLst/>
              <a:gdLst/>
              <a:ahLst/>
              <a:cxnLst/>
              <a:rect l="l" t="t" r="r" b="b"/>
              <a:pathLst>
                <a:path w="130175" h="264160">
                  <a:moveTo>
                    <a:pt x="129908" y="0"/>
                  </a:moveTo>
                  <a:lnTo>
                    <a:pt x="125869" y="0"/>
                  </a:lnTo>
                  <a:lnTo>
                    <a:pt x="125869" y="3810"/>
                  </a:lnTo>
                  <a:lnTo>
                    <a:pt x="125691" y="260337"/>
                  </a:lnTo>
                  <a:lnTo>
                    <a:pt x="4229" y="260337"/>
                  </a:lnTo>
                  <a:lnTo>
                    <a:pt x="4229" y="3810"/>
                  </a:lnTo>
                  <a:lnTo>
                    <a:pt x="125869" y="3810"/>
                  </a:lnTo>
                  <a:lnTo>
                    <a:pt x="125869" y="0"/>
                  </a:lnTo>
                  <a:lnTo>
                    <a:pt x="165" y="0"/>
                  </a:lnTo>
                  <a:lnTo>
                    <a:pt x="165" y="3810"/>
                  </a:lnTo>
                  <a:lnTo>
                    <a:pt x="88" y="260337"/>
                  </a:lnTo>
                  <a:lnTo>
                    <a:pt x="0" y="264147"/>
                  </a:lnTo>
                  <a:lnTo>
                    <a:pt x="129755" y="264147"/>
                  </a:lnTo>
                  <a:lnTo>
                    <a:pt x="129755" y="260464"/>
                  </a:lnTo>
                  <a:lnTo>
                    <a:pt x="129755" y="260337"/>
                  </a:lnTo>
                  <a:lnTo>
                    <a:pt x="129895" y="3810"/>
                  </a:lnTo>
                  <a:lnTo>
                    <a:pt x="129908" y="3670"/>
                  </a:lnTo>
                  <a:lnTo>
                    <a:pt x="129908" y="0"/>
                  </a:lnTo>
                  <a:close/>
                </a:path>
              </a:pathLst>
            </a:custGeom>
            <a:solidFill>
              <a:srgbClr val="3970A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2340762" y="2475902"/>
              <a:ext cx="237490" cy="304800"/>
            </a:xfrm>
            <a:custGeom>
              <a:avLst/>
              <a:gdLst/>
              <a:ahLst/>
              <a:cxnLst/>
              <a:rect l="l" t="t" r="r" b="b"/>
              <a:pathLst>
                <a:path w="237489" h="304800">
                  <a:moveTo>
                    <a:pt x="168821" y="190"/>
                  </a:moveTo>
                  <a:lnTo>
                    <a:pt x="68668" y="0"/>
                  </a:lnTo>
                  <a:lnTo>
                    <a:pt x="68478" y="87668"/>
                  </a:lnTo>
                  <a:lnTo>
                    <a:pt x="168821" y="87668"/>
                  </a:lnTo>
                  <a:lnTo>
                    <a:pt x="168821" y="190"/>
                  </a:lnTo>
                  <a:close/>
                </a:path>
                <a:path w="237489" h="304800">
                  <a:moveTo>
                    <a:pt x="237134" y="285140"/>
                  </a:moveTo>
                  <a:lnTo>
                    <a:pt x="0" y="285140"/>
                  </a:lnTo>
                  <a:lnTo>
                    <a:pt x="0" y="304507"/>
                  </a:lnTo>
                  <a:lnTo>
                    <a:pt x="237134" y="304673"/>
                  </a:lnTo>
                  <a:lnTo>
                    <a:pt x="237134" y="285140"/>
                  </a:lnTo>
                  <a:close/>
                </a:path>
              </a:pathLst>
            </a:custGeom>
            <a:solidFill>
              <a:srgbClr val="DCE2E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2315242" y="2780223"/>
              <a:ext cx="287655" cy="25400"/>
            </a:xfrm>
            <a:custGeom>
              <a:avLst/>
              <a:gdLst/>
              <a:ahLst/>
              <a:cxnLst/>
              <a:rect l="l" t="t" r="r" b="b"/>
              <a:pathLst>
                <a:path w="287655" h="25400">
                  <a:moveTo>
                    <a:pt x="0" y="0"/>
                  </a:moveTo>
                  <a:lnTo>
                    <a:pt x="0" y="25344"/>
                  </a:lnTo>
                  <a:lnTo>
                    <a:pt x="287657" y="25344"/>
                  </a:lnTo>
                  <a:lnTo>
                    <a:pt x="287657" y="1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C9CF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2374918" y="2583619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39" h="15239">
                  <a:moveTo>
                    <a:pt x="11616" y="0"/>
                  </a:moveTo>
                  <a:lnTo>
                    <a:pt x="3355" y="0"/>
                  </a:lnTo>
                  <a:lnTo>
                    <a:pt x="0" y="3343"/>
                  </a:lnTo>
                  <a:lnTo>
                    <a:pt x="0" y="11616"/>
                  </a:lnTo>
                  <a:lnTo>
                    <a:pt x="3355" y="14960"/>
                  </a:lnTo>
                  <a:lnTo>
                    <a:pt x="11616" y="14960"/>
                  </a:lnTo>
                  <a:lnTo>
                    <a:pt x="14971" y="11616"/>
                  </a:lnTo>
                  <a:lnTo>
                    <a:pt x="14971" y="7391"/>
                  </a:lnTo>
                  <a:lnTo>
                    <a:pt x="14971" y="3343"/>
                  </a:lnTo>
                  <a:lnTo>
                    <a:pt x="1161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34" name="object 3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63145" y="2162609"/>
              <a:ext cx="143124" cy="143082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513183" y="1809524"/>
              <a:ext cx="179070" cy="51435"/>
            </a:xfrm>
            <a:custGeom>
              <a:avLst/>
              <a:gdLst/>
              <a:ahLst/>
              <a:cxnLst/>
              <a:rect l="l" t="t" r="r" b="b"/>
              <a:pathLst>
                <a:path w="179069" h="51435">
                  <a:moveTo>
                    <a:pt x="178869" y="0"/>
                  </a:moveTo>
                  <a:lnTo>
                    <a:pt x="0" y="0"/>
                  </a:lnTo>
                  <a:lnTo>
                    <a:pt x="0" y="51385"/>
                  </a:lnTo>
                  <a:lnTo>
                    <a:pt x="178869" y="51385"/>
                  </a:lnTo>
                  <a:lnTo>
                    <a:pt x="178869" y="0"/>
                  </a:lnTo>
                  <a:close/>
                </a:path>
              </a:pathLst>
            </a:custGeom>
            <a:solidFill>
              <a:srgbClr val="316292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1992195" y="1970932"/>
              <a:ext cx="687070" cy="384810"/>
            </a:xfrm>
            <a:custGeom>
              <a:avLst/>
              <a:gdLst/>
              <a:ahLst/>
              <a:cxnLst/>
              <a:rect l="l" t="t" r="r" b="b"/>
              <a:pathLst>
                <a:path w="687069" h="384810">
                  <a:moveTo>
                    <a:pt x="344354" y="0"/>
                  </a:moveTo>
                  <a:lnTo>
                    <a:pt x="0" y="327720"/>
                  </a:lnTo>
                  <a:lnTo>
                    <a:pt x="0" y="384408"/>
                  </a:lnTo>
                  <a:lnTo>
                    <a:pt x="344354" y="56665"/>
                  </a:lnTo>
                  <a:lnTo>
                    <a:pt x="686760" y="384573"/>
                  </a:lnTo>
                  <a:lnTo>
                    <a:pt x="686760" y="327907"/>
                  </a:lnTo>
                  <a:lnTo>
                    <a:pt x="344354" y="0"/>
                  </a:lnTo>
                  <a:close/>
                </a:path>
              </a:pathLst>
            </a:custGeom>
            <a:solidFill>
              <a:srgbClr val="BAC9CF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1927427" y="1937496"/>
              <a:ext cx="815975" cy="388620"/>
            </a:xfrm>
            <a:custGeom>
              <a:avLst/>
              <a:gdLst/>
              <a:ahLst/>
              <a:cxnLst/>
              <a:rect l="l" t="t" r="r" b="b"/>
              <a:pathLst>
                <a:path w="815975" h="388619">
                  <a:moveTo>
                    <a:pt x="407879" y="0"/>
                  </a:moveTo>
                  <a:lnTo>
                    <a:pt x="0" y="388256"/>
                  </a:lnTo>
                  <a:lnTo>
                    <a:pt x="50172" y="388444"/>
                  </a:lnTo>
                  <a:lnTo>
                    <a:pt x="407879" y="50142"/>
                  </a:lnTo>
                  <a:lnTo>
                    <a:pt x="765609" y="388608"/>
                  </a:lnTo>
                  <a:lnTo>
                    <a:pt x="815781" y="388608"/>
                  </a:lnTo>
                  <a:lnTo>
                    <a:pt x="407879" y="0"/>
                  </a:lnTo>
                  <a:close/>
                </a:path>
              </a:pathLst>
            </a:custGeom>
            <a:solidFill>
              <a:srgbClr val="1B5078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1943783" y="1952983"/>
              <a:ext cx="783590" cy="373380"/>
            </a:xfrm>
            <a:custGeom>
              <a:avLst/>
              <a:gdLst/>
              <a:ahLst/>
              <a:cxnLst/>
              <a:rect l="l" t="t" r="r" b="b"/>
              <a:pathLst>
                <a:path w="783589" h="373380">
                  <a:moveTo>
                    <a:pt x="391710" y="0"/>
                  </a:moveTo>
                  <a:lnTo>
                    <a:pt x="0" y="372770"/>
                  </a:lnTo>
                  <a:lnTo>
                    <a:pt x="48248" y="372958"/>
                  </a:lnTo>
                  <a:lnTo>
                    <a:pt x="391710" y="48054"/>
                  </a:lnTo>
                  <a:lnTo>
                    <a:pt x="735172" y="373122"/>
                  </a:lnTo>
                  <a:lnTo>
                    <a:pt x="783397" y="373122"/>
                  </a:lnTo>
                  <a:lnTo>
                    <a:pt x="391710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</p:grpSp>
      <p:sp>
        <p:nvSpPr>
          <p:cNvPr id="39" name="object 39"/>
          <p:cNvSpPr/>
          <p:nvPr/>
        </p:nvSpPr>
        <p:spPr>
          <a:xfrm>
            <a:off x="6213348" y="4343400"/>
            <a:ext cx="2476500" cy="715010"/>
          </a:xfrm>
          <a:custGeom>
            <a:avLst/>
            <a:gdLst/>
            <a:ahLst/>
            <a:cxnLst/>
            <a:rect l="l" t="t" r="r" b="b"/>
            <a:pathLst>
              <a:path w="2476500" h="715010">
                <a:moveTo>
                  <a:pt x="2357374" y="0"/>
                </a:moveTo>
                <a:lnTo>
                  <a:pt x="119125" y="0"/>
                </a:lnTo>
                <a:lnTo>
                  <a:pt x="72759" y="9362"/>
                </a:lnTo>
                <a:lnTo>
                  <a:pt x="34893" y="34893"/>
                </a:lnTo>
                <a:lnTo>
                  <a:pt x="9362" y="72759"/>
                </a:lnTo>
                <a:lnTo>
                  <a:pt x="0" y="119126"/>
                </a:lnTo>
                <a:lnTo>
                  <a:pt x="0" y="595630"/>
                </a:lnTo>
                <a:lnTo>
                  <a:pt x="9362" y="641996"/>
                </a:lnTo>
                <a:lnTo>
                  <a:pt x="34893" y="679862"/>
                </a:lnTo>
                <a:lnTo>
                  <a:pt x="72759" y="705393"/>
                </a:lnTo>
                <a:lnTo>
                  <a:pt x="119125" y="714756"/>
                </a:lnTo>
                <a:lnTo>
                  <a:pt x="2357374" y="714756"/>
                </a:lnTo>
                <a:lnTo>
                  <a:pt x="2403740" y="705393"/>
                </a:lnTo>
                <a:lnTo>
                  <a:pt x="2441606" y="679862"/>
                </a:lnTo>
                <a:lnTo>
                  <a:pt x="2467137" y="641996"/>
                </a:lnTo>
                <a:lnTo>
                  <a:pt x="2476500" y="595630"/>
                </a:lnTo>
                <a:lnTo>
                  <a:pt x="2476500" y="119126"/>
                </a:lnTo>
                <a:lnTo>
                  <a:pt x="2467137" y="72759"/>
                </a:lnTo>
                <a:lnTo>
                  <a:pt x="2441606" y="34893"/>
                </a:lnTo>
                <a:lnTo>
                  <a:pt x="2403740" y="9362"/>
                </a:lnTo>
                <a:lnTo>
                  <a:pt x="2357374" y="0"/>
                </a:lnTo>
                <a:close/>
              </a:path>
            </a:pathLst>
          </a:custGeom>
          <a:solidFill>
            <a:srgbClr val="8E4220"/>
          </a:solid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516752" y="4420871"/>
            <a:ext cx="1909445" cy="544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" marR="5080" indent="-10795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FFFFFF"/>
                </a:solidFill>
                <a:latin typeface="+mj-lt"/>
                <a:cs typeface="Trebuchet MS"/>
              </a:rPr>
              <a:t>Carrying</a:t>
            </a:r>
            <a:r>
              <a:rPr sz="1700" b="1" spc="-55" dirty="0">
                <a:solidFill>
                  <a:srgbClr val="FFFFFF"/>
                </a:solidFill>
                <a:latin typeface="+mj-lt"/>
                <a:cs typeface="Trebuchet MS"/>
              </a:rPr>
              <a:t> </a:t>
            </a:r>
            <a:r>
              <a:rPr sz="1700" b="1" dirty="0">
                <a:solidFill>
                  <a:srgbClr val="FFFFFF"/>
                </a:solidFill>
                <a:latin typeface="+mj-lt"/>
                <a:cs typeface="Trebuchet MS"/>
              </a:rPr>
              <a:t>debt</a:t>
            </a:r>
            <a:r>
              <a:rPr sz="1700" b="1" spc="-25" dirty="0">
                <a:solidFill>
                  <a:srgbClr val="FFFFFF"/>
                </a:solidFill>
                <a:latin typeface="+mj-lt"/>
                <a:cs typeface="Trebuchet MS"/>
              </a:rPr>
              <a:t> </a:t>
            </a:r>
            <a:r>
              <a:rPr sz="1700" b="1" spc="-20" dirty="0">
                <a:solidFill>
                  <a:srgbClr val="FFFFFF"/>
                </a:solidFill>
                <a:latin typeface="+mj-lt"/>
                <a:cs typeface="Trebuchet MS"/>
              </a:rPr>
              <a:t>with </a:t>
            </a:r>
            <a:r>
              <a:rPr sz="1700" b="1" dirty="0">
                <a:solidFill>
                  <a:srgbClr val="FFFFFF"/>
                </a:solidFill>
                <a:latin typeface="+mj-lt"/>
                <a:cs typeface="Trebuchet MS"/>
              </a:rPr>
              <a:t>high</a:t>
            </a:r>
            <a:r>
              <a:rPr sz="1700" b="1" spc="-20" dirty="0">
                <a:solidFill>
                  <a:srgbClr val="FFFFFF"/>
                </a:solidFill>
                <a:latin typeface="+mj-lt"/>
                <a:cs typeface="Trebuchet MS"/>
              </a:rPr>
              <a:t> </a:t>
            </a:r>
            <a:r>
              <a:rPr sz="1700" b="1" dirty="0">
                <a:solidFill>
                  <a:srgbClr val="FFFFFF"/>
                </a:solidFill>
                <a:latin typeface="+mj-lt"/>
                <a:cs typeface="Trebuchet MS"/>
              </a:rPr>
              <a:t>interest</a:t>
            </a:r>
            <a:r>
              <a:rPr sz="1700" b="1" spc="-35" dirty="0">
                <a:solidFill>
                  <a:srgbClr val="FFFFFF"/>
                </a:solidFill>
                <a:latin typeface="+mj-lt"/>
                <a:cs typeface="Trebuchet MS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+mj-lt"/>
                <a:cs typeface="Trebuchet MS"/>
              </a:rPr>
              <a:t>rates</a:t>
            </a:r>
            <a:endParaRPr sz="1700">
              <a:latin typeface="+mj-lt"/>
              <a:cs typeface="Trebuchet MS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6213348" y="3581400"/>
            <a:ext cx="2476500" cy="715010"/>
          </a:xfrm>
          <a:custGeom>
            <a:avLst/>
            <a:gdLst/>
            <a:ahLst/>
            <a:cxnLst/>
            <a:rect l="l" t="t" r="r" b="b"/>
            <a:pathLst>
              <a:path w="2476500" h="715010">
                <a:moveTo>
                  <a:pt x="2357374" y="0"/>
                </a:moveTo>
                <a:lnTo>
                  <a:pt x="119125" y="0"/>
                </a:lnTo>
                <a:lnTo>
                  <a:pt x="72759" y="9362"/>
                </a:lnTo>
                <a:lnTo>
                  <a:pt x="34893" y="34893"/>
                </a:lnTo>
                <a:lnTo>
                  <a:pt x="9362" y="72759"/>
                </a:lnTo>
                <a:lnTo>
                  <a:pt x="0" y="119126"/>
                </a:lnTo>
                <a:lnTo>
                  <a:pt x="0" y="595630"/>
                </a:lnTo>
                <a:lnTo>
                  <a:pt x="9362" y="641996"/>
                </a:lnTo>
                <a:lnTo>
                  <a:pt x="34893" y="679862"/>
                </a:lnTo>
                <a:lnTo>
                  <a:pt x="72759" y="705393"/>
                </a:lnTo>
                <a:lnTo>
                  <a:pt x="119125" y="714756"/>
                </a:lnTo>
                <a:lnTo>
                  <a:pt x="2357374" y="714756"/>
                </a:lnTo>
                <a:lnTo>
                  <a:pt x="2403740" y="705393"/>
                </a:lnTo>
                <a:lnTo>
                  <a:pt x="2441606" y="679862"/>
                </a:lnTo>
                <a:lnTo>
                  <a:pt x="2467137" y="641996"/>
                </a:lnTo>
                <a:lnTo>
                  <a:pt x="2476500" y="595630"/>
                </a:lnTo>
                <a:lnTo>
                  <a:pt x="2476500" y="119126"/>
                </a:lnTo>
                <a:lnTo>
                  <a:pt x="2467137" y="72759"/>
                </a:lnTo>
                <a:lnTo>
                  <a:pt x="2441606" y="34893"/>
                </a:lnTo>
                <a:lnTo>
                  <a:pt x="2403740" y="9362"/>
                </a:lnTo>
                <a:lnTo>
                  <a:pt x="2357374" y="0"/>
                </a:lnTo>
                <a:close/>
              </a:path>
            </a:pathLst>
          </a:custGeom>
          <a:solidFill>
            <a:srgbClr val="BC572C"/>
          </a:solid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469508" y="3658617"/>
            <a:ext cx="2004695" cy="544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3860" marR="5080" indent="-391795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FFFFFF"/>
                </a:solidFill>
                <a:latin typeface="+mj-lt"/>
                <a:cs typeface="Trebuchet MS"/>
              </a:rPr>
              <a:t>Buying</a:t>
            </a:r>
            <a:r>
              <a:rPr sz="1700" b="1" spc="-25" dirty="0">
                <a:solidFill>
                  <a:srgbClr val="FFFFFF"/>
                </a:solidFill>
                <a:latin typeface="+mj-lt"/>
                <a:cs typeface="Trebuchet MS"/>
              </a:rPr>
              <a:t> </a:t>
            </a:r>
            <a:r>
              <a:rPr sz="1700" b="1" dirty="0">
                <a:solidFill>
                  <a:srgbClr val="FFFFFF"/>
                </a:solidFill>
                <a:latin typeface="+mj-lt"/>
                <a:cs typeface="Trebuchet MS"/>
              </a:rPr>
              <a:t>luxuries</a:t>
            </a:r>
            <a:r>
              <a:rPr sz="1700" b="1" spc="-20" dirty="0">
                <a:solidFill>
                  <a:srgbClr val="FFFFFF"/>
                </a:solidFill>
                <a:latin typeface="+mj-lt"/>
                <a:cs typeface="Trebuchet MS"/>
              </a:rPr>
              <a:t> </a:t>
            </a:r>
            <a:r>
              <a:rPr sz="1700" b="1" spc="-25" dirty="0">
                <a:solidFill>
                  <a:srgbClr val="FFFFFF"/>
                </a:solidFill>
                <a:latin typeface="+mj-lt"/>
                <a:cs typeface="Trebuchet MS"/>
              </a:rPr>
              <a:t>you </a:t>
            </a:r>
            <a:r>
              <a:rPr sz="1700" b="1" dirty="0">
                <a:solidFill>
                  <a:srgbClr val="FFFFFF"/>
                </a:solidFill>
                <a:latin typeface="+mj-lt"/>
                <a:cs typeface="Trebuchet MS"/>
              </a:rPr>
              <a:t>can’t</a:t>
            </a:r>
            <a:r>
              <a:rPr sz="1700" b="1" spc="-30" dirty="0">
                <a:solidFill>
                  <a:srgbClr val="FFFFFF"/>
                </a:solidFill>
                <a:latin typeface="+mj-lt"/>
                <a:cs typeface="Trebuchet MS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+mj-lt"/>
                <a:cs typeface="Trebuchet MS"/>
              </a:rPr>
              <a:t>afford</a:t>
            </a:r>
            <a:endParaRPr sz="1700">
              <a:latin typeface="+mj-lt"/>
              <a:cs typeface="Trebuchet MS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6865621" y="2511198"/>
            <a:ext cx="1290320" cy="1026160"/>
            <a:chOff x="6437376" y="2541677"/>
            <a:chExt cx="1290320" cy="1026160"/>
          </a:xfrm>
        </p:grpSpPr>
        <p:sp>
          <p:nvSpPr>
            <p:cNvPr id="44" name="object 44"/>
            <p:cNvSpPr/>
            <p:nvPr/>
          </p:nvSpPr>
          <p:spPr>
            <a:xfrm>
              <a:off x="6556302" y="2541677"/>
              <a:ext cx="1171575" cy="907415"/>
            </a:xfrm>
            <a:custGeom>
              <a:avLst/>
              <a:gdLst/>
              <a:ahLst/>
              <a:cxnLst/>
              <a:rect l="l" t="t" r="r" b="b"/>
              <a:pathLst>
                <a:path w="1171575" h="907414">
                  <a:moveTo>
                    <a:pt x="984356" y="0"/>
                  </a:moveTo>
                  <a:lnTo>
                    <a:pt x="26079" y="253901"/>
                  </a:lnTo>
                  <a:lnTo>
                    <a:pt x="0" y="283439"/>
                  </a:lnTo>
                  <a:lnTo>
                    <a:pt x="862" y="297517"/>
                  </a:lnTo>
                  <a:lnTo>
                    <a:pt x="157242" y="880817"/>
                  </a:lnTo>
                  <a:lnTo>
                    <a:pt x="163521" y="893455"/>
                  </a:lnTo>
                  <a:lnTo>
                    <a:pt x="173802" y="902429"/>
                  </a:lnTo>
                  <a:lnTo>
                    <a:pt x="186706" y="906904"/>
                  </a:lnTo>
                  <a:lnTo>
                    <a:pt x="200850" y="906041"/>
                  </a:lnTo>
                  <a:lnTo>
                    <a:pt x="1144985" y="652935"/>
                  </a:lnTo>
                  <a:lnTo>
                    <a:pt x="1157617" y="646633"/>
                  </a:lnTo>
                  <a:lnTo>
                    <a:pt x="1166590" y="636311"/>
                  </a:lnTo>
                  <a:lnTo>
                    <a:pt x="1171064" y="623397"/>
                  </a:lnTo>
                  <a:lnTo>
                    <a:pt x="1170197" y="609319"/>
                  </a:lnTo>
                  <a:lnTo>
                    <a:pt x="1013810" y="26014"/>
                  </a:lnTo>
                  <a:lnTo>
                    <a:pt x="1007535" y="13403"/>
                  </a:lnTo>
                  <a:lnTo>
                    <a:pt x="997259" y="4466"/>
                  </a:lnTo>
                  <a:lnTo>
                    <a:pt x="984356" y="0"/>
                  </a:lnTo>
                  <a:close/>
                </a:path>
              </a:pathLst>
            </a:custGeom>
            <a:solidFill>
              <a:srgbClr val="EF4E1F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6570999" y="2619363"/>
              <a:ext cx="1057275" cy="436880"/>
            </a:xfrm>
            <a:custGeom>
              <a:avLst/>
              <a:gdLst/>
              <a:ahLst/>
              <a:cxnLst/>
              <a:rect l="l" t="t" r="r" b="b"/>
              <a:pathLst>
                <a:path w="1057275" h="436880">
                  <a:moveTo>
                    <a:pt x="1012933" y="0"/>
                  </a:moveTo>
                  <a:lnTo>
                    <a:pt x="0" y="271502"/>
                  </a:lnTo>
                  <a:lnTo>
                    <a:pt x="44133" y="436346"/>
                  </a:lnTo>
                  <a:lnTo>
                    <a:pt x="1057078" y="164820"/>
                  </a:lnTo>
                  <a:lnTo>
                    <a:pt x="1012933" y="0"/>
                  </a:lnTo>
                  <a:close/>
                </a:path>
              </a:pathLst>
            </a:custGeom>
            <a:solidFill>
              <a:srgbClr val="182935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6437376" y="2892617"/>
              <a:ext cx="1049020" cy="675640"/>
            </a:xfrm>
            <a:custGeom>
              <a:avLst/>
              <a:gdLst/>
              <a:ahLst/>
              <a:cxnLst/>
              <a:rect l="l" t="t" r="r" b="b"/>
              <a:pathLst>
                <a:path w="1049020" h="675639">
                  <a:moveTo>
                    <a:pt x="1012954" y="0"/>
                  </a:moveTo>
                  <a:lnTo>
                    <a:pt x="35551" y="0"/>
                  </a:lnTo>
                  <a:lnTo>
                    <a:pt x="21721" y="2798"/>
                  </a:lnTo>
                  <a:lnTo>
                    <a:pt x="10420" y="10425"/>
                  </a:lnTo>
                  <a:lnTo>
                    <a:pt x="2796" y="21729"/>
                  </a:lnTo>
                  <a:lnTo>
                    <a:pt x="0" y="35560"/>
                  </a:lnTo>
                  <a:lnTo>
                    <a:pt x="0" y="639356"/>
                  </a:lnTo>
                  <a:lnTo>
                    <a:pt x="2796" y="653216"/>
                  </a:lnTo>
                  <a:lnTo>
                    <a:pt x="10420" y="664580"/>
                  </a:lnTo>
                  <a:lnTo>
                    <a:pt x="21721" y="672266"/>
                  </a:lnTo>
                  <a:lnTo>
                    <a:pt x="35551" y="675090"/>
                  </a:lnTo>
                  <a:lnTo>
                    <a:pt x="1012954" y="675090"/>
                  </a:lnTo>
                  <a:lnTo>
                    <a:pt x="1026877" y="672266"/>
                  </a:lnTo>
                  <a:lnTo>
                    <a:pt x="1038228" y="664580"/>
                  </a:lnTo>
                  <a:lnTo>
                    <a:pt x="1045872" y="653216"/>
                  </a:lnTo>
                  <a:lnTo>
                    <a:pt x="1048672" y="639356"/>
                  </a:lnTo>
                  <a:lnTo>
                    <a:pt x="1048672" y="35560"/>
                  </a:lnTo>
                  <a:lnTo>
                    <a:pt x="1045872" y="21729"/>
                  </a:lnTo>
                  <a:lnTo>
                    <a:pt x="1038228" y="10425"/>
                  </a:lnTo>
                  <a:lnTo>
                    <a:pt x="1026877" y="2798"/>
                  </a:lnTo>
                  <a:lnTo>
                    <a:pt x="1012954" y="0"/>
                  </a:lnTo>
                  <a:close/>
                </a:path>
              </a:pathLst>
            </a:custGeom>
            <a:solidFill>
              <a:srgbClr val="3D80AA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6529667" y="3397275"/>
              <a:ext cx="864235" cy="42545"/>
            </a:xfrm>
            <a:custGeom>
              <a:avLst/>
              <a:gdLst/>
              <a:ahLst/>
              <a:cxnLst/>
              <a:rect l="l" t="t" r="r" b="b"/>
              <a:pathLst>
                <a:path w="864234" h="42545">
                  <a:moveTo>
                    <a:pt x="23812" y="0"/>
                  </a:moveTo>
                  <a:lnTo>
                    <a:pt x="0" y="0"/>
                  </a:lnTo>
                  <a:lnTo>
                    <a:pt x="0" y="42037"/>
                  </a:lnTo>
                  <a:lnTo>
                    <a:pt x="23812" y="42037"/>
                  </a:lnTo>
                  <a:lnTo>
                    <a:pt x="23812" y="0"/>
                  </a:lnTo>
                  <a:close/>
                </a:path>
                <a:path w="864234" h="42545">
                  <a:moveTo>
                    <a:pt x="74422" y="0"/>
                  </a:moveTo>
                  <a:lnTo>
                    <a:pt x="50787" y="0"/>
                  </a:lnTo>
                  <a:lnTo>
                    <a:pt x="50787" y="42037"/>
                  </a:lnTo>
                  <a:lnTo>
                    <a:pt x="74422" y="42037"/>
                  </a:lnTo>
                  <a:lnTo>
                    <a:pt x="74422" y="0"/>
                  </a:lnTo>
                  <a:close/>
                </a:path>
                <a:path w="864234" h="42545">
                  <a:moveTo>
                    <a:pt x="125209" y="0"/>
                  </a:moveTo>
                  <a:lnTo>
                    <a:pt x="101396" y="0"/>
                  </a:lnTo>
                  <a:lnTo>
                    <a:pt x="101396" y="42037"/>
                  </a:lnTo>
                  <a:lnTo>
                    <a:pt x="125209" y="42037"/>
                  </a:lnTo>
                  <a:lnTo>
                    <a:pt x="125209" y="0"/>
                  </a:lnTo>
                  <a:close/>
                </a:path>
                <a:path w="864234" h="42545">
                  <a:moveTo>
                    <a:pt x="175818" y="0"/>
                  </a:moveTo>
                  <a:lnTo>
                    <a:pt x="152196" y="0"/>
                  </a:lnTo>
                  <a:lnTo>
                    <a:pt x="152196" y="42037"/>
                  </a:lnTo>
                  <a:lnTo>
                    <a:pt x="175818" y="42037"/>
                  </a:lnTo>
                  <a:lnTo>
                    <a:pt x="175818" y="0"/>
                  </a:lnTo>
                  <a:close/>
                </a:path>
                <a:path w="864234" h="42545">
                  <a:moveTo>
                    <a:pt x="253060" y="0"/>
                  </a:moveTo>
                  <a:lnTo>
                    <a:pt x="229412" y="0"/>
                  </a:lnTo>
                  <a:lnTo>
                    <a:pt x="229412" y="42037"/>
                  </a:lnTo>
                  <a:lnTo>
                    <a:pt x="253060" y="42037"/>
                  </a:lnTo>
                  <a:lnTo>
                    <a:pt x="253060" y="0"/>
                  </a:lnTo>
                  <a:close/>
                </a:path>
                <a:path w="864234" h="42545">
                  <a:moveTo>
                    <a:pt x="303834" y="0"/>
                  </a:moveTo>
                  <a:lnTo>
                    <a:pt x="280035" y="0"/>
                  </a:lnTo>
                  <a:lnTo>
                    <a:pt x="280035" y="42037"/>
                  </a:lnTo>
                  <a:lnTo>
                    <a:pt x="303834" y="42037"/>
                  </a:lnTo>
                  <a:lnTo>
                    <a:pt x="303834" y="0"/>
                  </a:lnTo>
                  <a:close/>
                </a:path>
                <a:path w="864234" h="42545">
                  <a:moveTo>
                    <a:pt x="354457" y="0"/>
                  </a:moveTo>
                  <a:lnTo>
                    <a:pt x="330809" y="0"/>
                  </a:lnTo>
                  <a:lnTo>
                    <a:pt x="330809" y="42037"/>
                  </a:lnTo>
                  <a:lnTo>
                    <a:pt x="354457" y="42037"/>
                  </a:lnTo>
                  <a:lnTo>
                    <a:pt x="354457" y="0"/>
                  </a:lnTo>
                  <a:close/>
                </a:path>
                <a:path w="864234" h="42545">
                  <a:moveTo>
                    <a:pt x="405257" y="0"/>
                  </a:moveTo>
                  <a:lnTo>
                    <a:pt x="381419" y="0"/>
                  </a:lnTo>
                  <a:lnTo>
                    <a:pt x="381419" y="42037"/>
                  </a:lnTo>
                  <a:lnTo>
                    <a:pt x="405257" y="42037"/>
                  </a:lnTo>
                  <a:lnTo>
                    <a:pt x="405257" y="0"/>
                  </a:lnTo>
                  <a:close/>
                </a:path>
                <a:path w="864234" h="42545">
                  <a:moveTo>
                    <a:pt x="482473" y="0"/>
                  </a:moveTo>
                  <a:lnTo>
                    <a:pt x="458660" y="0"/>
                  </a:lnTo>
                  <a:lnTo>
                    <a:pt x="458660" y="42037"/>
                  </a:lnTo>
                  <a:lnTo>
                    <a:pt x="482473" y="42037"/>
                  </a:lnTo>
                  <a:lnTo>
                    <a:pt x="482473" y="0"/>
                  </a:lnTo>
                  <a:close/>
                </a:path>
                <a:path w="864234" h="42545">
                  <a:moveTo>
                    <a:pt x="533082" y="0"/>
                  </a:moveTo>
                  <a:lnTo>
                    <a:pt x="509435" y="0"/>
                  </a:lnTo>
                  <a:lnTo>
                    <a:pt x="509435" y="42037"/>
                  </a:lnTo>
                  <a:lnTo>
                    <a:pt x="533082" y="42037"/>
                  </a:lnTo>
                  <a:lnTo>
                    <a:pt x="533082" y="0"/>
                  </a:lnTo>
                  <a:close/>
                </a:path>
                <a:path w="864234" h="42545">
                  <a:moveTo>
                    <a:pt x="583882" y="0"/>
                  </a:moveTo>
                  <a:lnTo>
                    <a:pt x="560044" y="0"/>
                  </a:lnTo>
                  <a:lnTo>
                    <a:pt x="560044" y="42037"/>
                  </a:lnTo>
                  <a:lnTo>
                    <a:pt x="583882" y="42037"/>
                  </a:lnTo>
                  <a:lnTo>
                    <a:pt x="583882" y="0"/>
                  </a:lnTo>
                  <a:close/>
                </a:path>
                <a:path w="864234" h="42545">
                  <a:moveTo>
                    <a:pt x="634492" y="0"/>
                  </a:moveTo>
                  <a:lnTo>
                    <a:pt x="610844" y="0"/>
                  </a:lnTo>
                  <a:lnTo>
                    <a:pt x="610844" y="42037"/>
                  </a:lnTo>
                  <a:lnTo>
                    <a:pt x="634492" y="42037"/>
                  </a:lnTo>
                  <a:lnTo>
                    <a:pt x="634492" y="0"/>
                  </a:lnTo>
                  <a:close/>
                </a:path>
                <a:path w="864234" h="42545">
                  <a:moveTo>
                    <a:pt x="711720" y="0"/>
                  </a:moveTo>
                  <a:lnTo>
                    <a:pt x="688073" y="0"/>
                  </a:lnTo>
                  <a:lnTo>
                    <a:pt x="688073" y="42037"/>
                  </a:lnTo>
                  <a:lnTo>
                    <a:pt x="711720" y="42037"/>
                  </a:lnTo>
                  <a:lnTo>
                    <a:pt x="711720" y="0"/>
                  </a:lnTo>
                  <a:close/>
                </a:path>
                <a:path w="864234" h="42545">
                  <a:moveTo>
                    <a:pt x="762495" y="0"/>
                  </a:moveTo>
                  <a:lnTo>
                    <a:pt x="738682" y="0"/>
                  </a:lnTo>
                  <a:lnTo>
                    <a:pt x="738682" y="42037"/>
                  </a:lnTo>
                  <a:lnTo>
                    <a:pt x="762495" y="42037"/>
                  </a:lnTo>
                  <a:lnTo>
                    <a:pt x="762495" y="0"/>
                  </a:lnTo>
                  <a:close/>
                </a:path>
                <a:path w="864234" h="42545">
                  <a:moveTo>
                    <a:pt x="813104" y="0"/>
                  </a:moveTo>
                  <a:lnTo>
                    <a:pt x="789482" y="0"/>
                  </a:lnTo>
                  <a:lnTo>
                    <a:pt x="789482" y="42037"/>
                  </a:lnTo>
                  <a:lnTo>
                    <a:pt x="813104" y="42037"/>
                  </a:lnTo>
                  <a:lnTo>
                    <a:pt x="813104" y="0"/>
                  </a:lnTo>
                  <a:close/>
                </a:path>
                <a:path w="864234" h="42545">
                  <a:moveTo>
                    <a:pt x="863904" y="0"/>
                  </a:moveTo>
                  <a:lnTo>
                    <a:pt x="840092" y="0"/>
                  </a:lnTo>
                  <a:lnTo>
                    <a:pt x="840092" y="42037"/>
                  </a:lnTo>
                  <a:lnTo>
                    <a:pt x="863904" y="42037"/>
                  </a:lnTo>
                  <a:lnTo>
                    <a:pt x="863904" y="0"/>
                  </a:lnTo>
                  <a:close/>
                </a:path>
              </a:pathLst>
            </a:custGeom>
            <a:solidFill>
              <a:srgbClr val="DBF1F8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48" name="object 4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03574" y="3041864"/>
              <a:ext cx="182656" cy="137152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6715996" y="2989842"/>
              <a:ext cx="678180" cy="348615"/>
            </a:xfrm>
            <a:custGeom>
              <a:avLst/>
              <a:gdLst/>
              <a:ahLst/>
              <a:cxnLst/>
              <a:rect l="l" t="t" r="r" b="b"/>
              <a:pathLst>
                <a:path w="678179" h="348614">
                  <a:moveTo>
                    <a:pt x="338709" y="0"/>
                  </a:moveTo>
                  <a:lnTo>
                    <a:pt x="292827" y="3096"/>
                  </a:lnTo>
                  <a:lnTo>
                    <a:pt x="248797" y="12114"/>
                  </a:lnTo>
                  <a:lnTo>
                    <a:pt x="207027" y="26648"/>
                  </a:lnTo>
                  <a:lnTo>
                    <a:pt x="167923" y="46294"/>
                  </a:lnTo>
                  <a:lnTo>
                    <a:pt x="131894" y="70644"/>
                  </a:lnTo>
                  <a:lnTo>
                    <a:pt x="99346" y="99294"/>
                  </a:lnTo>
                  <a:lnTo>
                    <a:pt x="70688" y="131838"/>
                  </a:lnTo>
                  <a:lnTo>
                    <a:pt x="46327" y="167870"/>
                  </a:lnTo>
                  <a:lnTo>
                    <a:pt x="26670" y="206985"/>
                  </a:lnTo>
                  <a:lnTo>
                    <a:pt x="12187" y="248599"/>
                  </a:lnTo>
                  <a:lnTo>
                    <a:pt x="3099" y="292841"/>
                  </a:lnTo>
                  <a:lnTo>
                    <a:pt x="0" y="338770"/>
                  </a:lnTo>
                  <a:lnTo>
                    <a:pt x="0" y="342086"/>
                  </a:lnTo>
                  <a:lnTo>
                    <a:pt x="186" y="345245"/>
                  </a:lnTo>
                  <a:lnTo>
                    <a:pt x="186" y="348572"/>
                  </a:lnTo>
                  <a:lnTo>
                    <a:pt x="677233" y="348572"/>
                  </a:lnTo>
                  <a:lnTo>
                    <a:pt x="677396" y="345245"/>
                  </a:lnTo>
                  <a:lnTo>
                    <a:pt x="677583" y="342086"/>
                  </a:lnTo>
                  <a:lnTo>
                    <a:pt x="677583" y="338770"/>
                  </a:lnTo>
                  <a:lnTo>
                    <a:pt x="676921" y="328964"/>
                  </a:lnTo>
                  <a:lnTo>
                    <a:pt x="19796" y="328964"/>
                  </a:lnTo>
                  <a:lnTo>
                    <a:pt x="26607" y="272067"/>
                  </a:lnTo>
                  <a:lnTo>
                    <a:pt x="43001" y="218666"/>
                  </a:lnTo>
                  <a:lnTo>
                    <a:pt x="68061" y="169700"/>
                  </a:lnTo>
                  <a:lnTo>
                    <a:pt x="100872" y="126108"/>
                  </a:lnTo>
                  <a:lnTo>
                    <a:pt x="134053" y="126108"/>
                  </a:lnTo>
                  <a:lnTo>
                    <a:pt x="131471" y="124433"/>
                  </a:lnTo>
                  <a:lnTo>
                    <a:pt x="155468" y="77453"/>
                  </a:lnTo>
                  <a:lnTo>
                    <a:pt x="201999" y="50250"/>
                  </a:lnTo>
                  <a:lnTo>
                    <a:pt x="253096" y="31158"/>
                  </a:lnTo>
                  <a:lnTo>
                    <a:pt x="307894" y="21014"/>
                  </a:lnTo>
                  <a:lnTo>
                    <a:pt x="454283" y="21014"/>
                  </a:lnTo>
                  <a:lnTo>
                    <a:pt x="428690" y="12114"/>
                  </a:lnTo>
                  <a:lnTo>
                    <a:pt x="384629" y="3096"/>
                  </a:lnTo>
                  <a:lnTo>
                    <a:pt x="338709" y="0"/>
                  </a:lnTo>
                  <a:close/>
                </a:path>
                <a:path w="678179" h="348614">
                  <a:moveTo>
                    <a:pt x="134053" y="126108"/>
                  </a:moveTo>
                  <a:lnTo>
                    <a:pt x="100872" y="126108"/>
                  </a:lnTo>
                  <a:lnTo>
                    <a:pt x="119073" y="139607"/>
                  </a:lnTo>
                  <a:lnTo>
                    <a:pt x="137924" y="151969"/>
                  </a:lnTo>
                  <a:lnTo>
                    <a:pt x="157426" y="163181"/>
                  </a:lnTo>
                  <a:lnTo>
                    <a:pt x="177584" y="173226"/>
                  </a:lnTo>
                  <a:lnTo>
                    <a:pt x="162147" y="210126"/>
                  </a:lnTo>
                  <a:lnTo>
                    <a:pt x="150614" y="248599"/>
                  </a:lnTo>
                  <a:lnTo>
                    <a:pt x="143153" y="288321"/>
                  </a:lnTo>
                  <a:lnTo>
                    <a:pt x="139928" y="328964"/>
                  </a:lnTo>
                  <a:lnTo>
                    <a:pt x="159561" y="328964"/>
                  </a:lnTo>
                  <a:lnTo>
                    <a:pt x="162683" y="290291"/>
                  </a:lnTo>
                  <a:lnTo>
                    <a:pt x="169824" y="252502"/>
                  </a:lnTo>
                  <a:lnTo>
                    <a:pt x="180805" y="215895"/>
                  </a:lnTo>
                  <a:lnTo>
                    <a:pt x="195442" y="180768"/>
                  </a:lnTo>
                  <a:lnTo>
                    <a:pt x="262247" y="180768"/>
                  </a:lnTo>
                  <a:lnTo>
                    <a:pt x="234525" y="173821"/>
                  </a:lnTo>
                  <a:lnTo>
                    <a:pt x="204383" y="163419"/>
                  </a:lnTo>
                  <a:lnTo>
                    <a:pt x="209250" y="155714"/>
                  </a:lnTo>
                  <a:lnTo>
                    <a:pt x="186338" y="155714"/>
                  </a:lnTo>
                  <a:lnTo>
                    <a:pt x="167460" y="146355"/>
                  </a:lnTo>
                  <a:lnTo>
                    <a:pt x="149170" y="135917"/>
                  </a:lnTo>
                  <a:lnTo>
                    <a:pt x="134053" y="126108"/>
                  </a:lnTo>
                  <a:close/>
                </a:path>
                <a:path w="678179" h="348614">
                  <a:moveTo>
                    <a:pt x="262247" y="180768"/>
                  </a:moveTo>
                  <a:lnTo>
                    <a:pt x="195442" y="180768"/>
                  </a:lnTo>
                  <a:lnTo>
                    <a:pt x="227650" y="192091"/>
                  </a:lnTo>
                  <a:lnTo>
                    <a:pt x="260811" y="200521"/>
                  </a:lnTo>
                  <a:lnTo>
                    <a:pt x="294693" y="205991"/>
                  </a:lnTo>
                  <a:lnTo>
                    <a:pt x="329068" y="208436"/>
                  </a:lnTo>
                  <a:lnTo>
                    <a:pt x="329068" y="328964"/>
                  </a:lnTo>
                  <a:lnTo>
                    <a:pt x="348514" y="328964"/>
                  </a:lnTo>
                  <a:lnTo>
                    <a:pt x="348514" y="208436"/>
                  </a:lnTo>
                  <a:lnTo>
                    <a:pt x="382863" y="205991"/>
                  </a:lnTo>
                  <a:lnTo>
                    <a:pt x="416687" y="200521"/>
                  </a:lnTo>
                  <a:lnTo>
                    <a:pt x="449784" y="192091"/>
                  </a:lnTo>
                  <a:lnTo>
                    <a:pt x="459069" y="188823"/>
                  </a:lnTo>
                  <a:lnTo>
                    <a:pt x="329068" y="188823"/>
                  </a:lnTo>
                  <a:lnTo>
                    <a:pt x="297049" y="186604"/>
                  </a:lnTo>
                  <a:lnTo>
                    <a:pt x="265474" y="181576"/>
                  </a:lnTo>
                  <a:lnTo>
                    <a:pt x="262247" y="180768"/>
                  </a:lnTo>
                  <a:close/>
                </a:path>
                <a:path w="678179" h="348614">
                  <a:moveTo>
                    <a:pt x="503134" y="180768"/>
                  </a:moveTo>
                  <a:lnTo>
                    <a:pt x="481953" y="180768"/>
                  </a:lnTo>
                  <a:lnTo>
                    <a:pt x="496712" y="215895"/>
                  </a:lnTo>
                  <a:lnTo>
                    <a:pt x="507755" y="252502"/>
                  </a:lnTo>
                  <a:lnTo>
                    <a:pt x="514920" y="290291"/>
                  </a:lnTo>
                  <a:lnTo>
                    <a:pt x="518044" y="328964"/>
                  </a:lnTo>
                  <a:lnTo>
                    <a:pt x="537491" y="328964"/>
                  </a:lnTo>
                  <a:lnTo>
                    <a:pt x="534269" y="288321"/>
                  </a:lnTo>
                  <a:lnTo>
                    <a:pt x="526858" y="248777"/>
                  </a:lnTo>
                  <a:lnTo>
                    <a:pt x="526825" y="248599"/>
                  </a:lnTo>
                  <a:lnTo>
                    <a:pt x="515341" y="210126"/>
                  </a:lnTo>
                  <a:lnTo>
                    <a:pt x="503134" y="180768"/>
                  </a:lnTo>
                  <a:close/>
                </a:path>
                <a:path w="678179" h="348614">
                  <a:moveTo>
                    <a:pt x="601834" y="126108"/>
                  </a:moveTo>
                  <a:lnTo>
                    <a:pt x="576523" y="126108"/>
                  </a:lnTo>
                  <a:lnTo>
                    <a:pt x="609420" y="169700"/>
                  </a:lnTo>
                  <a:lnTo>
                    <a:pt x="634497" y="218666"/>
                  </a:lnTo>
                  <a:lnTo>
                    <a:pt x="650903" y="272067"/>
                  </a:lnTo>
                  <a:lnTo>
                    <a:pt x="657786" y="328964"/>
                  </a:lnTo>
                  <a:lnTo>
                    <a:pt x="676921" y="328964"/>
                  </a:lnTo>
                  <a:lnTo>
                    <a:pt x="665457" y="248777"/>
                  </a:lnTo>
                  <a:lnTo>
                    <a:pt x="650910" y="206985"/>
                  </a:lnTo>
                  <a:lnTo>
                    <a:pt x="631249" y="167870"/>
                  </a:lnTo>
                  <a:lnTo>
                    <a:pt x="606882" y="131838"/>
                  </a:lnTo>
                  <a:lnTo>
                    <a:pt x="601834" y="126108"/>
                  </a:lnTo>
                  <a:close/>
                </a:path>
                <a:path w="678179" h="348614">
                  <a:moveTo>
                    <a:pt x="348514" y="30307"/>
                  </a:moveTo>
                  <a:lnTo>
                    <a:pt x="329068" y="30307"/>
                  </a:lnTo>
                  <a:lnTo>
                    <a:pt x="329068" y="188823"/>
                  </a:lnTo>
                  <a:lnTo>
                    <a:pt x="348514" y="188823"/>
                  </a:lnTo>
                  <a:lnTo>
                    <a:pt x="348514" y="30307"/>
                  </a:lnTo>
                  <a:close/>
                </a:path>
                <a:path w="678179" h="348614">
                  <a:moveTo>
                    <a:pt x="381550" y="30307"/>
                  </a:moveTo>
                  <a:lnTo>
                    <a:pt x="348514" y="30307"/>
                  </a:lnTo>
                  <a:lnTo>
                    <a:pt x="386095" y="57777"/>
                  </a:lnTo>
                  <a:lnTo>
                    <a:pt x="419573" y="89438"/>
                  </a:lnTo>
                  <a:lnTo>
                    <a:pt x="448651" y="124811"/>
                  </a:lnTo>
                  <a:lnTo>
                    <a:pt x="473035" y="163419"/>
                  </a:lnTo>
                  <a:lnTo>
                    <a:pt x="442989" y="173821"/>
                  </a:lnTo>
                  <a:lnTo>
                    <a:pt x="412088" y="181576"/>
                  </a:lnTo>
                  <a:lnTo>
                    <a:pt x="380531" y="186604"/>
                  </a:lnTo>
                  <a:lnTo>
                    <a:pt x="348514" y="188823"/>
                  </a:lnTo>
                  <a:lnTo>
                    <a:pt x="459069" y="188823"/>
                  </a:lnTo>
                  <a:lnTo>
                    <a:pt x="481953" y="180768"/>
                  </a:lnTo>
                  <a:lnTo>
                    <a:pt x="503134" y="180768"/>
                  </a:lnTo>
                  <a:lnTo>
                    <a:pt x="499999" y="173226"/>
                  </a:lnTo>
                  <a:lnTo>
                    <a:pt x="520087" y="163181"/>
                  </a:lnTo>
                  <a:lnTo>
                    <a:pt x="533071" y="155714"/>
                  </a:lnTo>
                  <a:lnTo>
                    <a:pt x="491081" y="155714"/>
                  </a:lnTo>
                  <a:lnTo>
                    <a:pt x="467111" y="117101"/>
                  </a:lnTo>
                  <a:lnTo>
                    <a:pt x="438707" y="81464"/>
                  </a:lnTo>
                  <a:lnTo>
                    <a:pt x="406101" y="49278"/>
                  </a:lnTo>
                  <a:lnTo>
                    <a:pt x="381550" y="30307"/>
                  </a:lnTo>
                  <a:close/>
                </a:path>
                <a:path w="678179" h="348614">
                  <a:moveTo>
                    <a:pt x="369525" y="21014"/>
                  </a:moveTo>
                  <a:lnTo>
                    <a:pt x="307894" y="21014"/>
                  </a:lnTo>
                  <a:lnTo>
                    <a:pt x="271387" y="49278"/>
                  </a:lnTo>
                  <a:lnTo>
                    <a:pt x="238773" y="81464"/>
                  </a:lnTo>
                  <a:lnTo>
                    <a:pt x="210331" y="117101"/>
                  </a:lnTo>
                  <a:lnTo>
                    <a:pt x="186338" y="155714"/>
                  </a:lnTo>
                  <a:lnTo>
                    <a:pt x="209250" y="155714"/>
                  </a:lnTo>
                  <a:lnTo>
                    <a:pt x="228770" y="124811"/>
                  </a:lnTo>
                  <a:lnTo>
                    <a:pt x="257866" y="89438"/>
                  </a:lnTo>
                  <a:lnTo>
                    <a:pt x="291392" y="57777"/>
                  </a:lnTo>
                  <a:lnTo>
                    <a:pt x="329068" y="30307"/>
                  </a:lnTo>
                  <a:lnTo>
                    <a:pt x="381550" y="30307"/>
                  </a:lnTo>
                  <a:lnTo>
                    <a:pt x="369525" y="21014"/>
                  </a:lnTo>
                  <a:close/>
                </a:path>
                <a:path w="678179" h="348614">
                  <a:moveTo>
                    <a:pt x="454283" y="21014"/>
                  </a:moveTo>
                  <a:lnTo>
                    <a:pt x="369525" y="21014"/>
                  </a:lnTo>
                  <a:lnTo>
                    <a:pt x="424323" y="31158"/>
                  </a:lnTo>
                  <a:lnTo>
                    <a:pt x="475420" y="50250"/>
                  </a:lnTo>
                  <a:lnTo>
                    <a:pt x="521951" y="77453"/>
                  </a:lnTo>
                  <a:lnTo>
                    <a:pt x="563053" y="111935"/>
                  </a:lnTo>
                  <a:lnTo>
                    <a:pt x="546016" y="124433"/>
                  </a:lnTo>
                  <a:lnTo>
                    <a:pt x="528310" y="135917"/>
                  </a:lnTo>
                  <a:lnTo>
                    <a:pt x="509982" y="146355"/>
                  </a:lnTo>
                  <a:lnTo>
                    <a:pt x="491081" y="155714"/>
                  </a:lnTo>
                  <a:lnTo>
                    <a:pt x="533071" y="155714"/>
                  </a:lnTo>
                  <a:lnTo>
                    <a:pt x="539583" y="151969"/>
                  </a:lnTo>
                  <a:lnTo>
                    <a:pt x="558417" y="139607"/>
                  </a:lnTo>
                  <a:lnTo>
                    <a:pt x="576523" y="126108"/>
                  </a:lnTo>
                  <a:lnTo>
                    <a:pt x="601834" y="126108"/>
                  </a:lnTo>
                  <a:lnTo>
                    <a:pt x="578216" y="99294"/>
                  </a:lnTo>
                  <a:lnTo>
                    <a:pt x="545656" y="70644"/>
                  </a:lnTo>
                  <a:lnTo>
                    <a:pt x="509611" y="46294"/>
                  </a:lnTo>
                  <a:lnTo>
                    <a:pt x="470487" y="26648"/>
                  </a:lnTo>
                  <a:lnTo>
                    <a:pt x="454283" y="21014"/>
                  </a:lnTo>
                  <a:close/>
                </a:path>
              </a:pathLst>
            </a:custGeom>
            <a:solidFill>
              <a:srgbClr val="56AEDF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</p:grpSp>
      <p:pic>
        <p:nvPicPr>
          <p:cNvPr id="50" name="object 5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182611" y="6202678"/>
            <a:ext cx="1865376" cy="597408"/>
          </a:xfrm>
          <a:prstGeom prst="rect">
            <a:avLst/>
          </a:prstGeom>
        </p:spPr>
      </p:pic>
      <p:pic>
        <p:nvPicPr>
          <p:cNvPr id="53" name="Picture 52" descr="A blue and white background&#10;&#10;Description automatically generated">
            <a:extLst>
              <a:ext uri="{FF2B5EF4-FFF2-40B4-BE49-F238E27FC236}">
                <a16:creationId xmlns:a16="http://schemas.microsoft.com/office/drawing/2014/main" id="{739AABB6-3DA6-3B6B-EA37-40D0452B5FAA}"/>
              </a:ext>
            </a:extLst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6" t="4228" r="38494" b="638"/>
          <a:stretch/>
        </p:blipFill>
        <p:spPr>
          <a:xfrm flipV="1">
            <a:off x="1" y="857250"/>
            <a:ext cx="853067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D9D9D9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97176" y="649300"/>
            <a:ext cx="5548630" cy="59824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3800" dirty="0">
                <a:solidFill>
                  <a:schemeClr val="tx2"/>
                </a:solidFill>
                <a:latin typeface="+mj-lt"/>
              </a:rPr>
              <a:t>Good</a:t>
            </a:r>
            <a:r>
              <a:rPr sz="3800" spc="-50" dirty="0">
                <a:solidFill>
                  <a:schemeClr val="tx2"/>
                </a:solidFill>
                <a:latin typeface="+mj-lt"/>
              </a:rPr>
              <a:t> </a:t>
            </a:r>
            <a:r>
              <a:rPr sz="3800" dirty="0">
                <a:solidFill>
                  <a:schemeClr val="tx2"/>
                </a:solidFill>
                <a:latin typeface="+mj-lt"/>
              </a:rPr>
              <a:t>Debt</a:t>
            </a:r>
            <a:r>
              <a:rPr sz="3800" spc="-40" dirty="0">
                <a:solidFill>
                  <a:schemeClr val="tx2"/>
                </a:solidFill>
                <a:latin typeface="+mj-lt"/>
              </a:rPr>
              <a:t> </a:t>
            </a:r>
            <a:r>
              <a:rPr sz="3800" dirty="0">
                <a:solidFill>
                  <a:schemeClr val="tx2"/>
                </a:solidFill>
                <a:latin typeface="+mj-lt"/>
              </a:rPr>
              <a:t>vs.</a:t>
            </a:r>
            <a:r>
              <a:rPr sz="3800" spc="-50" dirty="0">
                <a:solidFill>
                  <a:schemeClr val="tx2"/>
                </a:solidFill>
                <a:latin typeface="+mj-lt"/>
              </a:rPr>
              <a:t> </a:t>
            </a:r>
            <a:r>
              <a:rPr sz="3800" dirty="0">
                <a:solidFill>
                  <a:schemeClr val="tx2"/>
                </a:solidFill>
                <a:latin typeface="+mj-lt"/>
              </a:rPr>
              <a:t>Bad</a:t>
            </a:r>
            <a:r>
              <a:rPr sz="3800" spc="-25" dirty="0">
                <a:solidFill>
                  <a:schemeClr val="tx2"/>
                </a:solidFill>
                <a:latin typeface="+mj-lt"/>
              </a:rPr>
              <a:t> </a:t>
            </a:r>
            <a:r>
              <a:rPr sz="3800" spc="-20" dirty="0">
                <a:solidFill>
                  <a:schemeClr val="tx2"/>
                </a:solidFill>
                <a:latin typeface="+mj-lt"/>
              </a:rPr>
              <a:t>Debt</a:t>
            </a:r>
            <a:endParaRPr sz="380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52186" y="3321938"/>
            <a:ext cx="4265295" cy="3519170"/>
            <a:chOff x="304800" y="3281516"/>
            <a:chExt cx="4265295" cy="3519170"/>
          </a:xfrm>
        </p:grpSpPr>
        <p:sp>
          <p:nvSpPr>
            <p:cNvPr id="5" name="object 5"/>
            <p:cNvSpPr/>
            <p:nvPr/>
          </p:nvSpPr>
          <p:spPr>
            <a:xfrm>
              <a:off x="951814" y="3281516"/>
              <a:ext cx="2477135" cy="3106420"/>
            </a:xfrm>
            <a:custGeom>
              <a:avLst/>
              <a:gdLst/>
              <a:ahLst/>
              <a:cxnLst/>
              <a:rect l="l" t="t" r="r" b="b"/>
              <a:pathLst>
                <a:path w="2477135" h="3106420">
                  <a:moveTo>
                    <a:pt x="2477103" y="0"/>
                  </a:moveTo>
                  <a:lnTo>
                    <a:pt x="0" y="0"/>
                  </a:lnTo>
                  <a:lnTo>
                    <a:pt x="0" y="3106263"/>
                  </a:lnTo>
                  <a:lnTo>
                    <a:pt x="2477103" y="3106263"/>
                  </a:lnTo>
                  <a:lnTo>
                    <a:pt x="2477103" y="0"/>
                  </a:lnTo>
                  <a:close/>
                </a:path>
              </a:pathLst>
            </a:custGeom>
            <a:solidFill>
              <a:srgbClr val="F9FB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04264" y="3451885"/>
              <a:ext cx="1778635" cy="166370"/>
            </a:xfrm>
            <a:custGeom>
              <a:avLst/>
              <a:gdLst/>
              <a:ahLst/>
              <a:cxnLst/>
              <a:rect l="l" t="t" r="r" b="b"/>
              <a:pathLst>
                <a:path w="1778635" h="166370">
                  <a:moveTo>
                    <a:pt x="1778431" y="26657"/>
                  </a:moveTo>
                  <a:lnTo>
                    <a:pt x="1778304" y="26657"/>
                  </a:lnTo>
                  <a:lnTo>
                    <a:pt x="1778304" y="16497"/>
                  </a:lnTo>
                  <a:lnTo>
                    <a:pt x="1777860" y="16497"/>
                  </a:lnTo>
                  <a:lnTo>
                    <a:pt x="1777860" y="7607"/>
                  </a:lnTo>
                  <a:lnTo>
                    <a:pt x="1777111" y="7607"/>
                  </a:lnTo>
                  <a:lnTo>
                    <a:pt x="1777111" y="2540"/>
                  </a:lnTo>
                  <a:lnTo>
                    <a:pt x="1776272" y="2540"/>
                  </a:lnTo>
                  <a:lnTo>
                    <a:pt x="1776272" y="0"/>
                  </a:lnTo>
                  <a:lnTo>
                    <a:pt x="1574" y="0"/>
                  </a:lnTo>
                  <a:lnTo>
                    <a:pt x="1574" y="2540"/>
                  </a:lnTo>
                  <a:lnTo>
                    <a:pt x="876" y="2540"/>
                  </a:lnTo>
                  <a:lnTo>
                    <a:pt x="876" y="7607"/>
                  </a:lnTo>
                  <a:lnTo>
                    <a:pt x="355" y="7607"/>
                  </a:lnTo>
                  <a:lnTo>
                    <a:pt x="355" y="16497"/>
                  </a:lnTo>
                  <a:lnTo>
                    <a:pt x="76" y="16497"/>
                  </a:lnTo>
                  <a:lnTo>
                    <a:pt x="76" y="26657"/>
                  </a:lnTo>
                  <a:lnTo>
                    <a:pt x="0" y="139661"/>
                  </a:lnTo>
                  <a:lnTo>
                    <a:pt x="76" y="151091"/>
                  </a:lnTo>
                  <a:lnTo>
                    <a:pt x="355" y="151091"/>
                  </a:lnTo>
                  <a:lnTo>
                    <a:pt x="355" y="158711"/>
                  </a:lnTo>
                  <a:lnTo>
                    <a:pt x="901" y="158711"/>
                  </a:lnTo>
                  <a:lnTo>
                    <a:pt x="901" y="165061"/>
                  </a:lnTo>
                  <a:lnTo>
                    <a:pt x="1714" y="165061"/>
                  </a:lnTo>
                  <a:lnTo>
                    <a:pt x="1714" y="166331"/>
                  </a:lnTo>
                  <a:lnTo>
                    <a:pt x="1776120" y="166331"/>
                  </a:lnTo>
                  <a:lnTo>
                    <a:pt x="1776120" y="165061"/>
                  </a:lnTo>
                  <a:lnTo>
                    <a:pt x="1777085" y="165061"/>
                  </a:lnTo>
                  <a:lnTo>
                    <a:pt x="1777085" y="158711"/>
                  </a:lnTo>
                  <a:lnTo>
                    <a:pt x="1777860" y="158711"/>
                  </a:lnTo>
                  <a:lnTo>
                    <a:pt x="1777860" y="151091"/>
                  </a:lnTo>
                  <a:lnTo>
                    <a:pt x="1778317" y="151091"/>
                  </a:lnTo>
                  <a:lnTo>
                    <a:pt x="1778317" y="139661"/>
                  </a:lnTo>
                  <a:lnTo>
                    <a:pt x="1778431" y="26657"/>
                  </a:lnTo>
                  <a:close/>
                </a:path>
              </a:pathLst>
            </a:custGeom>
            <a:solidFill>
              <a:srgbClr val="6DAE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13343" y="3864533"/>
              <a:ext cx="882015" cy="49530"/>
            </a:xfrm>
            <a:custGeom>
              <a:avLst/>
              <a:gdLst/>
              <a:ahLst/>
              <a:cxnLst/>
              <a:rect l="l" t="t" r="r" b="b"/>
              <a:pathLst>
                <a:path w="882014" h="49529">
                  <a:moveTo>
                    <a:pt x="881494" y="3810"/>
                  </a:moveTo>
                  <a:lnTo>
                    <a:pt x="881138" y="3810"/>
                  </a:lnTo>
                  <a:lnTo>
                    <a:pt x="881138" y="0"/>
                  </a:lnTo>
                  <a:lnTo>
                    <a:pt x="355" y="0"/>
                  </a:lnTo>
                  <a:lnTo>
                    <a:pt x="355" y="3810"/>
                  </a:lnTo>
                  <a:lnTo>
                    <a:pt x="0" y="3810"/>
                  </a:lnTo>
                  <a:lnTo>
                    <a:pt x="0" y="45707"/>
                  </a:lnTo>
                  <a:lnTo>
                    <a:pt x="368" y="45707"/>
                  </a:lnTo>
                  <a:lnTo>
                    <a:pt x="368" y="49517"/>
                  </a:lnTo>
                  <a:lnTo>
                    <a:pt x="881126" y="49517"/>
                  </a:lnTo>
                  <a:lnTo>
                    <a:pt x="881126" y="45707"/>
                  </a:lnTo>
                  <a:lnTo>
                    <a:pt x="881494" y="45707"/>
                  </a:lnTo>
                  <a:lnTo>
                    <a:pt x="881494" y="3810"/>
                  </a:lnTo>
                  <a:close/>
                </a:path>
              </a:pathLst>
            </a:custGeom>
            <a:solidFill>
              <a:srgbClr val="C9D5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622689" y="3696931"/>
              <a:ext cx="670560" cy="49530"/>
            </a:xfrm>
            <a:custGeom>
              <a:avLst/>
              <a:gdLst/>
              <a:ahLst/>
              <a:cxnLst/>
              <a:rect l="l" t="t" r="r" b="b"/>
              <a:pathLst>
                <a:path w="670560" h="49529">
                  <a:moveTo>
                    <a:pt x="670102" y="0"/>
                  </a:moveTo>
                  <a:lnTo>
                    <a:pt x="431" y="0"/>
                  </a:lnTo>
                  <a:lnTo>
                    <a:pt x="431" y="3810"/>
                  </a:lnTo>
                  <a:lnTo>
                    <a:pt x="0" y="3810"/>
                  </a:lnTo>
                  <a:lnTo>
                    <a:pt x="0" y="45707"/>
                  </a:lnTo>
                  <a:lnTo>
                    <a:pt x="444" y="45707"/>
                  </a:lnTo>
                  <a:lnTo>
                    <a:pt x="444" y="49517"/>
                  </a:lnTo>
                  <a:lnTo>
                    <a:pt x="670102" y="49517"/>
                  </a:lnTo>
                  <a:lnTo>
                    <a:pt x="670102" y="45707"/>
                  </a:lnTo>
                  <a:lnTo>
                    <a:pt x="670102" y="3810"/>
                  </a:lnTo>
                  <a:lnTo>
                    <a:pt x="670102" y="0"/>
                  </a:lnTo>
                  <a:close/>
                </a:path>
              </a:pathLst>
            </a:custGeom>
            <a:solidFill>
              <a:srgbClr val="88A8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14001" y="3697320"/>
              <a:ext cx="111125" cy="98425"/>
            </a:xfrm>
            <a:custGeom>
              <a:avLst/>
              <a:gdLst/>
              <a:ahLst/>
              <a:cxnLst/>
              <a:rect l="l" t="t" r="r" b="b"/>
              <a:pathLst>
                <a:path w="111125" h="98425">
                  <a:moveTo>
                    <a:pt x="111000" y="0"/>
                  </a:moveTo>
                  <a:lnTo>
                    <a:pt x="0" y="0"/>
                  </a:lnTo>
                  <a:lnTo>
                    <a:pt x="0" y="98394"/>
                  </a:lnTo>
                  <a:lnTo>
                    <a:pt x="111000" y="98394"/>
                  </a:lnTo>
                  <a:lnTo>
                    <a:pt x="111000" y="0"/>
                  </a:lnTo>
                  <a:close/>
                </a:path>
              </a:pathLst>
            </a:custGeom>
            <a:solidFill>
              <a:srgbClr val="378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412593" y="4035945"/>
              <a:ext cx="882650" cy="326390"/>
            </a:xfrm>
            <a:custGeom>
              <a:avLst/>
              <a:gdLst/>
              <a:ahLst/>
              <a:cxnLst/>
              <a:rect l="l" t="t" r="r" b="b"/>
              <a:pathLst>
                <a:path w="882650" h="326389">
                  <a:moveTo>
                    <a:pt x="880198" y="3810"/>
                  </a:moveTo>
                  <a:lnTo>
                    <a:pt x="879894" y="3810"/>
                  </a:lnTo>
                  <a:lnTo>
                    <a:pt x="879894" y="0"/>
                  </a:lnTo>
                  <a:lnTo>
                    <a:pt x="304" y="0"/>
                  </a:lnTo>
                  <a:lnTo>
                    <a:pt x="304" y="3810"/>
                  </a:lnTo>
                  <a:lnTo>
                    <a:pt x="0" y="3810"/>
                  </a:lnTo>
                  <a:lnTo>
                    <a:pt x="0" y="40627"/>
                  </a:lnTo>
                  <a:lnTo>
                    <a:pt x="0" y="45707"/>
                  </a:lnTo>
                  <a:lnTo>
                    <a:pt x="393" y="45707"/>
                  </a:lnTo>
                  <a:lnTo>
                    <a:pt x="393" y="48247"/>
                  </a:lnTo>
                  <a:lnTo>
                    <a:pt x="879805" y="48247"/>
                  </a:lnTo>
                  <a:lnTo>
                    <a:pt x="879805" y="45707"/>
                  </a:lnTo>
                  <a:lnTo>
                    <a:pt x="880198" y="45707"/>
                  </a:lnTo>
                  <a:lnTo>
                    <a:pt x="880198" y="40627"/>
                  </a:lnTo>
                  <a:lnTo>
                    <a:pt x="880198" y="3810"/>
                  </a:lnTo>
                  <a:close/>
                </a:path>
                <a:path w="882650" h="326389">
                  <a:moveTo>
                    <a:pt x="882243" y="280606"/>
                  </a:moveTo>
                  <a:lnTo>
                    <a:pt x="881926" y="280606"/>
                  </a:lnTo>
                  <a:lnTo>
                    <a:pt x="881926" y="278066"/>
                  </a:lnTo>
                  <a:lnTo>
                    <a:pt x="3543" y="278066"/>
                  </a:lnTo>
                  <a:lnTo>
                    <a:pt x="3543" y="280606"/>
                  </a:lnTo>
                  <a:lnTo>
                    <a:pt x="3543" y="322503"/>
                  </a:lnTo>
                  <a:lnTo>
                    <a:pt x="3543" y="326313"/>
                  </a:lnTo>
                  <a:lnTo>
                    <a:pt x="881824" y="326313"/>
                  </a:lnTo>
                  <a:lnTo>
                    <a:pt x="881824" y="322503"/>
                  </a:lnTo>
                  <a:lnTo>
                    <a:pt x="882243" y="322503"/>
                  </a:lnTo>
                  <a:lnTo>
                    <a:pt x="882243" y="280606"/>
                  </a:lnTo>
                  <a:close/>
                </a:path>
              </a:pathLst>
            </a:custGeom>
            <a:solidFill>
              <a:srgbClr val="C9D5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622689" y="4146410"/>
              <a:ext cx="670560" cy="48260"/>
            </a:xfrm>
            <a:custGeom>
              <a:avLst/>
              <a:gdLst/>
              <a:ahLst/>
              <a:cxnLst/>
              <a:rect l="l" t="t" r="r" b="b"/>
              <a:pathLst>
                <a:path w="670560" h="48260">
                  <a:moveTo>
                    <a:pt x="670102" y="0"/>
                  </a:moveTo>
                  <a:lnTo>
                    <a:pt x="381" y="0"/>
                  </a:lnTo>
                  <a:lnTo>
                    <a:pt x="381" y="2540"/>
                  </a:lnTo>
                  <a:lnTo>
                    <a:pt x="0" y="2540"/>
                  </a:lnTo>
                  <a:lnTo>
                    <a:pt x="0" y="44437"/>
                  </a:lnTo>
                  <a:lnTo>
                    <a:pt x="444" y="44437"/>
                  </a:lnTo>
                  <a:lnTo>
                    <a:pt x="444" y="48247"/>
                  </a:lnTo>
                  <a:lnTo>
                    <a:pt x="670102" y="48247"/>
                  </a:lnTo>
                  <a:lnTo>
                    <a:pt x="670102" y="44437"/>
                  </a:lnTo>
                  <a:lnTo>
                    <a:pt x="670102" y="2540"/>
                  </a:lnTo>
                  <a:lnTo>
                    <a:pt x="670102" y="0"/>
                  </a:lnTo>
                  <a:close/>
                </a:path>
              </a:pathLst>
            </a:custGeom>
            <a:solidFill>
              <a:srgbClr val="88A8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414001" y="4145953"/>
              <a:ext cx="111125" cy="97790"/>
            </a:xfrm>
            <a:custGeom>
              <a:avLst/>
              <a:gdLst/>
              <a:ahLst/>
              <a:cxnLst/>
              <a:rect l="l" t="t" r="r" b="b"/>
              <a:pathLst>
                <a:path w="111125" h="97789">
                  <a:moveTo>
                    <a:pt x="111000" y="0"/>
                  </a:moveTo>
                  <a:lnTo>
                    <a:pt x="0" y="0"/>
                  </a:lnTo>
                  <a:lnTo>
                    <a:pt x="0" y="97743"/>
                  </a:lnTo>
                  <a:lnTo>
                    <a:pt x="111000" y="97743"/>
                  </a:lnTo>
                  <a:lnTo>
                    <a:pt x="111000" y="0"/>
                  </a:lnTo>
                  <a:close/>
                </a:path>
              </a:pathLst>
            </a:custGeom>
            <a:solidFill>
              <a:srgbClr val="378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412593" y="4484154"/>
              <a:ext cx="882650" cy="558800"/>
            </a:xfrm>
            <a:custGeom>
              <a:avLst/>
              <a:gdLst/>
              <a:ahLst/>
              <a:cxnLst/>
              <a:rect l="l" t="t" r="r" b="b"/>
              <a:pathLst>
                <a:path w="882650" h="558800">
                  <a:moveTo>
                    <a:pt x="877404" y="175221"/>
                  </a:moveTo>
                  <a:lnTo>
                    <a:pt x="877112" y="175221"/>
                  </a:lnTo>
                  <a:lnTo>
                    <a:pt x="877112" y="171411"/>
                  </a:lnTo>
                  <a:lnTo>
                    <a:pt x="3086" y="171411"/>
                  </a:lnTo>
                  <a:lnTo>
                    <a:pt x="3086" y="175221"/>
                  </a:lnTo>
                  <a:lnTo>
                    <a:pt x="2794" y="175221"/>
                  </a:lnTo>
                  <a:lnTo>
                    <a:pt x="2794" y="212039"/>
                  </a:lnTo>
                  <a:lnTo>
                    <a:pt x="2794" y="217119"/>
                  </a:lnTo>
                  <a:lnTo>
                    <a:pt x="3187" y="217119"/>
                  </a:lnTo>
                  <a:lnTo>
                    <a:pt x="3187" y="219659"/>
                  </a:lnTo>
                  <a:lnTo>
                    <a:pt x="877011" y="219659"/>
                  </a:lnTo>
                  <a:lnTo>
                    <a:pt x="877011" y="217119"/>
                  </a:lnTo>
                  <a:lnTo>
                    <a:pt x="877404" y="217119"/>
                  </a:lnTo>
                  <a:lnTo>
                    <a:pt x="877404" y="212039"/>
                  </a:lnTo>
                  <a:lnTo>
                    <a:pt x="877404" y="175221"/>
                  </a:lnTo>
                  <a:close/>
                </a:path>
                <a:path w="882650" h="558800">
                  <a:moveTo>
                    <a:pt x="880198" y="3810"/>
                  </a:moveTo>
                  <a:lnTo>
                    <a:pt x="879805" y="3810"/>
                  </a:lnTo>
                  <a:lnTo>
                    <a:pt x="879805" y="0"/>
                  </a:lnTo>
                  <a:lnTo>
                    <a:pt x="393" y="0"/>
                  </a:lnTo>
                  <a:lnTo>
                    <a:pt x="393" y="3810"/>
                  </a:lnTo>
                  <a:lnTo>
                    <a:pt x="0" y="3810"/>
                  </a:lnTo>
                  <a:lnTo>
                    <a:pt x="0" y="41897"/>
                  </a:lnTo>
                  <a:lnTo>
                    <a:pt x="0" y="45707"/>
                  </a:lnTo>
                  <a:lnTo>
                    <a:pt x="431" y="45707"/>
                  </a:lnTo>
                  <a:lnTo>
                    <a:pt x="431" y="49517"/>
                  </a:lnTo>
                  <a:lnTo>
                    <a:pt x="879767" y="49517"/>
                  </a:lnTo>
                  <a:lnTo>
                    <a:pt x="879767" y="45707"/>
                  </a:lnTo>
                  <a:lnTo>
                    <a:pt x="880198" y="45707"/>
                  </a:lnTo>
                  <a:lnTo>
                    <a:pt x="880198" y="41897"/>
                  </a:lnTo>
                  <a:lnTo>
                    <a:pt x="880198" y="3810"/>
                  </a:lnTo>
                  <a:close/>
                </a:path>
                <a:path w="882650" h="558800">
                  <a:moveTo>
                    <a:pt x="882243" y="514223"/>
                  </a:moveTo>
                  <a:lnTo>
                    <a:pt x="881976" y="514223"/>
                  </a:lnTo>
                  <a:lnTo>
                    <a:pt x="881976" y="510413"/>
                  </a:lnTo>
                  <a:lnTo>
                    <a:pt x="1701" y="510413"/>
                  </a:lnTo>
                  <a:lnTo>
                    <a:pt x="1701" y="514223"/>
                  </a:lnTo>
                  <a:lnTo>
                    <a:pt x="1397" y="514223"/>
                  </a:lnTo>
                  <a:lnTo>
                    <a:pt x="1397" y="554863"/>
                  </a:lnTo>
                  <a:lnTo>
                    <a:pt x="1714" y="554863"/>
                  </a:lnTo>
                  <a:lnTo>
                    <a:pt x="1714" y="558673"/>
                  </a:lnTo>
                  <a:lnTo>
                    <a:pt x="881964" y="558673"/>
                  </a:lnTo>
                  <a:lnTo>
                    <a:pt x="881964" y="554863"/>
                  </a:lnTo>
                  <a:lnTo>
                    <a:pt x="882243" y="554863"/>
                  </a:lnTo>
                  <a:lnTo>
                    <a:pt x="882243" y="514223"/>
                  </a:lnTo>
                  <a:close/>
                </a:path>
              </a:pathLst>
            </a:custGeom>
            <a:solidFill>
              <a:srgbClr val="C9D5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622689" y="4826965"/>
              <a:ext cx="670560" cy="48260"/>
            </a:xfrm>
            <a:custGeom>
              <a:avLst/>
              <a:gdLst/>
              <a:ahLst/>
              <a:cxnLst/>
              <a:rect l="l" t="t" r="r" b="b"/>
              <a:pathLst>
                <a:path w="670560" h="48260">
                  <a:moveTo>
                    <a:pt x="670102" y="0"/>
                  </a:moveTo>
                  <a:lnTo>
                    <a:pt x="342" y="0"/>
                  </a:lnTo>
                  <a:lnTo>
                    <a:pt x="342" y="3810"/>
                  </a:lnTo>
                  <a:lnTo>
                    <a:pt x="0" y="3810"/>
                  </a:lnTo>
                  <a:lnTo>
                    <a:pt x="0" y="44450"/>
                  </a:lnTo>
                  <a:lnTo>
                    <a:pt x="368" y="44450"/>
                  </a:lnTo>
                  <a:lnTo>
                    <a:pt x="368" y="48260"/>
                  </a:lnTo>
                  <a:lnTo>
                    <a:pt x="670102" y="48260"/>
                  </a:lnTo>
                  <a:lnTo>
                    <a:pt x="670102" y="44450"/>
                  </a:lnTo>
                  <a:lnTo>
                    <a:pt x="670102" y="3810"/>
                  </a:lnTo>
                  <a:lnTo>
                    <a:pt x="670102" y="0"/>
                  </a:lnTo>
                  <a:close/>
                </a:path>
              </a:pathLst>
            </a:custGeom>
            <a:solidFill>
              <a:srgbClr val="88A8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414001" y="4826994"/>
              <a:ext cx="111125" cy="98425"/>
            </a:xfrm>
            <a:custGeom>
              <a:avLst/>
              <a:gdLst/>
              <a:ahLst/>
              <a:cxnLst/>
              <a:rect l="l" t="t" r="r" b="b"/>
              <a:pathLst>
                <a:path w="111125" h="98425">
                  <a:moveTo>
                    <a:pt x="111000" y="0"/>
                  </a:moveTo>
                  <a:lnTo>
                    <a:pt x="0" y="0"/>
                  </a:lnTo>
                  <a:lnTo>
                    <a:pt x="0" y="98394"/>
                  </a:lnTo>
                  <a:lnTo>
                    <a:pt x="111000" y="98394"/>
                  </a:lnTo>
                  <a:lnTo>
                    <a:pt x="111000" y="0"/>
                  </a:lnTo>
                  <a:close/>
                </a:path>
              </a:pathLst>
            </a:custGeom>
            <a:solidFill>
              <a:srgbClr val="378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412593" y="5164708"/>
              <a:ext cx="882650" cy="560070"/>
            </a:xfrm>
            <a:custGeom>
              <a:avLst/>
              <a:gdLst/>
              <a:ahLst/>
              <a:cxnLst/>
              <a:rect l="l" t="t" r="r" b="b"/>
              <a:pathLst>
                <a:path w="882650" h="560070">
                  <a:moveTo>
                    <a:pt x="877404" y="175221"/>
                  </a:moveTo>
                  <a:lnTo>
                    <a:pt x="877011" y="175221"/>
                  </a:lnTo>
                  <a:lnTo>
                    <a:pt x="877011" y="172681"/>
                  </a:lnTo>
                  <a:lnTo>
                    <a:pt x="1803" y="172681"/>
                  </a:lnTo>
                  <a:lnTo>
                    <a:pt x="1803" y="175221"/>
                  </a:lnTo>
                  <a:lnTo>
                    <a:pt x="1397" y="175221"/>
                  </a:lnTo>
                  <a:lnTo>
                    <a:pt x="1397" y="213309"/>
                  </a:lnTo>
                  <a:lnTo>
                    <a:pt x="1397" y="217119"/>
                  </a:lnTo>
                  <a:lnTo>
                    <a:pt x="1841" y="217119"/>
                  </a:lnTo>
                  <a:lnTo>
                    <a:pt x="1841" y="220929"/>
                  </a:lnTo>
                  <a:lnTo>
                    <a:pt x="876960" y="220929"/>
                  </a:lnTo>
                  <a:lnTo>
                    <a:pt x="876960" y="217119"/>
                  </a:lnTo>
                  <a:lnTo>
                    <a:pt x="877404" y="217119"/>
                  </a:lnTo>
                  <a:lnTo>
                    <a:pt x="877404" y="213309"/>
                  </a:lnTo>
                  <a:lnTo>
                    <a:pt x="877404" y="175221"/>
                  </a:lnTo>
                  <a:close/>
                </a:path>
                <a:path w="882650" h="560070">
                  <a:moveTo>
                    <a:pt x="880198" y="3810"/>
                  </a:moveTo>
                  <a:lnTo>
                    <a:pt x="879716" y="3810"/>
                  </a:lnTo>
                  <a:lnTo>
                    <a:pt x="879716" y="0"/>
                  </a:lnTo>
                  <a:lnTo>
                    <a:pt x="482" y="0"/>
                  </a:lnTo>
                  <a:lnTo>
                    <a:pt x="482" y="3810"/>
                  </a:lnTo>
                  <a:lnTo>
                    <a:pt x="0" y="3810"/>
                  </a:lnTo>
                  <a:lnTo>
                    <a:pt x="0" y="41910"/>
                  </a:lnTo>
                  <a:lnTo>
                    <a:pt x="0" y="45707"/>
                  </a:lnTo>
                  <a:lnTo>
                    <a:pt x="342" y="45707"/>
                  </a:lnTo>
                  <a:lnTo>
                    <a:pt x="342" y="49517"/>
                  </a:lnTo>
                  <a:lnTo>
                    <a:pt x="879856" y="49517"/>
                  </a:lnTo>
                  <a:lnTo>
                    <a:pt x="879856" y="45707"/>
                  </a:lnTo>
                  <a:lnTo>
                    <a:pt x="880198" y="45707"/>
                  </a:lnTo>
                  <a:lnTo>
                    <a:pt x="880198" y="41910"/>
                  </a:lnTo>
                  <a:lnTo>
                    <a:pt x="880198" y="3810"/>
                  </a:lnTo>
                  <a:close/>
                </a:path>
                <a:path w="882650" h="560070">
                  <a:moveTo>
                    <a:pt x="882243" y="514235"/>
                  </a:moveTo>
                  <a:lnTo>
                    <a:pt x="881888" y="514235"/>
                  </a:lnTo>
                  <a:lnTo>
                    <a:pt x="881888" y="510425"/>
                  </a:lnTo>
                  <a:lnTo>
                    <a:pt x="1104" y="510425"/>
                  </a:lnTo>
                  <a:lnTo>
                    <a:pt x="1104" y="514235"/>
                  </a:lnTo>
                  <a:lnTo>
                    <a:pt x="749" y="514235"/>
                  </a:lnTo>
                  <a:lnTo>
                    <a:pt x="749" y="556133"/>
                  </a:lnTo>
                  <a:lnTo>
                    <a:pt x="1117" y="556133"/>
                  </a:lnTo>
                  <a:lnTo>
                    <a:pt x="1117" y="559943"/>
                  </a:lnTo>
                  <a:lnTo>
                    <a:pt x="881875" y="559943"/>
                  </a:lnTo>
                  <a:lnTo>
                    <a:pt x="881875" y="556133"/>
                  </a:lnTo>
                  <a:lnTo>
                    <a:pt x="882243" y="556133"/>
                  </a:lnTo>
                  <a:lnTo>
                    <a:pt x="882243" y="514235"/>
                  </a:lnTo>
                  <a:close/>
                </a:path>
              </a:pathLst>
            </a:custGeom>
            <a:solidFill>
              <a:srgbClr val="C9D5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622689" y="5507532"/>
              <a:ext cx="670560" cy="49530"/>
            </a:xfrm>
            <a:custGeom>
              <a:avLst/>
              <a:gdLst/>
              <a:ahLst/>
              <a:cxnLst/>
              <a:rect l="l" t="t" r="r" b="b"/>
              <a:pathLst>
                <a:path w="670560" h="49529">
                  <a:moveTo>
                    <a:pt x="670102" y="0"/>
                  </a:moveTo>
                  <a:lnTo>
                    <a:pt x="431" y="0"/>
                  </a:lnTo>
                  <a:lnTo>
                    <a:pt x="431" y="3810"/>
                  </a:lnTo>
                  <a:lnTo>
                    <a:pt x="0" y="3810"/>
                  </a:lnTo>
                  <a:lnTo>
                    <a:pt x="0" y="44437"/>
                  </a:lnTo>
                  <a:lnTo>
                    <a:pt x="342" y="44437"/>
                  </a:lnTo>
                  <a:lnTo>
                    <a:pt x="342" y="49517"/>
                  </a:lnTo>
                  <a:lnTo>
                    <a:pt x="670102" y="49517"/>
                  </a:lnTo>
                  <a:lnTo>
                    <a:pt x="670102" y="44437"/>
                  </a:lnTo>
                  <a:lnTo>
                    <a:pt x="670102" y="3810"/>
                  </a:lnTo>
                  <a:lnTo>
                    <a:pt x="670102" y="0"/>
                  </a:lnTo>
                  <a:close/>
                </a:path>
              </a:pathLst>
            </a:custGeom>
            <a:solidFill>
              <a:srgbClr val="88A8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414001" y="5507941"/>
              <a:ext cx="111125" cy="98425"/>
            </a:xfrm>
            <a:custGeom>
              <a:avLst/>
              <a:gdLst/>
              <a:ahLst/>
              <a:cxnLst/>
              <a:rect l="l" t="t" r="r" b="b"/>
              <a:pathLst>
                <a:path w="111125" h="98425">
                  <a:moveTo>
                    <a:pt x="111000" y="0"/>
                  </a:moveTo>
                  <a:lnTo>
                    <a:pt x="0" y="0"/>
                  </a:lnTo>
                  <a:lnTo>
                    <a:pt x="0" y="98394"/>
                  </a:lnTo>
                  <a:lnTo>
                    <a:pt x="111000" y="98394"/>
                  </a:lnTo>
                  <a:lnTo>
                    <a:pt x="111000" y="0"/>
                  </a:lnTo>
                  <a:close/>
                </a:path>
              </a:pathLst>
            </a:custGeom>
            <a:solidFill>
              <a:srgbClr val="378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106754" y="3864533"/>
              <a:ext cx="2186305" cy="2202180"/>
            </a:xfrm>
            <a:custGeom>
              <a:avLst/>
              <a:gdLst/>
              <a:ahLst/>
              <a:cxnLst/>
              <a:rect l="l" t="t" r="r" b="b"/>
              <a:pathLst>
                <a:path w="2186304" h="2202179">
                  <a:moveTo>
                    <a:pt x="881570" y="3810"/>
                  </a:moveTo>
                  <a:lnTo>
                    <a:pt x="881164" y="3810"/>
                  </a:lnTo>
                  <a:lnTo>
                    <a:pt x="881164" y="0"/>
                  </a:lnTo>
                  <a:lnTo>
                    <a:pt x="381" y="0"/>
                  </a:lnTo>
                  <a:lnTo>
                    <a:pt x="381" y="3810"/>
                  </a:lnTo>
                  <a:lnTo>
                    <a:pt x="0" y="3810"/>
                  </a:lnTo>
                  <a:lnTo>
                    <a:pt x="0" y="45707"/>
                  </a:lnTo>
                  <a:lnTo>
                    <a:pt x="393" y="45707"/>
                  </a:lnTo>
                  <a:lnTo>
                    <a:pt x="393" y="49517"/>
                  </a:lnTo>
                  <a:lnTo>
                    <a:pt x="881151" y="49517"/>
                  </a:lnTo>
                  <a:lnTo>
                    <a:pt x="881151" y="45707"/>
                  </a:lnTo>
                  <a:lnTo>
                    <a:pt x="881570" y="45707"/>
                  </a:lnTo>
                  <a:lnTo>
                    <a:pt x="881570" y="3810"/>
                  </a:lnTo>
                  <a:close/>
                </a:path>
                <a:path w="2186304" h="2202179">
                  <a:moveTo>
                    <a:pt x="2183244" y="2157234"/>
                  </a:moveTo>
                  <a:lnTo>
                    <a:pt x="2182901" y="2157234"/>
                  </a:lnTo>
                  <a:lnTo>
                    <a:pt x="2182901" y="2153424"/>
                  </a:lnTo>
                  <a:lnTo>
                    <a:pt x="1306893" y="2153424"/>
                  </a:lnTo>
                  <a:lnTo>
                    <a:pt x="1306893" y="2157234"/>
                  </a:lnTo>
                  <a:lnTo>
                    <a:pt x="1306588" y="2157234"/>
                  </a:lnTo>
                  <a:lnTo>
                    <a:pt x="1306588" y="2194052"/>
                  </a:lnTo>
                  <a:lnTo>
                    <a:pt x="1306588" y="2197862"/>
                  </a:lnTo>
                  <a:lnTo>
                    <a:pt x="1306893" y="2197862"/>
                  </a:lnTo>
                  <a:lnTo>
                    <a:pt x="1306893" y="2201672"/>
                  </a:lnTo>
                  <a:lnTo>
                    <a:pt x="2182888" y="2201672"/>
                  </a:lnTo>
                  <a:lnTo>
                    <a:pt x="2182888" y="2197862"/>
                  </a:lnTo>
                  <a:lnTo>
                    <a:pt x="2183244" y="2197862"/>
                  </a:lnTo>
                  <a:lnTo>
                    <a:pt x="2183244" y="2194052"/>
                  </a:lnTo>
                  <a:lnTo>
                    <a:pt x="2183244" y="2157234"/>
                  </a:lnTo>
                  <a:close/>
                </a:path>
                <a:path w="2186304" h="2202179">
                  <a:moveTo>
                    <a:pt x="2186038" y="1985822"/>
                  </a:moveTo>
                  <a:lnTo>
                    <a:pt x="2185733" y="1985822"/>
                  </a:lnTo>
                  <a:lnTo>
                    <a:pt x="2185733" y="1982012"/>
                  </a:lnTo>
                  <a:lnTo>
                    <a:pt x="1306144" y="1982012"/>
                  </a:lnTo>
                  <a:lnTo>
                    <a:pt x="1306144" y="1985822"/>
                  </a:lnTo>
                  <a:lnTo>
                    <a:pt x="1305839" y="1985822"/>
                  </a:lnTo>
                  <a:lnTo>
                    <a:pt x="1305839" y="2022640"/>
                  </a:lnTo>
                  <a:lnTo>
                    <a:pt x="1305839" y="2027720"/>
                  </a:lnTo>
                  <a:lnTo>
                    <a:pt x="1306233" y="2027720"/>
                  </a:lnTo>
                  <a:lnTo>
                    <a:pt x="1306233" y="2030260"/>
                  </a:lnTo>
                  <a:lnTo>
                    <a:pt x="2185644" y="2030260"/>
                  </a:lnTo>
                  <a:lnTo>
                    <a:pt x="2185644" y="2027720"/>
                  </a:lnTo>
                  <a:lnTo>
                    <a:pt x="2186038" y="2027720"/>
                  </a:lnTo>
                  <a:lnTo>
                    <a:pt x="2186038" y="2022640"/>
                  </a:lnTo>
                  <a:lnTo>
                    <a:pt x="2186038" y="1985822"/>
                  </a:lnTo>
                  <a:close/>
                </a:path>
              </a:pathLst>
            </a:custGeom>
            <a:solidFill>
              <a:srgbClr val="C9D5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316177" y="3696931"/>
              <a:ext cx="670560" cy="49530"/>
            </a:xfrm>
            <a:custGeom>
              <a:avLst/>
              <a:gdLst/>
              <a:ahLst/>
              <a:cxnLst/>
              <a:rect l="l" t="t" r="r" b="b"/>
              <a:pathLst>
                <a:path w="670560" h="49529">
                  <a:moveTo>
                    <a:pt x="670001" y="0"/>
                  </a:moveTo>
                  <a:lnTo>
                    <a:pt x="368" y="0"/>
                  </a:lnTo>
                  <a:lnTo>
                    <a:pt x="368" y="3810"/>
                  </a:lnTo>
                  <a:lnTo>
                    <a:pt x="0" y="3810"/>
                  </a:lnTo>
                  <a:lnTo>
                    <a:pt x="0" y="45707"/>
                  </a:lnTo>
                  <a:lnTo>
                    <a:pt x="381" y="45707"/>
                  </a:lnTo>
                  <a:lnTo>
                    <a:pt x="381" y="49517"/>
                  </a:lnTo>
                  <a:lnTo>
                    <a:pt x="670001" y="49517"/>
                  </a:lnTo>
                  <a:lnTo>
                    <a:pt x="670001" y="45707"/>
                  </a:lnTo>
                  <a:lnTo>
                    <a:pt x="670001" y="3810"/>
                  </a:lnTo>
                  <a:lnTo>
                    <a:pt x="670001" y="0"/>
                  </a:lnTo>
                  <a:close/>
                </a:path>
              </a:pathLst>
            </a:custGeom>
            <a:solidFill>
              <a:srgbClr val="88A8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107457" y="3697320"/>
              <a:ext cx="111125" cy="98425"/>
            </a:xfrm>
            <a:custGeom>
              <a:avLst/>
              <a:gdLst/>
              <a:ahLst/>
              <a:cxnLst/>
              <a:rect l="l" t="t" r="r" b="b"/>
              <a:pathLst>
                <a:path w="111125" h="98425">
                  <a:moveTo>
                    <a:pt x="110972" y="0"/>
                  </a:moveTo>
                  <a:lnTo>
                    <a:pt x="0" y="0"/>
                  </a:lnTo>
                  <a:lnTo>
                    <a:pt x="0" y="98394"/>
                  </a:lnTo>
                  <a:lnTo>
                    <a:pt x="110972" y="98394"/>
                  </a:lnTo>
                  <a:lnTo>
                    <a:pt x="110972" y="0"/>
                  </a:lnTo>
                  <a:close/>
                </a:path>
              </a:pathLst>
            </a:custGeom>
            <a:solidFill>
              <a:srgbClr val="378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106055" y="4035945"/>
              <a:ext cx="882650" cy="326390"/>
            </a:xfrm>
            <a:custGeom>
              <a:avLst/>
              <a:gdLst/>
              <a:ahLst/>
              <a:cxnLst/>
              <a:rect l="l" t="t" r="r" b="b"/>
              <a:pathLst>
                <a:path w="882650" h="326389">
                  <a:moveTo>
                    <a:pt x="880122" y="3810"/>
                  </a:moveTo>
                  <a:lnTo>
                    <a:pt x="879856" y="3810"/>
                  </a:lnTo>
                  <a:lnTo>
                    <a:pt x="879856" y="0"/>
                  </a:lnTo>
                  <a:lnTo>
                    <a:pt x="279" y="0"/>
                  </a:lnTo>
                  <a:lnTo>
                    <a:pt x="279" y="3810"/>
                  </a:lnTo>
                  <a:lnTo>
                    <a:pt x="0" y="3810"/>
                  </a:lnTo>
                  <a:lnTo>
                    <a:pt x="0" y="40627"/>
                  </a:lnTo>
                  <a:lnTo>
                    <a:pt x="0" y="45707"/>
                  </a:lnTo>
                  <a:lnTo>
                    <a:pt x="355" y="45707"/>
                  </a:lnTo>
                  <a:lnTo>
                    <a:pt x="355" y="48247"/>
                  </a:lnTo>
                  <a:lnTo>
                    <a:pt x="879792" y="48247"/>
                  </a:lnTo>
                  <a:lnTo>
                    <a:pt x="879792" y="45707"/>
                  </a:lnTo>
                  <a:lnTo>
                    <a:pt x="880122" y="45707"/>
                  </a:lnTo>
                  <a:lnTo>
                    <a:pt x="880122" y="40627"/>
                  </a:lnTo>
                  <a:lnTo>
                    <a:pt x="880122" y="3810"/>
                  </a:lnTo>
                  <a:close/>
                </a:path>
                <a:path w="882650" h="326389">
                  <a:moveTo>
                    <a:pt x="882269" y="280606"/>
                  </a:moveTo>
                  <a:lnTo>
                    <a:pt x="881900" y="280606"/>
                  </a:lnTo>
                  <a:lnTo>
                    <a:pt x="881900" y="278066"/>
                  </a:lnTo>
                  <a:lnTo>
                    <a:pt x="3124" y="278066"/>
                  </a:lnTo>
                  <a:lnTo>
                    <a:pt x="3124" y="280606"/>
                  </a:lnTo>
                  <a:lnTo>
                    <a:pt x="2794" y="280606"/>
                  </a:lnTo>
                  <a:lnTo>
                    <a:pt x="2794" y="322503"/>
                  </a:lnTo>
                  <a:lnTo>
                    <a:pt x="3238" y="322503"/>
                  </a:lnTo>
                  <a:lnTo>
                    <a:pt x="3238" y="326313"/>
                  </a:lnTo>
                  <a:lnTo>
                    <a:pt x="881786" y="326313"/>
                  </a:lnTo>
                  <a:lnTo>
                    <a:pt x="881786" y="322503"/>
                  </a:lnTo>
                  <a:lnTo>
                    <a:pt x="882269" y="322503"/>
                  </a:lnTo>
                  <a:lnTo>
                    <a:pt x="882269" y="280606"/>
                  </a:lnTo>
                  <a:close/>
                </a:path>
              </a:pathLst>
            </a:custGeom>
            <a:solidFill>
              <a:srgbClr val="C9D5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316177" y="4146410"/>
              <a:ext cx="670560" cy="48260"/>
            </a:xfrm>
            <a:custGeom>
              <a:avLst/>
              <a:gdLst/>
              <a:ahLst/>
              <a:cxnLst/>
              <a:rect l="l" t="t" r="r" b="b"/>
              <a:pathLst>
                <a:path w="670560" h="48260">
                  <a:moveTo>
                    <a:pt x="670001" y="0"/>
                  </a:moveTo>
                  <a:lnTo>
                    <a:pt x="330" y="0"/>
                  </a:lnTo>
                  <a:lnTo>
                    <a:pt x="330" y="2540"/>
                  </a:lnTo>
                  <a:lnTo>
                    <a:pt x="0" y="2540"/>
                  </a:lnTo>
                  <a:lnTo>
                    <a:pt x="0" y="44437"/>
                  </a:lnTo>
                  <a:lnTo>
                    <a:pt x="393" y="44437"/>
                  </a:lnTo>
                  <a:lnTo>
                    <a:pt x="393" y="48247"/>
                  </a:lnTo>
                  <a:lnTo>
                    <a:pt x="670001" y="48247"/>
                  </a:lnTo>
                  <a:lnTo>
                    <a:pt x="670001" y="44437"/>
                  </a:lnTo>
                  <a:lnTo>
                    <a:pt x="670001" y="2540"/>
                  </a:lnTo>
                  <a:lnTo>
                    <a:pt x="670001" y="0"/>
                  </a:lnTo>
                  <a:close/>
                </a:path>
              </a:pathLst>
            </a:custGeom>
            <a:solidFill>
              <a:srgbClr val="88A8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107457" y="4145953"/>
              <a:ext cx="111125" cy="97790"/>
            </a:xfrm>
            <a:custGeom>
              <a:avLst/>
              <a:gdLst/>
              <a:ahLst/>
              <a:cxnLst/>
              <a:rect l="l" t="t" r="r" b="b"/>
              <a:pathLst>
                <a:path w="111125" h="97789">
                  <a:moveTo>
                    <a:pt x="110972" y="0"/>
                  </a:moveTo>
                  <a:lnTo>
                    <a:pt x="0" y="0"/>
                  </a:lnTo>
                  <a:lnTo>
                    <a:pt x="0" y="97743"/>
                  </a:lnTo>
                  <a:lnTo>
                    <a:pt x="110972" y="97743"/>
                  </a:lnTo>
                  <a:lnTo>
                    <a:pt x="110972" y="0"/>
                  </a:lnTo>
                  <a:close/>
                </a:path>
              </a:pathLst>
            </a:custGeom>
            <a:solidFill>
              <a:srgbClr val="378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106055" y="4484154"/>
              <a:ext cx="882650" cy="558800"/>
            </a:xfrm>
            <a:custGeom>
              <a:avLst/>
              <a:gdLst/>
              <a:ahLst/>
              <a:cxnLst/>
              <a:rect l="l" t="t" r="r" b="b"/>
              <a:pathLst>
                <a:path w="882650" h="558800">
                  <a:moveTo>
                    <a:pt x="877328" y="175221"/>
                  </a:moveTo>
                  <a:lnTo>
                    <a:pt x="877074" y="175221"/>
                  </a:lnTo>
                  <a:lnTo>
                    <a:pt x="877074" y="171411"/>
                  </a:lnTo>
                  <a:lnTo>
                    <a:pt x="3060" y="171411"/>
                  </a:lnTo>
                  <a:lnTo>
                    <a:pt x="3060" y="175221"/>
                  </a:lnTo>
                  <a:lnTo>
                    <a:pt x="2794" y="175221"/>
                  </a:lnTo>
                  <a:lnTo>
                    <a:pt x="2794" y="212039"/>
                  </a:lnTo>
                  <a:lnTo>
                    <a:pt x="2794" y="217119"/>
                  </a:lnTo>
                  <a:lnTo>
                    <a:pt x="3162" y="217119"/>
                  </a:lnTo>
                  <a:lnTo>
                    <a:pt x="3162" y="219659"/>
                  </a:lnTo>
                  <a:lnTo>
                    <a:pt x="876985" y="219659"/>
                  </a:lnTo>
                  <a:lnTo>
                    <a:pt x="876985" y="217119"/>
                  </a:lnTo>
                  <a:lnTo>
                    <a:pt x="877328" y="217119"/>
                  </a:lnTo>
                  <a:lnTo>
                    <a:pt x="877328" y="212039"/>
                  </a:lnTo>
                  <a:lnTo>
                    <a:pt x="877328" y="175221"/>
                  </a:lnTo>
                  <a:close/>
                </a:path>
                <a:path w="882650" h="558800">
                  <a:moveTo>
                    <a:pt x="880122" y="3810"/>
                  </a:moveTo>
                  <a:lnTo>
                    <a:pt x="879779" y="3810"/>
                  </a:lnTo>
                  <a:lnTo>
                    <a:pt x="879779" y="0"/>
                  </a:lnTo>
                  <a:lnTo>
                    <a:pt x="368" y="0"/>
                  </a:lnTo>
                  <a:lnTo>
                    <a:pt x="368" y="3810"/>
                  </a:lnTo>
                  <a:lnTo>
                    <a:pt x="0" y="3810"/>
                  </a:lnTo>
                  <a:lnTo>
                    <a:pt x="0" y="41897"/>
                  </a:lnTo>
                  <a:lnTo>
                    <a:pt x="0" y="45707"/>
                  </a:lnTo>
                  <a:lnTo>
                    <a:pt x="406" y="45707"/>
                  </a:lnTo>
                  <a:lnTo>
                    <a:pt x="406" y="49517"/>
                  </a:lnTo>
                  <a:lnTo>
                    <a:pt x="879754" y="49517"/>
                  </a:lnTo>
                  <a:lnTo>
                    <a:pt x="879754" y="45707"/>
                  </a:lnTo>
                  <a:lnTo>
                    <a:pt x="880122" y="45707"/>
                  </a:lnTo>
                  <a:lnTo>
                    <a:pt x="880122" y="41897"/>
                  </a:lnTo>
                  <a:lnTo>
                    <a:pt x="880122" y="3810"/>
                  </a:lnTo>
                  <a:close/>
                </a:path>
                <a:path w="882650" h="558800">
                  <a:moveTo>
                    <a:pt x="882269" y="514223"/>
                  </a:moveTo>
                  <a:lnTo>
                    <a:pt x="881964" y="514223"/>
                  </a:lnTo>
                  <a:lnTo>
                    <a:pt x="881964" y="510413"/>
                  </a:lnTo>
                  <a:lnTo>
                    <a:pt x="1689" y="510413"/>
                  </a:lnTo>
                  <a:lnTo>
                    <a:pt x="1689" y="514223"/>
                  </a:lnTo>
                  <a:lnTo>
                    <a:pt x="1397" y="514223"/>
                  </a:lnTo>
                  <a:lnTo>
                    <a:pt x="1397" y="554863"/>
                  </a:lnTo>
                  <a:lnTo>
                    <a:pt x="1689" y="554863"/>
                  </a:lnTo>
                  <a:lnTo>
                    <a:pt x="1689" y="558673"/>
                  </a:lnTo>
                  <a:lnTo>
                    <a:pt x="881951" y="558673"/>
                  </a:lnTo>
                  <a:lnTo>
                    <a:pt x="881951" y="554863"/>
                  </a:lnTo>
                  <a:lnTo>
                    <a:pt x="882269" y="554863"/>
                  </a:lnTo>
                  <a:lnTo>
                    <a:pt x="882269" y="514223"/>
                  </a:lnTo>
                  <a:close/>
                </a:path>
              </a:pathLst>
            </a:custGeom>
            <a:solidFill>
              <a:srgbClr val="C9D5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316177" y="4826965"/>
              <a:ext cx="670560" cy="48260"/>
            </a:xfrm>
            <a:custGeom>
              <a:avLst/>
              <a:gdLst/>
              <a:ahLst/>
              <a:cxnLst/>
              <a:rect l="l" t="t" r="r" b="b"/>
              <a:pathLst>
                <a:path w="670560" h="48260">
                  <a:moveTo>
                    <a:pt x="670001" y="0"/>
                  </a:moveTo>
                  <a:lnTo>
                    <a:pt x="292" y="0"/>
                  </a:lnTo>
                  <a:lnTo>
                    <a:pt x="292" y="3810"/>
                  </a:lnTo>
                  <a:lnTo>
                    <a:pt x="0" y="3810"/>
                  </a:lnTo>
                  <a:lnTo>
                    <a:pt x="0" y="44450"/>
                  </a:lnTo>
                  <a:lnTo>
                    <a:pt x="317" y="44450"/>
                  </a:lnTo>
                  <a:lnTo>
                    <a:pt x="317" y="48260"/>
                  </a:lnTo>
                  <a:lnTo>
                    <a:pt x="670001" y="48260"/>
                  </a:lnTo>
                  <a:lnTo>
                    <a:pt x="670001" y="44450"/>
                  </a:lnTo>
                  <a:lnTo>
                    <a:pt x="670001" y="3810"/>
                  </a:lnTo>
                  <a:lnTo>
                    <a:pt x="670001" y="0"/>
                  </a:lnTo>
                  <a:close/>
                </a:path>
              </a:pathLst>
            </a:custGeom>
            <a:solidFill>
              <a:srgbClr val="88A8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107457" y="4826994"/>
              <a:ext cx="111125" cy="98425"/>
            </a:xfrm>
            <a:custGeom>
              <a:avLst/>
              <a:gdLst/>
              <a:ahLst/>
              <a:cxnLst/>
              <a:rect l="l" t="t" r="r" b="b"/>
              <a:pathLst>
                <a:path w="111125" h="98425">
                  <a:moveTo>
                    <a:pt x="110972" y="0"/>
                  </a:moveTo>
                  <a:lnTo>
                    <a:pt x="0" y="0"/>
                  </a:lnTo>
                  <a:lnTo>
                    <a:pt x="0" y="98394"/>
                  </a:lnTo>
                  <a:lnTo>
                    <a:pt x="110972" y="98394"/>
                  </a:lnTo>
                  <a:lnTo>
                    <a:pt x="110972" y="0"/>
                  </a:lnTo>
                  <a:close/>
                </a:path>
              </a:pathLst>
            </a:custGeom>
            <a:solidFill>
              <a:srgbClr val="378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106055" y="5164708"/>
              <a:ext cx="882650" cy="560070"/>
            </a:xfrm>
            <a:custGeom>
              <a:avLst/>
              <a:gdLst/>
              <a:ahLst/>
              <a:cxnLst/>
              <a:rect l="l" t="t" r="r" b="b"/>
              <a:pathLst>
                <a:path w="882650" h="560070">
                  <a:moveTo>
                    <a:pt x="877328" y="175221"/>
                  </a:moveTo>
                  <a:lnTo>
                    <a:pt x="876985" y="175221"/>
                  </a:lnTo>
                  <a:lnTo>
                    <a:pt x="876985" y="172681"/>
                  </a:lnTo>
                  <a:lnTo>
                    <a:pt x="1765" y="172681"/>
                  </a:lnTo>
                  <a:lnTo>
                    <a:pt x="1765" y="175221"/>
                  </a:lnTo>
                  <a:lnTo>
                    <a:pt x="1397" y="175221"/>
                  </a:lnTo>
                  <a:lnTo>
                    <a:pt x="1397" y="213309"/>
                  </a:lnTo>
                  <a:lnTo>
                    <a:pt x="1397" y="217119"/>
                  </a:lnTo>
                  <a:lnTo>
                    <a:pt x="1803" y="217119"/>
                  </a:lnTo>
                  <a:lnTo>
                    <a:pt x="1803" y="220929"/>
                  </a:lnTo>
                  <a:lnTo>
                    <a:pt x="876947" y="220929"/>
                  </a:lnTo>
                  <a:lnTo>
                    <a:pt x="876947" y="217119"/>
                  </a:lnTo>
                  <a:lnTo>
                    <a:pt x="877328" y="217119"/>
                  </a:lnTo>
                  <a:lnTo>
                    <a:pt x="877328" y="213309"/>
                  </a:lnTo>
                  <a:lnTo>
                    <a:pt x="877328" y="175221"/>
                  </a:lnTo>
                  <a:close/>
                </a:path>
                <a:path w="882650" h="560070">
                  <a:moveTo>
                    <a:pt x="880122" y="3810"/>
                  </a:moveTo>
                  <a:lnTo>
                    <a:pt x="879716" y="3810"/>
                  </a:lnTo>
                  <a:lnTo>
                    <a:pt x="879716" y="0"/>
                  </a:lnTo>
                  <a:lnTo>
                    <a:pt x="444" y="0"/>
                  </a:lnTo>
                  <a:lnTo>
                    <a:pt x="444" y="3810"/>
                  </a:lnTo>
                  <a:lnTo>
                    <a:pt x="0" y="3810"/>
                  </a:lnTo>
                  <a:lnTo>
                    <a:pt x="0" y="41910"/>
                  </a:lnTo>
                  <a:lnTo>
                    <a:pt x="0" y="45707"/>
                  </a:lnTo>
                  <a:lnTo>
                    <a:pt x="317" y="45707"/>
                  </a:lnTo>
                  <a:lnTo>
                    <a:pt x="317" y="49517"/>
                  </a:lnTo>
                  <a:lnTo>
                    <a:pt x="879830" y="49517"/>
                  </a:lnTo>
                  <a:lnTo>
                    <a:pt x="879830" y="45707"/>
                  </a:lnTo>
                  <a:lnTo>
                    <a:pt x="880122" y="45707"/>
                  </a:lnTo>
                  <a:lnTo>
                    <a:pt x="880122" y="41910"/>
                  </a:lnTo>
                  <a:lnTo>
                    <a:pt x="880122" y="3810"/>
                  </a:lnTo>
                  <a:close/>
                </a:path>
                <a:path w="882650" h="560070">
                  <a:moveTo>
                    <a:pt x="882269" y="514235"/>
                  </a:moveTo>
                  <a:lnTo>
                    <a:pt x="881862" y="514235"/>
                  </a:lnTo>
                  <a:lnTo>
                    <a:pt x="881862" y="510425"/>
                  </a:lnTo>
                  <a:lnTo>
                    <a:pt x="1066" y="510425"/>
                  </a:lnTo>
                  <a:lnTo>
                    <a:pt x="1066" y="514235"/>
                  </a:lnTo>
                  <a:lnTo>
                    <a:pt x="698" y="514235"/>
                  </a:lnTo>
                  <a:lnTo>
                    <a:pt x="698" y="556133"/>
                  </a:lnTo>
                  <a:lnTo>
                    <a:pt x="1092" y="556133"/>
                  </a:lnTo>
                  <a:lnTo>
                    <a:pt x="1092" y="559943"/>
                  </a:lnTo>
                  <a:lnTo>
                    <a:pt x="881837" y="559943"/>
                  </a:lnTo>
                  <a:lnTo>
                    <a:pt x="881837" y="556133"/>
                  </a:lnTo>
                  <a:lnTo>
                    <a:pt x="882269" y="556133"/>
                  </a:lnTo>
                  <a:lnTo>
                    <a:pt x="882269" y="514235"/>
                  </a:lnTo>
                  <a:close/>
                </a:path>
              </a:pathLst>
            </a:custGeom>
            <a:solidFill>
              <a:srgbClr val="C9D5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316177" y="5507532"/>
              <a:ext cx="670560" cy="49530"/>
            </a:xfrm>
            <a:custGeom>
              <a:avLst/>
              <a:gdLst/>
              <a:ahLst/>
              <a:cxnLst/>
              <a:rect l="l" t="t" r="r" b="b"/>
              <a:pathLst>
                <a:path w="670560" h="49529">
                  <a:moveTo>
                    <a:pt x="670001" y="0"/>
                  </a:moveTo>
                  <a:lnTo>
                    <a:pt x="381" y="0"/>
                  </a:lnTo>
                  <a:lnTo>
                    <a:pt x="381" y="3810"/>
                  </a:lnTo>
                  <a:lnTo>
                    <a:pt x="0" y="3810"/>
                  </a:lnTo>
                  <a:lnTo>
                    <a:pt x="0" y="44437"/>
                  </a:lnTo>
                  <a:lnTo>
                    <a:pt x="292" y="44437"/>
                  </a:lnTo>
                  <a:lnTo>
                    <a:pt x="292" y="49517"/>
                  </a:lnTo>
                  <a:lnTo>
                    <a:pt x="670001" y="49517"/>
                  </a:lnTo>
                  <a:lnTo>
                    <a:pt x="670001" y="44437"/>
                  </a:lnTo>
                  <a:lnTo>
                    <a:pt x="670001" y="3810"/>
                  </a:lnTo>
                  <a:lnTo>
                    <a:pt x="670001" y="0"/>
                  </a:lnTo>
                  <a:close/>
                </a:path>
              </a:pathLst>
            </a:custGeom>
            <a:solidFill>
              <a:srgbClr val="88A8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107457" y="5507941"/>
              <a:ext cx="111125" cy="98425"/>
            </a:xfrm>
            <a:custGeom>
              <a:avLst/>
              <a:gdLst/>
              <a:ahLst/>
              <a:cxnLst/>
              <a:rect l="l" t="t" r="r" b="b"/>
              <a:pathLst>
                <a:path w="111125" h="98425">
                  <a:moveTo>
                    <a:pt x="110972" y="0"/>
                  </a:moveTo>
                  <a:lnTo>
                    <a:pt x="0" y="0"/>
                  </a:lnTo>
                  <a:lnTo>
                    <a:pt x="0" y="98394"/>
                  </a:lnTo>
                  <a:lnTo>
                    <a:pt x="110972" y="98394"/>
                  </a:lnTo>
                  <a:lnTo>
                    <a:pt x="110972" y="0"/>
                  </a:lnTo>
                  <a:close/>
                </a:path>
              </a:pathLst>
            </a:custGeom>
            <a:solidFill>
              <a:srgbClr val="378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106055" y="5846546"/>
              <a:ext cx="880744" cy="219710"/>
            </a:xfrm>
            <a:custGeom>
              <a:avLst/>
              <a:gdLst/>
              <a:ahLst/>
              <a:cxnLst/>
              <a:rect l="l" t="t" r="r" b="b"/>
              <a:pathLst>
                <a:path w="880744" h="219710">
                  <a:moveTo>
                    <a:pt x="877328" y="175221"/>
                  </a:moveTo>
                  <a:lnTo>
                    <a:pt x="877036" y="175221"/>
                  </a:lnTo>
                  <a:lnTo>
                    <a:pt x="877036" y="171411"/>
                  </a:lnTo>
                  <a:lnTo>
                    <a:pt x="1016" y="171411"/>
                  </a:lnTo>
                  <a:lnTo>
                    <a:pt x="1016" y="175221"/>
                  </a:lnTo>
                  <a:lnTo>
                    <a:pt x="698" y="175221"/>
                  </a:lnTo>
                  <a:lnTo>
                    <a:pt x="698" y="212039"/>
                  </a:lnTo>
                  <a:lnTo>
                    <a:pt x="698" y="215849"/>
                  </a:lnTo>
                  <a:lnTo>
                    <a:pt x="1028" y="215849"/>
                  </a:lnTo>
                  <a:lnTo>
                    <a:pt x="1028" y="219659"/>
                  </a:lnTo>
                  <a:lnTo>
                    <a:pt x="877023" y="219659"/>
                  </a:lnTo>
                  <a:lnTo>
                    <a:pt x="877023" y="215849"/>
                  </a:lnTo>
                  <a:lnTo>
                    <a:pt x="877328" y="215849"/>
                  </a:lnTo>
                  <a:lnTo>
                    <a:pt x="877328" y="212039"/>
                  </a:lnTo>
                  <a:lnTo>
                    <a:pt x="877328" y="175221"/>
                  </a:lnTo>
                  <a:close/>
                </a:path>
                <a:path w="880744" h="219710">
                  <a:moveTo>
                    <a:pt x="880122" y="3810"/>
                  </a:moveTo>
                  <a:lnTo>
                    <a:pt x="879868" y="3810"/>
                  </a:lnTo>
                  <a:lnTo>
                    <a:pt x="879868" y="0"/>
                  </a:lnTo>
                  <a:lnTo>
                    <a:pt x="279" y="0"/>
                  </a:lnTo>
                  <a:lnTo>
                    <a:pt x="279" y="3810"/>
                  </a:lnTo>
                  <a:lnTo>
                    <a:pt x="0" y="3810"/>
                  </a:lnTo>
                  <a:lnTo>
                    <a:pt x="0" y="40627"/>
                  </a:lnTo>
                  <a:lnTo>
                    <a:pt x="0" y="45707"/>
                  </a:lnTo>
                  <a:lnTo>
                    <a:pt x="368" y="45707"/>
                  </a:lnTo>
                  <a:lnTo>
                    <a:pt x="368" y="48247"/>
                  </a:lnTo>
                  <a:lnTo>
                    <a:pt x="879779" y="48247"/>
                  </a:lnTo>
                  <a:lnTo>
                    <a:pt x="879779" y="45707"/>
                  </a:lnTo>
                  <a:lnTo>
                    <a:pt x="880122" y="45707"/>
                  </a:lnTo>
                  <a:lnTo>
                    <a:pt x="880122" y="40627"/>
                  </a:lnTo>
                  <a:lnTo>
                    <a:pt x="880122" y="3810"/>
                  </a:lnTo>
                  <a:close/>
                </a:path>
              </a:pathLst>
            </a:custGeom>
            <a:solidFill>
              <a:srgbClr val="C9D5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822145" y="3476167"/>
              <a:ext cx="756285" cy="118745"/>
            </a:xfrm>
            <a:custGeom>
              <a:avLst/>
              <a:gdLst/>
              <a:ahLst/>
              <a:cxnLst/>
              <a:rect l="l" t="t" r="r" b="b"/>
              <a:pathLst>
                <a:path w="756285" h="118745">
                  <a:moveTo>
                    <a:pt x="111658" y="115138"/>
                  </a:moveTo>
                  <a:lnTo>
                    <a:pt x="104965" y="97002"/>
                  </a:lnTo>
                  <a:lnTo>
                    <a:pt x="97777" y="77470"/>
                  </a:lnTo>
                  <a:lnTo>
                    <a:pt x="80289" y="30048"/>
                  </a:lnTo>
                  <a:lnTo>
                    <a:pt x="70523" y="3543"/>
                  </a:lnTo>
                  <a:lnTo>
                    <a:pt x="69786" y="3543"/>
                  </a:lnTo>
                  <a:lnTo>
                    <a:pt x="69786" y="77470"/>
                  </a:lnTo>
                  <a:lnTo>
                    <a:pt x="41224" y="77470"/>
                  </a:lnTo>
                  <a:lnTo>
                    <a:pt x="55168" y="30048"/>
                  </a:lnTo>
                  <a:lnTo>
                    <a:pt x="69786" y="77470"/>
                  </a:lnTo>
                  <a:lnTo>
                    <a:pt x="69786" y="3543"/>
                  </a:lnTo>
                  <a:lnTo>
                    <a:pt x="41224" y="3543"/>
                  </a:lnTo>
                  <a:lnTo>
                    <a:pt x="0" y="115138"/>
                  </a:lnTo>
                  <a:lnTo>
                    <a:pt x="29311" y="115138"/>
                  </a:lnTo>
                  <a:lnTo>
                    <a:pt x="34886" y="97002"/>
                  </a:lnTo>
                  <a:lnTo>
                    <a:pt x="76111" y="97002"/>
                  </a:lnTo>
                  <a:lnTo>
                    <a:pt x="81686" y="115138"/>
                  </a:lnTo>
                  <a:lnTo>
                    <a:pt x="111658" y="115138"/>
                  </a:lnTo>
                  <a:close/>
                </a:path>
                <a:path w="756285" h="118745">
                  <a:moveTo>
                    <a:pt x="222656" y="28651"/>
                  </a:moveTo>
                  <a:lnTo>
                    <a:pt x="220611" y="24460"/>
                  </a:lnTo>
                  <a:lnTo>
                    <a:pt x="217817" y="20929"/>
                  </a:lnTo>
                  <a:lnTo>
                    <a:pt x="214274" y="17487"/>
                  </a:lnTo>
                  <a:lnTo>
                    <a:pt x="211493" y="13957"/>
                  </a:lnTo>
                  <a:lnTo>
                    <a:pt x="208051" y="10515"/>
                  </a:lnTo>
                  <a:lnTo>
                    <a:pt x="203860" y="8369"/>
                  </a:lnTo>
                  <a:lnTo>
                    <a:pt x="199669" y="5588"/>
                  </a:lnTo>
                  <a:lnTo>
                    <a:pt x="194741" y="3543"/>
                  </a:lnTo>
                  <a:lnTo>
                    <a:pt x="190550" y="2146"/>
                  </a:lnTo>
                  <a:lnTo>
                    <a:pt x="185712" y="749"/>
                  </a:lnTo>
                  <a:lnTo>
                    <a:pt x="180784" y="0"/>
                  </a:lnTo>
                  <a:lnTo>
                    <a:pt x="167576" y="0"/>
                  </a:lnTo>
                  <a:lnTo>
                    <a:pt x="159854" y="1397"/>
                  </a:lnTo>
                  <a:lnTo>
                    <a:pt x="153619" y="4927"/>
                  </a:lnTo>
                  <a:lnTo>
                    <a:pt x="146634" y="7721"/>
                  </a:lnTo>
                  <a:lnTo>
                    <a:pt x="122821" y="43243"/>
                  </a:lnTo>
                  <a:lnTo>
                    <a:pt x="121424" y="50965"/>
                  </a:lnTo>
                  <a:lnTo>
                    <a:pt x="121424" y="59334"/>
                  </a:lnTo>
                  <a:lnTo>
                    <a:pt x="131940" y="97751"/>
                  </a:lnTo>
                  <a:lnTo>
                    <a:pt x="167576" y="118668"/>
                  </a:lnTo>
                  <a:lnTo>
                    <a:pt x="180784" y="118668"/>
                  </a:lnTo>
                  <a:lnTo>
                    <a:pt x="185712" y="117932"/>
                  </a:lnTo>
                  <a:lnTo>
                    <a:pt x="190550" y="115887"/>
                  </a:lnTo>
                  <a:lnTo>
                    <a:pt x="195478" y="114490"/>
                  </a:lnTo>
                  <a:lnTo>
                    <a:pt x="222656" y="90030"/>
                  </a:lnTo>
                  <a:lnTo>
                    <a:pt x="201066" y="78130"/>
                  </a:lnTo>
                  <a:lnTo>
                    <a:pt x="198932" y="81661"/>
                  </a:lnTo>
                  <a:lnTo>
                    <a:pt x="196138" y="85839"/>
                  </a:lnTo>
                  <a:lnTo>
                    <a:pt x="180136" y="94957"/>
                  </a:lnTo>
                  <a:lnTo>
                    <a:pt x="172415" y="94957"/>
                  </a:lnTo>
                  <a:lnTo>
                    <a:pt x="168960" y="94208"/>
                  </a:lnTo>
                  <a:lnTo>
                    <a:pt x="166179" y="92824"/>
                  </a:lnTo>
                  <a:lnTo>
                    <a:pt x="162636" y="91427"/>
                  </a:lnTo>
                  <a:lnTo>
                    <a:pt x="148678" y="64173"/>
                  </a:lnTo>
                  <a:lnTo>
                    <a:pt x="148678" y="53759"/>
                  </a:lnTo>
                  <a:lnTo>
                    <a:pt x="171754" y="23063"/>
                  </a:lnTo>
                  <a:lnTo>
                    <a:pt x="182181" y="23063"/>
                  </a:lnTo>
                  <a:lnTo>
                    <a:pt x="184315" y="24460"/>
                  </a:lnTo>
                  <a:lnTo>
                    <a:pt x="187109" y="25120"/>
                  </a:lnTo>
                  <a:lnTo>
                    <a:pt x="191300" y="27901"/>
                  </a:lnTo>
                  <a:lnTo>
                    <a:pt x="193344" y="30048"/>
                  </a:lnTo>
                  <a:lnTo>
                    <a:pt x="195478" y="31432"/>
                  </a:lnTo>
                  <a:lnTo>
                    <a:pt x="199669" y="37668"/>
                  </a:lnTo>
                  <a:lnTo>
                    <a:pt x="200317" y="39814"/>
                  </a:lnTo>
                  <a:lnTo>
                    <a:pt x="222656" y="28651"/>
                  </a:lnTo>
                  <a:close/>
                </a:path>
                <a:path w="756285" h="118745">
                  <a:moveTo>
                    <a:pt x="316166" y="3644"/>
                  </a:moveTo>
                  <a:lnTo>
                    <a:pt x="230378" y="3644"/>
                  </a:lnTo>
                  <a:lnTo>
                    <a:pt x="230378" y="25234"/>
                  </a:lnTo>
                  <a:lnTo>
                    <a:pt x="259689" y="25234"/>
                  </a:lnTo>
                  <a:lnTo>
                    <a:pt x="259689" y="115379"/>
                  </a:lnTo>
                  <a:lnTo>
                    <a:pt x="287591" y="115379"/>
                  </a:lnTo>
                  <a:lnTo>
                    <a:pt x="287591" y="25234"/>
                  </a:lnTo>
                  <a:lnTo>
                    <a:pt x="316166" y="25234"/>
                  </a:lnTo>
                  <a:lnTo>
                    <a:pt x="316166" y="3644"/>
                  </a:lnTo>
                  <a:close/>
                </a:path>
                <a:path w="756285" h="118745">
                  <a:moveTo>
                    <a:pt x="362966" y="3543"/>
                  </a:moveTo>
                  <a:lnTo>
                    <a:pt x="335051" y="3543"/>
                  </a:lnTo>
                  <a:lnTo>
                    <a:pt x="335051" y="115138"/>
                  </a:lnTo>
                  <a:lnTo>
                    <a:pt x="362966" y="115138"/>
                  </a:lnTo>
                  <a:lnTo>
                    <a:pt x="362966" y="3543"/>
                  </a:lnTo>
                  <a:close/>
                </a:path>
                <a:path w="756285" h="118745">
                  <a:moveTo>
                    <a:pt x="485775" y="3543"/>
                  </a:moveTo>
                  <a:lnTo>
                    <a:pt x="455815" y="3543"/>
                  </a:lnTo>
                  <a:lnTo>
                    <a:pt x="432739" y="83058"/>
                  </a:lnTo>
                  <a:lnTo>
                    <a:pt x="409765" y="3543"/>
                  </a:lnTo>
                  <a:lnTo>
                    <a:pt x="380453" y="3543"/>
                  </a:lnTo>
                  <a:lnTo>
                    <a:pt x="418134" y="115138"/>
                  </a:lnTo>
                  <a:lnTo>
                    <a:pt x="446697" y="115138"/>
                  </a:lnTo>
                  <a:lnTo>
                    <a:pt x="485775" y="3543"/>
                  </a:lnTo>
                  <a:close/>
                </a:path>
                <a:path w="756285" h="118745">
                  <a:moveTo>
                    <a:pt x="530440" y="3543"/>
                  </a:moveTo>
                  <a:lnTo>
                    <a:pt x="502526" y="3543"/>
                  </a:lnTo>
                  <a:lnTo>
                    <a:pt x="502526" y="115138"/>
                  </a:lnTo>
                  <a:lnTo>
                    <a:pt x="530440" y="115138"/>
                  </a:lnTo>
                  <a:lnTo>
                    <a:pt x="530440" y="3543"/>
                  </a:lnTo>
                  <a:close/>
                </a:path>
                <a:path w="756285" h="118745">
                  <a:moveTo>
                    <a:pt x="635203" y="3644"/>
                  </a:moveTo>
                  <a:lnTo>
                    <a:pt x="549325" y="3644"/>
                  </a:lnTo>
                  <a:lnTo>
                    <a:pt x="549325" y="25234"/>
                  </a:lnTo>
                  <a:lnTo>
                    <a:pt x="577888" y="25234"/>
                  </a:lnTo>
                  <a:lnTo>
                    <a:pt x="577888" y="115379"/>
                  </a:lnTo>
                  <a:lnTo>
                    <a:pt x="605802" y="115379"/>
                  </a:lnTo>
                  <a:lnTo>
                    <a:pt x="605802" y="25234"/>
                  </a:lnTo>
                  <a:lnTo>
                    <a:pt x="635203" y="25234"/>
                  </a:lnTo>
                  <a:lnTo>
                    <a:pt x="635203" y="3644"/>
                  </a:lnTo>
                  <a:close/>
                </a:path>
                <a:path w="756285" h="118745">
                  <a:moveTo>
                    <a:pt x="755878" y="3543"/>
                  </a:moveTo>
                  <a:lnTo>
                    <a:pt x="723785" y="3543"/>
                  </a:lnTo>
                  <a:lnTo>
                    <a:pt x="699401" y="41198"/>
                  </a:lnTo>
                  <a:lnTo>
                    <a:pt x="675678" y="3543"/>
                  </a:lnTo>
                  <a:lnTo>
                    <a:pt x="643585" y="3543"/>
                  </a:lnTo>
                  <a:lnTo>
                    <a:pt x="685457" y="62776"/>
                  </a:lnTo>
                  <a:lnTo>
                    <a:pt x="685457" y="115138"/>
                  </a:lnTo>
                  <a:lnTo>
                    <a:pt x="713359" y="115138"/>
                  </a:lnTo>
                  <a:lnTo>
                    <a:pt x="713359" y="62128"/>
                  </a:lnTo>
                  <a:lnTo>
                    <a:pt x="755878" y="3543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37222" y="4919064"/>
              <a:ext cx="775970" cy="1344930"/>
            </a:xfrm>
            <a:custGeom>
              <a:avLst/>
              <a:gdLst/>
              <a:ahLst/>
              <a:cxnLst/>
              <a:rect l="l" t="t" r="r" b="b"/>
              <a:pathLst>
                <a:path w="775969" h="1344929">
                  <a:moveTo>
                    <a:pt x="413894" y="0"/>
                  </a:moveTo>
                  <a:lnTo>
                    <a:pt x="364338" y="5603"/>
                  </a:lnTo>
                  <a:lnTo>
                    <a:pt x="324378" y="24168"/>
                  </a:lnTo>
                  <a:lnTo>
                    <a:pt x="293840" y="63519"/>
                  </a:lnTo>
                  <a:lnTo>
                    <a:pt x="267252" y="132561"/>
                  </a:lnTo>
                  <a:lnTo>
                    <a:pt x="251788" y="176433"/>
                  </a:lnTo>
                  <a:lnTo>
                    <a:pt x="240251" y="207627"/>
                  </a:lnTo>
                  <a:lnTo>
                    <a:pt x="225444" y="238638"/>
                  </a:lnTo>
                  <a:lnTo>
                    <a:pt x="149844" y="389585"/>
                  </a:lnTo>
                  <a:lnTo>
                    <a:pt x="110104" y="484914"/>
                  </a:lnTo>
                  <a:lnTo>
                    <a:pt x="94705" y="534714"/>
                  </a:lnTo>
                  <a:lnTo>
                    <a:pt x="92131" y="549073"/>
                  </a:lnTo>
                  <a:lnTo>
                    <a:pt x="82796" y="690407"/>
                  </a:lnTo>
                  <a:lnTo>
                    <a:pt x="67469" y="936969"/>
                  </a:lnTo>
                  <a:lnTo>
                    <a:pt x="66302" y="952405"/>
                  </a:lnTo>
                  <a:lnTo>
                    <a:pt x="60981" y="997927"/>
                  </a:lnTo>
                  <a:lnTo>
                    <a:pt x="55137" y="1036124"/>
                  </a:lnTo>
                  <a:lnTo>
                    <a:pt x="36902" y="1097526"/>
                  </a:lnTo>
                  <a:lnTo>
                    <a:pt x="27554" y="1119724"/>
                  </a:lnTo>
                  <a:lnTo>
                    <a:pt x="20236" y="1142182"/>
                  </a:lnTo>
                  <a:lnTo>
                    <a:pt x="13836" y="1170112"/>
                  </a:lnTo>
                  <a:lnTo>
                    <a:pt x="7239" y="1204453"/>
                  </a:lnTo>
                  <a:lnTo>
                    <a:pt x="2082" y="1244813"/>
                  </a:lnTo>
                  <a:lnTo>
                    <a:pt x="0" y="1290796"/>
                  </a:lnTo>
                  <a:lnTo>
                    <a:pt x="128000" y="1294777"/>
                  </a:lnTo>
                  <a:lnTo>
                    <a:pt x="279623" y="1313736"/>
                  </a:lnTo>
                  <a:lnTo>
                    <a:pt x="406249" y="1334656"/>
                  </a:lnTo>
                  <a:lnTo>
                    <a:pt x="459262" y="1344522"/>
                  </a:lnTo>
                  <a:lnTo>
                    <a:pt x="492778" y="1263883"/>
                  </a:lnTo>
                  <a:lnTo>
                    <a:pt x="525538" y="1194679"/>
                  </a:lnTo>
                  <a:lnTo>
                    <a:pt x="556358" y="1136729"/>
                  </a:lnTo>
                  <a:lnTo>
                    <a:pt x="584052" y="1089850"/>
                  </a:lnTo>
                  <a:lnTo>
                    <a:pt x="607436" y="1053857"/>
                  </a:lnTo>
                  <a:lnTo>
                    <a:pt x="636537" y="1013804"/>
                  </a:lnTo>
                  <a:lnTo>
                    <a:pt x="652713" y="990512"/>
                  </a:lnTo>
                  <a:lnTo>
                    <a:pt x="682967" y="933718"/>
                  </a:lnTo>
                  <a:lnTo>
                    <a:pt x="697965" y="898661"/>
                  </a:lnTo>
                  <a:lnTo>
                    <a:pt x="715442" y="851262"/>
                  </a:lnTo>
                  <a:lnTo>
                    <a:pt x="735583" y="793594"/>
                  </a:lnTo>
                  <a:lnTo>
                    <a:pt x="754024" y="739447"/>
                  </a:lnTo>
                  <a:lnTo>
                    <a:pt x="766398" y="702616"/>
                  </a:lnTo>
                  <a:lnTo>
                    <a:pt x="774051" y="641841"/>
                  </a:lnTo>
                  <a:lnTo>
                    <a:pt x="775191" y="592838"/>
                  </a:lnTo>
                  <a:lnTo>
                    <a:pt x="775423" y="530287"/>
                  </a:lnTo>
                  <a:lnTo>
                    <a:pt x="775391" y="489832"/>
                  </a:lnTo>
                  <a:lnTo>
                    <a:pt x="774560" y="443971"/>
                  </a:lnTo>
                  <a:lnTo>
                    <a:pt x="751975" y="363472"/>
                  </a:lnTo>
                  <a:lnTo>
                    <a:pt x="715778" y="346088"/>
                  </a:lnTo>
                  <a:lnTo>
                    <a:pt x="681674" y="352263"/>
                  </a:lnTo>
                  <a:lnTo>
                    <a:pt x="629596" y="396516"/>
                  </a:lnTo>
                  <a:lnTo>
                    <a:pt x="609585" y="440088"/>
                  </a:lnTo>
                  <a:lnTo>
                    <a:pt x="601483" y="482352"/>
                  </a:lnTo>
                  <a:lnTo>
                    <a:pt x="600250" y="515593"/>
                  </a:lnTo>
                  <a:lnTo>
                    <a:pt x="593085" y="546111"/>
                  </a:lnTo>
                  <a:lnTo>
                    <a:pt x="575908" y="596456"/>
                  </a:lnTo>
                  <a:lnTo>
                    <a:pt x="555196" y="648755"/>
                  </a:lnTo>
                  <a:lnTo>
                    <a:pt x="537428" y="685132"/>
                  </a:lnTo>
                  <a:lnTo>
                    <a:pt x="503927" y="718868"/>
                  </a:lnTo>
                  <a:lnTo>
                    <a:pt x="468333" y="741025"/>
                  </a:lnTo>
                  <a:lnTo>
                    <a:pt x="459206" y="726981"/>
                  </a:lnTo>
                  <a:lnTo>
                    <a:pt x="449749" y="688864"/>
                  </a:lnTo>
                  <a:lnTo>
                    <a:pt x="430642" y="589621"/>
                  </a:lnTo>
                  <a:lnTo>
                    <a:pt x="423205" y="549359"/>
                  </a:lnTo>
                  <a:lnTo>
                    <a:pt x="413196" y="482857"/>
                  </a:lnTo>
                  <a:lnTo>
                    <a:pt x="413894" y="0"/>
                  </a:lnTo>
                  <a:close/>
                </a:path>
              </a:pathLst>
            </a:custGeom>
            <a:solidFill>
              <a:srgbClr val="DF9F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01682" y="5297133"/>
              <a:ext cx="95611" cy="79051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304800" y="6042404"/>
              <a:ext cx="804545" cy="758190"/>
            </a:xfrm>
            <a:custGeom>
              <a:avLst/>
              <a:gdLst/>
              <a:ahLst/>
              <a:cxnLst/>
              <a:rect l="l" t="t" r="r" b="b"/>
              <a:pathLst>
                <a:path w="804544" h="758190">
                  <a:moveTo>
                    <a:pt x="166119" y="0"/>
                  </a:moveTo>
                  <a:lnTo>
                    <a:pt x="0" y="757730"/>
                  </a:lnTo>
                  <a:lnTo>
                    <a:pt x="672136" y="757730"/>
                  </a:lnTo>
                  <a:lnTo>
                    <a:pt x="804053" y="147916"/>
                  </a:lnTo>
                  <a:lnTo>
                    <a:pt x="166119" y="0"/>
                  </a:lnTo>
                  <a:close/>
                </a:path>
              </a:pathLst>
            </a:custGeom>
            <a:solidFill>
              <a:srgbClr val="275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32843" y="6111485"/>
              <a:ext cx="476250" cy="688975"/>
            </a:xfrm>
            <a:custGeom>
              <a:avLst/>
              <a:gdLst/>
              <a:ahLst/>
              <a:cxnLst/>
              <a:rect l="l" t="t" r="r" b="b"/>
              <a:pathLst>
                <a:path w="476250" h="688975">
                  <a:moveTo>
                    <a:pt x="136801" y="0"/>
                  </a:moveTo>
                  <a:lnTo>
                    <a:pt x="0" y="688649"/>
                  </a:lnTo>
                  <a:lnTo>
                    <a:pt x="344093" y="688649"/>
                  </a:lnTo>
                  <a:lnTo>
                    <a:pt x="476010" y="78836"/>
                  </a:lnTo>
                  <a:lnTo>
                    <a:pt x="136801" y="0"/>
                  </a:lnTo>
                  <a:close/>
                </a:path>
              </a:pathLst>
            </a:custGeom>
            <a:solidFill>
              <a:srgbClr val="2347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003512" y="4647082"/>
              <a:ext cx="830580" cy="1350010"/>
            </a:xfrm>
            <a:custGeom>
              <a:avLst/>
              <a:gdLst/>
              <a:ahLst/>
              <a:cxnLst/>
              <a:rect l="l" t="t" r="r" b="b"/>
              <a:pathLst>
                <a:path w="830579" h="1350010">
                  <a:moveTo>
                    <a:pt x="830148" y="1265453"/>
                  </a:moveTo>
                  <a:lnTo>
                    <a:pt x="822515" y="1226489"/>
                  </a:lnTo>
                  <a:lnTo>
                    <a:pt x="759688" y="1054074"/>
                  </a:lnTo>
                  <a:lnTo>
                    <a:pt x="775195" y="1043520"/>
                  </a:lnTo>
                  <a:lnTo>
                    <a:pt x="773899" y="1025423"/>
                  </a:lnTo>
                  <a:lnTo>
                    <a:pt x="761987" y="999883"/>
                  </a:lnTo>
                  <a:lnTo>
                    <a:pt x="747801" y="965492"/>
                  </a:lnTo>
                  <a:lnTo>
                    <a:pt x="594271" y="479196"/>
                  </a:lnTo>
                  <a:lnTo>
                    <a:pt x="583107" y="456222"/>
                  </a:lnTo>
                  <a:lnTo>
                    <a:pt x="458901" y="156197"/>
                  </a:lnTo>
                  <a:lnTo>
                    <a:pt x="426046" y="123367"/>
                  </a:lnTo>
                  <a:lnTo>
                    <a:pt x="416280" y="119189"/>
                  </a:lnTo>
                  <a:lnTo>
                    <a:pt x="112687" y="5448"/>
                  </a:lnTo>
                  <a:lnTo>
                    <a:pt x="49009" y="9245"/>
                  </a:lnTo>
                  <a:lnTo>
                    <a:pt x="13589" y="56413"/>
                  </a:lnTo>
                  <a:lnTo>
                    <a:pt x="7327" y="84518"/>
                  </a:lnTo>
                  <a:lnTo>
                    <a:pt x="11823" y="109689"/>
                  </a:lnTo>
                  <a:lnTo>
                    <a:pt x="28867" y="131076"/>
                  </a:lnTo>
                  <a:lnTo>
                    <a:pt x="58585" y="146926"/>
                  </a:lnTo>
                  <a:lnTo>
                    <a:pt x="47942" y="149707"/>
                  </a:lnTo>
                  <a:lnTo>
                    <a:pt x="25603" y="168516"/>
                  </a:lnTo>
                  <a:lnTo>
                    <a:pt x="10058" y="194513"/>
                  </a:lnTo>
                  <a:lnTo>
                    <a:pt x="2260" y="222415"/>
                  </a:lnTo>
                  <a:lnTo>
                    <a:pt x="5257" y="248031"/>
                  </a:lnTo>
                  <a:lnTo>
                    <a:pt x="20967" y="270624"/>
                  </a:lnTo>
                  <a:lnTo>
                    <a:pt x="51269" y="289471"/>
                  </a:lnTo>
                  <a:lnTo>
                    <a:pt x="193560" y="352018"/>
                  </a:lnTo>
                  <a:lnTo>
                    <a:pt x="102171" y="321551"/>
                  </a:lnTo>
                  <a:lnTo>
                    <a:pt x="38798" y="327190"/>
                  </a:lnTo>
                  <a:lnTo>
                    <a:pt x="5219" y="375221"/>
                  </a:lnTo>
                  <a:lnTo>
                    <a:pt x="0" y="403631"/>
                  </a:lnTo>
                  <a:lnTo>
                    <a:pt x="5461" y="428637"/>
                  </a:lnTo>
                  <a:lnTo>
                    <a:pt x="23368" y="449440"/>
                  </a:lnTo>
                  <a:lnTo>
                    <a:pt x="55460" y="465239"/>
                  </a:lnTo>
                  <a:lnTo>
                    <a:pt x="317652" y="552462"/>
                  </a:lnTo>
                  <a:lnTo>
                    <a:pt x="304634" y="918057"/>
                  </a:lnTo>
                  <a:lnTo>
                    <a:pt x="377748" y="977887"/>
                  </a:lnTo>
                  <a:lnTo>
                    <a:pt x="380644" y="1007440"/>
                  </a:lnTo>
                  <a:lnTo>
                    <a:pt x="680148" y="1278115"/>
                  </a:lnTo>
                  <a:lnTo>
                    <a:pt x="698957" y="1312938"/>
                  </a:lnTo>
                  <a:lnTo>
                    <a:pt x="724966" y="1337500"/>
                  </a:lnTo>
                  <a:lnTo>
                    <a:pt x="754900" y="1349641"/>
                  </a:lnTo>
                  <a:lnTo>
                    <a:pt x="785482" y="1347190"/>
                  </a:lnTo>
                  <a:lnTo>
                    <a:pt x="810399" y="1329804"/>
                  </a:lnTo>
                  <a:lnTo>
                    <a:pt x="825690" y="1301229"/>
                  </a:lnTo>
                  <a:lnTo>
                    <a:pt x="830148" y="1265453"/>
                  </a:lnTo>
                  <a:close/>
                </a:path>
              </a:pathLst>
            </a:custGeom>
            <a:solidFill>
              <a:srgbClr val="C185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839318" y="4704140"/>
              <a:ext cx="1117600" cy="1385570"/>
            </a:xfrm>
            <a:custGeom>
              <a:avLst/>
              <a:gdLst/>
              <a:ahLst/>
              <a:cxnLst/>
              <a:rect l="l" t="t" r="r" b="b"/>
              <a:pathLst>
                <a:path w="1117600" h="1385570">
                  <a:moveTo>
                    <a:pt x="52088" y="0"/>
                  </a:moveTo>
                  <a:lnTo>
                    <a:pt x="25130" y="7932"/>
                  </a:lnTo>
                  <a:lnTo>
                    <a:pt x="7532" y="24610"/>
                  </a:lnTo>
                  <a:lnTo>
                    <a:pt x="0" y="50442"/>
                  </a:lnTo>
                  <a:lnTo>
                    <a:pt x="3240" y="85839"/>
                  </a:lnTo>
                  <a:lnTo>
                    <a:pt x="28466" y="206204"/>
                  </a:lnTo>
                  <a:lnTo>
                    <a:pt x="51246" y="306023"/>
                  </a:lnTo>
                  <a:lnTo>
                    <a:pt x="73023" y="387252"/>
                  </a:lnTo>
                  <a:lnTo>
                    <a:pt x="87723" y="430498"/>
                  </a:lnTo>
                  <a:lnTo>
                    <a:pt x="131506" y="514927"/>
                  </a:lnTo>
                  <a:lnTo>
                    <a:pt x="180837" y="601292"/>
                  </a:lnTo>
                  <a:lnTo>
                    <a:pt x="221130" y="668546"/>
                  </a:lnTo>
                  <a:lnTo>
                    <a:pt x="248763" y="709391"/>
                  </a:lnTo>
                  <a:lnTo>
                    <a:pt x="286175" y="745783"/>
                  </a:lnTo>
                  <a:lnTo>
                    <a:pt x="306189" y="765391"/>
                  </a:lnTo>
                  <a:lnTo>
                    <a:pt x="388758" y="854820"/>
                  </a:lnTo>
                  <a:lnTo>
                    <a:pt x="484682" y="963063"/>
                  </a:lnTo>
                  <a:lnTo>
                    <a:pt x="564119" y="1054288"/>
                  </a:lnTo>
                  <a:lnTo>
                    <a:pt x="597229" y="1092659"/>
                  </a:lnTo>
                  <a:lnTo>
                    <a:pt x="631212" y="1148070"/>
                  </a:lnTo>
                  <a:lnTo>
                    <a:pt x="680119" y="1247486"/>
                  </a:lnTo>
                  <a:lnTo>
                    <a:pt x="724055" y="1342577"/>
                  </a:lnTo>
                  <a:lnTo>
                    <a:pt x="743121" y="1385015"/>
                  </a:lnTo>
                  <a:lnTo>
                    <a:pt x="1031370" y="1244073"/>
                  </a:lnTo>
                  <a:lnTo>
                    <a:pt x="1045377" y="1221533"/>
                  </a:lnTo>
                  <a:lnTo>
                    <a:pt x="1075879" y="1170482"/>
                  </a:lnTo>
                  <a:lnTo>
                    <a:pt x="1105596" y="1115768"/>
                  </a:lnTo>
                  <a:lnTo>
                    <a:pt x="1117249" y="1082243"/>
                  </a:lnTo>
                  <a:lnTo>
                    <a:pt x="1101618" y="1040596"/>
                  </a:lnTo>
                  <a:lnTo>
                    <a:pt x="1073277" y="989501"/>
                  </a:lnTo>
                  <a:lnTo>
                    <a:pt x="1037999" y="934966"/>
                  </a:lnTo>
                  <a:lnTo>
                    <a:pt x="1001558" y="882995"/>
                  </a:lnTo>
                  <a:lnTo>
                    <a:pt x="969728" y="839596"/>
                  </a:lnTo>
                  <a:lnTo>
                    <a:pt x="948282" y="810775"/>
                  </a:lnTo>
                  <a:lnTo>
                    <a:pt x="922108" y="765255"/>
                  </a:lnTo>
                  <a:lnTo>
                    <a:pt x="897294" y="710405"/>
                  </a:lnTo>
                  <a:lnTo>
                    <a:pt x="874435" y="660403"/>
                  </a:lnTo>
                  <a:lnTo>
                    <a:pt x="854122" y="629425"/>
                  </a:lnTo>
                  <a:lnTo>
                    <a:pt x="821757" y="565243"/>
                  </a:lnTo>
                  <a:lnTo>
                    <a:pt x="743912" y="428382"/>
                  </a:lnTo>
                  <a:lnTo>
                    <a:pt x="649458" y="302366"/>
                  </a:lnTo>
                  <a:lnTo>
                    <a:pt x="567269" y="270723"/>
                  </a:lnTo>
                  <a:lnTo>
                    <a:pt x="560091" y="308671"/>
                  </a:lnTo>
                  <a:lnTo>
                    <a:pt x="538982" y="358984"/>
                  </a:lnTo>
                  <a:lnTo>
                    <a:pt x="510782" y="409230"/>
                  </a:lnTo>
                  <a:lnTo>
                    <a:pt x="482327" y="446977"/>
                  </a:lnTo>
                  <a:lnTo>
                    <a:pt x="460455" y="459793"/>
                  </a:lnTo>
                  <a:lnTo>
                    <a:pt x="399973" y="440267"/>
                  </a:lnTo>
                  <a:lnTo>
                    <a:pt x="348396" y="414839"/>
                  </a:lnTo>
                  <a:lnTo>
                    <a:pt x="310445" y="390962"/>
                  </a:lnTo>
                  <a:lnTo>
                    <a:pt x="275106" y="363271"/>
                  </a:lnTo>
                  <a:lnTo>
                    <a:pt x="246176" y="327267"/>
                  </a:lnTo>
                  <a:lnTo>
                    <a:pt x="235985" y="301429"/>
                  </a:lnTo>
                  <a:lnTo>
                    <a:pt x="199623" y="210832"/>
                  </a:lnTo>
                  <a:lnTo>
                    <a:pt x="191002" y="187767"/>
                  </a:lnTo>
                  <a:lnTo>
                    <a:pt x="188305" y="174978"/>
                  </a:lnTo>
                  <a:lnTo>
                    <a:pt x="184570" y="155205"/>
                  </a:lnTo>
                  <a:lnTo>
                    <a:pt x="180050" y="132695"/>
                  </a:lnTo>
                  <a:lnTo>
                    <a:pt x="174998" y="111693"/>
                  </a:lnTo>
                  <a:lnTo>
                    <a:pt x="151960" y="57622"/>
                  </a:lnTo>
                  <a:lnTo>
                    <a:pt x="120626" y="22087"/>
                  </a:lnTo>
                  <a:lnTo>
                    <a:pt x="85751" y="3432"/>
                  </a:lnTo>
                  <a:lnTo>
                    <a:pt x="52088" y="0"/>
                  </a:lnTo>
                  <a:close/>
                </a:path>
              </a:pathLst>
            </a:custGeom>
            <a:solidFill>
              <a:srgbClr val="DF9F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50281" y="4729279"/>
              <a:ext cx="95648" cy="79311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2989666" y="4473128"/>
              <a:ext cx="762000" cy="1094740"/>
            </a:xfrm>
            <a:custGeom>
              <a:avLst/>
              <a:gdLst/>
              <a:ahLst/>
              <a:cxnLst/>
              <a:rect l="l" t="t" r="r" b="b"/>
              <a:pathLst>
                <a:path w="762000" h="1094739">
                  <a:moveTo>
                    <a:pt x="78518" y="0"/>
                  </a:moveTo>
                  <a:lnTo>
                    <a:pt x="48179" y="3882"/>
                  </a:lnTo>
                  <a:lnTo>
                    <a:pt x="24381" y="18611"/>
                  </a:lnTo>
                  <a:lnTo>
                    <a:pt x="7902" y="42687"/>
                  </a:lnTo>
                  <a:lnTo>
                    <a:pt x="0" y="70430"/>
                  </a:lnTo>
                  <a:lnTo>
                    <a:pt x="3436" y="95836"/>
                  </a:lnTo>
                  <a:lnTo>
                    <a:pt x="19574" y="118383"/>
                  </a:lnTo>
                  <a:lnTo>
                    <a:pt x="49772" y="137547"/>
                  </a:lnTo>
                  <a:lnTo>
                    <a:pt x="140134" y="178825"/>
                  </a:lnTo>
                  <a:lnTo>
                    <a:pt x="192291" y="203310"/>
                  </a:lnTo>
                  <a:lnTo>
                    <a:pt x="241083" y="227213"/>
                  </a:lnTo>
                  <a:lnTo>
                    <a:pt x="280498" y="248176"/>
                  </a:lnTo>
                  <a:lnTo>
                    <a:pt x="334130" y="331717"/>
                  </a:lnTo>
                  <a:lnTo>
                    <a:pt x="378215" y="462001"/>
                  </a:lnTo>
                  <a:lnTo>
                    <a:pt x="418253" y="588624"/>
                  </a:lnTo>
                  <a:lnTo>
                    <a:pt x="435716" y="645514"/>
                  </a:lnTo>
                  <a:lnTo>
                    <a:pt x="579468" y="1013888"/>
                  </a:lnTo>
                  <a:lnTo>
                    <a:pt x="594553" y="1050754"/>
                  </a:lnTo>
                  <a:lnTo>
                    <a:pt x="617802" y="1078081"/>
                  </a:lnTo>
                  <a:lnTo>
                    <a:pt x="646145" y="1093377"/>
                  </a:lnTo>
                  <a:lnTo>
                    <a:pt x="676512" y="1094147"/>
                  </a:lnTo>
                  <a:lnTo>
                    <a:pt x="708656" y="1084931"/>
                  </a:lnTo>
                  <a:lnTo>
                    <a:pt x="738968" y="1070153"/>
                  </a:lnTo>
                  <a:lnTo>
                    <a:pt x="759335" y="1047144"/>
                  </a:lnTo>
                  <a:lnTo>
                    <a:pt x="761647" y="1013237"/>
                  </a:lnTo>
                  <a:lnTo>
                    <a:pt x="653898" y="650240"/>
                  </a:lnTo>
                  <a:lnTo>
                    <a:pt x="619234" y="532455"/>
                  </a:lnTo>
                  <a:lnTo>
                    <a:pt x="555440" y="398517"/>
                  </a:lnTo>
                  <a:lnTo>
                    <a:pt x="501620" y="289554"/>
                  </a:lnTo>
                  <a:lnTo>
                    <a:pt x="446230" y="179397"/>
                  </a:lnTo>
                  <a:lnTo>
                    <a:pt x="418714" y="142046"/>
                  </a:lnTo>
                  <a:lnTo>
                    <a:pt x="371018" y="117165"/>
                  </a:lnTo>
                  <a:lnTo>
                    <a:pt x="323461" y="95766"/>
                  </a:lnTo>
                  <a:lnTo>
                    <a:pt x="268889" y="72051"/>
                  </a:lnTo>
                  <a:lnTo>
                    <a:pt x="212457" y="48167"/>
                  </a:lnTo>
                  <a:lnTo>
                    <a:pt x="159317" y="26256"/>
                  </a:lnTo>
                  <a:lnTo>
                    <a:pt x="114623" y="8463"/>
                  </a:lnTo>
                  <a:lnTo>
                    <a:pt x="78518" y="0"/>
                  </a:lnTo>
                  <a:close/>
                </a:path>
              </a:pathLst>
            </a:custGeom>
            <a:solidFill>
              <a:srgbClr val="DF9F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650827" y="5318872"/>
              <a:ext cx="58419" cy="60960"/>
            </a:xfrm>
            <a:custGeom>
              <a:avLst/>
              <a:gdLst/>
              <a:ahLst/>
              <a:cxnLst/>
              <a:rect l="l" t="t" r="r" b="b"/>
              <a:pathLst>
                <a:path w="58420" h="60960">
                  <a:moveTo>
                    <a:pt x="23074" y="0"/>
                  </a:moveTo>
                  <a:lnTo>
                    <a:pt x="0" y="20274"/>
                  </a:lnTo>
                  <a:lnTo>
                    <a:pt x="34891" y="60729"/>
                  </a:lnTo>
                  <a:lnTo>
                    <a:pt x="57966" y="39804"/>
                  </a:lnTo>
                  <a:lnTo>
                    <a:pt x="23074" y="0"/>
                  </a:lnTo>
                  <a:close/>
                </a:path>
              </a:pathLst>
            </a:custGeom>
            <a:solidFill>
              <a:srgbClr val="292E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43467" y="4383940"/>
              <a:ext cx="166826" cy="179304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3606387" y="5380378"/>
              <a:ext cx="144145" cy="151130"/>
            </a:xfrm>
            <a:custGeom>
              <a:avLst/>
              <a:gdLst/>
              <a:ahLst/>
              <a:cxnLst/>
              <a:rect l="l" t="t" r="r" b="b"/>
              <a:pathLst>
                <a:path w="144145" h="151129">
                  <a:moveTo>
                    <a:pt x="41795" y="0"/>
                  </a:moveTo>
                  <a:lnTo>
                    <a:pt x="32623" y="4058"/>
                  </a:lnTo>
                  <a:lnTo>
                    <a:pt x="7408" y="26378"/>
                  </a:lnTo>
                  <a:lnTo>
                    <a:pt x="1379" y="35018"/>
                  </a:lnTo>
                  <a:lnTo>
                    <a:pt x="0" y="46187"/>
                  </a:lnTo>
                  <a:lnTo>
                    <a:pt x="3208" y="58263"/>
                  </a:lnTo>
                  <a:lnTo>
                    <a:pt x="69561" y="137327"/>
                  </a:lnTo>
                  <a:lnTo>
                    <a:pt x="102573" y="150889"/>
                  </a:lnTo>
                  <a:lnTo>
                    <a:pt x="112175" y="146441"/>
                  </a:lnTo>
                  <a:lnTo>
                    <a:pt x="136552" y="124772"/>
                  </a:lnTo>
                  <a:lnTo>
                    <a:pt x="142593" y="116286"/>
                  </a:lnTo>
                  <a:lnTo>
                    <a:pt x="144054" y="105359"/>
                  </a:lnTo>
                  <a:lnTo>
                    <a:pt x="141066" y="93489"/>
                  </a:lnTo>
                  <a:lnTo>
                    <a:pt x="74492" y="13823"/>
                  </a:lnTo>
                  <a:lnTo>
                    <a:pt x="41795" y="0"/>
                  </a:lnTo>
                  <a:close/>
                </a:path>
              </a:pathLst>
            </a:custGeom>
            <a:solidFill>
              <a:srgbClr val="171D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822368" y="4486520"/>
              <a:ext cx="908050" cy="1017269"/>
            </a:xfrm>
            <a:custGeom>
              <a:avLst/>
              <a:gdLst/>
              <a:ahLst/>
              <a:cxnLst/>
              <a:rect l="l" t="t" r="r" b="b"/>
              <a:pathLst>
                <a:path w="908050" h="1017270">
                  <a:moveTo>
                    <a:pt x="85786" y="0"/>
                  </a:moveTo>
                  <a:lnTo>
                    <a:pt x="75810" y="5863"/>
                  </a:lnTo>
                  <a:lnTo>
                    <a:pt x="52034" y="21796"/>
                  </a:lnTo>
                  <a:lnTo>
                    <a:pt x="23688" y="45315"/>
                  </a:lnTo>
                  <a:lnTo>
                    <a:pt x="0" y="73935"/>
                  </a:lnTo>
                  <a:lnTo>
                    <a:pt x="54957" y="140979"/>
                  </a:lnTo>
                  <a:lnTo>
                    <a:pt x="109812" y="207064"/>
                  </a:lnTo>
                  <a:lnTo>
                    <a:pt x="180558" y="291435"/>
                  </a:lnTo>
                  <a:lnTo>
                    <a:pt x="221336" y="339675"/>
                  </a:lnTo>
                  <a:lnTo>
                    <a:pt x="265423" y="391524"/>
                  </a:lnTo>
                  <a:lnTo>
                    <a:pt x="312597" y="446660"/>
                  </a:lnTo>
                  <a:lnTo>
                    <a:pt x="362636" y="504764"/>
                  </a:lnTo>
                  <a:lnTo>
                    <a:pt x="415320" y="565513"/>
                  </a:lnTo>
                  <a:lnTo>
                    <a:pt x="470427" y="628588"/>
                  </a:lnTo>
                  <a:lnTo>
                    <a:pt x="661777" y="846207"/>
                  </a:lnTo>
                  <a:lnTo>
                    <a:pt x="767049" y="961633"/>
                  </a:lnTo>
                  <a:lnTo>
                    <a:pt x="811611" y="1007188"/>
                  </a:lnTo>
                  <a:lnTo>
                    <a:pt x="820828" y="1015190"/>
                  </a:lnTo>
                  <a:lnTo>
                    <a:pt x="822875" y="1017236"/>
                  </a:lnTo>
                  <a:lnTo>
                    <a:pt x="869990" y="985848"/>
                  </a:lnTo>
                  <a:lnTo>
                    <a:pt x="905963" y="947486"/>
                  </a:lnTo>
                  <a:lnTo>
                    <a:pt x="908010" y="942557"/>
                  </a:lnTo>
                  <a:lnTo>
                    <a:pt x="906614" y="940511"/>
                  </a:lnTo>
                  <a:lnTo>
                    <a:pt x="900177" y="929730"/>
                  </a:lnTo>
                  <a:lnTo>
                    <a:pt x="861884" y="878328"/>
                  </a:lnTo>
                  <a:lnTo>
                    <a:pt x="763264" y="757717"/>
                  </a:lnTo>
                  <a:lnTo>
                    <a:pt x="575845" y="539308"/>
                  </a:lnTo>
                  <a:lnTo>
                    <a:pt x="379121" y="317877"/>
                  </a:lnTo>
                  <a:lnTo>
                    <a:pt x="224013" y="147730"/>
                  </a:lnTo>
                  <a:lnTo>
                    <a:pt x="122307" y="38545"/>
                  </a:lnTo>
                  <a:lnTo>
                    <a:pt x="85786" y="0"/>
                  </a:lnTo>
                  <a:close/>
                </a:path>
              </a:pathLst>
            </a:custGeom>
            <a:solidFill>
              <a:srgbClr val="292E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862097" y="4486520"/>
              <a:ext cx="868680" cy="983615"/>
            </a:xfrm>
            <a:custGeom>
              <a:avLst/>
              <a:gdLst/>
              <a:ahLst/>
              <a:cxnLst/>
              <a:rect l="l" t="t" r="r" b="b"/>
              <a:pathLst>
                <a:path w="868679" h="983614">
                  <a:moveTo>
                    <a:pt x="46056" y="0"/>
                  </a:moveTo>
                  <a:lnTo>
                    <a:pt x="30634" y="9393"/>
                  </a:lnTo>
                  <a:lnTo>
                    <a:pt x="15753" y="19381"/>
                  </a:lnTo>
                  <a:lnTo>
                    <a:pt x="0" y="31341"/>
                  </a:lnTo>
                  <a:lnTo>
                    <a:pt x="832738" y="983012"/>
                  </a:lnTo>
                  <a:lnTo>
                    <a:pt x="862073" y="954018"/>
                  </a:lnTo>
                  <a:lnTo>
                    <a:pt x="868281" y="942557"/>
                  </a:lnTo>
                  <a:lnTo>
                    <a:pt x="866885" y="940511"/>
                  </a:lnTo>
                  <a:lnTo>
                    <a:pt x="860447" y="929730"/>
                  </a:lnTo>
                  <a:lnTo>
                    <a:pt x="822154" y="878328"/>
                  </a:lnTo>
                  <a:lnTo>
                    <a:pt x="723534" y="757717"/>
                  </a:lnTo>
                  <a:lnTo>
                    <a:pt x="536116" y="539308"/>
                  </a:lnTo>
                  <a:lnTo>
                    <a:pt x="339391" y="317877"/>
                  </a:lnTo>
                  <a:lnTo>
                    <a:pt x="184284" y="147730"/>
                  </a:lnTo>
                  <a:lnTo>
                    <a:pt x="82577" y="38545"/>
                  </a:lnTo>
                  <a:lnTo>
                    <a:pt x="46056" y="0"/>
                  </a:lnTo>
                  <a:close/>
                </a:path>
              </a:pathLst>
            </a:custGeom>
            <a:solidFill>
              <a:srgbClr val="3D49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275303" y="5004903"/>
              <a:ext cx="123189" cy="112395"/>
            </a:xfrm>
            <a:custGeom>
              <a:avLst/>
              <a:gdLst/>
              <a:ahLst/>
              <a:cxnLst/>
              <a:rect l="l" t="t" r="r" b="b"/>
              <a:pathLst>
                <a:path w="123189" h="112395">
                  <a:moveTo>
                    <a:pt x="104022" y="0"/>
                  </a:moveTo>
                  <a:lnTo>
                    <a:pt x="0" y="90675"/>
                  </a:lnTo>
                  <a:lnTo>
                    <a:pt x="18887" y="112344"/>
                  </a:lnTo>
                  <a:lnTo>
                    <a:pt x="122910" y="20925"/>
                  </a:lnTo>
                  <a:lnTo>
                    <a:pt x="10402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430965" y="5030664"/>
              <a:ext cx="299085" cy="351790"/>
            </a:xfrm>
            <a:custGeom>
              <a:avLst/>
              <a:gdLst/>
              <a:ahLst/>
              <a:cxnLst/>
              <a:rect l="l" t="t" r="r" b="b"/>
              <a:pathLst>
                <a:path w="299085" h="351789">
                  <a:moveTo>
                    <a:pt x="12560" y="0"/>
                  </a:moveTo>
                  <a:lnTo>
                    <a:pt x="6978" y="4929"/>
                  </a:lnTo>
                  <a:lnTo>
                    <a:pt x="6978" y="5673"/>
                  </a:lnTo>
                  <a:lnTo>
                    <a:pt x="6326" y="5673"/>
                  </a:lnTo>
                  <a:lnTo>
                    <a:pt x="744" y="9858"/>
                  </a:lnTo>
                  <a:lnTo>
                    <a:pt x="0" y="16833"/>
                  </a:lnTo>
                  <a:lnTo>
                    <a:pt x="4931" y="21669"/>
                  </a:lnTo>
                  <a:lnTo>
                    <a:pt x="39617" y="61313"/>
                  </a:lnTo>
                  <a:lnTo>
                    <a:pt x="74088" y="101219"/>
                  </a:lnTo>
                  <a:lnTo>
                    <a:pt x="108319" y="141386"/>
                  </a:lnTo>
                  <a:lnTo>
                    <a:pt x="142286" y="181815"/>
                  </a:lnTo>
                  <a:lnTo>
                    <a:pt x="175965" y="222505"/>
                  </a:lnTo>
                  <a:lnTo>
                    <a:pt x="209333" y="263457"/>
                  </a:lnTo>
                  <a:lnTo>
                    <a:pt x="242364" y="304671"/>
                  </a:lnTo>
                  <a:lnTo>
                    <a:pt x="275036" y="346146"/>
                  </a:lnTo>
                  <a:lnTo>
                    <a:pt x="279223" y="350331"/>
                  </a:lnTo>
                  <a:lnTo>
                    <a:pt x="286201" y="351726"/>
                  </a:lnTo>
                  <a:lnTo>
                    <a:pt x="291784" y="346797"/>
                  </a:lnTo>
                  <a:lnTo>
                    <a:pt x="292435" y="346797"/>
                  </a:lnTo>
                  <a:lnTo>
                    <a:pt x="292435" y="346146"/>
                  </a:lnTo>
                  <a:lnTo>
                    <a:pt x="297366" y="341961"/>
                  </a:lnTo>
                  <a:lnTo>
                    <a:pt x="298762" y="334986"/>
                  </a:lnTo>
                  <a:lnTo>
                    <a:pt x="261747" y="287933"/>
                  </a:lnTo>
                  <a:lnTo>
                    <a:pt x="228702" y="246729"/>
                  </a:lnTo>
                  <a:lnTo>
                    <a:pt x="195414" y="205805"/>
                  </a:lnTo>
                  <a:lnTo>
                    <a:pt x="161860" y="165168"/>
                  </a:lnTo>
                  <a:lnTo>
                    <a:pt x="128014" y="124828"/>
                  </a:lnTo>
                  <a:lnTo>
                    <a:pt x="93850" y="84792"/>
                  </a:lnTo>
                  <a:lnTo>
                    <a:pt x="59344" y="45071"/>
                  </a:lnTo>
                  <a:lnTo>
                    <a:pt x="24470" y="5673"/>
                  </a:lnTo>
                  <a:lnTo>
                    <a:pt x="20283" y="744"/>
                  </a:lnTo>
                  <a:lnTo>
                    <a:pt x="12560" y="0"/>
                  </a:lnTo>
                  <a:close/>
                </a:path>
              </a:pathLst>
            </a:custGeom>
            <a:solidFill>
              <a:srgbClr val="3D49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324151" y="5606335"/>
              <a:ext cx="1245870" cy="1193800"/>
            </a:xfrm>
            <a:custGeom>
              <a:avLst/>
              <a:gdLst/>
              <a:ahLst/>
              <a:cxnLst/>
              <a:rect l="l" t="t" r="r" b="b"/>
              <a:pathLst>
                <a:path w="1245870" h="1193800">
                  <a:moveTo>
                    <a:pt x="652606" y="0"/>
                  </a:moveTo>
                  <a:lnTo>
                    <a:pt x="0" y="325835"/>
                  </a:lnTo>
                  <a:lnTo>
                    <a:pt x="429953" y="1193798"/>
                  </a:lnTo>
                  <a:lnTo>
                    <a:pt x="1245851" y="1193798"/>
                  </a:lnTo>
                  <a:lnTo>
                    <a:pt x="652606" y="0"/>
                  </a:lnTo>
                  <a:close/>
                </a:path>
              </a:pathLst>
            </a:custGeom>
            <a:solidFill>
              <a:srgbClr val="2752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324151" y="5771690"/>
              <a:ext cx="841375" cy="1028700"/>
            </a:xfrm>
            <a:custGeom>
              <a:avLst/>
              <a:gdLst/>
              <a:ahLst/>
              <a:cxnLst/>
              <a:rect l="l" t="t" r="r" b="b"/>
              <a:pathLst>
                <a:path w="841375" h="1028700">
                  <a:moveTo>
                    <a:pt x="321837" y="0"/>
                  </a:moveTo>
                  <a:lnTo>
                    <a:pt x="0" y="160481"/>
                  </a:lnTo>
                  <a:lnTo>
                    <a:pt x="429953" y="1028444"/>
                  </a:lnTo>
                  <a:lnTo>
                    <a:pt x="841112" y="1028444"/>
                  </a:lnTo>
                  <a:lnTo>
                    <a:pt x="321837" y="0"/>
                  </a:lnTo>
                  <a:close/>
                </a:path>
              </a:pathLst>
            </a:custGeom>
            <a:solidFill>
              <a:srgbClr val="2347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0" name="object 5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94691" y="2067219"/>
            <a:ext cx="2940412" cy="2938826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182611" y="6202678"/>
            <a:ext cx="1865376" cy="597408"/>
          </a:xfrm>
          <a:prstGeom prst="rect">
            <a:avLst/>
          </a:prstGeom>
        </p:spPr>
      </p:pic>
      <p:pic>
        <p:nvPicPr>
          <p:cNvPr id="53" name="Picture 52" descr="A blue and white background&#10;&#10;Description automatically generated">
            <a:extLst>
              <a:ext uri="{FF2B5EF4-FFF2-40B4-BE49-F238E27FC236}">
                <a16:creationId xmlns:a16="http://schemas.microsoft.com/office/drawing/2014/main" id="{0A155FBC-7B71-7117-46F6-D3A8CB6C0B5E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6" t="4228" r="38494" b="638"/>
          <a:stretch/>
        </p:blipFill>
        <p:spPr>
          <a:xfrm flipV="1">
            <a:off x="1" y="857250"/>
            <a:ext cx="853067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98350" y="4419600"/>
            <a:ext cx="2355850" cy="1580515"/>
          </a:xfrm>
          <a:custGeom>
            <a:avLst/>
            <a:gdLst/>
            <a:ahLst/>
            <a:cxnLst/>
            <a:rect l="l" t="t" r="r" b="b"/>
            <a:pathLst>
              <a:path w="2355850" h="1580514">
                <a:moveTo>
                  <a:pt x="1268533" y="0"/>
                </a:moveTo>
                <a:lnTo>
                  <a:pt x="1126403" y="0"/>
                </a:lnTo>
                <a:lnTo>
                  <a:pt x="1093863" y="4428"/>
                </a:lnTo>
                <a:lnTo>
                  <a:pt x="1043802" y="15755"/>
                </a:lnTo>
                <a:lnTo>
                  <a:pt x="995460" y="31072"/>
                </a:lnTo>
                <a:lnTo>
                  <a:pt x="948993" y="50066"/>
                </a:lnTo>
                <a:lnTo>
                  <a:pt x="904557" y="72426"/>
                </a:lnTo>
                <a:lnTo>
                  <a:pt x="862309" y="97838"/>
                </a:lnTo>
                <a:lnTo>
                  <a:pt x="822407" y="125991"/>
                </a:lnTo>
                <a:lnTo>
                  <a:pt x="785005" y="156572"/>
                </a:lnTo>
                <a:lnTo>
                  <a:pt x="750261" y="189268"/>
                </a:lnTo>
                <a:lnTo>
                  <a:pt x="718332" y="223769"/>
                </a:lnTo>
                <a:lnTo>
                  <a:pt x="689373" y="259761"/>
                </a:lnTo>
                <a:lnTo>
                  <a:pt x="663542" y="296931"/>
                </a:lnTo>
                <a:lnTo>
                  <a:pt x="640995" y="334969"/>
                </a:lnTo>
                <a:lnTo>
                  <a:pt x="627244" y="333803"/>
                </a:lnTo>
                <a:lnTo>
                  <a:pt x="613375" y="333028"/>
                </a:lnTo>
                <a:lnTo>
                  <a:pt x="599504" y="332598"/>
                </a:lnTo>
                <a:lnTo>
                  <a:pt x="585748" y="332465"/>
                </a:lnTo>
                <a:lnTo>
                  <a:pt x="532366" y="334466"/>
                </a:lnTo>
                <a:lnTo>
                  <a:pt x="480341" y="340353"/>
                </a:lnTo>
                <a:lnTo>
                  <a:pt x="429877" y="349954"/>
                </a:lnTo>
                <a:lnTo>
                  <a:pt x="381180" y="363096"/>
                </a:lnTo>
                <a:lnTo>
                  <a:pt x="334456" y="379607"/>
                </a:lnTo>
                <a:lnTo>
                  <a:pt x="289910" y="399313"/>
                </a:lnTo>
                <a:lnTo>
                  <a:pt x="247747" y="422043"/>
                </a:lnTo>
                <a:lnTo>
                  <a:pt x="208172" y="447623"/>
                </a:lnTo>
                <a:lnTo>
                  <a:pt x="171392" y="475881"/>
                </a:lnTo>
                <a:lnTo>
                  <a:pt x="137612" y="506644"/>
                </a:lnTo>
                <a:lnTo>
                  <a:pt x="107037" y="539739"/>
                </a:lnTo>
                <a:lnTo>
                  <a:pt x="79871" y="574994"/>
                </a:lnTo>
                <a:lnTo>
                  <a:pt x="56322" y="612235"/>
                </a:lnTo>
                <a:lnTo>
                  <a:pt x="36594" y="651292"/>
                </a:lnTo>
                <a:lnTo>
                  <a:pt x="20892" y="691990"/>
                </a:lnTo>
                <a:lnTo>
                  <a:pt x="9422" y="734156"/>
                </a:lnTo>
                <a:lnTo>
                  <a:pt x="2389" y="777620"/>
                </a:lnTo>
                <a:lnTo>
                  <a:pt x="0" y="822206"/>
                </a:lnTo>
                <a:lnTo>
                  <a:pt x="2407" y="866899"/>
                </a:lnTo>
                <a:lnTo>
                  <a:pt x="9492" y="910451"/>
                </a:lnTo>
                <a:lnTo>
                  <a:pt x="21043" y="952689"/>
                </a:lnTo>
                <a:lnTo>
                  <a:pt x="36854" y="993440"/>
                </a:lnTo>
                <a:lnTo>
                  <a:pt x="56715" y="1032533"/>
                </a:lnTo>
                <a:lnTo>
                  <a:pt x="80417" y="1069796"/>
                </a:lnTo>
                <a:lnTo>
                  <a:pt x="107752" y="1105054"/>
                </a:lnTo>
                <a:lnTo>
                  <a:pt x="138511" y="1138137"/>
                </a:lnTo>
                <a:lnTo>
                  <a:pt x="172485" y="1168872"/>
                </a:lnTo>
                <a:lnTo>
                  <a:pt x="209465" y="1197086"/>
                </a:lnTo>
                <a:lnTo>
                  <a:pt x="249242" y="1222606"/>
                </a:lnTo>
                <a:lnTo>
                  <a:pt x="291609" y="1245261"/>
                </a:lnTo>
                <a:lnTo>
                  <a:pt x="336355" y="1264878"/>
                </a:lnTo>
                <a:lnTo>
                  <a:pt x="383273" y="1281285"/>
                </a:lnTo>
                <a:lnTo>
                  <a:pt x="432153" y="1294308"/>
                </a:lnTo>
                <a:lnTo>
                  <a:pt x="482787" y="1303776"/>
                </a:lnTo>
                <a:lnTo>
                  <a:pt x="502001" y="1341572"/>
                </a:lnTo>
                <a:lnTo>
                  <a:pt x="525268" y="1377724"/>
                </a:lnTo>
                <a:lnTo>
                  <a:pt x="552349" y="1411919"/>
                </a:lnTo>
                <a:lnTo>
                  <a:pt x="583007" y="1443844"/>
                </a:lnTo>
                <a:lnTo>
                  <a:pt x="617004" y="1473185"/>
                </a:lnTo>
                <a:lnTo>
                  <a:pt x="654102" y="1499630"/>
                </a:lnTo>
                <a:lnTo>
                  <a:pt x="694064" y="1522866"/>
                </a:lnTo>
                <a:lnTo>
                  <a:pt x="736652" y="1542578"/>
                </a:lnTo>
                <a:lnTo>
                  <a:pt x="781629" y="1558456"/>
                </a:lnTo>
                <a:lnTo>
                  <a:pt x="828757" y="1570184"/>
                </a:lnTo>
                <a:lnTo>
                  <a:pt x="877797" y="1577451"/>
                </a:lnTo>
                <a:lnTo>
                  <a:pt x="928513" y="1579943"/>
                </a:lnTo>
                <a:lnTo>
                  <a:pt x="984141" y="1576810"/>
                </a:lnTo>
                <a:lnTo>
                  <a:pt x="1038231" y="1567378"/>
                </a:lnTo>
                <a:lnTo>
                  <a:pt x="1090318" y="1552403"/>
                </a:lnTo>
                <a:lnTo>
                  <a:pt x="1139942" y="1532641"/>
                </a:lnTo>
                <a:lnTo>
                  <a:pt x="1186640" y="1508847"/>
                </a:lnTo>
                <a:lnTo>
                  <a:pt x="1229948" y="1481777"/>
                </a:lnTo>
                <a:lnTo>
                  <a:pt x="1269404" y="1452188"/>
                </a:lnTo>
                <a:lnTo>
                  <a:pt x="1310211" y="1474116"/>
                </a:lnTo>
                <a:lnTo>
                  <a:pt x="1353232" y="1492338"/>
                </a:lnTo>
                <a:lnTo>
                  <a:pt x="1398102" y="1506669"/>
                </a:lnTo>
                <a:lnTo>
                  <a:pt x="1444452" y="1516928"/>
                </a:lnTo>
                <a:lnTo>
                  <a:pt x="1491917" y="1522930"/>
                </a:lnTo>
                <a:lnTo>
                  <a:pt x="1540129" y="1524492"/>
                </a:lnTo>
                <a:lnTo>
                  <a:pt x="1588721" y="1521431"/>
                </a:lnTo>
                <a:lnTo>
                  <a:pt x="1637327" y="1513563"/>
                </a:lnTo>
                <a:lnTo>
                  <a:pt x="1691920" y="1498201"/>
                </a:lnTo>
                <a:lnTo>
                  <a:pt x="1742506" y="1477321"/>
                </a:lnTo>
                <a:lnTo>
                  <a:pt x="1788785" y="1451391"/>
                </a:lnTo>
                <a:lnTo>
                  <a:pt x="1830454" y="1420882"/>
                </a:lnTo>
                <a:lnTo>
                  <a:pt x="1867211" y="1386262"/>
                </a:lnTo>
                <a:lnTo>
                  <a:pt x="1898754" y="1348003"/>
                </a:lnTo>
                <a:lnTo>
                  <a:pt x="1924782" y="1306572"/>
                </a:lnTo>
                <a:lnTo>
                  <a:pt x="1944991" y="1262441"/>
                </a:lnTo>
                <a:lnTo>
                  <a:pt x="1994444" y="1259984"/>
                </a:lnTo>
                <a:lnTo>
                  <a:pt x="2042998" y="1252026"/>
                </a:lnTo>
                <a:lnTo>
                  <a:pt x="2090093" y="1238816"/>
                </a:lnTo>
                <a:lnTo>
                  <a:pt x="2135165" y="1220600"/>
                </a:lnTo>
                <a:lnTo>
                  <a:pt x="2177653" y="1197628"/>
                </a:lnTo>
                <a:lnTo>
                  <a:pt x="2216995" y="1170147"/>
                </a:lnTo>
                <a:lnTo>
                  <a:pt x="2252628" y="1138405"/>
                </a:lnTo>
                <a:lnTo>
                  <a:pt x="2283992" y="1102650"/>
                </a:lnTo>
                <a:lnTo>
                  <a:pt x="2310524" y="1063129"/>
                </a:lnTo>
                <a:lnTo>
                  <a:pt x="2331662" y="1020091"/>
                </a:lnTo>
                <a:lnTo>
                  <a:pt x="2347062" y="973330"/>
                </a:lnTo>
                <a:lnTo>
                  <a:pt x="2354995" y="926599"/>
                </a:lnTo>
                <a:lnTo>
                  <a:pt x="2355766" y="880455"/>
                </a:lnTo>
                <a:lnTo>
                  <a:pt x="2349676" y="835453"/>
                </a:lnTo>
                <a:lnTo>
                  <a:pt x="2337029" y="792149"/>
                </a:lnTo>
                <a:lnTo>
                  <a:pt x="2318128" y="751096"/>
                </a:lnTo>
                <a:lnTo>
                  <a:pt x="2293275" y="712853"/>
                </a:lnTo>
                <a:lnTo>
                  <a:pt x="2262772" y="677972"/>
                </a:lnTo>
                <a:lnTo>
                  <a:pt x="2226924" y="647011"/>
                </a:lnTo>
                <a:lnTo>
                  <a:pt x="2186033" y="620524"/>
                </a:lnTo>
                <a:lnTo>
                  <a:pt x="2183436" y="575934"/>
                </a:lnTo>
                <a:lnTo>
                  <a:pt x="2173417" y="531796"/>
                </a:lnTo>
                <a:lnTo>
                  <a:pt x="2156213" y="488743"/>
                </a:lnTo>
                <a:lnTo>
                  <a:pt x="2132060" y="447405"/>
                </a:lnTo>
                <a:lnTo>
                  <a:pt x="2101194" y="408414"/>
                </a:lnTo>
                <a:lnTo>
                  <a:pt x="2063852" y="372403"/>
                </a:lnTo>
                <a:lnTo>
                  <a:pt x="2020270" y="340004"/>
                </a:lnTo>
                <a:lnTo>
                  <a:pt x="1970685" y="311848"/>
                </a:lnTo>
                <a:lnTo>
                  <a:pt x="1921987" y="291248"/>
                </a:lnTo>
                <a:lnTo>
                  <a:pt x="1871914" y="275966"/>
                </a:lnTo>
                <a:lnTo>
                  <a:pt x="1821082" y="265908"/>
                </a:lnTo>
                <a:lnTo>
                  <a:pt x="1770106" y="260982"/>
                </a:lnTo>
                <a:lnTo>
                  <a:pt x="1719600" y="261097"/>
                </a:lnTo>
                <a:lnTo>
                  <a:pt x="1690098" y="226789"/>
                </a:lnTo>
                <a:lnTo>
                  <a:pt x="1657316" y="193332"/>
                </a:lnTo>
                <a:lnTo>
                  <a:pt x="1621479" y="161133"/>
                </a:lnTo>
                <a:lnTo>
                  <a:pt x="1582811" y="130598"/>
                </a:lnTo>
                <a:lnTo>
                  <a:pt x="1541537" y="102133"/>
                </a:lnTo>
                <a:lnTo>
                  <a:pt x="1497881" y="76146"/>
                </a:lnTo>
                <a:lnTo>
                  <a:pt x="1452068" y="53042"/>
                </a:lnTo>
                <a:lnTo>
                  <a:pt x="1404323" y="33227"/>
                </a:lnTo>
                <a:lnTo>
                  <a:pt x="1354871" y="17108"/>
                </a:lnTo>
                <a:lnTo>
                  <a:pt x="1303935" y="5092"/>
                </a:lnTo>
                <a:lnTo>
                  <a:pt x="1268533" y="0"/>
                </a:lnTo>
                <a:close/>
              </a:path>
            </a:pathLst>
          </a:custGeom>
          <a:solidFill>
            <a:srgbClr val="DB5656"/>
          </a:solid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82831" y="4863814"/>
            <a:ext cx="1823085" cy="756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+mj-lt"/>
                <a:cs typeface="Trebuchet MS"/>
              </a:rPr>
              <a:t>Is</a:t>
            </a:r>
            <a:r>
              <a:rPr sz="1600" spc="-15" dirty="0">
                <a:solidFill>
                  <a:srgbClr val="FFFFFF"/>
                </a:solidFill>
                <a:latin typeface="+mj-lt"/>
                <a:cs typeface="Trebuchet MS"/>
              </a:rPr>
              <a:t> </a:t>
            </a:r>
            <a:r>
              <a:rPr sz="1600" dirty="0">
                <a:solidFill>
                  <a:srgbClr val="FFFFFF"/>
                </a:solidFill>
                <a:latin typeface="+mj-lt"/>
                <a:cs typeface="Trebuchet MS"/>
              </a:rPr>
              <a:t>it </a:t>
            </a:r>
            <a:r>
              <a:rPr sz="1600" spc="-10" dirty="0">
                <a:solidFill>
                  <a:srgbClr val="FFFFFF"/>
                </a:solidFill>
                <a:latin typeface="+mj-lt"/>
                <a:cs typeface="Trebuchet MS"/>
              </a:rPr>
              <a:t>something</a:t>
            </a:r>
            <a:endParaRPr sz="1600">
              <a:latin typeface="+mj-lt"/>
              <a:cs typeface="Trebuchet MS"/>
            </a:endParaRPr>
          </a:p>
          <a:p>
            <a:pPr marL="12065" marR="5080" algn="ctr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+mj-lt"/>
                <a:cs typeface="Trebuchet MS"/>
              </a:rPr>
              <a:t>I</a:t>
            </a:r>
            <a:r>
              <a:rPr sz="1600" spc="-25" dirty="0">
                <a:solidFill>
                  <a:srgbClr val="FFFFFF"/>
                </a:solidFill>
                <a:latin typeface="+mj-lt"/>
                <a:cs typeface="Trebuchet MS"/>
              </a:rPr>
              <a:t> </a:t>
            </a:r>
            <a:r>
              <a:rPr sz="1600" dirty="0">
                <a:solidFill>
                  <a:srgbClr val="FFFFFF"/>
                </a:solidFill>
                <a:latin typeface="+mj-lt"/>
                <a:cs typeface="Trebuchet MS"/>
              </a:rPr>
              <a:t>really</a:t>
            </a:r>
            <a:r>
              <a:rPr sz="1600" spc="-20" dirty="0">
                <a:solidFill>
                  <a:srgbClr val="FFFFFF"/>
                </a:solidFill>
                <a:latin typeface="+mj-lt"/>
                <a:cs typeface="Trebuchet MS"/>
              </a:rPr>
              <a:t> </a:t>
            </a:r>
            <a:r>
              <a:rPr sz="1600" dirty="0">
                <a:solidFill>
                  <a:srgbClr val="FFFFFF"/>
                </a:solidFill>
                <a:latin typeface="+mj-lt"/>
                <a:cs typeface="Trebuchet MS"/>
              </a:rPr>
              <a:t>need</a:t>
            </a:r>
            <a:r>
              <a:rPr sz="1600" spc="-20" dirty="0">
                <a:solidFill>
                  <a:srgbClr val="FFFFFF"/>
                </a:solidFill>
                <a:latin typeface="+mj-lt"/>
                <a:cs typeface="Trebuchet MS"/>
              </a:rPr>
              <a:t> </a:t>
            </a:r>
            <a:r>
              <a:rPr sz="1600" dirty="0">
                <a:solidFill>
                  <a:srgbClr val="FFFFFF"/>
                </a:solidFill>
                <a:latin typeface="+mj-lt"/>
                <a:cs typeface="Trebuchet MS"/>
              </a:rPr>
              <a:t>or</a:t>
            </a:r>
            <a:r>
              <a:rPr sz="1600" spc="-20" dirty="0">
                <a:solidFill>
                  <a:srgbClr val="FFFFFF"/>
                </a:solidFill>
                <a:latin typeface="+mj-lt"/>
                <a:cs typeface="Trebuchet MS"/>
              </a:rPr>
              <a:t> </a:t>
            </a:r>
            <a:r>
              <a:rPr sz="1600" dirty="0">
                <a:solidFill>
                  <a:srgbClr val="FFFFFF"/>
                </a:solidFill>
                <a:latin typeface="+mj-lt"/>
                <a:cs typeface="Trebuchet MS"/>
              </a:rPr>
              <a:t>is</a:t>
            </a:r>
            <a:r>
              <a:rPr sz="1600" spc="-5" dirty="0">
                <a:solidFill>
                  <a:srgbClr val="FFFFFF"/>
                </a:solidFill>
                <a:latin typeface="+mj-lt"/>
                <a:cs typeface="Trebuchet MS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+mj-lt"/>
                <a:cs typeface="Trebuchet MS"/>
              </a:rPr>
              <a:t>it </a:t>
            </a:r>
            <a:r>
              <a:rPr sz="1600" dirty="0">
                <a:solidFill>
                  <a:srgbClr val="FFFFFF"/>
                </a:solidFill>
                <a:latin typeface="+mj-lt"/>
                <a:cs typeface="Trebuchet MS"/>
              </a:rPr>
              <a:t>just</a:t>
            </a:r>
            <a:r>
              <a:rPr sz="1600" spc="-10" dirty="0">
                <a:solidFill>
                  <a:srgbClr val="FFFFFF"/>
                </a:solidFill>
                <a:latin typeface="+mj-lt"/>
                <a:cs typeface="Trebuchet MS"/>
              </a:rPr>
              <a:t> </a:t>
            </a:r>
            <a:r>
              <a:rPr sz="1600" dirty="0">
                <a:solidFill>
                  <a:srgbClr val="FFFFFF"/>
                </a:solidFill>
                <a:latin typeface="+mj-lt"/>
                <a:cs typeface="Trebuchet MS"/>
              </a:rPr>
              <a:t>a</a:t>
            </a:r>
            <a:r>
              <a:rPr sz="1600" spc="-25" dirty="0">
                <a:solidFill>
                  <a:srgbClr val="FFFFFF"/>
                </a:solidFill>
                <a:latin typeface="+mj-lt"/>
                <a:cs typeface="Trebuchet MS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+mj-lt"/>
                <a:cs typeface="Trebuchet MS"/>
              </a:rPr>
              <a:t>want?</a:t>
            </a:r>
            <a:endParaRPr sz="1600">
              <a:latin typeface="+mj-lt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02110" y="1418844"/>
            <a:ext cx="2355850" cy="1580515"/>
          </a:xfrm>
          <a:custGeom>
            <a:avLst/>
            <a:gdLst/>
            <a:ahLst/>
            <a:cxnLst/>
            <a:rect l="l" t="t" r="r" b="b"/>
            <a:pathLst>
              <a:path w="2355850" h="1580514">
                <a:moveTo>
                  <a:pt x="1268533" y="0"/>
                </a:moveTo>
                <a:lnTo>
                  <a:pt x="1126403" y="0"/>
                </a:lnTo>
                <a:lnTo>
                  <a:pt x="1093863" y="4428"/>
                </a:lnTo>
                <a:lnTo>
                  <a:pt x="1043802" y="15755"/>
                </a:lnTo>
                <a:lnTo>
                  <a:pt x="995460" y="31072"/>
                </a:lnTo>
                <a:lnTo>
                  <a:pt x="948993" y="50066"/>
                </a:lnTo>
                <a:lnTo>
                  <a:pt x="904557" y="72426"/>
                </a:lnTo>
                <a:lnTo>
                  <a:pt x="862309" y="97838"/>
                </a:lnTo>
                <a:lnTo>
                  <a:pt x="822407" y="125991"/>
                </a:lnTo>
                <a:lnTo>
                  <a:pt x="785005" y="156572"/>
                </a:lnTo>
                <a:lnTo>
                  <a:pt x="750261" y="189268"/>
                </a:lnTo>
                <a:lnTo>
                  <a:pt x="718332" y="223769"/>
                </a:lnTo>
                <a:lnTo>
                  <a:pt x="689373" y="259761"/>
                </a:lnTo>
                <a:lnTo>
                  <a:pt x="663542" y="296931"/>
                </a:lnTo>
                <a:lnTo>
                  <a:pt x="640995" y="334969"/>
                </a:lnTo>
                <a:lnTo>
                  <a:pt x="627244" y="333803"/>
                </a:lnTo>
                <a:lnTo>
                  <a:pt x="613375" y="333028"/>
                </a:lnTo>
                <a:lnTo>
                  <a:pt x="599504" y="332598"/>
                </a:lnTo>
                <a:lnTo>
                  <a:pt x="585748" y="332465"/>
                </a:lnTo>
                <a:lnTo>
                  <a:pt x="532366" y="334466"/>
                </a:lnTo>
                <a:lnTo>
                  <a:pt x="480341" y="340353"/>
                </a:lnTo>
                <a:lnTo>
                  <a:pt x="429877" y="349954"/>
                </a:lnTo>
                <a:lnTo>
                  <a:pt x="381180" y="363096"/>
                </a:lnTo>
                <a:lnTo>
                  <a:pt x="334456" y="379607"/>
                </a:lnTo>
                <a:lnTo>
                  <a:pt x="289910" y="399313"/>
                </a:lnTo>
                <a:lnTo>
                  <a:pt x="247747" y="422043"/>
                </a:lnTo>
                <a:lnTo>
                  <a:pt x="208172" y="447623"/>
                </a:lnTo>
                <a:lnTo>
                  <a:pt x="171392" y="475881"/>
                </a:lnTo>
                <a:lnTo>
                  <a:pt x="137612" y="506644"/>
                </a:lnTo>
                <a:lnTo>
                  <a:pt x="107037" y="539739"/>
                </a:lnTo>
                <a:lnTo>
                  <a:pt x="79871" y="574994"/>
                </a:lnTo>
                <a:lnTo>
                  <a:pt x="56322" y="612235"/>
                </a:lnTo>
                <a:lnTo>
                  <a:pt x="36594" y="651292"/>
                </a:lnTo>
                <a:lnTo>
                  <a:pt x="20892" y="691990"/>
                </a:lnTo>
                <a:lnTo>
                  <a:pt x="9422" y="734156"/>
                </a:lnTo>
                <a:lnTo>
                  <a:pt x="2389" y="777620"/>
                </a:lnTo>
                <a:lnTo>
                  <a:pt x="0" y="822206"/>
                </a:lnTo>
                <a:lnTo>
                  <a:pt x="2407" y="866899"/>
                </a:lnTo>
                <a:lnTo>
                  <a:pt x="9492" y="910451"/>
                </a:lnTo>
                <a:lnTo>
                  <a:pt x="21043" y="952689"/>
                </a:lnTo>
                <a:lnTo>
                  <a:pt x="36854" y="993440"/>
                </a:lnTo>
                <a:lnTo>
                  <a:pt x="56715" y="1032533"/>
                </a:lnTo>
                <a:lnTo>
                  <a:pt x="80417" y="1069796"/>
                </a:lnTo>
                <a:lnTo>
                  <a:pt x="107752" y="1105054"/>
                </a:lnTo>
                <a:lnTo>
                  <a:pt x="138511" y="1138137"/>
                </a:lnTo>
                <a:lnTo>
                  <a:pt x="172485" y="1168872"/>
                </a:lnTo>
                <a:lnTo>
                  <a:pt x="209465" y="1197086"/>
                </a:lnTo>
                <a:lnTo>
                  <a:pt x="249242" y="1222606"/>
                </a:lnTo>
                <a:lnTo>
                  <a:pt x="291609" y="1245261"/>
                </a:lnTo>
                <a:lnTo>
                  <a:pt x="336355" y="1264878"/>
                </a:lnTo>
                <a:lnTo>
                  <a:pt x="383273" y="1281285"/>
                </a:lnTo>
                <a:lnTo>
                  <a:pt x="432153" y="1294308"/>
                </a:lnTo>
                <a:lnTo>
                  <a:pt x="482787" y="1303776"/>
                </a:lnTo>
                <a:lnTo>
                  <a:pt x="502001" y="1341572"/>
                </a:lnTo>
                <a:lnTo>
                  <a:pt x="525268" y="1377724"/>
                </a:lnTo>
                <a:lnTo>
                  <a:pt x="552349" y="1411919"/>
                </a:lnTo>
                <a:lnTo>
                  <a:pt x="583007" y="1443844"/>
                </a:lnTo>
                <a:lnTo>
                  <a:pt x="617004" y="1473185"/>
                </a:lnTo>
                <a:lnTo>
                  <a:pt x="654102" y="1499630"/>
                </a:lnTo>
                <a:lnTo>
                  <a:pt x="694064" y="1522866"/>
                </a:lnTo>
                <a:lnTo>
                  <a:pt x="736652" y="1542578"/>
                </a:lnTo>
                <a:lnTo>
                  <a:pt x="781629" y="1558456"/>
                </a:lnTo>
                <a:lnTo>
                  <a:pt x="828757" y="1570184"/>
                </a:lnTo>
                <a:lnTo>
                  <a:pt x="877797" y="1577451"/>
                </a:lnTo>
                <a:lnTo>
                  <a:pt x="928513" y="1579943"/>
                </a:lnTo>
                <a:lnTo>
                  <a:pt x="984141" y="1576810"/>
                </a:lnTo>
                <a:lnTo>
                  <a:pt x="1038231" y="1567378"/>
                </a:lnTo>
                <a:lnTo>
                  <a:pt x="1090318" y="1552403"/>
                </a:lnTo>
                <a:lnTo>
                  <a:pt x="1139942" y="1532641"/>
                </a:lnTo>
                <a:lnTo>
                  <a:pt x="1186640" y="1508847"/>
                </a:lnTo>
                <a:lnTo>
                  <a:pt x="1229948" y="1481777"/>
                </a:lnTo>
                <a:lnTo>
                  <a:pt x="1269404" y="1452188"/>
                </a:lnTo>
                <a:lnTo>
                  <a:pt x="1310211" y="1474116"/>
                </a:lnTo>
                <a:lnTo>
                  <a:pt x="1353232" y="1492338"/>
                </a:lnTo>
                <a:lnTo>
                  <a:pt x="1398102" y="1506669"/>
                </a:lnTo>
                <a:lnTo>
                  <a:pt x="1444452" y="1516928"/>
                </a:lnTo>
                <a:lnTo>
                  <a:pt x="1491917" y="1522930"/>
                </a:lnTo>
                <a:lnTo>
                  <a:pt x="1540129" y="1524492"/>
                </a:lnTo>
                <a:lnTo>
                  <a:pt x="1588721" y="1521431"/>
                </a:lnTo>
                <a:lnTo>
                  <a:pt x="1637327" y="1513563"/>
                </a:lnTo>
                <a:lnTo>
                  <a:pt x="1691920" y="1498201"/>
                </a:lnTo>
                <a:lnTo>
                  <a:pt x="1742506" y="1477321"/>
                </a:lnTo>
                <a:lnTo>
                  <a:pt x="1788785" y="1451391"/>
                </a:lnTo>
                <a:lnTo>
                  <a:pt x="1830454" y="1420882"/>
                </a:lnTo>
                <a:lnTo>
                  <a:pt x="1867211" y="1386262"/>
                </a:lnTo>
                <a:lnTo>
                  <a:pt x="1898754" y="1348003"/>
                </a:lnTo>
                <a:lnTo>
                  <a:pt x="1924782" y="1306572"/>
                </a:lnTo>
                <a:lnTo>
                  <a:pt x="1944991" y="1262441"/>
                </a:lnTo>
                <a:lnTo>
                  <a:pt x="1994444" y="1259984"/>
                </a:lnTo>
                <a:lnTo>
                  <a:pt x="2042998" y="1252026"/>
                </a:lnTo>
                <a:lnTo>
                  <a:pt x="2090093" y="1238816"/>
                </a:lnTo>
                <a:lnTo>
                  <a:pt x="2135165" y="1220600"/>
                </a:lnTo>
                <a:lnTo>
                  <a:pt x="2177653" y="1197628"/>
                </a:lnTo>
                <a:lnTo>
                  <a:pt x="2216995" y="1170147"/>
                </a:lnTo>
                <a:lnTo>
                  <a:pt x="2252628" y="1138405"/>
                </a:lnTo>
                <a:lnTo>
                  <a:pt x="2283992" y="1102650"/>
                </a:lnTo>
                <a:lnTo>
                  <a:pt x="2310524" y="1063129"/>
                </a:lnTo>
                <a:lnTo>
                  <a:pt x="2331662" y="1020091"/>
                </a:lnTo>
                <a:lnTo>
                  <a:pt x="2347062" y="973330"/>
                </a:lnTo>
                <a:lnTo>
                  <a:pt x="2354995" y="926599"/>
                </a:lnTo>
                <a:lnTo>
                  <a:pt x="2355766" y="880455"/>
                </a:lnTo>
                <a:lnTo>
                  <a:pt x="2349676" y="835453"/>
                </a:lnTo>
                <a:lnTo>
                  <a:pt x="2337029" y="792149"/>
                </a:lnTo>
                <a:lnTo>
                  <a:pt x="2318128" y="751096"/>
                </a:lnTo>
                <a:lnTo>
                  <a:pt x="2293275" y="712853"/>
                </a:lnTo>
                <a:lnTo>
                  <a:pt x="2262772" y="677972"/>
                </a:lnTo>
                <a:lnTo>
                  <a:pt x="2226924" y="647011"/>
                </a:lnTo>
                <a:lnTo>
                  <a:pt x="2186033" y="620524"/>
                </a:lnTo>
                <a:lnTo>
                  <a:pt x="2183436" y="575934"/>
                </a:lnTo>
                <a:lnTo>
                  <a:pt x="2173417" y="531796"/>
                </a:lnTo>
                <a:lnTo>
                  <a:pt x="2156213" y="488743"/>
                </a:lnTo>
                <a:lnTo>
                  <a:pt x="2132060" y="447405"/>
                </a:lnTo>
                <a:lnTo>
                  <a:pt x="2101194" y="408414"/>
                </a:lnTo>
                <a:lnTo>
                  <a:pt x="2063852" y="372403"/>
                </a:lnTo>
                <a:lnTo>
                  <a:pt x="2020270" y="340004"/>
                </a:lnTo>
                <a:lnTo>
                  <a:pt x="1970685" y="311848"/>
                </a:lnTo>
                <a:lnTo>
                  <a:pt x="1921987" y="291248"/>
                </a:lnTo>
                <a:lnTo>
                  <a:pt x="1871914" y="275966"/>
                </a:lnTo>
                <a:lnTo>
                  <a:pt x="1821082" y="265908"/>
                </a:lnTo>
                <a:lnTo>
                  <a:pt x="1770106" y="260982"/>
                </a:lnTo>
                <a:lnTo>
                  <a:pt x="1719600" y="261097"/>
                </a:lnTo>
                <a:lnTo>
                  <a:pt x="1690098" y="226789"/>
                </a:lnTo>
                <a:lnTo>
                  <a:pt x="1657316" y="193332"/>
                </a:lnTo>
                <a:lnTo>
                  <a:pt x="1621479" y="161133"/>
                </a:lnTo>
                <a:lnTo>
                  <a:pt x="1582811" y="130598"/>
                </a:lnTo>
                <a:lnTo>
                  <a:pt x="1541537" y="102133"/>
                </a:lnTo>
                <a:lnTo>
                  <a:pt x="1497881" y="76146"/>
                </a:lnTo>
                <a:lnTo>
                  <a:pt x="1452068" y="53042"/>
                </a:lnTo>
                <a:lnTo>
                  <a:pt x="1404323" y="33227"/>
                </a:lnTo>
                <a:lnTo>
                  <a:pt x="1354871" y="17108"/>
                </a:lnTo>
                <a:lnTo>
                  <a:pt x="1303935" y="5092"/>
                </a:lnTo>
                <a:lnTo>
                  <a:pt x="1268533" y="0"/>
                </a:lnTo>
                <a:close/>
              </a:path>
            </a:pathLst>
          </a:custGeom>
          <a:solidFill>
            <a:srgbClr val="CF3939"/>
          </a:solid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87479" y="1820893"/>
            <a:ext cx="1786889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62585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+mj-lt"/>
                <a:cs typeface="Trebuchet MS"/>
              </a:rPr>
              <a:t>What</a:t>
            </a:r>
            <a:r>
              <a:rPr sz="1600" spc="-25" dirty="0">
                <a:solidFill>
                  <a:srgbClr val="FFFFFF"/>
                </a:solidFill>
                <a:latin typeface="+mj-lt"/>
                <a:cs typeface="Trebuchet MS"/>
              </a:rPr>
              <a:t> </a:t>
            </a:r>
            <a:r>
              <a:rPr sz="1600" dirty="0">
                <a:solidFill>
                  <a:srgbClr val="FFFFFF"/>
                </a:solidFill>
                <a:latin typeface="+mj-lt"/>
                <a:cs typeface="Trebuchet MS"/>
              </a:rPr>
              <a:t>is</a:t>
            </a:r>
            <a:r>
              <a:rPr sz="1600" spc="-25" dirty="0">
                <a:solidFill>
                  <a:srgbClr val="FFFFFF"/>
                </a:solidFill>
                <a:latin typeface="+mj-lt"/>
                <a:cs typeface="Trebuchet MS"/>
              </a:rPr>
              <a:t> the </a:t>
            </a:r>
            <a:r>
              <a:rPr sz="1600" dirty="0">
                <a:solidFill>
                  <a:srgbClr val="FFFFFF"/>
                </a:solidFill>
                <a:latin typeface="+mj-lt"/>
                <a:cs typeface="Trebuchet MS"/>
              </a:rPr>
              <a:t>opportunity</a:t>
            </a:r>
            <a:r>
              <a:rPr sz="1600" spc="-55" dirty="0">
                <a:solidFill>
                  <a:srgbClr val="FFFFFF"/>
                </a:solidFill>
                <a:latin typeface="+mj-lt"/>
                <a:cs typeface="Trebuchet MS"/>
              </a:rPr>
              <a:t> </a:t>
            </a:r>
            <a:r>
              <a:rPr sz="1600" dirty="0">
                <a:solidFill>
                  <a:srgbClr val="FFFFFF"/>
                </a:solidFill>
                <a:latin typeface="+mj-lt"/>
                <a:cs typeface="Trebuchet MS"/>
              </a:rPr>
              <a:t>cost</a:t>
            </a:r>
            <a:r>
              <a:rPr sz="1600" spc="-70" dirty="0">
                <a:solidFill>
                  <a:srgbClr val="FFFFFF"/>
                </a:solidFill>
                <a:latin typeface="+mj-lt"/>
                <a:cs typeface="Trebuchet MS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+mj-lt"/>
                <a:cs typeface="Trebuchet MS"/>
              </a:rPr>
              <a:t>of </a:t>
            </a:r>
            <a:r>
              <a:rPr sz="1600" dirty="0">
                <a:solidFill>
                  <a:srgbClr val="FFFFFF"/>
                </a:solidFill>
                <a:latin typeface="+mj-lt"/>
                <a:cs typeface="Trebuchet MS"/>
              </a:rPr>
              <a:t>taking</a:t>
            </a:r>
            <a:r>
              <a:rPr sz="1600" spc="-25" dirty="0">
                <a:solidFill>
                  <a:srgbClr val="FFFFFF"/>
                </a:solidFill>
                <a:latin typeface="+mj-lt"/>
                <a:cs typeface="Trebuchet MS"/>
              </a:rPr>
              <a:t> </a:t>
            </a:r>
            <a:r>
              <a:rPr sz="1600" dirty="0">
                <a:solidFill>
                  <a:srgbClr val="FFFFFF"/>
                </a:solidFill>
                <a:latin typeface="+mj-lt"/>
                <a:cs typeface="Trebuchet MS"/>
              </a:rPr>
              <a:t>on</a:t>
            </a:r>
            <a:r>
              <a:rPr sz="1600" spc="-15" dirty="0">
                <a:solidFill>
                  <a:srgbClr val="FFFFFF"/>
                </a:solidFill>
                <a:latin typeface="+mj-lt"/>
                <a:cs typeface="Trebuchet MS"/>
              </a:rPr>
              <a:t> </a:t>
            </a:r>
            <a:r>
              <a:rPr sz="1600" dirty="0">
                <a:solidFill>
                  <a:srgbClr val="FFFFFF"/>
                </a:solidFill>
                <a:latin typeface="+mj-lt"/>
                <a:cs typeface="Trebuchet MS"/>
              </a:rPr>
              <a:t>the</a:t>
            </a:r>
            <a:r>
              <a:rPr sz="1600" spc="-30" dirty="0">
                <a:solidFill>
                  <a:srgbClr val="FFFFFF"/>
                </a:solidFill>
                <a:latin typeface="+mj-lt"/>
                <a:cs typeface="Trebuchet MS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+mj-lt"/>
                <a:cs typeface="Trebuchet MS"/>
              </a:rPr>
              <a:t>debt?</a:t>
            </a:r>
            <a:endParaRPr sz="1600">
              <a:latin typeface="+mj-lt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54979" y="4383024"/>
            <a:ext cx="2354580" cy="1580515"/>
          </a:xfrm>
          <a:custGeom>
            <a:avLst/>
            <a:gdLst/>
            <a:ahLst/>
            <a:cxnLst/>
            <a:rect l="l" t="t" r="r" b="b"/>
            <a:pathLst>
              <a:path w="2354580" h="1580514">
                <a:moveTo>
                  <a:pt x="1267696" y="0"/>
                </a:moveTo>
                <a:lnTo>
                  <a:pt x="1125660" y="0"/>
                </a:lnTo>
                <a:lnTo>
                  <a:pt x="1093142" y="4428"/>
                </a:lnTo>
                <a:lnTo>
                  <a:pt x="1043114" y="15755"/>
                </a:lnTo>
                <a:lnTo>
                  <a:pt x="994803" y="31072"/>
                </a:lnTo>
                <a:lnTo>
                  <a:pt x="948367" y="50066"/>
                </a:lnTo>
                <a:lnTo>
                  <a:pt x="903960" y="72426"/>
                </a:lnTo>
                <a:lnTo>
                  <a:pt x="861741" y="97838"/>
                </a:lnTo>
                <a:lnTo>
                  <a:pt x="821864" y="125991"/>
                </a:lnTo>
                <a:lnTo>
                  <a:pt x="784487" y="156572"/>
                </a:lnTo>
                <a:lnTo>
                  <a:pt x="749766" y="189268"/>
                </a:lnTo>
                <a:lnTo>
                  <a:pt x="717858" y="223769"/>
                </a:lnTo>
                <a:lnTo>
                  <a:pt x="688918" y="259761"/>
                </a:lnTo>
                <a:lnTo>
                  <a:pt x="663105" y="296931"/>
                </a:lnTo>
                <a:lnTo>
                  <a:pt x="640573" y="334969"/>
                </a:lnTo>
                <a:lnTo>
                  <a:pt x="626831" y="333803"/>
                </a:lnTo>
                <a:lnTo>
                  <a:pt x="612970" y="333028"/>
                </a:lnTo>
                <a:lnTo>
                  <a:pt x="599108" y="332598"/>
                </a:lnTo>
                <a:lnTo>
                  <a:pt x="585362" y="332465"/>
                </a:lnTo>
                <a:lnTo>
                  <a:pt x="532015" y="334466"/>
                </a:lnTo>
                <a:lnTo>
                  <a:pt x="480024" y="340353"/>
                </a:lnTo>
                <a:lnTo>
                  <a:pt x="429593" y="349954"/>
                </a:lnTo>
                <a:lnTo>
                  <a:pt x="380928" y="363096"/>
                </a:lnTo>
                <a:lnTo>
                  <a:pt x="334235" y="379607"/>
                </a:lnTo>
                <a:lnTo>
                  <a:pt x="289718" y="399313"/>
                </a:lnTo>
                <a:lnTo>
                  <a:pt x="247583" y="422043"/>
                </a:lnTo>
                <a:lnTo>
                  <a:pt x="208035" y="447623"/>
                </a:lnTo>
                <a:lnTo>
                  <a:pt x="171279" y="475881"/>
                </a:lnTo>
                <a:lnTo>
                  <a:pt x="137521" y="506644"/>
                </a:lnTo>
                <a:lnTo>
                  <a:pt x="106966" y="539739"/>
                </a:lnTo>
                <a:lnTo>
                  <a:pt x="79819" y="574994"/>
                </a:lnTo>
                <a:lnTo>
                  <a:pt x="56285" y="612235"/>
                </a:lnTo>
                <a:lnTo>
                  <a:pt x="36569" y="651292"/>
                </a:lnTo>
                <a:lnTo>
                  <a:pt x="20878" y="691990"/>
                </a:lnTo>
                <a:lnTo>
                  <a:pt x="9416" y="734156"/>
                </a:lnTo>
                <a:lnTo>
                  <a:pt x="2388" y="777620"/>
                </a:lnTo>
                <a:lnTo>
                  <a:pt x="0" y="822206"/>
                </a:lnTo>
                <a:lnTo>
                  <a:pt x="2406" y="866899"/>
                </a:lnTo>
                <a:lnTo>
                  <a:pt x="9485" y="910451"/>
                </a:lnTo>
                <a:lnTo>
                  <a:pt x="21029" y="952689"/>
                </a:lnTo>
                <a:lnTo>
                  <a:pt x="36830" y="993440"/>
                </a:lnTo>
                <a:lnTo>
                  <a:pt x="56678" y="1032533"/>
                </a:lnTo>
                <a:lnTo>
                  <a:pt x="80364" y="1069796"/>
                </a:lnTo>
                <a:lnTo>
                  <a:pt x="107681" y="1105054"/>
                </a:lnTo>
                <a:lnTo>
                  <a:pt x="138419" y="1138137"/>
                </a:lnTo>
                <a:lnTo>
                  <a:pt x="172371" y="1168872"/>
                </a:lnTo>
                <a:lnTo>
                  <a:pt x="209326" y="1197086"/>
                </a:lnTo>
                <a:lnTo>
                  <a:pt x="249078" y="1222606"/>
                </a:lnTo>
                <a:lnTo>
                  <a:pt x="291416" y="1245261"/>
                </a:lnTo>
                <a:lnTo>
                  <a:pt x="336133" y="1264878"/>
                </a:lnTo>
                <a:lnTo>
                  <a:pt x="383020" y="1281285"/>
                </a:lnTo>
                <a:lnTo>
                  <a:pt x="431868" y="1294308"/>
                </a:lnTo>
                <a:lnTo>
                  <a:pt x="482468" y="1303776"/>
                </a:lnTo>
                <a:lnTo>
                  <a:pt x="501670" y="1341572"/>
                </a:lnTo>
                <a:lnTo>
                  <a:pt x="524921" y="1377724"/>
                </a:lnTo>
                <a:lnTo>
                  <a:pt x="551985" y="1411919"/>
                </a:lnTo>
                <a:lnTo>
                  <a:pt x="582622" y="1443844"/>
                </a:lnTo>
                <a:lnTo>
                  <a:pt x="616597" y="1473185"/>
                </a:lnTo>
                <a:lnTo>
                  <a:pt x="653671" y="1499630"/>
                </a:lnTo>
                <a:lnTo>
                  <a:pt x="693606" y="1522866"/>
                </a:lnTo>
                <a:lnTo>
                  <a:pt x="736166" y="1542578"/>
                </a:lnTo>
                <a:lnTo>
                  <a:pt x="781114" y="1558456"/>
                </a:lnTo>
                <a:lnTo>
                  <a:pt x="828210" y="1570184"/>
                </a:lnTo>
                <a:lnTo>
                  <a:pt x="877218" y="1577451"/>
                </a:lnTo>
                <a:lnTo>
                  <a:pt x="927901" y="1579943"/>
                </a:lnTo>
                <a:lnTo>
                  <a:pt x="983492" y="1576810"/>
                </a:lnTo>
                <a:lnTo>
                  <a:pt x="1037546" y="1567378"/>
                </a:lnTo>
                <a:lnTo>
                  <a:pt x="1089599" y="1552403"/>
                </a:lnTo>
                <a:lnTo>
                  <a:pt x="1139190" y="1532641"/>
                </a:lnTo>
                <a:lnTo>
                  <a:pt x="1185857" y="1508847"/>
                </a:lnTo>
                <a:lnTo>
                  <a:pt x="1229136" y="1481777"/>
                </a:lnTo>
                <a:lnTo>
                  <a:pt x="1268566" y="1452188"/>
                </a:lnTo>
                <a:lnTo>
                  <a:pt x="1309346" y="1474116"/>
                </a:lnTo>
                <a:lnTo>
                  <a:pt x="1352339" y="1492338"/>
                </a:lnTo>
                <a:lnTo>
                  <a:pt x="1397179" y="1506669"/>
                </a:lnTo>
                <a:lnTo>
                  <a:pt x="1443499" y="1516928"/>
                </a:lnTo>
                <a:lnTo>
                  <a:pt x="1490932" y="1522930"/>
                </a:lnTo>
                <a:lnTo>
                  <a:pt x="1539113" y="1524492"/>
                </a:lnTo>
                <a:lnTo>
                  <a:pt x="1587673" y="1521431"/>
                </a:lnTo>
                <a:lnTo>
                  <a:pt x="1636247" y="1513563"/>
                </a:lnTo>
                <a:lnTo>
                  <a:pt x="1690803" y="1498201"/>
                </a:lnTo>
                <a:lnTo>
                  <a:pt x="1741357" y="1477321"/>
                </a:lnTo>
                <a:lnTo>
                  <a:pt x="1787605" y="1451391"/>
                </a:lnTo>
                <a:lnTo>
                  <a:pt x="1829246" y="1420882"/>
                </a:lnTo>
                <a:lnTo>
                  <a:pt x="1865979" y="1386262"/>
                </a:lnTo>
                <a:lnTo>
                  <a:pt x="1897502" y="1348003"/>
                </a:lnTo>
                <a:lnTo>
                  <a:pt x="1923512" y="1306572"/>
                </a:lnTo>
                <a:lnTo>
                  <a:pt x="1943708" y="1262441"/>
                </a:lnTo>
                <a:lnTo>
                  <a:pt x="1993128" y="1259984"/>
                </a:lnTo>
                <a:lnTo>
                  <a:pt x="2041651" y="1252026"/>
                </a:lnTo>
                <a:lnTo>
                  <a:pt x="2088714" y="1238816"/>
                </a:lnTo>
                <a:lnTo>
                  <a:pt x="2133756" y="1220600"/>
                </a:lnTo>
                <a:lnTo>
                  <a:pt x="2176216" y="1197628"/>
                </a:lnTo>
                <a:lnTo>
                  <a:pt x="2215532" y="1170147"/>
                </a:lnTo>
                <a:lnTo>
                  <a:pt x="2251142" y="1138405"/>
                </a:lnTo>
                <a:lnTo>
                  <a:pt x="2282485" y="1102650"/>
                </a:lnTo>
                <a:lnTo>
                  <a:pt x="2309000" y="1063129"/>
                </a:lnTo>
                <a:lnTo>
                  <a:pt x="2330124" y="1020091"/>
                </a:lnTo>
                <a:lnTo>
                  <a:pt x="2345513" y="973330"/>
                </a:lnTo>
                <a:lnTo>
                  <a:pt x="2353442" y="926599"/>
                </a:lnTo>
                <a:lnTo>
                  <a:pt x="2354212" y="880455"/>
                </a:lnTo>
                <a:lnTo>
                  <a:pt x="2348126" y="835453"/>
                </a:lnTo>
                <a:lnTo>
                  <a:pt x="2335487" y="792149"/>
                </a:lnTo>
                <a:lnTo>
                  <a:pt x="2316598" y="751096"/>
                </a:lnTo>
                <a:lnTo>
                  <a:pt x="2291762" y="712853"/>
                </a:lnTo>
                <a:lnTo>
                  <a:pt x="2261280" y="677972"/>
                </a:lnTo>
                <a:lnTo>
                  <a:pt x="2225455" y="647011"/>
                </a:lnTo>
                <a:lnTo>
                  <a:pt x="2184591" y="620524"/>
                </a:lnTo>
                <a:lnTo>
                  <a:pt x="2181995" y="575934"/>
                </a:lnTo>
                <a:lnTo>
                  <a:pt x="2171983" y="531796"/>
                </a:lnTo>
                <a:lnTo>
                  <a:pt x="2154790" y="488743"/>
                </a:lnTo>
                <a:lnTo>
                  <a:pt x="2130653" y="447405"/>
                </a:lnTo>
                <a:lnTo>
                  <a:pt x="2099808" y="408414"/>
                </a:lnTo>
                <a:lnTo>
                  <a:pt x="2062491" y="372403"/>
                </a:lnTo>
                <a:lnTo>
                  <a:pt x="2018938" y="340004"/>
                </a:lnTo>
                <a:lnTo>
                  <a:pt x="1969385" y="311848"/>
                </a:lnTo>
                <a:lnTo>
                  <a:pt x="1920719" y="291248"/>
                </a:lnTo>
                <a:lnTo>
                  <a:pt x="1870679" y="275966"/>
                </a:lnTo>
                <a:lnTo>
                  <a:pt x="1819881" y="265908"/>
                </a:lnTo>
                <a:lnTo>
                  <a:pt x="1768938" y="260982"/>
                </a:lnTo>
                <a:lnTo>
                  <a:pt x="1718465" y="261097"/>
                </a:lnTo>
                <a:lnTo>
                  <a:pt x="1688983" y="226789"/>
                </a:lnTo>
                <a:lnTo>
                  <a:pt x="1656223" y="193332"/>
                </a:lnTo>
                <a:lnTo>
                  <a:pt x="1620409" y="161133"/>
                </a:lnTo>
                <a:lnTo>
                  <a:pt x="1581767" y="130598"/>
                </a:lnTo>
                <a:lnTo>
                  <a:pt x="1540520" y="102133"/>
                </a:lnTo>
                <a:lnTo>
                  <a:pt x="1496893" y="76146"/>
                </a:lnTo>
                <a:lnTo>
                  <a:pt x="1451110" y="53042"/>
                </a:lnTo>
                <a:lnTo>
                  <a:pt x="1403397" y="33227"/>
                </a:lnTo>
                <a:lnTo>
                  <a:pt x="1353977" y="17108"/>
                </a:lnTo>
                <a:lnTo>
                  <a:pt x="1303075" y="5092"/>
                </a:lnTo>
                <a:lnTo>
                  <a:pt x="1267696" y="0"/>
                </a:lnTo>
                <a:close/>
              </a:path>
            </a:pathLst>
          </a:custGeom>
          <a:solidFill>
            <a:srgbClr val="E07578"/>
          </a:solid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32143" y="4780247"/>
            <a:ext cx="1755775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58419" algn="ctr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+mj-lt"/>
                <a:cs typeface="Trebuchet MS"/>
              </a:rPr>
              <a:t>Will</a:t>
            </a:r>
            <a:r>
              <a:rPr sz="1600" spc="-35" dirty="0">
                <a:solidFill>
                  <a:srgbClr val="FFFFFF"/>
                </a:solidFill>
                <a:latin typeface="+mj-lt"/>
                <a:cs typeface="Trebuchet MS"/>
              </a:rPr>
              <a:t> </a:t>
            </a:r>
            <a:r>
              <a:rPr sz="1600" dirty="0">
                <a:solidFill>
                  <a:srgbClr val="FFFFFF"/>
                </a:solidFill>
                <a:latin typeface="+mj-lt"/>
                <a:cs typeface="Trebuchet MS"/>
              </a:rPr>
              <a:t>this</a:t>
            </a:r>
            <a:r>
              <a:rPr sz="1600" spc="-40" dirty="0">
                <a:solidFill>
                  <a:srgbClr val="FFFFFF"/>
                </a:solidFill>
                <a:latin typeface="+mj-lt"/>
                <a:cs typeface="Trebuchet MS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+mj-lt"/>
                <a:cs typeface="Trebuchet MS"/>
              </a:rPr>
              <a:t>diminish </a:t>
            </a:r>
            <a:r>
              <a:rPr sz="1600" dirty="0">
                <a:solidFill>
                  <a:srgbClr val="FFFFFF"/>
                </a:solidFill>
                <a:latin typeface="+mj-lt"/>
                <a:cs typeface="Trebuchet MS"/>
              </a:rPr>
              <a:t>my</a:t>
            </a:r>
            <a:r>
              <a:rPr sz="1600" spc="-25" dirty="0">
                <a:solidFill>
                  <a:srgbClr val="FFFFFF"/>
                </a:solidFill>
                <a:latin typeface="+mj-lt"/>
                <a:cs typeface="Trebuchet MS"/>
              </a:rPr>
              <a:t> </a:t>
            </a:r>
            <a:r>
              <a:rPr sz="1600" dirty="0">
                <a:solidFill>
                  <a:srgbClr val="FFFFFF"/>
                </a:solidFill>
                <a:latin typeface="+mj-lt"/>
                <a:cs typeface="Trebuchet MS"/>
              </a:rPr>
              <a:t>ability</a:t>
            </a:r>
            <a:r>
              <a:rPr sz="1600" spc="-25" dirty="0">
                <a:solidFill>
                  <a:srgbClr val="FFFFFF"/>
                </a:solidFill>
                <a:latin typeface="+mj-lt"/>
                <a:cs typeface="Trebuchet MS"/>
              </a:rPr>
              <a:t> </a:t>
            </a:r>
            <a:r>
              <a:rPr sz="1600" dirty="0">
                <a:solidFill>
                  <a:srgbClr val="FFFFFF"/>
                </a:solidFill>
                <a:latin typeface="+mj-lt"/>
                <a:cs typeface="Trebuchet MS"/>
              </a:rPr>
              <a:t>to</a:t>
            </a:r>
            <a:r>
              <a:rPr sz="1600" spc="-20" dirty="0">
                <a:solidFill>
                  <a:srgbClr val="FFFFFF"/>
                </a:solidFill>
                <a:latin typeface="+mj-lt"/>
                <a:cs typeface="Trebuchet MS"/>
              </a:rPr>
              <a:t> reach </a:t>
            </a:r>
            <a:r>
              <a:rPr sz="1600" dirty="0">
                <a:solidFill>
                  <a:srgbClr val="FFFFFF"/>
                </a:solidFill>
                <a:latin typeface="+mj-lt"/>
                <a:cs typeface="Trebuchet MS"/>
              </a:rPr>
              <a:t>other</a:t>
            </a:r>
            <a:r>
              <a:rPr sz="1600" spc="-25" dirty="0">
                <a:solidFill>
                  <a:srgbClr val="FFFFFF"/>
                </a:solidFill>
                <a:latin typeface="+mj-lt"/>
                <a:cs typeface="Trebuchet MS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+mj-lt"/>
                <a:cs typeface="Trebuchet MS"/>
              </a:rPr>
              <a:t>financial goals?</a:t>
            </a:r>
            <a:endParaRPr sz="1600">
              <a:latin typeface="+mj-lt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38443" y="1438656"/>
            <a:ext cx="2354580" cy="1580515"/>
          </a:xfrm>
          <a:custGeom>
            <a:avLst/>
            <a:gdLst/>
            <a:ahLst/>
            <a:cxnLst/>
            <a:rect l="l" t="t" r="r" b="b"/>
            <a:pathLst>
              <a:path w="2354580" h="1580514">
                <a:moveTo>
                  <a:pt x="1267696" y="0"/>
                </a:moveTo>
                <a:lnTo>
                  <a:pt x="1125660" y="0"/>
                </a:lnTo>
                <a:lnTo>
                  <a:pt x="1093142" y="4428"/>
                </a:lnTo>
                <a:lnTo>
                  <a:pt x="1043114" y="15755"/>
                </a:lnTo>
                <a:lnTo>
                  <a:pt x="994803" y="31072"/>
                </a:lnTo>
                <a:lnTo>
                  <a:pt x="948367" y="50066"/>
                </a:lnTo>
                <a:lnTo>
                  <a:pt x="903960" y="72426"/>
                </a:lnTo>
                <a:lnTo>
                  <a:pt x="861741" y="97838"/>
                </a:lnTo>
                <a:lnTo>
                  <a:pt x="821864" y="125991"/>
                </a:lnTo>
                <a:lnTo>
                  <a:pt x="784487" y="156572"/>
                </a:lnTo>
                <a:lnTo>
                  <a:pt x="749766" y="189268"/>
                </a:lnTo>
                <a:lnTo>
                  <a:pt x="717858" y="223769"/>
                </a:lnTo>
                <a:lnTo>
                  <a:pt x="688918" y="259761"/>
                </a:lnTo>
                <a:lnTo>
                  <a:pt x="663105" y="296931"/>
                </a:lnTo>
                <a:lnTo>
                  <a:pt x="640573" y="334969"/>
                </a:lnTo>
                <a:lnTo>
                  <a:pt x="626831" y="333803"/>
                </a:lnTo>
                <a:lnTo>
                  <a:pt x="612970" y="333028"/>
                </a:lnTo>
                <a:lnTo>
                  <a:pt x="599108" y="332598"/>
                </a:lnTo>
                <a:lnTo>
                  <a:pt x="585362" y="332465"/>
                </a:lnTo>
                <a:lnTo>
                  <a:pt x="532015" y="334466"/>
                </a:lnTo>
                <a:lnTo>
                  <a:pt x="480024" y="340353"/>
                </a:lnTo>
                <a:lnTo>
                  <a:pt x="429593" y="349954"/>
                </a:lnTo>
                <a:lnTo>
                  <a:pt x="380928" y="363096"/>
                </a:lnTo>
                <a:lnTo>
                  <a:pt x="334235" y="379607"/>
                </a:lnTo>
                <a:lnTo>
                  <a:pt x="289718" y="399313"/>
                </a:lnTo>
                <a:lnTo>
                  <a:pt x="247583" y="422043"/>
                </a:lnTo>
                <a:lnTo>
                  <a:pt x="208035" y="447623"/>
                </a:lnTo>
                <a:lnTo>
                  <a:pt x="171279" y="475881"/>
                </a:lnTo>
                <a:lnTo>
                  <a:pt x="137521" y="506644"/>
                </a:lnTo>
                <a:lnTo>
                  <a:pt x="106966" y="539739"/>
                </a:lnTo>
                <a:lnTo>
                  <a:pt x="79819" y="574994"/>
                </a:lnTo>
                <a:lnTo>
                  <a:pt x="56285" y="612235"/>
                </a:lnTo>
                <a:lnTo>
                  <a:pt x="36569" y="651292"/>
                </a:lnTo>
                <a:lnTo>
                  <a:pt x="20878" y="691990"/>
                </a:lnTo>
                <a:lnTo>
                  <a:pt x="9416" y="734156"/>
                </a:lnTo>
                <a:lnTo>
                  <a:pt x="2388" y="777620"/>
                </a:lnTo>
                <a:lnTo>
                  <a:pt x="0" y="822206"/>
                </a:lnTo>
                <a:lnTo>
                  <a:pt x="2406" y="866899"/>
                </a:lnTo>
                <a:lnTo>
                  <a:pt x="9485" y="910451"/>
                </a:lnTo>
                <a:lnTo>
                  <a:pt x="21029" y="952689"/>
                </a:lnTo>
                <a:lnTo>
                  <a:pt x="36830" y="993440"/>
                </a:lnTo>
                <a:lnTo>
                  <a:pt x="56678" y="1032533"/>
                </a:lnTo>
                <a:lnTo>
                  <a:pt x="80364" y="1069796"/>
                </a:lnTo>
                <a:lnTo>
                  <a:pt x="107681" y="1105054"/>
                </a:lnTo>
                <a:lnTo>
                  <a:pt x="138419" y="1138137"/>
                </a:lnTo>
                <a:lnTo>
                  <a:pt x="172371" y="1168872"/>
                </a:lnTo>
                <a:lnTo>
                  <a:pt x="209326" y="1197086"/>
                </a:lnTo>
                <a:lnTo>
                  <a:pt x="249078" y="1222606"/>
                </a:lnTo>
                <a:lnTo>
                  <a:pt x="291416" y="1245261"/>
                </a:lnTo>
                <a:lnTo>
                  <a:pt x="336133" y="1264878"/>
                </a:lnTo>
                <a:lnTo>
                  <a:pt x="383020" y="1281285"/>
                </a:lnTo>
                <a:lnTo>
                  <a:pt x="431868" y="1294308"/>
                </a:lnTo>
                <a:lnTo>
                  <a:pt x="482468" y="1303776"/>
                </a:lnTo>
                <a:lnTo>
                  <a:pt x="501670" y="1341572"/>
                </a:lnTo>
                <a:lnTo>
                  <a:pt x="524921" y="1377724"/>
                </a:lnTo>
                <a:lnTo>
                  <a:pt x="551985" y="1411919"/>
                </a:lnTo>
                <a:lnTo>
                  <a:pt x="582622" y="1443844"/>
                </a:lnTo>
                <a:lnTo>
                  <a:pt x="616597" y="1473185"/>
                </a:lnTo>
                <a:lnTo>
                  <a:pt x="653671" y="1499630"/>
                </a:lnTo>
                <a:lnTo>
                  <a:pt x="693606" y="1522866"/>
                </a:lnTo>
                <a:lnTo>
                  <a:pt x="736166" y="1542578"/>
                </a:lnTo>
                <a:lnTo>
                  <a:pt x="781114" y="1558456"/>
                </a:lnTo>
                <a:lnTo>
                  <a:pt x="828210" y="1570184"/>
                </a:lnTo>
                <a:lnTo>
                  <a:pt x="877218" y="1577451"/>
                </a:lnTo>
                <a:lnTo>
                  <a:pt x="927901" y="1579943"/>
                </a:lnTo>
                <a:lnTo>
                  <a:pt x="983492" y="1576810"/>
                </a:lnTo>
                <a:lnTo>
                  <a:pt x="1037546" y="1567378"/>
                </a:lnTo>
                <a:lnTo>
                  <a:pt x="1089599" y="1552403"/>
                </a:lnTo>
                <a:lnTo>
                  <a:pt x="1139190" y="1532641"/>
                </a:lnTo>
                <a:lnTo>
                  <a:pt x="1185857" y="1508847"/>
                </a:lnTo>
                <a:lnTo>
                  <a:pt x="1229136" y="1481777"/>
                </a:lnTo>
                <a:lnTo>
                  <a:pt x="1268566" y="1452188"/>
                </a:lnTo>
                <a:lnTo>
                  <a:pt x="1309346" y="1474116"/>
                </a:lnTo>
                <a:lnTo>
                  <a:pt x="1352339" y="1492338"/>
                </a:lnTo>
                <a:lnTo>
                  <a:pt x="1397179" y="1506669"/>
                </a:lnTo>
                <a:lnTo>
                  <a:pt x="1443499" y="1516928"/>
                </a:lnTo>
                <a:lnTo>
                  <a:pt x="1490932" y="1522930"/>
                </a:lnTo>
                <a:lnTo>
                  <a:pt x="1539113" y="1524492"/>
                </a:lnTo>
                <a:lnTo>
                  <a:pt x="1587673" y="1521431"/>
                </a:lnTo>
                <a:lnTo>
                  <a:pt x="1636247" y="1513563"/>
                </a:lnTo>
                <a:lnTo>
                  <a:pt x="1690803" y="1498201"/>
                </a:lnTo>
                <a:lnTo>
                  <a:pt x="1741357" y="1477321"/>
                </a:lnTo>
                <a:lnTo>
                  <a:pt x="1787605" y="1451391"/>
                </a:lnTo>
                <a:lnTo>
                  <a:pt x="1829246" y="1420882"/>
                </a:lnTo>
                <a:lnTo>
                  <a:pt x="1865979" y="1386262"/>
                </a:lnTo>
                <a:lnTo>
                  <a:pt x="1897502" y="1348003"/>
                </a:lnTo>
                <a:lnTo>
                  <a:pt x="1923512" y="1306572"/>
                </a:lnTo>
                <a:lnTo>
                  <a:pt x="1943708" y="1262441"/>
                </a:lnTo>
                <a:lnTo>
                  <a:pt x="1993128" y="1259984"/>
                </a:lnTo>
                <a:lnTo>
                  <a:pt x="2041651" y="1252026"/>
                </a:lnTo>
                <a:lnTo>
                  <a:pt x="2088714" y="1238816"/>
                </a:lnTo>
                <a:lnTo>
                  <a:pt x="2133756" y="1220600"/>
                </a:lnTo>
                <a:lnTo>
                  <a:pt x="2176216" y="1197628"/>
                </a:lnTo>
                <a:lnTo>
                  <a:pt x="2215532" y="1170147"/>
                </a:lnTo>
                <a:lnTo>
                  <a:pt x="2251142" y="1138405"/>
                </a:lnTo>
                <a:lnTo>
                  <a:pt x="2282485" y="1102650"/>
                </a:lnTo>
                <a:lnTo>
                  <a:pt x="2309000" y="1063129"/>
                </a:lnTo>
                <a:lnTo>
                  <a:pt x="2330124" y="1020091"/>
                </a:lnTo>
                <a:lnTo>
                  <a:pt x="2345513" y="973330"/>
                </a:lnTo>
                <a:lnTo>
                  <a:pt x="2353442" y="926599"/>
                </a:lnTo>
                <a:lnTo>
                  <a:pt x="2354212" y="880455"/>
                </a:lnTo>
                <a:lnTo>
                  <a:pt x="2348126" y="835453"/>
                </a:lnTo>
                <a:lnTo>
                  <a:pt x="2335487" y="792149"/>
                </a:lnTo>
                <a:lnTo>
                  <a:pt x="2316598" y="751096"/>
                </a:lnTo>
                <a:lnTo>
                  <a:pt x="2291762" y="712853"/>
                </a:lnTo>
                <a:lnTo>
                  <a:pt x="2261280" y="677972"/>
                </a:lnTo>
                <a:lnTo>
                  <a:pt x="2225455" y="647011"/>
                </a:lnTo>
                <a:lnTo>
                  <a:pt x="2184591" y="620524"/>
                </a:lnTo>
                <a:lnTo>
                  <a:pt x="2181995" y="575934"/>
                </a:lnTo>
                <a:lnTo>
                  <a:pt x="2171983" y="531796"/>
                </a:lnTo>
                <a:lnTo>
                  <a:pt x="2154790" y="488743"/>
                </a:lnTo>
                <a:lnTo>
                  <a:pt x="2130653" y="447405"/>
                </a:lnTo>
                <a:lnTo>
                  <a:pt x="2099808" y="408414"/>
                </a:lnTo>
                <a:lnTo>
                  <a:pt x="2062491" y="372403"/>
                </a:lnTo>
                <a:lnTo>
                  <a:pt x="2018938" y="340004"/>
                </a:lnTo>
                <a:lnTo>
                  <a:pt x="1969385" y="311848"/>
                </a:lnTo>
                <a:lnTo>
                  <a:pt x="1920719" y="291248"/>
                </a:lnTo>
                <a:lnTo>
                  <a:pt x="1870679" y="275966"/>
                </a:lnTo>
                <a:lnTo>
                  <a:pt x="1819881" y="265908"/>
                </a:lnTo>
                <a:lnTo>
                  <a:pt x="1768938" y="260982"/>
                </a:lnTo>
                <a:lnTo>
                  <a:pt x="1718465" y="261097"/>
                </a:lnTo>
                <a:lnTo>
                  <a:pt x="1688983" y="226789"/>
                </a:lnTo>
                <a:lnTo>
                  <a:pt x="1656223" y="193332"/>
                </a:lnTo>
                <a:lnTo>
                  <a:pt x="1620409" y="161133"/>
                </a:lnTo>
                <a:lnTo>
                  <a:pt x="1581767" y="130598"/>
                </a:lnTo>
                <a:lnTo>
                  <a:pt x="1540520" y="102133"/>
                </a:lnTo>
                <a:lnTo>
                  <a:pt x="1496893" y="76146"/>
                </a:lnTo>
                <a:lnTo>
                  <a:pt x="1451110" y="53042"/>
                </a:lnTo>
                <a:lnTo>
                  <a:pt x="1403397" y="33227"/>
                </a:lnTo>
                <a:lnTo>
                  <a:pt x="1353977" y="17108"/>
                </a:lnTo>
                <a:lnTo>
                  <a:pt x="1303075" y="5092"/>
                </a:lnTo>
                <a:lnTo>
                  <a:pt x="1267696" y="0"/>
                </a:lnTo>
                <a:close/>
              </a:path>
            </a:pathLst>
          </a:custGeom>
          <a:solidFill>
            <a:srgbClr val="8B2320"/>
          </a:solid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97878" y="1965166"/>
            <a:ext cx="128016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88265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+mj-lt"/>
                <a:cs typeface="Trebuchet MS"/>
              </a:rPr>
              <a:t>Can</a:t>
            </a:r>
            <a:r>
              <a:rPr sz="1600" spc="-15" dirty="0">
                <a:solidFill>
                  <a:srgbClr val="FFFFFF"/>
                </a:solidFill>
                <a:latin typeface="+mj-lt"/>
                <a:cs typeface="Trebuchet MS"/>
              </a:rPr>
              <a:t> </a:t>
            </a:r>
            <a:r>
              <a:rPr sz="1600" dirty="0">
                <a:solidFill>
                  <a:srgbClr val="FFFFFF"/>
                </a:solidFill>
                <a:latin typeface="+mj-lt"/>
                <a:cs typeface="Trebuchet MS"/>
              </a:rPr>
              <a:t>I</a:t>
            </a:r>
            <a:r>
              <a:rPr sz="1600" spc="-15" dirty="0">
                <a:solidFill>
                  <a:srgbClr val="FFFFFF"/>
                </a:solidFill>
                <a:latin typeface="+mj-lt"/>
                <a:cs typeface="Trebuchet MS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+mj-lt"/>
                <a:cs typeface="Trebuchet MS"/>
              </a:rPr>
              <a:t>afford </a:t>
            </a:r>
            <a:r>
              <a:rPr sz="1600" dirty="0">
                <a:solidFill>
                  <a:srgbClr val="FFFFFF"/>
                </a:solidFill>
                <a:latin typeface="+mj-lt"/>
                <a:cs typeface="Trebuchet MS"/>
              </a:rPr>
              <a:t>the</a:t>
            </a:r>
            <a:r>
              <a:rPr sz="1600" spc="-15" dirty="0">
                <a:solidFill>
                  <a:srgbClr val="FFFFFF"/>
                </a:solidFill>
                <a:latin typeface="+mj-lt"/>
                <a:cs typeface="Trebuchet MS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+mj-lt"/>
                <a:cs typeface="Trebuchet MS"/>
              </a:rPr>
              <a:t>purchase?</a:t>
            </a:r>
            <a:endParaRPr sz="1600">
              <a:latin typeface="+mj-lt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965719" y="4242098"/>
            <a:ext cx="791210" cy="507365"/>
          </a:xfrm>
          <a:custGeom>
            <a:avLst/>
            <a:gdLst/>
            <a:ahLst/>
            <a:cxnLst/>
            <a:rect l="l" t="t" r="r" b="b"/>
            <a:pathLst>
              <a:path w="791210" h="507364">
                <a:moveTo>
                  <a:pt x="463321" y="373672"/>
                </a:moveTo>
                <a:lnTo>
                  <a:pt x="459536" y="351764"/>
                </a:lnTo>
                <a:lnTo>
                  <a:pt x="448068" y="332625"/>
                </a:lnTo>
                <a:lnTo>
                  <a:pt x="429844" y="317969"/>
                </a:lnTo>
                <a:lnTo>
                  <a:pt x="427367" y="300494"/>
                </a:lnTo>
                <a:lnTo>
                  <a:pt x="387502" y="257175"/>
                </a:lnTo>
                <a:lnTo>
                  <a:pt x="350558" y="247307"/>
                </a:lnTo>
                <a:lnTo>
                  <a:pt x="338124" y="247180"/>
                </a:lnTo>
                <a:lnTo>
                  <a:pt x="318833" y="227495"/>
                </a:lnTo>
                <a:lnTo>
                  <a:pt x="294525" y="210769"/>
                </a:lnTo>
                <a:lnTo>
                  <a:pt x="266407" y="199136"/>
                </a:lnTo>
                <a:lnTo>
                  <a:pt x="235661" y="194779"/>
                </a:lnTo>
                <a:lnTo>
                  <a:pt x="200444" y="200279"/>
                </a:lnTo>
                <a:lnTo>
                  <a:pt x="169557" y="215036"/>
                </a:lnTo>
                <a:lnTo>
                  <a:pt x="144310" y="236397"/>
                </a:lnTo>
                <a:lnTo>
                  <a:pt x="126034" y="261734"/>
                </a:lnTo>
                <a:lnTo>
                  <a:pt x="122453" y="261366"/>
                </a:lnTo>
                <a:lnTo>
                  <a:pt x="118757" y="261239"/>
                </a:lnTo>
                <a:lnTo>
                  <a:pt x="115176" y="261239"/>
                </a:lnTo>
                <a:lnTo>
                  <a:pt x="70307" y="268820"/>
                </a:lnTo>
                <a:lnTo>
                  <a:pt x="33693" y="289483"/>
                </a:lnTo>
                <a:lnTo>
                  <a:pt x="9029" y="320141"/>
                </a:lnTo>
                <a:lnTo>
                  <a:pt x="0" y="357682"/>
                </a:lnTo>
                <a:lnTo>
                  <a:pt x="7239" y="391401"/>
                </a:lnTo>
                <a:lnTo>
                  <a:pt x="27228" y="419900"/>
                </a:lnTo>
                <a:lnTo>
                  <a:pt x="57340" y="440994"/>
                </a:lnTo>
                <a:lnTo>
                  <a:pt x="94932" y="452513"/>
                </a:lnTo>
                <a:lnTo>
                  <a:pt x="108610" y="473811"/>
                </a:lnTo>
                <a:lnTo>
                  <a:pt x="128612" y="491083"/>
                </a:lnTo>
                <a:lnTo>
                  <a:pt x="153695" y="502666"/>
                </a:lnTo>
                <a:lnTo>
                  <a:pt x="182575" y="506907"/>
                </a:lnTo>
                <a:lnTo>
                  <a:pt x="201523" y="505002"/>
                </a:lnTo>
                <a:lnTo>
                  <a:pt x="219329" y="499643"/>
                </a:lnTo>
                <a:lnTo>
                  <a:pt x="235521" y="491629"/>
                </a:lnTo>
                <a:lnTo>
                  <a:pt x="249605" y="481749"/>
                </a:lnTo>
                <a:lnTo>
                  <a:pt x="266090" y="489648"/>
                </a:lnTo>
                <a:lnTo>
                  <a:pt x="284022" y="494487"/>
                </a:lnTo>
                <a:lnTo>
                  <a:pt x="302831" y="495985"/>
                </a:lnTo>
                <a:lnTo>
                  <a:pt x="321945" y="493826"/>
                </a:lnTo>
                <a:lnTo>
                  <a:pt x="342633" y="486689"/>
                </a:lnTo>
                <a:lnTo>
                  <a:pt x="359930" y="475576"/>
                </a:lnTo>
                <a:lnTo>
                  <a:pt x="373354" y="461225"/>
                </a:lnTo>
                <a:lnTo>
                  <a:pt x="382447" y="444373"/>
                </a:lnTo>
                <a:lnTo>
                  <a:pt x="406387" y="441147"/>
                </a:lnTo>
                <a:lnTo>
                  <a:pt x="428193" y="431609"/>
                </a:lnTo>
                <a:lnTo>
                  <a:pt x="446138" y="416521"/>
                </a:lnTo>
                <a:lnTo>
                  <a:pt x="458482" y="396646"/>
                </a:lnTo>
                <a:lnTo>
                  <a:pt x="463321" y="373672"/>
                </a:lnTo>
                <a:close/>
              </a:path>
              <a:path w="791210" h="507364">
                <a:moveTo>
                  <a:pt x="790968" y="125666"/>
                </a:moveTo>
                <a:lnTo>
                  <a:pt x="788314" y="110274"/>
                </a:lnTo>
                <a:lnTo>
                  <a:pt x="780237" y="96824"/>
                </a:lnTo>
                <a:lnTo>
                  <a:pt x="767410" y="86537"/>
                </a:lnTo>
                <a:lnTo>
                  <a:pt x="765657" y="74256"/>
                </a:lnTo>
                <a:lnTo>
                  <a:pt x="737603" y="43840"/>
                </a:lnTo>
                <a:lnTo>
                  <a:pt x="702843" y="36817"/>
                </a:lnTo>
                <a:lnTo>
                  <a:pt x="689267" y="22987"/>
                </a:lnTo>
                <a:lnTo>
                  <a:pt x="672147" y="11226"/>
                </a:lnTo>
                <a:lnTo>
                  <a:pt x="652360" y="3060"/>
                </a:lnTo>
                <a:lnTo>
                  <a:pt x="630707" y="0"/>
                </a:lnTo>
                <a:lnTo>
                  <a:pt x="605917" y="3873"/>
                </a:lnTo>
                <a:lnTo>
                  <a:pt x="584174" y="14236"/>
                </a:lnTo>
                <a:lnTo>
                  <a:pt x="566407" y="29235"/>
                </a:lnTo>
                <a:lnTo>
                  <a:pt x="553542" y="47028"/>
                </a:lnTo>
                <a:lnTo>
                  <a:pt x="551027" y="46774"/>
                </a:lnTo>
                <a:lnTo>
                  <a:pt x="548411" y="46685"/>
                </a:lnTo>
                <a:lnTo>
                  <a:pt x="545896" y="46685"/>
                </a:lnTo>
                <a:lnTo>
                  <a:pt x="514311" y="52006"/>
                </a:lnTo>
                <a:lnTo>
                  <a:pt x="488543" y="66522"/>
                </a:lnTo>
                <a:lnTo>
                  <a:pt x="471182" y="88061"/>
                </a:lnTo>
                <a:lnTo>
                  <a:pt x="464820" y="114427"/>
                </a:lnTo>
                <a:lnTo>
                  <a:pt x="469912" y="138112"/>
                </a:lnTo>
                <a:lnTo>
                  <a:pt x="483984" y="158127"/>
                </a:lnTo>
                <a:lnTo>
                  <a:pt x="505180" y="172948"/>
                </a:lnTo>
                <a:lnTo>
                  <a:pt x="531647" y="181051"/>
                </a:lnTo>
                <a:lnTo>
                  <a:pt x="541274" y="195999"/>
                </a:lnTo>
                <a:lnTo>
                  <a:pt x="555358" y="208140"/>
                </a:lnTo>
                <a:lnTo>
                  <a:pt x="573011" y="216281"/>
                </a:lnTo>
                <a:lnTo>
                  <a:pt x="593344" y="219252"/>
                </a:lnTo>
                <a:lnTo>
                  <a:pt x="606679" y="217906"/>
                </a:lnTo>
                <a:lnTo>
                  <a:pt x="619213" y="214147"/>
                </a:lnTo>
                <a:lnTo>
                  <a:pt x="630618" y="208521"/>
                </a:lnTo>
                <a:lnTo>
                  <a:pt x="640524" y="201574"/>
                </a:lnTo>
                <a:lnTo>
                  <a:pt x="652132" y="207124"/>
                </a:lnTo>
                <a:lnTo>
                  <a:pt x="664756" y="210527"/>
                </a:lnTo>
                <a:lnTo>
                  <a:pt x="678002" y="211582"/>
                </a:lnTo>
                <a:lnTo>
                  <a:pt x="691451" y="210070"/>
                </a:lnTo>
                <a:lnTo>
                  <a:pt x="706018" y="205054"/>
                </a:lnTo>
                <a:lnTo>
                  <a:pt x="718185" y="197243"/>
                </a:lnTo>
                <a:lnTo>
                  <a:pt x="727646" y="187159"/>
                </a:lnTo>
                <a:lnTo>
                  <a:pt x="734047" y="175323"/>
                </a:lnTo>
                <a:lnTo>
                  <a:pt x="750900" y="173062"/>
                </a:lnTo>
                <a:lnTo>
                  <a:pt x="766241" y="166357"/>
                </a:lnTo>
                <a:lnTo>
                  <a:pt x="778878" y="155765"/>
                </a:lnTo>
                <a:lnTo>
                  <a:pt x="787565" y="141808"/>
                </a:lnTo>
                <a:lnTo>
                  <a:pt x="790968" y="125666"/>
                </a:lnTo>
                <a:close/>
              </a:path>
            </a:pathLst>
          </a:custGeom>
          <a:solidFill>
            <a:srgbClr val="E07578"/>
          </a:solid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593607" y="2742192"/>
            <a:ext cx="3173095" cy="2355850"/>
            <a:chOff x="3275076" y="2865668"/>
            <a:chExt cx="3173095" cy="2355850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16997" y="3247369"/>
              <a:ext cx="964756" cy="190289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614802" y="3246747"/>
              <a:ext cx="325120" cy="1906270"/>
            </a:xfrm>
            <a:custGeom>
              <a:avLst/>
              <a:gdLst/>
              <a:ahLst/>
              <a:cxnLst/>
              <a:rect l="l" t="t" r="r" b="b"/>
              <a:pathLst>
                <a:path w="325120" h="1906270">
                  <a:moveTo>
                    <a:pt x="240010" y="1882278"/>
                  </a:moveTo>
                  <a:lnTo>
                    <a:pt x="239472" y="1885752"/>
                  </a:lnTo>
                  <a:lnTo>
                    <a:pt x="251755" y="1889694"/>
                  </a:lnTo>
                  <a:lnTo>
                    <a:pt x="293789" y="1900663"/>
                  </a:lnTo>
                  <a:lnTo>
                    <a:pt x="318779" y="1905712"/>
                  </a:lnTo>
                  <a:lnTo>
                    <a:pt x="324910" y="1903370"/>
                  </a:lnTo>
                  <a:lnTo>
                    <a:pt x="294262" y="1897177"/>
                  </a:lnTo>
                  <a:lnTo>
                    <a:pt x="252342" y="1886236"/>
                  </a:lnTo>
                  <a:lnTo>
                    <a:pt x="240010" y="1882278"/>
                  </a:lnTo>
                  <a:close/>
                </a:path>
                <a:path w="325120" h="1906270">
                  <a:moveTo>
                    <a:pt x="237125" y="0"/>
                  </a:moveTo>
                  <a:lnTo>
                    <a:pt x="170108" y="23980"/>
                  </a:lnTo>
                  <a:lnTo>
                    <a:pt x="130607" y="41559"/>
                  </a:lnTo>
                  <a:lnTo>
                    <a:pt x="92062" y="61216"/>
                  </a:lnTo>
                  <a:lnTo>
                    <a:pt x="54529" y="82889"/>
                  </a:lnTo>
                  <a:lnTo>
                    <a:pt x="18064" y="106514"/>
                  </a:lnTo>
                  <a:lnTo>
                    <a:pt x="0" y="119556"/>
                  </a:lnTo>
                  <a:lnTo>
                    <a:pt x="343" y="119556"/>
                  </a:lnTo>
                  <a:lnTo>
                    <a:pt x="2345" y="119991"/>
                  </a:lnTo>
                  <a:lnTo>
                    <a:pt x="55657" y="84190"/>
                  </a:lnTo>
                  <a:lnTo>
                    <a:pt x="93087" y="62574"/>
                  </a:lnTo>
                  <a:lnTo>
                    <a:pt x="131526" y="42967"/>
                  </a:lnTo>
                  <a:lnTo>
                    <a:pt x="170918" y="25433"/>
                  </a:lnTo>
                  <a:lnTo>
                    <a:pt x="211209" y="10034"/>
                  </a:lnTo>
                  <a:lnTo>
                    <a:pt x="240068" y="772"/>
                  </a:lnTo>
                  <a:lnTo>
                    <a:pt x="237125" y="0"/>
                  </a:lnTo>
                  <a:close/>
                </a:path>
              </a:pathLst>
            </a:custGeom>
            <a:solidFill>
              <a:srgbClr val="ADADAC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4614802" y="3246747"/>
              <a:ext cx="325120" cy="1906270"/>
            </a:xfrm>
            <a:custGeom>
              <a:avLst/>
              <a:gdLst/>
              <a:ahLst/>
              <a:cxnLst/>
              <a:rect l="l" t="t" r="r" b="b"/>
              <a:pathLst>
                <a:path w="325120" h="1906270">
                  <a:moveTo>
                    <a:pt x="2947" y="119556"/>
                  </a:moveTo>
                  <a:lnTo>
                    <a:pt x="55657" y="84190"/>
                  </a:lnTo>
                  <a:lnTo>
                    <a:pt x="93087" y="62574"/>
                  </a:lnTo>
                  <a:lnTo>
                    <a:pt x="131526" y="42967"/>
                  </a:lnTo>
                  <a:lnTo>
                    <a:pt x="170918" y="25433"/>
                  </a:lnTo>
                  <a:lnTo>
                    <a:pt x="211209" y="10034"/>
                  </a:lnTo>
                  <a:lnTo>
                    <a:pt x="240068" y="772"/>
                  </a:lnTo>
                </a:path>
                <a:path w="325120" h="1906270">
                  <a:moveTo>
                    <a:pt x="237125" y="0"/>
                  </a:moveTo>
                  <a:lnTo>
                    <a:pt x="170108" y="23980"/>
                  </a:lnTo>
                  <a:lnTo>
                    <a:pt x="130607" y="41559"/>
                  </a:lnTo>
                  <a:lnTo>
                    <a:pt x="92062" y="61216"/>
                  </a:lnTo>
                  <a:lnTo>
                    <a:pt x="54529" y="82889"/>
                  </a:lnTo>
                  <a:lnTo>
                    <a:pt x="18064" y="106514"/>
                  </a:lnTo>
                  <a:lnTo>
                    <a:pt x="0" y="119556"/>
                  </a:lnTo>
                </a:path>
                <a:path w="325120" h="1906270">
                  <a:moveTo>
                    <a:pt x="324910" y="1903370"/>
                  </a:moveTo>
                  <a:lnTo>
                    <a:pt x="294262" y="1897177"/>
                  </a:lnTo>
                  <a:lnTo>
                    <a:pt x="252342" y="1886236"/>
                  </a:lnTo>
                  <a:lnTo>
                    <a:pt x="240010" y="1882278"/>
                  </a:lnTo>
                </a:path>
                <a:path w="325120" h="1906270">
                  <a:moveTo>
                    <a:pt x="239472" y="1885752"/>
                  </a:moveTo>
                  <a:lnTo>
                    <a:pt x="251755" y="1889694"/>
                  </a:lnTo>
                  <a:lnTo>
                    <a:pt x="293789" y="1900663"/>
                  </a:lnTo>
                  <a:lnTo>
                    <a:pt x="318779" y="1905712"/>
                  </a:lnTo>
                </a:path>
                <a:path w="325120" h="1906270">
                  <a:moveTo>
                    <a:pt x="2345" y="119991"/>
                  </a:moveTo>
                  <a:lnTo>
                    <a:pt x="2947" y="119556"/>
                  </a:lnTo>
                </a:path>
              </a:pathLst>
            </a:custGeom>
            <a:ln w="3175">
              <a:solidFill>
                <a:srgbClr val="ADADAC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4611669" y="3245905"/>
              <a:ext cx="321945" cy="1909445"/>
            </a:xfrm>
            <a:custGeom>
              <a:avLst/>
              <a:gdLst/>
              <a:ahLst/>
              <a:cxnLst/>
              <a:rect l="l" t="t" r="r" b="b"/>
              <a:pathLst>
                <a:path w="321945" h="1909445">
                  <a:moveTo>
                    <a:pt x="242605" y="1886595"/>
                  </a:moveTo>
                  <a:lnTo>
                    <a:pt x="242041" y="1890237"/>
                  </a:lnTo>
                  <a:lnTo>
                    <a:pt x="254253" y="1894155"/>
                  </a:lnTo>
                  <a:lnTo>
                    <a:pt x="296406" y="1905153"/>
                  </a:lnTo>
                  <a:lnTo>
                    <a:pt x="315491" y="1909008"/>
                  </a:lnTo>
                  <a:lnTo>
                    <a:pt x="321912" y="1906555"/>
                  </a:lnTo>
                  <a:lnTo>
                    <a:pt x="296922" y="1901506"/>
                  </a:lnTo>
                  <a:lnTo>
                    <a:pt x="254887" y="1890536"/>
                  </a:lnTo>
                  <a:lnTo>
                    <a:pt x="242605" y="1886595"/>
                  </a:lnTo>
                  <a:close/>
                </a:path>
                <a:path w="321945" h="1909445">
                  <a:moveTo>
                    <a:pt x="237046" y="0"/>
                  </a:moveTo>
                  <a:lnTo>
                    <a:pt x="172380" y="23234"/>
                  </a:lnTo>
                  <a:lnTo>
                    <a:pt x="132772" y="40864"/>
                  </a:lnTo>
                  <a:lnTo>
                    <a:pt x="94124" y="60577"/>
                  </a:lnTo>
                  <a:lnTo>
                    <a:pt x="56493" y="82311"/>
                  </a:lnTo>
                  <a:lnTo>
                    <a:pt x="19933" y="106003"/>
                  </a:lnTo>
                  <a:lnTo>
                    <a:pt x="0" y="120398"/>
                  </a:lnTo>
                  <a:lnTo>
                    <a:pt x="3132" y="120398"/>
                  </a:lnTo>
                  <a:lnTo>
                    <a:pt x="21197" y="107356"/>
                  </a:lnTo>
                  <a:lnTo>
                    <a:pt x="57662" y="83731"/>
                  </a:lnTo>
                  <a:lnTo>
                    <a:pt x="95195" y="62059"/>
                  </a:lnTo>
                  <a:lnTo>
                    <a:pt x="133740" y="42402"/>
                  </a:lnTo>
                  <a:lnTo>
                    <a:pt x="173241" y="24822"/>
                  </a:lnTo>
                  <a:lnTo>
                    <a:pt x="213642" y="9383"/>
                  </a:lnTo>
                  <a:lnTo>
                    <a:pt x="240257" y="842"/>
                  </a:lnTo>
                  <a:lnTo>
                    <a:pt x="237046" y="0"/>
                  </a:lnTo>
                  <a:close/>
                </a:path>
              </a:pathLst>
            </a:custGeom>
            <a:solidFill>
              <a:srgbClr val="ADACAC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11519" y="3245754"/>
              <a:ext cx="240558" cy="120698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853711" y="5132500"/>
              <a:ext cx="80010" cy="22860"/>
            </a:xfrm>
            <a:custGeom>
              <a:avLst/>
              <a:gdLst/>
              <a:ahLst/>
              <a:cxnLst/>
              <a:rect l="l" t="t" r="r" b="b"/>
              <a:pathLst>
                <a:path w="80010" h="22860">
                  <a:moveTo>
                    <a:pt x="79870" y="19959"/>
                  </a:moveTo>
                  <a:lnTo>
                    <a:pt x="54880" y="14910"/>
                  </a:lnTo>
                  <a:lnTo>
                    <a:pt x="12845" y="3941"/>
                  </a:lnTo>
                  <a:lnTo>
                    <a:pt x="563" y="0"/>
                  </a:lnTo>
                </a:path>
                <a:path w="80010" h="22860">
                  <a:moveTo>
                    <a:pt x="0" y="3642"/>
                  </a:moveTo>
                  <a:lnTo>
                    <a:pt x="12211" y="7559"/>
                  </a:lnTo>
                  <a:lnTo>
                    <a:pt x="54364" y="18557"/>
                  </a:lnTo>
                  <a:lnTo>
                    <a:pt x="73449" y="22412"/>
                  </a:lnTo>
                </a:path>
              </a:pathLst>
            </a:custGeom>
            <a:ln w="3175">
              <a:solidFill>
                <a:srgbClr val="ADACAC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4608644" y="3245126"/>
              <a:ext cx="318770" cy="1912620"/>
            </a:xfrm>
            <a:custGeom>
              <a:avLst/>
              <a:gdLst/>
              <a:ahLst/>
              <a:cxnLst/>
              <a:rect l="l" t="t" r="r" b="b"/>
              <a:pathLst>
                <a:path w="318770" h="1912620">
                  <a:moveTo>
                    <a:pt x="245067" y="1891016"/>
                  </a:moveTo>
                  <a:lnTo>
                    <a:pt x="244529" y="1894491"/>
                  </a:lnTo>
                  <a:lnTo>
                    <a:pt x="256690" y="1898392"/>
                  </a:lnTo>
                  <a:lnTo>
                    <a:pt x="298958" y="1909418"/>
                  </a:lnTo>
                  <a:lnTo>
                    <a:pt x="312383" y="1912130"/>
                  </a:lnTo>
                  <a:lnTo>
                    <a:pt x="318516" y="1909787"/>
                  </a:lnTo>
                  <a:lnTo>
                    <a:pt x="299432" y="1905932"/>
                  </a:lnTo>
                  <a:lnTo>
                    <a:pt x="257278" y="1894934"/>
                  </a:lnTo>
                  <a:lnTo>
                    <a:pt x="245067" y="1891016"/>
                  </a:lnTo>
                  <a:close/>
                </a:path>
                <a:path w="318770" h="1912620">
                  <a:moveTo>
                    <a:pt x="237104" y="0"/>
                  </a:moveTo>
                  <a:lnTo>
                    <a:pt x="174593" y="22538"/>
                  </a:lnTo>
                  <a:lnTo>
                    <a:pt x="134876" y="40208"/>
                  </a:lnTo>
                  <a:lnTo>
                    <a:pt x="96121" y="59966"/>
                  </a:lnTo>
                  <a:lnTo>
                    <a:pt x="58386" y="81749"/>
                  </a:lnTo>
                  <a:lnTo>
                    <a:pt x="21725" y="105496"/>
                  </a:lnTo>
                  <a:lnTo>
                    <a:pt x="0" y="121177"/>
                  </a:lnTo>
                  <a:lnTo>
                    <a:pt x="3025" y="121177"/>
                  </a:lnTo>
                  <a:lnTo>
                    <a:pt x="22959" y="106782"/>
                  </a:lnTo>
                  <a:lnTo>
                    <a:pt x="59519" y="83090"/>
                  </a:lnTo>
                  <a:lnTo>
                    <a:pt x="97150" y="61356"/>
                  </a:lnTo>
                  <a:lnTo>
                    <a:pt x="135798" y="41643"/>
                  </a:lnTo>
                  <a:lnTo>
                    <a:pt x="175406" y="24013"/>
                  </a:lnTo>
                  <a:lnTo>
                    <a:pt x="215918" y="8530"/>
                  </a:lnTo>
                  <a:lnTo>
                    <a:pt x="240072" y="778"/>
                  </a:lnTo>
                  <a:lnTo>
                    <a:pt x="237104" y="0"/>
                  </a:lnTo>
                  <a:close/>
                </a:path>
              </a:pathLst>
            </a:custGeom>
            <a:solidFill>
              <a:srgbClr val="ADACAC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08494" y="3244976"/>
              <a:ext cx="240372" cy="12147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853174" y="5136142"/>
              <a:ext cx="74295" cy="21590"/>
            </a:xfrm>
            <a:custGeom>
              <a:avLst/>
              <a:gdLst/>
              <a:ahLst/>
              <a:cxnLst/>
              <a:rect l="l" t="t" r="r" b="b"/>
              <a:pathLst>
                <a:path w="74295" h="21589">
                  <a:moveTo>
                    <a:pt x="73987" y="18770"/>
                  </a:moveTo>
                  <a:lnTo>
                    <a:pt x="54902" y="14915"/>
                  </a:lnTo>
                  <a:lnTo>
                    <a:pt x="12749" y="3917"/>
                  </a:lnTo>
                  <a:lnTo>
                    <a:pt x="537" y="0"/>
                  </a:lnTo>
                </a:path>
                <a:path w="74295" h="21589">
                  <a:moveTo>
                    <a:pt x="0" y="3475"/>
                  </a:moveTo>
                  <a:lnTo>
                    <a:pt x="12160" y="7376"/>
                  </a:lnTo>
                  <a:lnTo>
                    <a:pt x="54428" y="18402"/>
                  </a:lnTo>
                  <a:lnTo>
                    <a:pt x="67853" y="21113"/>
                  </a:lnTo>
                </a:path>
              </a:pathLst>
            </a:custGeom>
            <a:ln w="3175">
              <a:solidFill>
                <a:srgbClr val="ADACAC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4605529" y="3244282"/>
              <a:ext cx="315595" cy="1915795"/>
            </a:xfrm>
            <a:custGeom>
              <a:avLst/>
              <a:gdLst/>
              <a:ahLst/>
              <a:cxnLst/>
              <a:rect l="l" t="t" r="r" b="b"/>
              <a:pathLst>
                <a:path w="315595" h="1915795">
                  <a:moveTo>
                    <a:pt x="247644" y="1895335"/>
                  </a:moveTo>
                  <a:lnTo>
                    <a:pt x="247085" y="1898952"/>
                  </a:lnTo>
                  <a:lnTo>
                    <a:pt x="259217" y="1902844"/>
                  </a:lnTo>
                  <a:lnTo>
                    <a:pt x="301600" y="1913902"/>
                  </a:lnTo>
                  <a:lnTo>
                    <a:pt x="309100" y="1915418"/>
                  </a:lnTo>
                  <a:lnTo>
                    <a:pt x="315498" y="1912974"/>
                  </a:lnTo>
                  <a:lnTo>
                    <a:pt x="302073" y="1910262"/>
                  </a:lnTo>
                  <a:lnTo>
                    <a:pt x="259805" y="1899236"/>
                  </a:lnTo>
                  <a:lnTo>
                    <a:pt x="247644" y="1895335"/>
                  </a:lnTo>
                  <a:close/>
                </a:path>
                <a:path w="315595" h="1915795">
                  <a:moveTo>
                    <a:pt x="237003" y="0"/>
                  </a:moveTo>
                  <a:lnTo>
                    <a:pt x="176897" y="21778"/>
                  </a:lnTo>
                  <a:lnTo>
                    <a:pt x="137072" y="39499"/>
                  </a:lnTo>
                  <a:lnTo>
                    <a:pt x="98212" y="59314"/>
                  </a:lnTo>
                  <a:lnTo>
                    <a:pt x="60373" y="81161"/>
                  </a:lnTo>
                  <a:lnTo>
                    <a:pt x="23611" y="104976"/>
                  </a:lnTo>
                  <a:lnTo>
                    <a:pt x="0" y="122021"/>
                  </a:lnTo>
                  <a:lnTo>
                    <a:pt x="3115" y="122021"/>
                  </a:lnTo>
                  <a:lnTo>
                    <a:pt x="24840" y="106339"/>
                  </a:lnTo>
                  <a:lnTo>
                    <a:pt x="61501" y="82593"/>
                  </a:lnTo>
                  <a:lnTo>
                    <a:pt x="99237" y="60810"/>
                  </a:lnTo>
                  <a:lnTo>
                    <a:pt x="137991" y="41052"/>
                  </a:lnTo>
                  <a:lnTo>
                    <a:pt x="177708" y="23382"/>
                  </a:lnTo>
                  <a:lnTo>
                    <a:pt x="218331" y="7864"/>
                  </a:lnTo>
                  <a:lnTo>
                    <a:pt x="240219" y="843"/>
                  </a:lnTo>
                  <a:lnTo>
                    <a:pt x="237003" y="0"/>
                  </a:lnTo>
                  <a:close/>
                </a:path>
              </a:pathLst>
            </a:custGeom>
            <a:solidFill>
              <a:srgbClr val="ADACAC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05378" y="3244132"/>
              <a:ext cx="240519" cy="122321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4852614" y="5139618"/>
              <a:ext cx="68580" cy="20320"/>
            </a:xfrm>
            <a:custGeom>
              <a:avLst/>
              <a:gdLst/>
              <a:ahLst/>
              <a:cxnLst/>
              <a:rect l="l" t="t" r="r" b="b"/>
              <a:pathLst>
                <a:path w="68579" h="20320">
                  <a:moveTo>
                    <a:pt x="68413" y="17638"/>
                  </a:moveTo>
                  <a:lnTo>
                    <a:pt x="54988" y="14927"/>
                  </a:lnTo>
                  <a:lnTo>
                    <a:pt x="12720" y="3900"/>
                  </a:lnTo>
                  <a:lnTo>
                    <a:pt x="559" y="0"/>
                  </a:lnTo>
                </a:path>
                <a:path w="68579" h="20320">
                  <a:moveTo>
                    <a:pt x="0" y="3616"/>
                  </a:moveTo>
                  <a:lnTo>
                    <a:pt x="12132" y="7508"/>
                  </a:lnTo>
                  <a:lnTo>
                    <a:pt x="54515" y="18567"/>
                  </a:lnTo>
                  <a:lnTo>
                    <a:pt x="62015" y="20082"/>
                  </a:lnTo>
                </a:path>
              </a:pathLst>
            </a:custGeom>
            <a:ln w="3175">
              <a:solidFill>
                <a:srgbClr val="ADACAC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4602565" y="3243508"/>
              <a:ext cx="312420" cy="1918970"/>
            </a:xfrm>
            <a:custGeom>
              <a:avLst/>
              <a:gdLst/>
              <a:ahLst/>
              <a:cxnLst/>
              <a:rect l="l" t="t" r="r" b="b"/>
              <a:pathLst>
                <a:path w="312420" h="1918970">
                  <a:moveTo>
                    <a:pt x="250048" y="1899725"/>
                  </a:moveTo>
                  <a:lnTo>
                    <a:pt x="249510" y="1903203"/>
                  </a:lnTo>
                  <a:lnTo>
                    <a:pt x="261592" y="1907079"/>
                  </a:lnTo>
                  <a:lnTo>
                    <a:pt x="304089" y="1918165"/>
                  </a:lnTo>
                  <a:lnTo>
                    <a:pt x="305925" y="1918536"/>
                  </a:lnTo>
                  <a:lnTo>
                    <a:pt x="312064" y="1916191"/>
                  </a:lnTo>
                  <a:lnTo>
                    <a:pt x="304563" y="1914676"/>
                  </a:lnTo>
                  <a:lnTo>
                    <a:pt x="262181" y="1903618"/>
                  </a:lnTo>
                  <a:lnTo>
                    <a:pt x="250048" y="1899725"/>
                  </a:lnTo>
                  <a:close/>
                </a:path>
                <a:path w="312420" h="1918970">
                  <a:moveTo>
                    <a:pt x="237018" y="0"/>
                  </a:moveTo>
                  <a:lnTo>
                    <a:pt x="179047" y="21095"/>
                  </a:lnTo>
                  <a:lnTo>
                    <a:pt x="139113" y="38861"/>
                  </a:lnTo>
                  <a:lnTo>
                    <a:pt x="100146" y="58727"/>
                  </a:lnTo>
                  <a:lnTo>
                    <a:pt x="62203" y="80629"/>
                  </a:lnTo>
                  <a:lnTo>
                    <a:pt x="25340" y="104505"/>
                  </a:lnTo>
                  <a:lnTo>
                    <a:pt x="0" y="122795"/>
                  </a:lnTo>
                  <a:lnTo>
                    <a:pt x="2963" y="122795"/>
                  </a:lnTo>
                  <a:lnTo>
                    <a:pt x="26575" y="105749"/>
                  </a:lnTo>
                  <a:lnTo>
                    <a:pt x="63336" y="81935"/>
                  </a:lnTo>
                  <a:lnTo>
                    <a:pt x="101175" y="60088"/>
                  </a:lnTo>
                  <a:lnTo>
                    <a:pt x="140035" y="40273"/>
                  </a:lnTo>
                  <a:lnTo>
                    <a:pt x="179861" y="22552"/>
                  </a:lnTo>
                  <a:lnTo>
                    <a:pt x="220594" y="6988"/>
                  </a:lnTo>
                  <a:lnTo>
                    <a:pt x="239967" y="773"/>
                  </a:lnTo>
                  <a:lnTo>
                    <a:pt x="237018" y="0"/>
                  </a:lnTo>
                  <a:close/>
                </a:path>
              </a:pathLst>
            </a:custGeom>
            <a:solidFill>
              <a:srgbClr val="ADACAC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02415" y="3243358"/>
              <a:ext cx="240267" cy="123095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4852075" y="5143234"/>
              <a:ext cx="62865" cy="19050"/>
            </a:xfrm>
            <a:custGeom>
              <a:avLst/>
              <a:gdLst/>
              <a:ahLst/>
              <a:cxnLst/>
              <a:rect l="l" t="t" r="r" b="b"/>
              <a:pathLst>
                <a:path w="62864" h="19050">
                  <a:moveTo>
                    <a:pt x="62553" y="16465"/>
                  </a:moveTo>
                  <a:lnTo>
                    <a:pt x="55053" y="14950"/>
                  </a:lnTo>
                  <a:lnTo>
                    <a:pt x="12671" y="3892"/>
                  </a:lnTo>
                  <a:lnTo>
                    <a:pt x="538" y="0"/>
                  </a:lnTo>
                </a:path>
                <a:path w="62864" h="19050">
                  <a:moveTo>
                    <a:pt x="0" y="3478"/>
                  </a:moveTo>
                  <a:lnTo>
                    <a:pt x="12082" y="7353"/>
                  </a:lnTo>
                  <a:lnTo>
                    <a:pt x="54579" y="18440"/>
                  </a:lnTo>
                  <a:lnTo>
                    <a:pt x="56415" y="18810"/>
                  </a:lnTo>
                </a:path>
              </a:pathLst>
            </a:custGeom>
            <a:ln w="3175">
              <a:solidFill>
                <a:srgbClr val="ADACAC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4599517" y="3242675"/>
              <a:ext cx="309245" cy="1922145"/>
            </a:xfrm>
            <a:custGeom>
              <a:avLst/>
              <a:gdLst/>
              <a:ahLst/>
              <a:cxnLst/>
              <a:rect l="l" t="t" r="r" b="b"/>
              <a:pathLst>
                <a:path w="309245" h="1922145">
                  <a:moveTo>
                    <a:pt x="252558" y="1904036"/>
                  </a:moveTo>
                  <a:lnTo>
                    <a:pt x="251999" y="1907649"/>
                  </a:lnTo>
                  <a:lnTo>
                    <a:pt x="264063" y="1911520"/>
                  </a:lnTo>
                  <a:lnTo>
                    <a:pt x="302954" y="1921669"/>
                  </a:lnTo>
                  <a:lnTo>
                    <a:pt x="308973" y="1919369"/>
                  </a:lnTo>
                  <a:lnTo>
                    <a:pt x="307138" y="1918998"/>
                  </a:lnTo>
                  <a:lnTo>
                    <a:pt x="264640" y="1907912"/>
                  </a:lnTo>
                  <a:lnTo>
                    <a:pt x="252558" y="1904036"/>
                  </a:lnTo>
                  <a:close/>
                </a:path>
                <a:path w="309245" h="1922145">
                  <a:moveTo>
                    <a:pt x="236892" y="0"/>
                  </a:moveTo>
                  <a:lnTo>
                    <a:pt x="181304" y="20343"/>
                  </a:lnTo>
                  <a:lnTo>
                    <a:pt x="141266" y="38160"/>
                  </a:lnTo>
                  <a:lnTo>
                    <a:pt x="102199" y="58082"/>
                  </a:lnTo>
                  <a:lnTo>
                    <a:pt x="64158" y="80046"/>
                  </a:lnTo>
                  <a:lnTo>
                    <a:pt x="27201" y="103990"/>
                  </a:lnTo>
                  <a:lnTo>
                    <a:pt x="0" y="123628"/>
                  </a:lnTo>
                  <a:lnTo>
                    <a:pt x="3048" y="123628"/>
                  </a:lnTo>
                  <a:lnTo>
                    <a:pt x="28388" y="105338"/>
                  </a:lnTo>
                  <a:lnTo>
                    <a:pt x="65252" y="81462"/>
                  </a:lnTo>
                  <a:lnTo>
                    <a:pt x="103195" y="59560"/>
                  </a:lnTo>
                  <a:lnTo>
                    <a:pt x="142162" y="39694"/>
                  </a:lnTo>
                  <a:lnTo>
                    <a:pt x="182096" y="21928"/>
                  </a:lnTo>
                  <a:lnTo>
                    <a:pt x="222941" y="6326"/>
                  </a:lnTo>
                  <a:lnTo>
                    <a:pt x="240066" y="833"/>
                  </a:lnTo>
                  <a:lnTo>
                    <a:pt x="236892" y="0"/>
                  </a:lnTo>
                  <a:close/>
                </a:path>
              </a:pathLst>
            </a:custGeom>
            <a:solidFill>
              <a:srgbClr val="ADACAC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99367" y="3242525"/>
              <a:ext cx="240366" cy="123928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4851516" y="5146712"/>
              <a:ext cx="57150" cy="17780"/>
            </a:xfrm>
            <a:custGeom>
              <a:avLst/>
              <a:gdLst/>
              <a:ahLst/>
              <a:cxnLst/>
              <a:rect l="l" t="t" r="r" b="b"/>
              <a:pathLst>
                <a:path w="57150" h="17779">
                  <a:moveTo>
                    <a:pt x="56974" y="15332"/>
                  </a:moveTo>
                  <a:lnTo>
                    <a:pt x="55138" y="14962"/>
                  </a:lnTo>
                  <a:lnTo>
                    <a:pt x="12641" y="3875"/>
                  </a:lnTo>
                  <a:lnTo>
                    <a:pt x="559" y="0"/>
                  </a:lnTo>
                </a:path>
                <a:path w="57150" h="17779">
                  <a:moveTo>
                    <a:pt x="0" y="3612"/>
                  </a:moveTo>
                  <a:lnTo>
                    <a:pt x="12063" y="7483"/>
                  </a:lnTo>
                  <a:lnTo>
                    <a:pt x="50955" y="17632"/>
                  </a:lnTo>
                </a:path>
              </a:pathLst>
            </a:custGeom>
            <a:ln w="3175">
              <a:solidFill>
                <a:srgbClr val="ADACAC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4596704" y="3241964"/>
              <a:ext cx="306070" cy="1924685"/>
            </a:xfrm>
            <a:custGeom>
              <a:avLst/>
              <a:gdLst/>
              <a:ahLst/>
              <a:cxnLst/>
              <a:rect l="l" t="t" r="r" b="b"/>
              <a:pathLst>
                <a:path w="306070" h="1924685">
                  <a:moveTo>
                    <a:pt x="254812" y="1908361"/>
                  </a:moveTo>
                  <a:lnTo>
                    <a:pt x="254274" y="1911837"/>
                  </a:lnTo>
                  <a:lnTo>
                    <a:pt x="266289" y="1915691"/>
                  </a:lnTo>
                  <a:lnTo>
                    <a:pt x="300151" y="1924526"/>
                  </a:lnTo>
                  <a:lnTo>
                    <a:pt x="305768" y="1922380"/>
                  </a:lnTo>
                  <a:lnTo>
                    <a:pt x="266876" y="1912232"/>
                  </a:lnTo>
                  <a:lnTo>
                    <a:pt x="254812" y="1908361"/>
                  </a:lnTo>
                  <a:close/>
                </a:path>
                <a:path w="306070" h="1924685">
                  <a:moveTo>
                    <a:pt x="236992" y="0"/>
                  </a:moveTo>
                  <a:lnTo>
                    <a:pt x="183307" y="19730"/>
                  </a:lnTo>
                  <a:lnTo>
                    <a:pt x="143161" y="37587"/>
                  </a:lnTo>
                  <a:lnTo>
                    <a:pt x="103988" y="57554"/>
                  </a:lnTo>
                  <a:lnTo>
                    <a:pt x="65844" y="79568"/>
                  </a:lnTo>
                  <a:lnTo>
                    <a:pt x="28786" y="103566"/>
                  </a:lnTo>
                  <a:lnTo>
                    <a:pt x="0" y="124339"/>
                  </a:lnTo>
                  <a:lnTo>
                    <a:pt x="2813" y="124339"/>
                  </a:lnTo>
                  <a:lnTo>
                    <a:pt x="30014" y="104701"/>
                  </a:lnTo>
                  <a:lnTo>
                    <a:pt x="66972" y="80758"/>
                  </a:lnTo>
                  <a:lnTo>
                    <a:pt x="105012" y="58794"/>
                  </a:lnTo>
                  <a:lnTo>
                    <a:pt x="144080" y="38871"/>
                  </a:lnTo>
                  <a:lnTo>
                    <a:pt x="184117" y="21055"/>
                  </a:lnTo>
                  <a:lnTo>
                    <a:pt x="225068" y="5408"/>
                  </a:lnTo>
                  <a:lnTo>
                    <a:pt x="239705" y="711"/>
                  </a:lnTo>
                  <a:lnTo>
                    <a:pt x="236992" y="0"/>
                  </a:lnTo>
                  <a:close/>
                </a:path>
              </a:pathLst>
            </a:custGeom>
            <a:solidFill>
              <a:srgbClr val="ADACAC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31" name="object 3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96554" y="3241813"/>
              <a:ext cx="240005" cy="124640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4850978" y="5150325"/>
              <a:ext cx="52069" cy="16510"/>
            </a:xfrm>
            <a:custGeom>
              <a:avLst/>
              <a:gdLst/>
              <a:ahLst/>
              <a:cxnLst/>
              <a:rect l="l" t="t" r="r" b="b"/>
              <a:pathLst>
                <a:path w="52070" h="16510">
                  <a:moveTo>
                    <a:pt x="51493" y="14019"/>
                  </a:moveTo>
                  <a:lnTo>
                    <a:pt x="12601" y="3870"/>
                  </a:lnTo>
                  <a:lnTo>
                    <a:pt x="537" y="0"/>
                  </a:lnTo>
                </a:path>
                <a:path w="52070" h="16510">
                  <a:moveTo>
                    <a:pt x="0" y="3475"/>
                  </a:moveTo>
                  <a:lnTo>
                    <a:pt x="12014" y="7330"/>
                  </a:lnTo>
                  <a:lnTo>
                    <a:pt x="45877" y="16164"/>
                  </a:lnTo>
                </a:path>
              </a:pathLst>
            </a:custGeom>
            <a:ln w="3175">
              <a:solidFill>
                <a:srgbClr val="ADACAC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4593603" y="3241128"/>
              <a:ext cx="303530" cy="1927860"/>
            </a:xfrm>
            <a:custGeom>
              <a:avLst/>
              <a:gdLst/>
              <a:ahLst/>
              <a:cxnLst/>
              <a:rect l="l" t="t" r="r" b="b"/>
              <a:pathLst>
                <a:path w="303529" h="1927860">
                  <a:moveTo>
                    <a:pt x="257375" y="1912672"/>
                  </a:moveTo>
                  <a:lnTo>
                    <a:pt x="256815" y="1916289"/>
                  </a:lnTo>
                  <a:lnTo>
                    <a:pt x="268801" y="1920134"/>
                  </a:lnTo>
                  <a:lnTo>
                    <a:pt x="297399" y="1927597"/>
                  </a:lnTo>
                  <a:lnTo>
                    <a:pt x="303252" y="1925361"/>
                  </a:lnTo>
                  <a:lnTo>
                    <a:pt x="269389" y="1916526"/>
                  </a:lnTo>
                  <a:lnTo>
                    <a:pt x="257375" y="1912672"/>
                  </a:lnTo>
                  <a:close/>
                </a:path>
                <a:path w="303529" h="1927860">
                  <a:moveTo>
                    <a:pt x="236911" y="0"/>
                  </a:moveTo>
                  <a:lnTo>
                    <a:pt x="185594" y="18980"/>
                  </a:lnTo>
                  <a:lnTo>
                    <a:pt x="145340" y="36887"/>
                  </a:lnTo>
                  <a:lnTo>
                    <a:pt x="106060" y="56911"/>
                  </a:lnTo>
                  <a:lnTo>
                    <a:pt x="67812" y="78988"/>
                  </a:lnTo>
                  <a:lnTo>
                    <a:pt x="30652" y="103053"/>
                  </a:lnTo>
                  <a:lnTo>
                    <a:pt x="0" y="125174"/>
                  </a:lnTo>
                  <a:lnTo>
                    <a:pt x="3100" y="125174"/>
                  </a:lnTo>
                  <a:lnTo>
                    <a:pt x="31887" y="104401"/>
                  </a:lnTo>
                  <a:lnTo>
                    <a:pt x="68945" y="80404"/>
                  </a:lnTo>
                  <a:lnTo>
                    <a:pt x="107089" y="58389"/>
                  </a:lnTo>
                  <a:lnTo>
                    <a:pt x="146262" y="38422"/>
                  </a:lnTo>
                  <a:lnTo>
                    <a:pt x="186407" y="20565"/>
                  </a:lnTo>
                  <a:lnTo>
                    <a:pt x="227469" y="4883"/>
                  </a:lnTo>
                  <a:lnTo>
                    <a:pt x="240093" y="835"/>
                  </a:lnTo>
                  <a:lnTo>
                    <a:pt x="236911" y="0"/>
                  </a:lnTo>
                  <a:close/>
                </a:path>
              </a:pathLst>
            </a:custGeom>
            <a:solidFill>
              <a:srgbClr val="ADACAC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34" name="object 3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93453" y="3240978"/>
              <a:ext cx="240393" cy="125475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4850419" y="5153801"/>
              <a:ext cx="46990" cy="15240"/>
            </a:xfrm>
            <a:custGeom>
              <a:avLst/>
              <a:gdLst/>
              <a:ahLst/>
              <a:cxnLst/>
              <a:rect l="l" t="t" r="r" b="b"/>
              <a:pathLst>
                <a:path w="46989" h="15239">
                  <a:moveTo>
                    <a:pt x="46437" y="12689"/>
                  </a:moveTo>
                  <a:lnTo>
                    <a:pt x="12574" y="3854"/>
                  </a:lnTo>
                  <a:lnTo>
                    <a:pt x="559" y="0"/>
                  </a:lnTo>
                </a:path>
                <a:path w="46989" h="15239">
                  <a:moveTo>
                    <a:pt x="0" y="3616"/>
                  </a:moveTo>
                  <a:lnTo>
                    <a:pt x="11985" y="7462"/>
                  </a:lnTo>
                  <a:lnTo>
                    <a:pt x="40583" y="14925"/>
                  </a:lnTo>
                </a:path>
              </a:pathLst>
            </a:custGeom>
            <a:ln w="3175">
              <a:solidFill>
                <a:srgbClr val="ADACAC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4590528" y="3240286"/>
              <a:ext cx="300990" cy="1931035"/>
            </a:xfrm>
            <a:custGeom>
              <a:avLst/>
              <a:gdLst/>
              <a:ahLst/>
              <a:cxnLst/>
              <a:rect l="l" t="t" r="r" b="b"/>
              <a:pathLst>
                <a:path w="300989" h="1931035">
                  <a:moveTo>
                    <a:pt x="259890" y="1917131"/>
                  </a:moveTo>
                  <a:lnTo>
                    <a:pt x="259353" y="1920605"/>
                  </a:lnTo>
                  <a:lnTo>
                    <a:pt x="271298" y="1924438"/>
                  </a:lnTo>
                  <a:lnTo>
                    <a:pt x="294857" y="1930585"/>
                  </a:lnTo>
                  <a:lnTo>
                    <a:pt x="300474" y="1928439"/>
                  </a:lnTo>
                  <a:lnTo>
                    <a:pt x="271876" y="1920977"/>
                  </a:lnTo>
                  <a:lnTo>
                    <a:pt x="259890" y="1917131"/>
                  </a:lnTo>
                  <a:close/>
                </a:path>
                <a:path w="300989" h="1931035">
                  <a:moveTo>
                    <a:pt x="236776" y="0"/>
                  </a:moveTo>
                  <a:lnTo>
                    <a:pt x="187878" y="18216"/>
                  </a:lnTo>
                  <a:lnTo>
                    <a:pt x="147520" y="36174"/>
                  </a:lnTo>
                  <a:lnTo>
                    <a:pt x="108139" y="56254"/>
                  </a:lnTo>
                  <a:lnTo>
                    <a:pt x="69794" y="78393"/>
                  </a:lnTo>
                  <a:lnTo>
                    <a:pt x="32540" y="102526"/>
                  </a:lnTo>
                  <a:lnTo>
                    <a:pt x="0" y="126017"/>
                  </a:lnTo>
                  <a:lnTo>
                    <a:pt x="3075" y="126017"/>
                  </a:lnTo>
                  <a:lnTo>
                    <a:pt x="33727" y="103895"/>
                  </a:lnTo>
                  <a:lnTo>
                    <a:pt x="70887" y="79830"/>
                  </a:lnTo>
                  <a:lnTo>
                    <a:pt x="109135" y="57753"/>
                  </a:lnTo>
                  <a:lnTo>
                    <a:pt x="148415" y="37729"/>
                  </a:lnTo>
                  <a:lnTo>
                    <a:pt x="188670" y="19822"/>
                  </a:lnTo>
                  <a:lnTo>
                    <a:pt x="229842" y="4096"/>
                  </a:lnTo>
                  <a:lnTo>
                    <a:pt x="239986" y="842"/>
                  </a:lnTo>
                  <a:lnTo>
                    <a:pt x="236776" y="0"/>
                  </a:lnTo>
                  <a:close/>
                </a:path>
              </a:pathLst>
            </a:custGeom>
            <a:solidFill>
              <a:srgbClr val="ADACAC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37" name="object 3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590378" y="3240136"/>
              <a:ext cx="240286" cy="126317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4849881" y="5157417"/>
              <a:ext cx="41275" cy="13970"/>
            </a:xfrm>
            <a:custGeom>
              <a:avLst/>
              <a:gdLst/>
              <a:ahLst/>
              <a:cxnLst/>
              <a:rect l="l" t="t" r="r" b="b"/>
              <a:pathLst>
                <a:path w="41275" h="13970">
                  <a:moveTo>
                    <a:pt x="41121" y="11308"/>
                  </a:moveTo>
                  <a:lnTo>
                    <a:pt x="12523" y="3845"/>
                  </a:lnTo>
                  <a:lnTo>
                    <a:pt x="537" y="0"/>
                  </a:lnTo>
                </a:path>
                <a:path w="41275" h="13970">
                  <a:moveTo>
                    <a:pt x="0" y="3474"/>
                  </a:moveTo>
                  <a:lnTo>
                    <a:pt x="11945" y="7306"/>
                  </a:lnTo>
                  <a:lnTo>
                    <a:pt x="35504" y="13454"/>
                  </a:lnTo>
                </a:path>
              </a:pathLst>
            </a:custGeom>
            <a:ln w="3175">
              <a:solidFill>
                <a:srgbClr val="ADACAC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4388064" y="3239513"/>
              <a:ext cx="497840" cy="1934210"/>
            </a:xfrm>
            <a:custGeom>
              <a:avLst/>
              <a:gdLst/>
              <a:ahLst/>
              <a:cxnLst/>
              <a:rect l="l" t="t" r="r" b="b"/>
              <a:pathLst>
                <a:path w="497839" h="1934210">
                  <a:moveTo>
                    <a:pt x="461816" y="1921378"/>
                  </a:moveTo>
                  <a:lnTo>
                    <a:pt x="461256" y="1924994"/>
                  </a:lnTo>
                  <a:lnTo>
                    <a:pt x="473174" y="1928819"/>
                  </a:lnTo>
                  <a:lnTo>
                    <a:pt x="491469" y="1933593"/>
                  </a:lnTo>
                  <a:lnTo>
                    <a:pt x="497321" y="1931358"/>
                  </a:lnTo>
                  <a:lnTo>
                    <a:pt x="473762" y="1925211"/>
                  </a:lnTo>
                  <a:lnTo>
                    <a:pt x="461816" y="1921378"/>
                  </a:lnTo>
                  <a:close/>
                </a:path>
                <a:path w="497839" h="1934210">
                  <a:moveTo>
                    <a:pt x="436293" y="0"/>
                  </a:moveTo>
                  <a:lnTo>
                    <a:pt x="389531" y="17535"/>
                  </a:lnTo>
                  <a:lnTo>
                    <a:pt x="349064" y="35538"/>
                  </a:lnTo>
                  <a:lnTo>
                    <a:pt x="309578" y="55670"/>
                  </a:lnTo>
                  <a:lnTo>
                    <a:pt x="271129" y="77865"/>
                  </a:lnTo>
                  <a:lnTo>
                    <a:pt x="233775" y="102060"/>
                  </a:lnTo>
                  <a:lnTo>
                    <a:pt x="199512" y="126790"/>
                  </a:lnTo>
                  <a:lnTo>
                    <a:pt x="202463" y="126790"/>
                  </a:lnTo>
                  <a:lnTo>
                    <a:pt x="235003" y="103299"/>
                  </a:lnTo>
                  <a:lnTo>
                    <a:pt x="272257" y="79166"/>
                  </a:lnTo>
                  <a:lnTo>
                    <a:pt x="310603" y="57027"/>
                  </a:lnTo>
                  <a:lnTo>
                    <a:pt x="349983" y="36947"/>
                  </a:lnTo>
                  <a:lnTo>
                    <a:pt x="390341" y="18989"/>
                  </a:lnTo>
                  <a:lnTo>
                    <a:pt x="431620" y="3217"/>
                  </a:lnTo>
                  <a:lnTo>
                    <a:pt x="439239" y="772"/>
                  </a:lnTo>
                  <a:lnTo>
                    <a:pt x="436293" y="0"/>
                  </a:lnTo>
                  <a:close/>
                </a:path>
                <a:path w="497839" h="1934210">
                  <a:moveTo>
                    <a:pt x="0" y="1583809"/>
                  </a:moveTo>
                  <a:lnTo>
                    <a:pt x="3693" y="1589083"/>
                  </a:lnTo>
                  <a:lnTo>
                    <a:pt x="4422" y="1587290"/>
                  </a:lnTo>
                  <a:lnTo>
                    <a:pt x="0" y="1583809"/>
                  </a:lnTo>
                  <a:close/>
                </a:path>
              </a:pathLst>
            </a:custGeom>
            <a:solidFill>
              <a:srgbClr val="ADACAC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40" name="object 4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587427" y="3239363"/>
              <a:ext cx="240027" cy="127090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4388064" y="4823323"/>
              <a:ext cx="497840" cy="349885"/>
            </a:xfrm>
            <a:custGeom>
              <a:avLst/>
              <a:gdLst/>
              <a:ahLst/>
              <a:cxnLst/>
              <a:rect l="l" t="t" r="r" b="b"/>
              <a:pathLst>
                <a:path w="497839" h="349885">
                  <a:moveTo>
                    <a:pt x="0" y="0"/>
                  </a:moveTo>
                  <a:lnTo>
                    <a:pt x="3693" y="5273"/>
                  </a:lnTo>
                </a:path>
                <a:path w="497839" h="349885">
                  <a:moveTo>
                    <a:pt x="497321" y="347549"/>
                  </a:moveTo>
                  <a:lnTo>
                    <a:pt x="473762" y="341401"/>
                  </a:lnTo>
                  <a:lnTo>
                    <a:pt x="461816" y="337569"/>
                  </a:lnTo>
                </a:path>
                <a:path w="497839" h="349885">
                  <a:moveTo>
                    <a:pt x="461256" y="341185"/>
                  </a:moveTo>
                  <a:lnTo>
                    <a:pt x="473174" y="345010"/>
                  </a:lnTo>
                  <a:lnTo>
                    <a:pt x="491469" y="349784"/>
                  </a:lnTo>
                </a:path>
              </a:pathLst>
            </a:custGeom>
            <a:ln w="3175">
              <a:solidFill>
                <a:srgbClr val="ADACAC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4379840" y="3238672"/>
              <a:ext cx="499745" cy="1936750"/>
            </a:xfrm>
            <a:custGeom>
              <a:avLst/>
              <a:gdLst/>
              <a:ahLst/>
              <a:cxnLst/>
              <a:rect l="l" t="t" r="r" b="b"/>
              <a:pathLst>
                <a:path w="499745" h="1936750">
                  <a:moveTo>
                    <a:pt x="0" y="1578177"/>
                  </a:moveTo>
                  <a:lnTo>
                    <a:pt x="10564" y="1593256"/>
                  </a:lnTo>
                  <a:lnTo>
                    <a:pt x="11918" y="1589924"/>
                  </a:lnTo>
                  <a:lnTo>
                    <a:pt x="8224" y="1584650"/>
                  </a:lnTo>
                  <a:lnTo>
                    <a:pt x="0" y="1578177"/>
                  </a:lnTo>
                  <a:close/>
                </a:path>
                <a:path w="499745" h="1936750">
                  <a:moveTo>
                    <a:pt x="469481" y="1925836"/>
                  </a:moveTo>
                  <a:lnTo>
                    <a:pt x="468943" y="1929312"/>
                  </a:lnTo>
                  <a:lnTo>
                    <a:pt x="480810" y="1933120"/>
                  </a:lnTo>
                  <a:lnTo>
                    <a:pt x="494075" y="1936581"/>
                  </a:lnTo>
                  <a:lnTo>
                    <a:pt x="499693" y="1934435"/>
                  </a:lnTo>
                  <a:lnTo>
                    <a:pt x="481399" y="1929660"/>
                  </a:lnTo>
                  <a:lnTo>
                    <a:pt x="469481" y="1925836"/>
                  </a:lnTo>
                  <a:close/>
                </a:path>
                <a:path w="499745" h="1936750">
                  <a:moveTo>
                    <a:pt x="441312" y="0"/>
                  </a:moveTo>
                  <a:lnTo>
                    <a:pt x="396942" y="16771"/>
                  </a:lnTo>
                  <a:lnTo>
                    <a:pt x="356367" y="34821"/>
                  </a:lnTo>
                  <a:lnTo>
                    <a:pt x="316774" y="55004"/>
                  </a:lnTo>
                  <a:lnTo>
                    <a:pt x="278221" y="77256"/>
                  </a:lnTo>
                  <a:lnTo>
                    <a:pt x="240765" y="101513"/>
                  </a:lnTo>
                  <a:lnTo>
                    <a:pt x="204463" y="127631"/>
                  </a:lnTo>
                  <a:lnTo>
                    <a:pt x="207737" y="127631"/>
                  </a:lnTo>
                  <a:lnTo>
                    <a:pt x="241999" y="102901"/>
                  </a:lnTo>
                  <a:lnTo>
                    <a:pt x="279354" y="78707"/>
                  </a:lnTo>
                  <a:lnTo>
                    <a:pt x="317803" y="56511"/>
                  </a:lnTo>
                  <a:lnTo>
                    <a:pt x="357289" y="36380"/>
                  </a:lnTo>
                  <a:lnTo>
                    <a:pt x="397755" y="18376"/>
                  </a:lnTo>
                  <a:lnTo>
                    <a:pt x="439144" y="2565"/>
                  </a:lnTo>
                  <a:lnTo>
                    <a:pt x="444271" y="920"/>
                  </a:lnTo>
                  <a:lnTo>
                    <a:pt x="444819" y="920"/>
                  </a:lnTo>
                  <a:lnTo>
                    <a:pt x="441312" y="0"/>
                  </a:lnTo>
                  <a:close/>
                </a:path>
              </a:pathLst>
            </a:custGeom>
            <a:solidFill>
              <a:srgbClr val="ADACAC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4388064" y="4823323"/>
              <a:ext cx="3810" cy="5715"/>
            </a:xfrm>
            <a:custGeom>
              <a:avLst/>
              <a:gdLst/>
              <a:ahLst/>
              <a:cxnLst/>
              <a:rect l="l" t="t" r="r" b="b"/>
              <a:pathLst>
                <a:path w="3810" h="5714">
                  <a:moveTo>
                    <a:pt x="3693" y="52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ADACAC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44" name="object 4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584153" y="3238522"/>
              <a:ext cx="240355" cy="127931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4379840" y="4816850"/>
              <a:ext cx="499745" cy="358775"/>
            </a:xfrm>
            <a:custGeom>
              <a:avLst/>
              <a:gdLst/>
              <a:ahLst/>
              <a:cxnLst/>
              <a:rect l="l" t="t" r="r" b="b"/>
              <a:pathLst>
                <a:path w="499745" h="358775">
                  <a:moveTo>
                    <a:pt x="0" y="0"/>
                  </a:moveTo>
                  <a:lnTo>
                    <a:pt x="10564" y="15078"/>
                  </a:lnTo>
                </a:path>
                <a:path w="499745" h="358775">
                  <a:moveTo>
                    <a:pt x="499693" y="356257"/>
                  </a:moveTo>
                  <a:lnTo>
                    <a:pt x="481399" y="351482"/>
                  </a:lnTo>
                  <a:lnTo>
                    <a:pt x="469481" y="347658"/>
                  </a:lnTo>
                </a:path>
                <a:path w="499745" h="358775">
                  <a:moveTo>
                    <a:pt x="468943" y="351134"/>
                  </a:moveTo>
                  <a:lnTo>
                    <a:pt x="480810" y="354942"/>
                  </a:lnTo>
                  <a:lnTo>
                    <a:pt x="494075" y="358403"/>
                  </a:lnTo>
                </a:path>
              </a:pathLst>
            </a:custGeom>
            <a:ln w="3175">
              <a:solidFill>
                <a:srgbClr val="ADACAC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4371867" y="3237956"/>
              <a:ext cx="502284" cy="1939925"/>
            </a:xfrm>
            <a:custGeom>
              <a:avLst/>
              <a:gdLst/>
              <a:ahLst/>
              <a:cxnLst/>
              <a:rect l="l" t="t" r="r" b="b"/>
              <a:pathLst>
                <a:path w="502285" h="1939925">
                  <a:moveTo>
                    <a:pt x="0" y="1572619"/>
                  </a:moveTo>
                  <a:lnTo>
                    <a:pt x="8815" y="1585722"/>
                  </a:lnTo>
                  <a:lnTo>
                    <a:pt x="17253" y="1597130"/>
                  </a:lnTo>
                  <a:lnTo>
                    <a:pt x="18536" y="1593972"/>
                  </a:lnTo>
                  <a:lnTo>
                    <a:pt x="7972" y="1578893"/>
                  </a:lnTo>
                  <a:lnTo>
                    <a:pt x="0" y="1572619"/>
                  </a:lnTo>
                  <a:close/>
                </a:path>
                <a:path w="502285" h="1939925">
                  <a:moveTo>
                    <a:pt x="476915" y="1930028"/>
                  </a:moveTo>
                  <a:lnTo>
                    <a:pt x="476362" y="1933603"/>
                  </a:lnTo>
                  <a:lnTo>
                    <a:pt x="494713" y="1939308"/>
                  </a:lnTo>
                  <a:lnTo>
                    <a:pt x="495959" y="1939623"/>
                  </a:lnTo>
                  <a:lnTo>
                    <a:pt x="502048" y="1937297"/>
                  </a:lnTo>
                  <a:lnTo>
                    <a:pt x="488783" y="1933836"/>
                  </a:lnTo>
                  <a:lnTo>
                    <a:pt x="476915" y="1930028"/>
                  </a:lnTo>
                  <a:close/>
                </a:path>
                <a:path w="502285" h="1939925">
                  <a:moveTo>
                    <a:pt x="446556" y="0"/>
                  </a:moveTo>
                  <a:lnTo>
                    <a:pt x="373217" y="29522"/>
                  </a:lnTo>
                  <a:lnTo>
                    <a:pt x="334475" y="48615"/>
                  </a:lnTo>
                  <a:lnTo>
                    <a:pt x="296699" y="69675"/>
                  </a:lnTo>
                  <a:lnTo>
                    <a:pt x="259941" y="92644"/>
                  </a:lnTo>
                  <a:lnTo>
                    <a:pt x="224253" y="117462"/>
                  </a:lnTo>
                  <a:lnTo>
                    <a:pt x="210114" y="128347"/>
                  </a:lnTo>
                  <a:lnTo>
                    <a:pt x="212436" y="128347"/>
                  </a:lnTo>
                  <a:lnTo>
                    <a:pt x="248737" y="102229"/>
                  </a:lnTo>
                  <a:lnTo>
                    <a:pt x="286193" y="77972"/>
                  </a:lnTo>
                  <a:lnTo>
                    <a:pt x="324747" y="55720"/>
                  </a:lnTo>
                  <a:lnTo>
                    <a:pt x="364340" y="35537"/>
                  </a:lnTo>
                  <a:lnTo>
                    <a:pt x="404915" y="17487"/>
                  </a:lnTo>
                  <a:lnTo>
                    <a:pt x="446415" y="1636"/>
                  </a:lnTo>
                  <a:lnTo>
                    <a:pt x="449285" y="715"/>
                  </a:lnTo>
                  <a:lnTo>
                    <a:pt x="446556" y="0"/>
                  </a:lnTo>
                  <a:close/>
                </a:path>
              </a:pathLst>
            </a:custGeom>
            <a:solidFill>
              <a:srgbClr val="ADACAC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4379840" y="4816850"/>
              <a:ext cx="10795" cy="15240"/>
            </a:xfrm>
            <a:custGeom>
              <a:avLst/>
              <a:gdLst/>
              <a:ahLst/>
              <a:cxnLst/>
              <a:rect l="l" t="t" r="r" b="b"/>
              <a:pathLst>
                <a:path w="10795" h="15239">
                  <a:moveTo>
                    <a:pt x="10564" y="1507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ADACAC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48" name="object 4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581832" y="3237806"/>
              <a:ext cx="239470" cy="128647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4371867" y="4810575"/>
              <a:ext cx="502284" cy="367030"/>
            </a:xfrm>
            <a:custGeom>
              <a:avLst/>
              <a:gdLst/>
              <a:ahLst/>
              <a:cxnLst/>
              <a:rect l="l" t="t" r="r" b="b"/>
              <a:pathLst>
                <a:path w="502285" h="367029">
                  <a:moveTo>
                    <a:pt x="0" y="0"/>
                  </a:moveTo>
                  <a:lnTo>
                    <a:pt x="8815" y="13102"/>
                  </a:lnTo>
                  <a:lnTo>
                    <a:pt x="17253" y="24511"/>
                  </a:lnTo>
                </a:path>
                <a:path w="502285" h="367029">
                  <a:moveTo>
                    <a:pt x="502048" y="364678"/>
                  </a:moveTo>
                  <a:lnTo>
                    <a:pt x="488783" y="361217"/>
                  </a:lnTo>
                  <a:lnTo>
                    <a:pt x="476915" y="357409"/>
                  </a:lnTo>
                </a:path>
                <a:path w="502285" h="367029">
                  <a:moveTo>
                    <a:pt x="476362" y="360984"/>
                  </a:moveTo>
                  <a:lnTo>
                    <a:pt x="494713" y="366689"/>
                  </a:lnTo>
                  <a:lnTo>
                    <a:pt x="495959" y="367004"/>
                  </a:lnTo>
                </a:path>
              </a:pathLst>
            </a:custGeom>
            <a:ln w="3175">
              <a:solidFill>
                <a:srgbClr val="ADACAC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4364197" y="3237172"/>
              <a:ext cx="504190" cy="1942464"/>
            </a:xfrm>
            <a:custGeom>
              <a:avLst/>
              <a:gdLst/>
              <a:ahLst/>
              <a:cxnLst/>
              <a:rect l="l" t="t" r="r" b="b"/>
              <a:pathLst>
                <a:path w="504189" h="1942464">
                  <a:moveTo>
                    <a:pt x="0" y="1567366"/>
                  </a:moveTo>
                  <a:lnTo>
                    <a:pt x="14611" y="1589082"/>
                  </a:lnTo>
                  <a:lnTo>
                    <a:pt x="23584" y="1601210"/>
                  </a:lnTo>
                  <a:lnTo>
                    <a:pt x="24923" y="1597914"/>
                  </a:lnTo>
                  <a:lnTo>
                    <a:pt x="16484" y="1586505"/>
                  </a:lnTo>
                  <a:lnTo>
                    <a:pt x="7669" y="1573402"/>
                  </a:lnTo>
                  <a:lnTo>
                    <a:pt x="0" y="1567366"/>
                  </a:lnTo>
                  <a:close/>
                </a:path>
                <a:path w="504189" h="1942464">
                  <a:moveTo>
                    <a:pt x="484032" y="1934387"/>
                  </a:moveTo>
                  <a:lnTo>
                    <a:pt x="483494" y="1937862"/>
                  </a:lnTo>
                  <a:lnTo>
                    <a:pt x="498269" y="1942454"/>
                  </a:lnTo>
                  <a:lnTo>
                    <a:pt x="503629" y="1940406"/>
                  </a:lnTo>
                  <a:lnTo>
                    <a:pt x="502383" y="1940091"/>
                  </a:lnTo>
                  <a:lnTo>
                    <a:pt x="484032" y="1934387"/>
                  </a:lnTo>
                  <a:close/>
                </a:path>
                <a:path w="504189" h="1942464">
                  <a:moveTo>
                    <a:pt x="451239" y="0"/>
                  </a:moveTo>
                  <a:lnTo>
                    <a:pt x="379995" y="28758"/>
                  </a:lnTo>
                  <a:lnTo>
                    <a:pt x="341149" y="47904"/>
                  </a:lnTo>
                  <a:lnTo>
                    <a:pt x="303272" y="69023"/>
                  </a:lnTo>
                  <a:lnTo>
                    <a:pt x="266416" y="92056"/>
                  </a:lnTo>
                  <a:lnTo>
                    <a:pt x="230632" y="116943"/>
                  </a:lnTo>
                  <a:lnTo>
                    <a:pt x="214802" y="129130"/>
                  </a:lnTo>
                  <a:lnTo>
                    <a:pt x="217784" y="129130"/>
                  </a:lnTo>
                  <a:lnTo>
                    <a:pt x="231923" y="118246"/>
                  </a:lnTo>
                  <a:lnTo>
                    <a:pt x="267611" y="93427"/>
                  </a:lnTo>
                  <a:lnTo>
                    <a:pt x="304369" y="70459"/>
                  </a:lnTo>
                  <a:lnTo>
                    <a:pt x="342145" y="49398"/>
                  </a:lnTo>
                  <a:lnTo>
                    <a:pt x="380887" y="30306"/>
                  </a:lnTo>
                  <a:lnTo>
                    <a:pt x="420543" y="13239"/>
                  </a:lnTo>
                  <a:lnTo>
                    <a:pt x="454226" y="783"/>
                  </a:lnTo>
                  <a:lnTo>
                    <a:pt x="451239" y="0"/>
                  </a:lnTo>
                  <a:close/>
                </a:path>
              </a:pathLst>
            </a:custGeom>
            <a:solidFill>
              <a:srgbClr val="ADACAC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4371867" y="4810575"/>
              <a:ext cx="17780" cy="24765"/>
            </a:xfrm>
            <a:custGeom>
              <a:avLst/>
              <a:gdLst/>
              <a:ahLst/>
              <a:cxnLst/>
              <a:rect l="l" t="t" r="r" b="b"/>
              <a:pathLst>
                <a:path w="17779" h="24764">
                  <a:moveTo>
                    <a:pt x="17253" y="24511"/>
                  </a:moveTo>
                  <a:lnTo>
                    <a:pt x="8815" y="13102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ADACAC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52" name="object 5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578850" y="3237022"/>
              <a:ext cx="239724" cy="129431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4364197" y="4804539"/>
              <a:ext cx="504190" cy="375285"/>
            </a:xfrm>
            <a:custGeom>
              <a:avLst/>
              <a:gdLst/>
              <a:ahLst/>
              <a:cxnLst/>
              <a:rect l="l" t="t" r="r" b="b"/>
              <a:pathLst>
                <a:path w="504189" h="375285">
                  <a:moveTo>
                    <a:pt x="0" y="0"/>
                  </a:moveTo>
                  <a:lnTo>
                    <a:pt x="14611" y="21715"/>
                  </a:lnTo>
                  <a:lnTo>
                    <a:pt x="23584" y="33843"/>
                  </a:lnTo>
                </a:path>
                <a:path w="504189" h="375285">
                  <a:moveTo>
                    <a:pt x="503629" y="373040"/>
                  </a:moveTo>
                  <a:lnTo>
                    <a:pt x="502383" y="372725"/>
                  </a:lnTo>
                  <a:lnTo>
                    <a:pt x="484032" y="367020"/>
                  </a:lnTo>
                </a:path>
                <a:path w="504189" h="375285">
                  <a:moveTo>
                    <a:pt x="483494" y="370495"/>
                  </a:moveTo>
                  <a:lnTo>
                    <a:pt x="498269" y="375088"/>
                  </a:lnTo>
                </a:path>
              </a:pathLst>
            </a:custGeom>
            <a:ln w="3175">
              <a:solidFill>
                <a:srgbClr val="ADACAC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4356334" y="3236435"/>
              <a:ext cx="506730" cy="1945639"/>
            </a:xfrm>
            <a:custGeom>
              <a:avLst/>
              <a:gdLst/>
              <a:ahLst/>
              <a:cxnLst/>
              <a:rect l="l" t="t" r="r" b="b"/>
              <a:pathLst>
                <a:path w="506729" h="1945639">
                  <a:moveTo>
                    <a:pt x="0" y="1561914"/>
                  </a:moveTo>
                  <a:lnTo>
                    <a:pt x="20542" y="1592449"/>
                  </a:lnTo>
                  <a:lnTo>
                    <a:pt x="30072" y="1605332"/>
                  </a:lnTo>
                  <a:lnTo>
                    <a:pt x="31447" y="1601947"/>
                  </a:lnTo>
                  <a:lnTo>
                    <a:pt x="22475" y="1589819"/>
                  </a:lnTo>
                  <a:lnTo>
                    <a:pt x="7863" y="1568103"/>
                  </a:lnTo>
                  <a:lnTo>
                    <a:pt x="0" y="1561914"/>
                  </a:lnTo>
                  <a:close/>
                </a:path>
                <a:path w="506729" h="1945639">
                  <a:moveTo>
                    <a:pt x="491358" y="1938599"/>
                  </a:moveTo>
                  <a:lnTo>
                    <a:pt x="490795" y="1942231"/>
                  </a:lnTo>
                  <a:lnTo>
                    <a:pt x="500638" y="1945290"/>
                  </a:lnTo>
                  <a:lnTo>
                    <a:pt x="506133" y="1943191"/>
                  </a:lnTo>
                  <a:lnTo>
                    <a:pt x="491358" y="1938599"/>
                  </a:lnTo>
                  <a:close/>
                </a:path>
                <a:path w="506729" h="1945639">
                  <a:moveTo>
                    <a:pt x="456294" y="0"/>
                  </a:moveTo>
                  <a:lnTo>
                    <a:pt x="386900" y="28072"/>
                  </a:lnTo>
                  <a:lnTo>
                    <a:pt x="347948" y="47266"/>
                  </a:lnTo>
                  <a:lnTo>
                    <a:pt x="309968" y="68438"/>
                  </a:lnTo>
                  <a:lnTo>
                    <a:pt x="273011" y="91528"/>
                  </a:lnTo>
                  <a:lnTo>
                    <a:pt x="237132" y="116477"/>
                  </a:lnTo>
                  <a:lnTo>
                    <a:pt x="219736" y="129867"/>
                  </a:lnTo>
                  <a:lnTo>
                    <a:pt x="222666" y="129867"/>
                  </a:lnTo>
                  <a:lnTo>
                    <a:pt x="238495" y="117680"/>
                  </a:lnTo>
                  <a:lnTo>
                    <a:pt x="274279" y="92793"/>
                  </a:lnTo>
                  <a:lnTo>
                    <a:pt x="311136" y="69760"/>
                  </a:lnTo>
                  <a:lnTo>
                    <a:pt x="349013" y="48641"/>
                  </a:lnTo>
                  <a:lnTo>
                    <a:pt x="387858" y="29495"/>
                  </a:lnTo>
                  <a:lnTo>
                    <a:pt x="427619" y="12380"/>
                  </a:lnTo>
                  <a:lnTo>
                    <a:pt x="459103" y="736"/>
                  </a:lnTo>
                  <a:lnTo>
                    <a:pt x="456294" y="0"/>
                  </a:lnTo>
                  <a:close/>
                </a:path>
              </a:pathLst>
            </a:custGeom>
            <a:solidFill>
              <a:srgbClr val="ADACAC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5" name="object 55"/>
            <p:cNvSpPr/>
            <p:nvPr/>
          </p:nvSpPr>
          <p:spPr>
            <a:xfrm>
              <a:off x="4364197" y="4804539"/>
              <a:ext cx="24130" cy="34290"/>
            </a:xfrm>
            <a:custGeom>
              <a:avLst/>
              <a:gdLst/>
              <a:ahLst/>
              <a:cxnLst/>
              <a:rect l="l" t="t" r="r" b="b"/>
              <a:pathLst>
                <a:path w="24129" h="34289">
                  <a:moveTo>
                    <a:pt x="23584" y="33843"/>
                  </a:moveTo>
                  <a:lnTo>
                    <a:pt x="14611" y="21715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ADACAC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56" name="object 5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575921" y="3236285"/>
              <a:ext cx="239666" cy="130168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4356334" y="4798350"/>
              <a:ext cx="506730" cy="383540"/>
            </a:xfrm>
            <a:custGeom>
              <a:avLst/>
              <a:gdLst/>
              <a:ahLst/>
              <a:cxnLst/>
              <a:rect l="l" t="t" r="r" b="b"/>
              <a:pathLst>
                <a:path w="506729" h="383539">
                  <a:moveTo>
                    <a:pt x="0" y="0"/>
                  </a:moveTo>
                  <a:lnTo>
                    <a:pt x="20542" y="30534"/>
                  </a:lnTo>
                  <a:lnTo>
                    <a:pt x="30072" y="43417"/>
                  </a:lnTo>
                </a:path>
                <a:path w="506729" h="383539">
                  <a:moveTo>
                    <a:pt x="506133" y="381276"/>
                  </a:moveTo>
                  <a:lnTo>
                    <a:pt x="491358" y="376684"/>
                  </a:lnTo>
                </a:path>
                <a:path w="506729" h="383539">
                  <a:moveTo>
                    <a:pt x="490795" y="380316"/>
                  </a:moveTo>
                  <a:lnTo>
                    <a:pt x="500638" y="383375"/>
                  </a:lnTo>
                </a:path>
              </a:pathLst>
            </a:custGeom>
            <a:ln w="3175">
              <a:solidFill>
                <a:srgbClr val="ADACAC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8" name="object 58"/>
            <p:cNvSpPr/>
            <p:nvPr/>
          </p:nvSpPr>
          <p:spPr>
            <a:xfrm>
              <a:off x="4348821" y="3235644"/>
              <a:ext cx="508634" cy="1946910"/>
            </a:xfrm>
            <a:custGeom>
              <a:avLst/>
              <a:gdLst/>
              <a:ahLst/>
              <a:cxnLst/>
              <a:rect l="l" t="t" r="r" b="b"/>
              <a:pathLst>
                <a:path w="508635" h="1946910">
                  <a:moveTo>
                    <a:pt x="0" y="1556793"/>
                  </a:moveTo>
                  <a:lnTo>
                    <a:pt x="742" y="1558010"/>
                  </a:lnTo>
                  <a:lnTo>
                    <a:pt x="26182" y="1595817"/>
                  </a:lnTo>
                  <a:lnTo>
                    <a:pt x="36245" y="1609419"/>
                  </a:lnTo>
                  <a:lnTo>
                    <a:pt x="37584" y="1606124"/>
                  </a:lnTo>
                  <a:lnTo>
                    <a:pt x="28055" y="1593240"/>
                  </a:lnTo>
                  <a:lnTo>
                    <a:pt x="7512" y="1562706"/>
                  </a:lnTo>
                  <a:lnTo>
                    <a:pt x="0" y="1556793"/>
                  </a:lnTo>
                  <a:close/>
                </a:path>
                <a:path w="508635" h="1946910">
                  <a:moveTo>
                    <a:pt x="498308" y="1943023"/>
                  </a:moveTo>
                  <a:lnTo>
                    <a:pt x="497835" y="1946082"/>
                  </a:lnTo>
                  <a:lnTo>
                    <a:pt x="497770" y="1946498"/>
                  </a:lnTo>
                  <a:lnTo>
                    <a:pt x="498611" y="1946759"/>
                  </a:lnTo>
                  <a:lnTo>
                    <a:pt x="506378" y="1946759"/>
                  </a:lnTo>
                  <a:lnTo>
                    <a:pt x="508151" y="1946082"/>
                  </a:lnTo>
                  <a:lnTo>
                    <a:pt x="498308" y="1943023"/>
                  </a:lnTo>
                  <a:close/>
                </a:path>
                <a:path w="508635" h="1946910">
                  <a:moveTo>
                    <a:pt x="460790" y="0"/>
                  </a:moveTo>
                  <a:lnTo>
                    <a:pt x="393520" y="27298"/>
                  </a:lnTo>
                  <a:lnTo>
                    <a:pt x="354465" y="46546"/>
                  </a:lnTo>
                  <a:lnTo>
                    <a:pt x="316384" y="67777"/>
                  </a:lnTo>
                  <a:lnTo>
                    <a:pt x="279329" y="90932"/>
                  </a:lnTo>
                  <a:lnTo>
                    <a:pt x="243353" y="115951"/>
                  </a:lnTo>
                  <a:lnTo>
                    <a:pt x="224249" y="130659"/>
                  </a:lnTo>
                  <a:lnTo>
                    <a:pt x="227249" y="130659"/>
                  </a:lnTo>
                  <a:lnTo>
                    <a:pt x="244644" y="117269"/>
                  </a:lnTo>
                  <a:lnTo>
                    <a:pt x="280524" y="92320"/>
                  </a:lnTo>
                  <a:lnTo>
                    <a:pt x="317480" y="69229"/>
                  </a:lnTo>
                  <a:lnTo>
                    <a:pt x="355461" y="48058"/>
                  </a:lnTo>
                  <a:lnTo>
                    <a:pt x="394412" y="28864"/>
                  </a:lnTo>
                  <a:lnTo>
                    <a:pt x="434283" y="11707"/>
                  </a:lnTo>
                  <a:lnTo>
                    <a:pt x="463807" y="791"/>
                  </a:lnTo>
                  <a:lnTo>
                    <a:pt x="460790" y="0"/>
                  </a:lnTo>
                  <a:close/>
                </a:path>
              </a:pathLst>
            </a:custGeom>
            <a:solidFill>
              <a:srgbClr val="ADACAC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9" name="object 59"/>
            <p:cNvSpPr/>
            <p:nvPr/>
          </p:nvSpPr>
          <p:spPr>
            <a:xfrm>
              <a:off x="4356334" y="4798350"/>
              <a:ext cx="30480" cy="43815"/>
            </a:xfrm>
            <a:custGeom>
              <a:avLst/>
              <a:gdLst/>
              <a:ahLst/>
              <a:cxnLst/>
              <a:rect l="l" t="t" r="r" b="b"/>
              <a:pathLst>
                <a:path w="30479" h="43814">
                  <a:moveTo>
                    <a:pt x="30072" y="43417"/>
                  </a:moveTo>
                  <a:lnTo>
                    <a:pt x="20542" y="30534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ADACAC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60" name="object 6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572920" y="3235493"/>
              <a:ext cx="239858" cy="130959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4348821" y="4792437"/>
              <a:ext cx="508634" cy="390525"/>
            </a:xfrm>
            <a:custGeom>
              <a:avLst/>
              <a:gdLst/>
              <a:ahLst/>
              <a:cxnLst/>
              <a:rect l="l" t="t" r="r" b="b"/>
              <a:pathLst>
                <a:path w="508635" h="390525">
                  <a:moveTo>
                    <a:pt x="0" y="0"/>
                  </a:moveTo>
                  <a:lnTo>
                    <a:pt x="742" y="1216"/>
                  </a:lnTo>
                  <a:lnTo>
                    <a:pt x="26182" y="39023"/>
                  </a:lnTo>
                  <a:lnTo>
                    <a:pt x="36245" y="52626"/>
                  </a:lnTo>
                </a:path>
                <a:path w="508635" h="390525">
                  <a:moveTo>
                    <a:pt x="508151" y="389288"/>
                  </a:moveTo>
                  <a:lnTo>
                    <a:pt x="498308" y="386229"/>
                  </a:lnTo>
                </a:path>
                <a:path w="508635" h="390525">
                  <a:moveTo>
                    <a:pt x="497770" y="389704"/>
                  </a:moveTo>
                  <a:lnTo>
                    <a:pt x="498611" y="389965"/>
                  </a:lnTo>
                </a:path>
              </a:pathLst>
            </a:custGeom>
            <a:ln w="3175">
              <a:solidFill>
                <a:srgbClr val="ADACAC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2" name="object 62"/>
            <p:cNvSpPr/>
            <p:nvPr/>
          </p:nvSpPr>
          <p:spPr>
            <a:xfrm>
              <a:off x="4342310" y="3234861"/>
              <a:ext cx="505459" cy="1947545"/>
            </a:xfrm>
            <a:custGeom>
              <a:avLst/>
              <a:gdLst/>
              <a:ahLst/>
              <a:cxnLst/>
              <a:rect l="l" t="t" r="r" b="b"/>
              <a:pathLst>
                <a:path w="505460" h="1947545">
                  <a:moveTo>
                    <a:pt x="0" y="1552451"/>
                  </a:moveTo>
                  <a:lnTo>
                    <a:pt x="5410" y="1561319"/>
                  </a:lnTo>
                  <a:lnTo>
                    <a:pt x="30912" y="1599229"/>
                  </a:lnTo>
                  <a:lnTo>
                    <a:pt x="41434" y="1613455"/>
                  </a:lnTo>
                  <a:lnTo>
                    <a:pt x="42756" y="1610202"/>
                  </a:lnTo>
                  <a:lnTo>
                    <a:pt x="32693" y="1596599"/>
                  </a:lnTo>
                  <a:lnTo>
                    <a:pt x="7253" y="1558792"/>
                  </a:lnTo>
                  <a:lnTo>
                    <a:pt x="6511" y="1557575"/>
                  </a:lnTo>
                  <a:lnTo>
                    <a:pt x="0" y="1552451"/>
                  </a:lnTo>
                  <a:close/>
                </a:path>
                <a:path w="505460" h="1947545">
                  <a:moveTo>
                    <a:pt x="504281" y="1947280"/>
                  </a:moveTo>
                  <a:lnTo>
                    <a:pt x="504241" y="1947541"/>
                  </a:lnTo>
                  <a:lnTo>
                    <a:pt x="505122" y="1947541"/>
                  </a:lnTo>
                  <a:lnTo>
                    <a:pt x="504281" y="1947280"/>
                  </a:lnTo>
                  <a:close/>
                </a:path>
                <a:path w="505460" h="1947545">
                  <a:moveTo>
                    <a:pt x="464320" y="0"/>
                  </a:moveTo>
                  <a:lnTo>
                    <a:pt x="399160" y="26530"/>
                  </a:lnTo>
                  <a:lnTo>
                    <a:pt x="360007" y="45831"/>
                  </a:lnTo>
                  <a:lnTo>
                    <a:pt x="321831" y="67120"/>
                  </a:lnTo>
                  <a:lnTo>
                    <a:pt x="284683" y="90338"/>
                  </a:lnTo>
                  <a:lnTo>
                    <a:pt x="248619" y="115426"/>
                  </a:lnTo>
                  <a:lnTo>
                    <a:pt x="227820" y="131441"/>
                  </a:lnTo>
                  <a:lnTo>
                    <a:pt x="230760" y="131441"/>
                  </a:lnTo>
                  <a:lnTo>
                    <a:pt x="249864" y="116734"/>
                  </a:lnTo>
                  <a:lnTo>
                    <a:pt x="285840" y="91714"/>
                  </a:lnTo>
                  <a:lnTo>
                    <a:pt x="322895" y="68559"/>
                  </a:lnTo>
                  <a:lnTo>
                    <a:pt x="360976" y="47328"/>
                  </a:lnTo>
                  <a:lnTo>
                    <a:pt x="400031" y="28080"/>
                  </a:lnTo>
                  <a:lnTo>
                    <a:pt x="440007" y="10875"/>
                  </a:lnTo>
                  <a:lnTo>
                    <a:pt x="467301" y="782"/>
                  </a:lnTo>
                  <a:lnTo>
                    <a:pt x="464320" y="0"/>
                  </a:lnTo>
                  <a:close/>
                </a:path>
              </a:pathLst>
            </a:custGeom>
            <a:solidFill>
              <a:srgbClr val="ADACAC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3" name="object 63"/>
            <p:cNvSpPr/>
            <p:nvPr/>
          </p:nvSpPr>
          <p:spPr>
            <a:xfrm>
              <a:off x="4348821" y="4792437"/>
              <a:ext cx="36830" cy="52705"/>
            </a:xfrm>
            <a:custGeom>
              <a:avLst/>
              <a:gdLst/>
              <a:ahLst/>
              <a:cxnLst/>
              <a:rect l="l" t="t" r="r" b="b"/>
              <a:pathLst>
                <a:path w="36829" h="52704">
                  <a:moveTo>
                    <a:pt x="36245" y="52626"/>
                  </a:moveTo>
                  <a:lnTo>
                    <a:pt x="26182" y="39023"/>
                  </a:lnTo>
                  <a:lnTo>
                    <a:pt x="742" y="1216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ADACAC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64" name="object 6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569981" y="3234711"/>
              <a:ext cx="239780" cy="131742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4342310" y="4787313"/>
              <a:ext cx="505459" cy="395605"/>
            </a:xfrm>
            <a:custGeom>
              <a:avLst/>
              <a:gdLst/>
              <a:ahLst/>
              <a:cxnLst/>
              <a:rect l="l" t="t" r="r" b="b"/>
              <a:pathLst>
                <a:path w="505460" h="395604">
                  <a:moveTo>
                    <a:pt x="0" y="0"/>
                  </a:moveTo>
                  <a:lnTo>
                    <a:pt x="5410" y="8868"/>
                  </a:lnTo>
                  <a:lnTo>
                    <a:pt x="30912" y="46777"/>
                  </a:lnTo>
                  <a:lnTo>
                    <a:pt x="41434" y="61004"/>
                  </a:lnTo>
                </a:path>
                <a:path w="505460" h="395604">
                  <a:moveTo>
                    <a:pt x="505122" y="395090"/>
                  </a:moveTo>
                  <a:lnTo>
                    <a:pt x="504281" y="394828"/>
                  </a:lnTo>
                </a:path>
              </a:pathLst>
            </a:custGeom>
            <a:ln w="3175">
              <a:solidFill>
                <a:srgbClr val="ADACAC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6" name="object 66"/>
            <p:cNvSpPr/>
            <p:nvPr/>
          </p:nvSpPr>
          <p:spPr>
            <a:xfrm>
              <a:off x="4335631" y="3234134"/>
              <a:ext cx="471170" cy="1617980"/>
            </a:xfrm>
            <a:custGeom>
              <a:avLst/>
              <a:gdLst/>
              <a:ahLst/>
              <a:cxnLst/>
              <a:rect l="l" t="t" r="r" b="b"/>
              <a:pathLst>
                <a:path w="471170" h="1617979">
                  <a:moveTo>
                    <a:pt x="0" y="1547923"/>
                  </a:moveTo>
                  <a:lnTo>
                    <a:pt x="10133" y="1564528"/>
                  </a:lnTo>
                  <a:lnTo>
                    <a:pt x="35705" y="1602533"/>
                  </a:lnTo>
                  <a:lnTo>
                    <a:pt x="46769" y="1617490"/>
                  </a:lnTo>
                  <a:lnTo>
                    <a:pt x="48113" y="1614183"/>
                  </a:lnTo>
                  <a:lnTo>
                    <a:pt x="37591" y="1599957"/>
                  </a:lnTo>
                  <a:lnTo>
                    <a:pt x="12089" y="1562047"/>
                  </a:lnTo>
                  <a:lnTo>
                    <a:pt x="6678" y="1553179"/>
                  </a:lnTo>
                  <a:lnTo>
                    <a:pt x="0" y="1547923"/>
                  </a:lnTo>
                  <a:close/>
                </a:path>
                <a:path w="471170" h="1617979">
                  <a:moveTo>
                    <a:pt x="468225" y="0"/>
                  </a:moveTo>
                  <a:lnTo>
                    <a:pt x="404943" y="25838"/>
                  </a:lnTo>
                  <a:lnTo>
                    <a:pt x="365686" y="45187"/>
                  </a:lnTo>
                  <a:lnTo>
                    <a:pt x="327408" y="66529"/>
                  </a:lnTo>
                  <a:lnTo>
                    <a:pt x="290161" y="89805"/>
                  </a:lnTo>
                  <a:lnTo>
                    <a:pt x="254000" y="114956"/>
                  </a:lnTo>
                  <a:lnTo>
                    <a:pt x="231642" y="132169"/>
                  </a:lnTo>
                  <a:lnTo>
                    <a:pt x="234499" y="132169"/>
                  </a:lnTo>
                  <a:lnTo>
                    <a:pt x="255297" y="116153"/>
                  </a:lnTo>
                  <a:lnTo>
                    <a:pt x="291362" y="91066"/>
                  </a:lnTo>
                  <a:lnTo>
                    <a:pt x="328509" y="67848"/>
                  </a:lnTo>
                  <a:lnTo>
                    <a:pt x="366686" y="46558"/>
                  </a:lnTo>
                  <a:lnTo>
                    <a:pt x="405839" y="27258"/>
                  </a:lnTo>
                  <a:lnTo>
                    <a:pt x="445916" y="10005"/>
                  </a:lnTo>
                  <a:lnTo>
                    <a:pt x="470999" y="727"/>
                  </a:lnTo>
                  <a:lnTo>
                    <a:pt x="468225" y="0"/>
                  </a:lnTo>
                  <a:close/>
                </a:path>
              </a:pathLst>
            </a:custGeom>
            <a:solidFill>
              <a:srgbClr val="ADACAC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7" name="object 67"/>
            <p:cNvSpPr/>
            <p:nvPr/>
          </p:nvSpPr>
          <p:spPr>
            <a:xfrm>
              <a:off x="4342310" y="4787313"/>
              <a:ext cx="41910" cy="61594"/>
            </a:xfrm>
            <a:custGeom>
              <a:avLst/>
              <a:gdLst/>
              <a:ahLst/>
              <a:cxnLst/>
              <a:rect l="l" t="t" r="r" b="b"/>
              <a:pathLst>
                <a:path w="41910" h="61595">
                  <a:moveTo>
                    <a:pt x="41434" y="61004"/>
                  </a:moveTo>
                  <a:lnTo>
                    <a:pt x="30912" y="46777"/>
                  </a:lnTo>
                  <a:lnTo>
                    <a:pt x="5410" y="8868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ADACAC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68" name="object 6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567124" y="3233984"/>
              <a:ext cx="239656" cy="132469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4335631" y="4782057"/>
              <a:ext cx="46990" cy="69850"/>
            </a:xfrm>
            <a:custGeom>
              <a:avLst/>
              <a:gdLst/>
              <a:ahLst/>
              <a:cxnLst/>
              <a:rect l="l" t="t" r="r" b="b"/>
              <a:pathLst>
                <a:path w="46989" h="69850">
                  <a:moveTo>
                    <a:pt x="0" y="0"/>
                  </a:moveTo>
                  <a:lnTo>
                    <a:pt x="10133" y="16605"/>
                  </a:lnTo>
                  <a:lnTo>
                    <a:pt x="35705" y="54610"/>
                  </a:lnTo>
                  <a:lnTo>
                    <a:pt x="46769" y="69567"/>
                  </a:lnTo>
                </a:path>
              </a:pathLst>
            </a:custGeom>
            <a:ln w="3175">
              <a:solidFill>
                <a:srgbClr val="ADACAC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0" name="object 70"/>
            <p:cNvSpPr/>
            <p:nvPr/>
          </p:nvSpPr>
          <p:spPr>
            <a:xfrm>
              <a:off x="4328917" y="3233341"/>
              <a:ext cx="474980" cy="1619250"/>
            </a:xfrm>
            <a:custGeom>
              <a:avLst/>
              <a:gdLst/>
              <a:ahLst/>
              <a:cxnLst/>
              <a:rect l="l" t="t" r="r" b="b"/>
              <a:pathLst>
                <a:path w="474979" h="1619250">
                  <a:moveTo>
                    <a:pt x="0" y="1543431"/>
                  </a:moveTo>
                  <a:lnTo>
                    <a:pt x="14906" y="1567857"/>
                  </a:lnTo>
                  <a:lnTo>
                    <a:pt x="40546" y="1605965"/>
                  </a:lnTo>
                  <a:lnTo>
                    <a:pt x="50086" y="1618861"/>
                  </a:lnTo>
                  <a:lnTo>
                    <a:pt x="53248" y="1618861"/>
                  </a:lnTo>
                  <a:lnTo>
                    <a:pt x="53483" y="1618282"/>
                  </a:lnTo>
                  <a:lnTo>
                    <a:pt x="42419" y="1603326"/>
                  </a:lnTo>
                  <a:lnTo>
                    <a:pt x="16847" y="1565321"/>
                  </a:lnTo>
                  <a:lnTo>
                    <a:pt x="6714" y="1548715"/>
                  </a:lnTo>
                  <a:lnTo>
                    <a:pt x="0" y="1543431"/>
                  </a:lnTo>
                  <a:close/>
                </a:path>
                <a:path w="474979" h="1619250">
                  <a:moveTo>
                    <a:pt x="471920" y="0"/>
                  </a:moveTo>
                  <a:lnTo>
                    <a:pt x="410765" y="25062"/>
                  </a:lnTo>
                  <a:lnTo>
                    <a:pt x="371404" y="44464"/>
                  </a:lnTo>
                  <a:lnTo>
                    <a:pt x="333025" y="65865"/>
                  </a:lnTo>
                  <a:lnTo>
                    <a:pt x="295680" y="89206"/>
                  </a:lnTo>
                  <a:lnTo>
                    <a:pt x="259423" y="114425"/>
                  </a:lnTo>
                  <a:lnTo>
                    <a:pt x="235349" y="132961"/>
                  </a:lnTo>
                  <a:lnTo>
                    <a:pt x="238356" y="132961"/>
                  </a:lnTo>
                  <a:lnTo>
                    <a:pt x="260714" y="115748"/>
                  </a:lnTo>
                  <a:lnTo>
                    <a:pt x="296875" y="90598"/>
                  </a:lnTo>
                  <a:lnTo>
                    <a:pt x="334122" y="67322"/>
                  </a:lnTo>
                  <a:lnTo>
                    <a:pt x="372400" y="45979"/>
                  </a:lnTo>
                  <a:lnTo>
                    <a:pt x="411657" y="26630"/>
                  </a:lnTo>
                  <a:lnTo>
                    <a:pt x="451840" y="9334"/>
                  </a:lnTo>
                  <a:lnTo>
                    <a:pt x="474940" y="792"/>
                  </a:lnTo>
                  <a:lnTo>
                    <a:pt x="471920" y="0"/>
                  </a:lnTo>
                  <a:close/>
                </a:path>
              </a:pathLst>
            </a:custGeom>
            <a:solidFill>
              <a:srgbClr val="ADACAC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1" name="object 71"/>
            <p:cNvSpPr/>
            <p:nvPr/>
          </p:nvSpPr>
          <p:spPr>
            <a:xfrm>
              <a:off x="4335631" y="4782057"/>
              <a:ext cx="46990" cy="69850"/>
            </a:xfrm>
            <a:custGeom>
              <a:avLst/>
              <a:gdLst/>
              <a:ahLst/>
              <a:cxnLst/>
              <a:rect l="l" t="t" r="r" b="b"/>
              <a:pathLst>
                <a:path w="46989" h="69850">
                  <a:moveTo>
                    <a:pt x="46769" y="69567"/>
                  </a:moveTo>
                  <a:lnTo>
                    <a:pt x="35705" y="54610"/>
                  </a:lnTo>
                  <a:lnTo>
                    <a:pt x="10133" y="16605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ADACAC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72" name="object 7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564117" y="3233191"/>
              <a:ext cx="239890" cy="133262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4328917" y="4776773"/>
              <a:ext cx="50165" cy="75565"/>
            </a:xfrm>
            <a:custGeom>
              <a:avLst/>
              <a:gdLst/>
              <a:ahLst/>
              <a:cxnLst/>
              <a:rect l="l" t="t" r="r" b="b"/>
              <a:pathLst>
                <a:path w="50164" h="75564">
                  <a:moveTo>
                    <a:pt x="0" y="0"/>
                  </a:moveTo>
                  <a:lnTo>
                    <a:pt x="14906" y="24426"/>
                  </a:lnTo>
                  <a:lnTo>
                    <a:pt x="40546" y="62533"/>
                  </a:lnTo>
                  <a:lnTo>
                    <a:pt x="50086" y="75430"/>
                  </a:lnTo>
                </a:path>
              </a:pathLst>
            </a:custGeom>
            <a:ln w="3175">
              <a:solidFill>
                <a:srgbClr val="ADACAC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4" name="object 74"/>
            <p:cNvSpPr/>
            <p:nvPr/>
          </p:nvSpPr>
          <p:spPr>
            <a:xfrm>
              <a:off x="4323590" y="3232610"/>
              <a:ext cx="477520" cy="1619885"/>
            </a:xfrm>
            <a:custGeom>
              <a:avLst/>
              <a:gdLst/>
              <a:ahLst/>
              <a:cxnLst/>
              <a:rect l="l" t="t" r="r" b="b"/>
              <a:pathLst>
                <a:path w="477520" h="1619885">
                  <a:moveTo>
                    <a:pt x="0" y="1540922"/>
                  </a:moveTo>
                  <a:lnTo>
                    <a:pt x="18390" y="1571061"/>
                  </a:lnTo>
                  <a:lnTo>
                    <a:pt x="44092" y="1609264"/>
                  </a:lnTo>
                  <a:lnTo>
                    <a:pt x="51733" y="1619593"/>
                  </a:lnTo>
                  <a:lnTo>
                    <a:pt x="55414" y="1619593"/>
                  </a:lnTo>
                  <a:lnTo>
                    <a:pt x="45873" y="1606696"/>
                  </a:lnTo>
                  <a:lnTo>
                    <a:pt x="20233" y="1568589"/>
                  </a:lnTo>
                  <a:lnTo>
                    <a:pt x="5327" y="1544163"/>
                  </a:lnTo>
                  <a:lnTo>
                    <a:pt x="4349" y="1543393"/>
                  </a:lnTo>
                  <a:lnTo>
                    <a:pt x="0" y="1540922"/>
                  </a:lnTo>
                  <a:close/>
                </a:path>
                <a:path w="477520" h="1619885">
                  <a:moveTo>
                    <a:pt x="474458" y="0"/>
                  </a:moveTo>
                  <a:lnTo>
                    <a:pt x="415222" y="24351"/>
                  </a:lnTo>
                  <a:lnTo>
                    <a:pt x="375763" y="43796"/>
                  </a:lnTo>
                  <a:lnTo>
                    <a:pt x="337289" y="65246"/>
                  </a:lnTo>
                  <a:lnTo>
                    <a:pt x="299851" y="88639"/>
                  </a:lnTo>
                  <a:lnTo>
                    <a:pt x="263504" y="113916"/>
                  </a:lnTo>
                  <a:lnTo>
                    <a:pt x="237815" y="133693"/>
                  </a:lnTo>
                  <a:lnTo>
                    <a:pt x="240677" y="133693"/>
                  </a:lnTo>
                  <a:lnTo>
                    <a:pt x="264750" y="115157"/>
                  </a:lnTo>
                  <a:lnTo>
                    <a:pt x="301008" y="89937"/>
                  </a:lnTo>
                  <a:lnTo>
                    <a:pt x="338353" y="66597"/>
                  </a:lnTo>
                  <a:lnTo>
                    <a:pt x="376732" y="45196"/>
                  </a:lnTo>
                  <a:lnTo>
                    <a:pt x="416092" y="25793"/>
                  </a:lnTo>
                  <a:lnTo>
                    <a:pt x="456381" y="8450"/>
                  </a:lnTo>
                  <a:lnTo>
                    <a:pt x="477248" y="731"/>
                  </a:lnTo>
                  <a:lnTo>
                    <a:pt x="474458" y="0"/>
                  </a:lnTo>
                  <a:close/>
                </a:path>
              </a:pathLst>
            </a:custGeom>
            <a:solidFill>
              <a:srgbClr val="ACACAC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5" name="object 75"/>
            <p:cNvSpPr/>
            <p:nvPr/>
          </p:nvSpPr>
          <p:spPr>
            <a:xfrm>
              <a:off x="4328917" y="4776773"/>
              <a:ext cx="50165" cy="75565"/>
            </a:xfrm>
            <a:custGeom>
              <a:avLst/>
              <a:gdLst/>
              <a:ahLst/>
              <a:cxnLst/>
              <a:rect l="l" t="t" r="r" b="b"/>
              <a:pathLst>
                <a:path w="50164" h="75564">
                  <a:moveTo>
                    <a:pt x="50086" y="75430"/>
                  </a:moveTo>
                  <a:lnTo>
                    <a:pt x="40546" y="62533"/>
                  </a:lnTo>
                  <a:lnTo>
                    <a:pt x="14906" y="24426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ACACAC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76" name="object 7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561255" y="3232459"/>
              <a:ext cx="239732" cy="133993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4323590" y="4773532"/>
              <a:ext cx="52069" cy="78740"/>
            </a:xfrm>
            <a:custGeom>
              <a:avLst/>
              <a:gdLst/>
              <a:ahLst/>
              <a:cxnLst/>
              <a:rect l="l" t="t" r="r" b="b"/>
              <a:pathLst>
                <a:path w="52070" h="78739">
                  <a:moveTo>
                    <a:pt x="0" y="0"/>
                  </a:moveTo>
                  <a:lnTo>
                    <a:pt x="18390" y="30139"/>
                  </a:lnTo>
                  <a:lnTo>
                    <a:pt x="44092" y="68342"/>
                  </a:lnTo>
                  <a:lnTo>
                    <a:pt x="51733" y="78671"/>
                  </a:lnTo>
                </a:path>
              </a:pathLst>
            </a:custGeom>
            <a:ln w="3175">
              <a:solidFill>
                <a:srgbClr val="ACACAC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8" name="object 78"/>
            <p:cNvSpPr/>
            <p:nvPr/>
          </p:nvSpPr>
          <p:spPr>
            <a:xfrm>
              <a:off x="4318164" y="3231825"/>
              <a:ext cx="480059" cy="1620520"/>
            </a:xfrm>
            <a:custGeom>
              <a:avLst/>
              <a:gdLst/>
              <a:ahLst/>
              <a:cxnLst/>
              <a:rect l="l" t="t" r="r" b="b"/>
              <a:pathLst>
                <a:path w="480060" h="1620520">
                  <a:moveTo>
                    <a:pt x="0" y="1538624"/>
                  </a:moveTo>
                  <a:lnTo>
                    <a:pt x="21860" y="1574447"/>
                  </a:lnTo>
                  <a:lnTo>
                    <a:pt x="47632" y="1612751"/>
                  </a:lnTo>
                  <a:lnTo>
                    <a:pt x="53274" y="1620378"/>
                  </a:lnTo>
                  <a:lnTo>
                    <a:pt x="57158" y="1620378"/>
                  </a:lnTo>
                  <a:lnTo>
                    <a:pt x="49518" y="1610049"/>
                  </a:lnTo>
                  <a:lnTo>
                    <a:pt x="23816" y="1571846"/>
                  </a:lnTo>
                  <a:lnTo>
                    <a:pt x="5425" y="1541706"/>
                  </a:lnTo>
                  <a:lnTo>
                    <a:pt x="0" y="1538624"/>
                  </a:lnTo>
                  <a:close/>
                </a:path>
                <a:path w="480060" h="1620520">
                  <a:moveTo>
                    <a:pt x="476894" y="0"/>
                  </a:moveTo>
                  <a:lnTo>
                    <a:pt x="419752" y="23585"/>
                  </a:lnTo>
                  <a:lnTo>
                    <a:pt x="380189" y="43083"/>
                  </a:lnTo>
                  <a:lnTo>
                    <a:pt x="341613" y="64591"/>
                  </a:lnTo>
                  <a:lnTo>
                    <a:pt x="304076" y="88047"/>
                  </a:lnTo>
                  <a:lnTo>
                    <a:pt x="267633" y="113393"/>
                  </a:lnTo>
                  <a:lnTo>
                    <a:pt x="240245" y="134478"/>
                  </a:lnTo>
                  <a:lnTo>
                    <a:pt x="243241" y="134478"/>
                  </a:lnTo>
                  <a:lnTo>
                    <a:pt x="268930" y="114701"/>
                  </a:lnTo>
                  <a:lnTo>
                    <a:pt x="305277" y="89424"/>
                  </a:lnTo>
                  <a:lnTo>
                    <a:pt x="342714" y="66030"/>
                  </a:lnTo>
                  <a:lnTo>
                    <a:pt x="381189" y="44581"/>
                  </a:lnTo>
                  <a:lnTo>
                    <a:pt x="420647" y="25135"/>
                  </a:lnTo>
                  <a:lnTo>
                    <a:pt x="461036" y="7753"/>
                  </a:lnTo>
                  <a:lnTo>
                    <a:pt x="479884" y="784"/>
                  </a:lnTo>
                  <a:lnTo>
                    <a:pt x="476894" y="0"/>
                  </a:lnTo>
                  <a:close/>
                </a:path>
              </a:pathLst>
            </a:custGeom>
            <a:solidFill>
              <a:srgbClr val="ACACAC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9" name="object 79"/>
            <p:cNvSpPr/>
            <p:nvPr/>
          </p:nvSpPr>
          <p:spPr>
            <a:xfrm>
              <a:off x="4323590" y="4773532"/>
              <a:ext cx="52069" cy="78740"/>
            </a:xfrm>
            <a:custGeom>
              <a:avLst/>
              <a:gdLst/>
              <a:ahLst/>
              <a:cxnLst/>
              <a:rect l="l" t="t" r="r" b="b"/>
              <a:pathLst>
                <a:path w="52070" h="78739">
                  <a:moveTo>
                    <a:pt x="51733" y="78671"/>
                  </a:moveTo>
                  <a:lnTo>
                    <a:pt x="44092" y="68342"/>
                  </a:lnTo>
                  <a:lnTo>
                    <a:pt x="18390" y="30139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ACACAC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80" name="object 8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558260" y="3231675"/>
              <a:ext cx="239939" cy="134778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4318164" y="4770449"/>
              <a:ext cx="53340" cy="81915"/>
            </a:xfrm>
            <a:custGeom>
              <a:avLst/>
              <a:gdLst/>
              <a:ahLst/>
              <a:cxnLst/>
              <a:rect l="l" t="t" r="r" b="b"/>
              <a:pathLst>
                <a:path w="53339" h="81914">
                  <a:moveTo>
                    <a:pt x="0" y="0"/>
                  </a:moveTo>
                  <a:lnTo>
                    <a:pt x="21860" y="35823"/>
                  </a:lnTo>
                  <a:lnTo>
                    <a:pt x="47632" y="74127"/>
                  </a:lnTo>
                  <a:lnTo>
                    <a:pt x="53274" y="81754"/>
                  </a:lnTo>
                </a:path>
              </a:pathLst>
            </a:custGeom>
            <a:ln w="3175">
              <a:solidFill>
                <a:srgbClr val="ACACAC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2" name="object 82"/>
            <p:cNvSpPr/>
            <p:nvPr/>
          </p:nvSpPr>
          <p:spPr>
            <a:xfrm>
              <a:off x="4313002" y="3231097"/>
              <a:ext cx="482600" cy="1621155"/>
            </a:xfrm>
            <a:custGeom>
              <a:avLst/>
              <a:gdLst/>
              <a:ahLst/>
              <a:cxnLst/>
              <a:rect l="l" t="t" r="r" b="b"/>
              <a:pathLst>
                <a:path w="482600" h="1621154">
                  <a:moveTo>
                    <a:pt x="0" y="1536418"/>
                  </a:moveTo>
                  <a:lnTo>
                    <a:pt x="819" y="1537905"/>
                  </a:lnTo>
                  <a:lnTo>
                    <a:pt x="25081" y="1577656"/>
                  </a:lnTo>
                  <a:lnTo>
                    <a:pt x="50921" y="1616055"/>
                  </a:lnTo>
                  <a:lnTo>
                    <a:pt x="54658" y="1621105"/>
                  </a:lnTo>
                  <a:lnTo>
                    <a:pt x="58436" y="1621105"/>
                  </a:lnTo>
                  <a:lnTo>
                    <a:pt x="52794" y="1613478"/>
                  </a:lnTo>
                  <a:lnTo>
                    <a:pt x="27022" y="1575175"/>
                  </a:lnTo>
                  <a:lnTo>
                    <a:pt x="5162" y="1539351"/>
                  </a:lnTo>
                  <a:lnTo>
                    <a:pt x="0" y="1536418"/>
                  </a:lnTo>
                  <a:close/>
                </a:path>
                <a:path w="482600" h="1621154">
                  <a:moveTo>
                    <a:pt x="479283" y="0"/>
                  </a:moveTo>
                  <a:lnTo>
                    <a:pt x="424021" y="22893"/>
                  </a:lnTo>
                  <a:lnTo>
                    <a:pt x="384355" y="42440"/>
                  </a:lnTo>
                  <a:lnTo>
                    <a:pt x="345678" y="64000"/>
                  </a:lnTo>
                  <a:lnTo>
                    <a:pt x="308043" y="87515"/>
                  </a:lnTo>
                  <a:lnTo>
                    <a:pt x="271504" y="112923"/>
                  </a:lnTo>
                  <a:lnTo>
                    <a:pt x="242556" y="135205"/>
                  </a:lnTo>
                  <a:lnTo>
                    <a:pt x="245407" y="135205"/>
                  </a:lnTo>
                  <a:lnTo>
                    <a:pt x="272795" y="114120"/>
                  </a:lnTo>
                  <a:lnTo>
                    <a:pt x="309238" y="88775"/>
                  </a:lnTo>
                  <a:lnTo>
                    <a:pt x="346775" y="65319"/>
                  </a:lnTo>
                  <a:lnTo>
                    <a:pt x="385351" y="43811"/>
                  </a:lnTo>
                  <a:lnTo>
                    <a:pt x="424914" y="24313"/>
                  </a:lnTo>
                  <a:lnTo>
                    <a:pt x="465409" y="6883"/>
                  </a:lnTo>
                  <a:lnTo>
                    <a:pt x="482056" y="727"/>
                  </a:lnTo>
                  <a:lnTo>
                    <a:pt x="479283" y="0"/>
                  </a:lnTo>
                  <a:close/>
                </a:path>
              </a:pathLst>
            </a:custGeom>
            <a:solidFill>
              <a:srgbClr val="ACACAC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3" name="object 83"/>
            <p:cNvSpPr/>
            <p:nvPr/>
          </p:nvSpPr>
          <p:spPr>
            <a:xfrm>
              <a:off x="4318164" y="4770449"/>
              <a:ext cx="53340" cy="81915"/>
            </a:xfrm>
            <a:custGeom>
              <a:avLst/>
              <a:gdLst/>
              <a:ahLst/>
              <a:cxnLst/>
              <a:rect l="l" t="t" r="r" b="b"/>
              <a:pathLst>
                <a:path w="53339" h="81914">
                  <a:moveTo>
                    <a:pt x="53274" y="81754"/>
                  </a:moveTo>
                  <a:lnTo>
                    <a:pt x="47632" y="74127"/>
                  </a:lnTo>
                  <a:lnTo>
                    <a:pt x="21860" y="35823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ACACAC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84" name="object 8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555409" y="3230947"/>
              <a:ext cx="239799" cy="135506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4313002" y="4767516"/>
              <a:ext cx="55244" cy="85090"/>
            </a:xfrm>
            <a:custGeom>
              <a:avLst/>
              <a:gdLst/>
              <a:ahLst/>
              <a:cxnLst/>
              <a:rect l="l" t="t" r="r" b="b"/>
              <a:pathLst>
                <a:path w="55245" h="85089">
                  <a:moveTo>
                    <a:pt x="0" y="0"/>
                  </a:moveTo>
                  <a:lnTo>
                    <a:pt x="819" y="1487"/>
                  </a:lnTo>
                  <a:lnTo>
                    <a:pt x="25081" y="41237"/>
                  </a:lnTo>
                  <a:lnTo>
                    <a:pt x="50921" y="79636"/>
                  </a:lnTo>
                  <a:lnTo>
                    <a:pt x="54658" y="84687"/>
                  </a:lnTo>
                </a:path>
              </a:pathLst>
            </a:custGeom>
            <a:ln w="3175">
              <a:solidFill>
                <a:srgbClr val="ACACAC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6" name="object 86"/>
            <p:cNvSpPr/>
            <p:nvPr/>
          </p:nvSpPr>
          <p:spPr>
            <a:xfrm>
              <a:off x="4308291" y="3230308"/>
              <a:ext cx="484505" cy="1622425"/>
            </a:xfrm>
            <a:custGeom>
              <a:avLst/>
              <a:gdLst/>
              <a:ahLst/>
              <a:cxnLst/>
              <a:rect l="l" t="t" r="r" b="b"/>
              <a:pathLst>
                <a:path w="484504" h="1622425">
                  <a:moveTo>
                    <a:pt x="0" y="1534531"/>
                  </a:moveTo>
                  <a:lnTo>
                    <a:pt x="3629" y="1541116"/>
                  </a:lnTo>
                  <a:lnTo>
                    <a:pt x="27949" y="1580973"/>
                  </a:lnTo>
                  <a:lnTo>
                    <a:pt x="53851" y="1619475"/>
                  </a:lnTo>
                  <a:lnTo>
                    <a:pt x="55642" y="1621895"/>
                  </a:lnTo>
                  <a:lnTo>
                    <a:pt x="59369" y="1621895"/>
                  </a:lnTo>
                  <a:lnTo>
                    <a:pt x="55632" y="1616845"/>
                  </a:lnTo>
                  <a:lnTo>
                    <a:pt x="29792" y="1578446"/>
                  </a:lnTo>
                  <a:lnTo>
                    <a:pt x="5530" y="1538695"/>
                  </a:lnTo>
                  <a:lnTo>
                    <a:pt x="4710" y="1537208"/>
                  </a:lnTo>
                  <a:lnTo>
                    <a:pt x="0" y="1534531"/>
                  </a:lnTo>
                  <a:close/>
                </a:path>
                <a:path w="484504" h="1622425">
                  <a:moveTo>
                    <a:pt x="480985" y="0"/>
                  </a:moveTo>
                  <a:lnTo>
                    <a:pt x="427862" y="22114"/>
                  </a:lnTo>
                  <a:lnTo>
                    <a:pt x="388098" y="41714"/>
                  </a:lnTo>
                  <a:lnTo>
                    <a:pt x="349325" y="63334"/>
                  </a:lnTo>
                  <a:lnTo>
                    <a:pt x="311597" y="86912"/>
                  </a:lnTo>
                  <a:lnTo>
                    <a:pt x="274969" y="112390"/>
                  </a:lnTo>
                  <a:lnTo>
                    <a:pt x="244311" y="135995"/>
                  </a:lnTo>
                  <a:lnTo>
                    <a:pt x="247267" y="135995"/>
                  </a:lnTo>
                  <a:lnTo>
                    <a:pt x="276215" y="113713"/>
                  </a:lnTo>
                  <a:lnTo>
                    <a:pt x="312754" y="88304"/>
                  </a:lnTo>
                  <a:lnTo>
                    <a:pt x="350389" y="64790"/>
                  </a:lnTo>
                  <a:lnTo>
                    <a:pt x="389066" y="43229"/>
                  </a:lnTo>
                  <a:lnTo>
                    <a:pt x="428732" y="23683"/>
                  </a:lnTo>
                  <a:lnTo>
                    <a:pt x="469333" y="6210"/>
                  </a:lnTo>
                  <a:lnTo>
                    <a:pt x="483994" y="789"/>
                  </a:lnTo>
                  <a:lnTo>
                    <a:pt x="480985" y="0"/>
                  </a:lnTo>
                  <a:close/>
                </a:path>
              </a:pathLst>
            </a:custGeom>
            <a:solidFill>
              <a:srgbClr val="ACACAC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7" name="object 87"/>
            <p:cNvSpPr/>
            <p:nvPr/>
          </p:nvSpPr>
          <p:spPr>
            <a:xfrm>
              <a:off x="4313002" y="4767516"/>
              <a:ext cx="55244" cy="85090"/>
            </a:xfrm>
            <a:custGeom>
              <a:avLst/>
              <a:gdLst/>
              <a:ahLst/>
              <a:cxnLst/>
              <a:rect l="l" t="t" r="r" b="b"/>
              <a:pathLst>
                <a:path w="55245" h="85089">
                  <a:moveTo>
                    <a:pt x="54658" y="84687"/>
                  </a:moveTo>
                  <a:lnTo>
                    <a:pt x="50921" y="79636"/>
                  </a:lnTo>
                  <a:lnTo>
                    <a:pt x="25081" y="41237"/>
                  </a:lnTo>
                  <a:lnTo>
                    <a:pt x="819" y="1487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ACACAC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88" name="object 8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552452" y="3230157"/>
              <a:ext cx="239983" cy="136295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4308291" y="4764839"/>
              <a:ext cx="55880" cy="87630"/>
            </a:xfrm>
            <a:custGeom>
              <a:avLst/>
              <a:gdLst/>
              <a:ahLst/>
              <a:cxnLst/>
              <a:rect l="l" t="t" r="r" b="b"/>
              <a:pathLst>
                <a:path w="55879" h="87629">
                  <a:moveTo>
                    <a:pt x="0" y="0"/>
                  </a:moveTo>
                  <a:lnTo>
                    <a:pt x="3629" y="6585"/>
                  </a:lnTo>
                  <a:lnTo>
                    <a:pt x="27949" y="46441"/>
                  </a:lnTo>
                  <a:lnTo>
                    <a:pt x="53851" y="84943"/>
                  </a:lnTo>
                  <a:lnTo>
                    <a:pt x="55642" y="87363"/>
                  </a:lnTo>
                </a:path>
              </a:pathLst>
            </a:custGeom>
            <a:ln w="3175">
              <a:solidFill>
                <a:srgbClr val="ACACAC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0" name="object 90"/>
            <p:cNvSpPr/>
            <p:nvPr/>
          </p:nvSpPr>
          <p:spPr>
            <a:xfrm>
              <a:off x="4303178" y="3229503"/>
              <a:ext cx="486409" cy="1623060"/>
            </a:xfrm>
            <a:custGeom>
              <a:avLst/>
              <a:gdLst/>
              <a:ahLst/>
              <a:cxnLst/>
              <a:rect l="l" t="t" r="r" b="b"/>
              <a:pathLst>
                <a:path w="486410" h="1623060">
                  <a:moveTo>
                    <a:pt x="0" y="1532431"/>
                  </a:moveTo>
                  <a:lnTo>
                    <a:pt x="21592" y="1569139"/>
                  </a:lnTo>
                  <a:lnTo>
                    <a:pt x="46195" y="1607131"/>
                  </a:lnTo>
                  <a:lnTo>
                    <a:pt x="57260" y="1622700"/>
                  </a:lnTo>
                  <a:lnTo>
                    <a:pt x="60755" y="1622700"/>
                  </a:lnTo>
                  <a:lnTo>
                    <a:pt x="58965" y="1620279"/>
                  </a:lnTo>
                  <a:lnTo>
                    <a:pt x="33062" y="1581778"/>
                  </a:lnTo>
                  <a:lnTo>
                    <a:pt x="8743" y="1541921"/>
                  </a:lnTo>
                  <a:lnTo>
                    <a:pt x="5113" y="1535336"/>
                  </a:lnTo>
                  <a:lnTo>
                    <a:pt x="0" y="1532431"/>
                  </a:lnTo>
                  <a:close/>
                </a:path>
                <a:path w="486410" h="1623060">
                  <a:moveTo>
                    <a:pt x="483031" y="0"/>
                  </a:moveTo>
                  <a:lnTo>
                    <a:pt x="441598" y="17177"/>
                  </a:lnTo>
                  <a:lnTo>
                    <a:pt x="402670" y="35747"/>
                  </a:lnTo>
                  <a:lnTo>
                    <a:pt x="364664" y="56239"/>
                  </a:lnTo>
                  <a:lnTo>
                    <a:pt x="327630" y="78598"/>
                  </a:lnTo>
                  <a:lnTo>
                    <a:pt x="291617" y="102769"/>
                  </a:lnTo>
                  <a:lnTo>
                    <a:pt x="256675" y="128696"/>
                  </a:lnTo>
                  <a:lnTo>
                    <a:pt x="246754" y="136800"/>
                  </a:lnTo>
                  <a:lnTo>
                    <a:pt x="249425" y="136800"/>
                  </a:lnTo>
                  <a:lnTo>
                    <a:pt x="280082" y="113194"/>
                  </a:lnTo>
                  <a:lnTo>
                    <a:pt x="316711" y="87717"/>
                  </a:lnTo>
                  <a:lnTo>
                    <a:pt x="354438" y="64138"/>
                  </a:lnTo>
                  <a:lnTo>
                    <a:pt x="393211" y="42519"/>
                  </a:lnTo>
                  <a:lnTo>
                    <a:pt x="432975" y="22919"/>
                  </a:lnTo>
                  <a:lnTo>
                    <a:pt x="473676" y="5398"/>
                  </a:lnTo>
                  <a:lnTo>
                    <a:pt x="486098" y="804"/>
                  </a:lnTo>
                  <a:lnTo>
                    <a:pt x="483031" y="0"/>
                  </a:lnTo>
                  <a:close/>
                </a:path>
              </a:pathLst>
            </a:custGeom>
            <a:solidFill>
              <a:srgbClr val="ACACAC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1" name="object 91"/>
            <p:cNvSpPr/>
            <p:nvPr/>
          </p:nvSpPr>
          <p:spPr>
            <a:xfrm>
              <a:off x="4308291" y="4764839"/>
              <a:ext cx="55880" cy="87630"/>
            </a:xfrm>
            <a:custGeom>
              <a:avLst/>
              <a:gdLst/>
              <a:ahLst/>
              <a:cxnLst/>
              <a:rect l="l" t="t" r="r" b="b"/>
              <a:pathLst>
                <a:path w="55879" h="87629">
                  <a:moveTo>
                    <a:pt x="55642" y="87363"/>
                  </a:moveTo>
                  <a:lnTo>
                    <a:pt x="53851" y="84943"/>
                  </a:lnTo>
                  <a:lnTo>
                    <a:pt x="27949" y="46441"/>
                  </a:lnTo>
                  <a:lnTo>
                    <a:pt x="3629" y="6585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ACACAC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92" name="object 9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549782" y="3229353"/>
              <a:ext cx="239643" cy="137100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4303178" y="4761934"/>
              <a:ext cx="57785" cy="90805"/>
            </a:xfrm>
            <a:custGeom>
              <a:avLst/>
              <a:gdLst/>
              <a:ahLst/>
              <a:cxnLst/>
              <a:rect l="l" t="t" r="r" b="b"/>
              <a:pathLst>
                <a:path w="57785" h="90804">
                  <a:moveTo>
                    <a:pt x="0" y="0"/>
                  </a:moveTo>
                  <a:lnTo>
                    <a:pt x="21592" y="36708"/>
                  </a:lnTo>
                  <a:lnTo>
                    <a:pt x="46195" y="74700"/>
                  </a:lnTo>
                  <a:lnTo>
                    <a:pt x="57260" y="90268"/>
                  </a:lnTo>
                </a:path>
              </a:pathLst>
            </a:custGeom>
            <a:ln w="3175">
              <a:solidFill>
                <a:srgbClr val="ACACAC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4" name="object 94"/>
            <p:cNvSpPr/>
            <p:nvPr/>
          </p:nvSpPr>
          <p:spPr>
            <a:xfrm>
              <a:off x="4298227" y="3228722"/>
              <a:ext cx="488315" cy="1623695"/>
            </a:xfrm>
            <a:custGeom>
              <a:avLst/>
              <a:gdLst/>
              <a:ahLst/>
              <a:cxnLst/>
              <a:rect l="l" t="t" r="r" b="b"/>
              <a:pathLst>
                <a:path w="488314" h="1623695">
                  <a:moveTo>
                    <a:pt x="0" y="1530399"/>
                  </a:moveTo>
                  <a:lnTo>
                    <a:pt x="1411" y="1533053"/>
                  </a:lnTo>
                  <a:lnTo>
                    <a:pt x="24562" y="1572407"/>
                  </a:lnTo>
                  <a:lnTo>
                    <a:pt x="49231" y="1610500"/>
                  </a:lnTo>
                  <a:lnTo>
                    <a:pt x="58456" y="1623481"/>
                  </a:lnTo>
                  <a:lnTo>
                    <a:pt x="62211" y="1623481"/>
                  </a:lnTo>
                  <a:lnTo>
                    <a:pt x="51146" y="1607913"/>
                  </a:lnTo>
                  <a:lnTo>
                    <a:pt x="26543" y="1569920"/>
                  </a:lnTo>
                  <a:lnTo>
                    <a:pt x="4950" y="1533212"/>
                  </a:lnTo>
                  <a:lnTo>
                    <a:pt x="0" y="1530399"/>
                  </a:lnTo>
                  <a:close/>
                </a:path>
                <a:path w="488314" h="1623695">
                  <a:moveTo>
                    <a:pt x="485005" y="0"/>
                  </a:moveTo>
                  <a:lnTo>
                    <a:pt x="445678" y="16396"/>
                  </a:lnTo>
                  <a:lnTo>
                    <a:pt x="406648" y="35016"/>
                  </a:lnTo>
                  <a:lnTo>
                    <a:pt x="368543" y="55563"/>
                  </a:lnTo>
                  <a:lnTo>
                    <a:pt x="331412" y="77982"/>
                  </a:lnTo>
                  <a:lnTo>
                    <a:pt x="295304" y="102218"/>
                  </a:lnTo>
                  <a:lnTo>
                    <a:pt x="260270" y="128214"/>
                  </a:lnTo>
                  <a:lnTo>
                    <a:pt x="248803" y="137581"/>
                  </a:lnTo>
                  <a:lnTo>
                    <a:pt x="251705" y="137581"/>
                  </a:lnTo>
                  <a:lnTo>
                    <a:pt x="261626" y="129477"/>
                  </a:lnTo>
                  <a:lnTo>
                    <a:pt x="296568" y="103550"/>
                  </a:lnTo>
                  <a:lnTo>
                    <a:pt x="332581" y="79379"/>
                  </a:lnTo>
                  <a:lnTo>
                    <a:pt x="369615" y="57020"/>
                  </a:lnTo>
                  <a:lnTo>
                    <a:pt x="407621" y="36528"/>
                  </a:lnTo>
                  <a:lnTo>
                    <a:pt x="446549" y="17958"/>
                  </a:lnTo>
                  <a:lnTo>
                    <a:pt x="486351" y="1365"/>
                  </a:lnTo>
                  <a:lnTo>
                    <a:pt x="487981" y="781"/>
                  </a:lnTo>
                  <a:lnTo>
                    <a:pt x="485005" y="0"/>
                  </a:lnTo>
                  <a:close/>
                </a:path>
              </a:pathLst>
            </a:custGeom>
            <a:solidFill>
              <a:srgbClr val="ACACAC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5" name="object 95"/>
            <p:cNvSpPr/>
            <p:nvPr/>
          </p:nvSpPr>
          <p:spPr>
            <a:xfrm>
              <a:off x="4303178" y="4761934"/>
              <a:ext cx="57785" cy="90805"/>
            </a:xfrm>
            <a:custGeom>
              <a:avLst/>
              <a:gdLst/>
              <a:ahLst/>
              <a:cxnLst/>
              <a:rect l="l" t="t" r="r" b="b"/>
              <a:pathLst>
                <a:path w="57785" h="90804">
                  <a:moveTo>
                    <a:pt x="57260" y="90268"/>
                  </a:moveTo>
                  <a:lnTo>
                    <a:pt x="46195" y="74700"/>
                  </a:lnTo>
                  <a:lnTo>
                    <a:pt x="21592" y="36708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ACACAC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96" name="object 9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546880" y="3228572"/>
              <a:ext cx="239478" cy="137881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4298227" y="4759121"/>
              <a:ext cx="59055" cy="93345"/>
            </a:xfrm>
            <a:custGeom>
              <a:avLst/>
              <a:gdLst/>
              <a:ahLst/>
              <a:cxnLst/>
              <a:rect l="l" t="t" r="r" b="b"/>
              <a:pathLst>
                <a:path w="59054" h="93345">
                  <a:moveTo>
                    <a:pt x="0" y="0"/>
                  </a:moveTo>
                  <a:lnTo>
                    <a:pt x="1411" y="2653"/>
                  </a:lnTo>
                  <a:lnTo>
                    <a:pt x="24562" y="42007"/>
                  </a:lnTo>
                  <a:lnTo>
                    <a:pt x="49231" y="80101"/>
                  </a:lnTo>
                  <a:lnTo>
                    <a:pt x="58456" y="93081"/>
                  </a:lnTo>
                </a:path>
              </a:pathLst>
            </a:custGeom>
            <a:ln w="3175">
              <a:solidFill>
                <a:srgbClr val="ACACAC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8" name="object 98"/>
            <p:cNvSpPr/>
            <p:nvPr/>
          </p:nvSpPr>
          <p:spPr>
            <a:xfrm>
              <a:off x="4293529" y="3227971"/>
              <a:ext cx="490220" cy="1624330"/>
            </a:xfrm>
            <a:custGeom>
              <a:avLst/>
              <a:gdLst/>
              <a:ahLst/>
              <a:cxnLst/>
              <a:rect l="l" t="t" r="r" b="b"/>
              <a:pathLst>
                <a:path w="490220" h="1624329">
                  <a:moveTo>
                    <a:pt x="0" y="1528480"/>
                  </a:moveTo>
                  <a:lnTo>
                    <a:pt x="4081" y="1536150"/>
                  </a:lnTo>
                  <a:lnTo>
                    <a:pt x="27293" y="1575602"/>
                  </a:lnTo>
                  <a:lnTo>
                    <a:pt x="52027" y="1613789"/>
                  </a:lnTo>
                  <a:lnTo>
                    <a:pt x="59450" y="1624231"/>
                  </a:lnTo>
                  <a:lnTo>
                    <a:pt x="63154" y="1624231"/>
                  </a:lnTo>
                  <a:lnTo>
                    <a:pt x="53929" y="1611251"/>
                  </a:lnTo>
                  <a:lnTo>
                    <a:pt x="29260" y="1573157"/>
                  </a:lnTo>
                  <a:lnTo>
                    <a:pt x="6109" y="1533803"/>
                  </a:lnTo>
                  <a:lnTo>
                    <a:pt x="4697" y="1531149"/>
                  </a:lnTo>
                  <a:lnTo>
                    <a:pt x="0" y="1528480"/>
                  </a:lnTo>
                  <a:close/>
                </a:path>
                <a:path w="490220" h="1624329">
                  <a:moveTo>
                    <a:pt x="486843" y="0"/>
                  </a:moveTo>
                  <a:lnTo>
                    <a:pt x="449508" y="15568"/>
                  </a:lnTo>
                  <a:lnTo>
                    <a:pt x="410377" y="34239"/>
                  </a:lnTo>
                  <a:lnTo>
                    <a:pt x="372173" y="54843"/>
                  </a:lnTo>
                  <a:lnTo>
                    <a:pt x="334946" y="77324"/>
                  </a:lnTo>
                  <a:lnTo>
                    <a:pt x="298744" y="101625"/>
                  </a:lnTo>
                  <a:lnTo>
                    <a:pt x="263619" y="127692"/>
                  </a:lnTo>
                  <a:lnTo>
                    <a:pt x="250596" y="138331"/>
                  </a:lnTo>
                  <a:lnTo>
                    <a:pt x="253501" y="138331"/>
                  </a:lnTo>
                  <a:lnTo>
                    <a:pt x="264968" y="128964"/>
                  </a:lnTo>
                  <a:lnTo>
                    <a:pt x="300002" y="102968"/>
                  </a:lnTo>
                  <a:lnTo>
                    <a:pt x="336109" y="78732"/>
                  </a:lnTo>
                  <a:lnTo>
                    <a:pt x="373241" y="56313"/>
                  </a:lnTo>
                  <a:lnTo>
                    <a:pt x="411346" y="35766"/>
                  </a:lnTo>
                  <a:lnTo>
                    <a:pt x="450376" y="17146"/>
                  </a:lnTo>
                  <a:lnTo>
                    <a:pt x="489703" y="750"/>
                  </a:lnTo>
                  <a:lnTo>
                    <a:pt x="486843" y="0"/>
                  </a:lnTo>
                  <a:close/>
                </a:path>
              </a:pathLst>
            </a:custGeom>
            <a:solidFill>
              <a:srgbClr val="ACACAC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9" name="object 99"/>
            <p:cNvSpPr/>
            <p:nvPr/>
          </p:nvSpPr>
          <p:spPr>
            <a:xfrm>
              <a:off x="4298227" y="4759121"/>
              <a:ext cx="59055" cy="93345"/>
            </a:xfrm>
            <a:custGeom>
              <a:avLst/>
              <a:gdLst/>
              <a:ahLst/>
              <a:cxnLst/>
              <a:rect l="l" t="t" r="r" b="b"/>
              <a:pathLst>
                <a:path w="59054" h="93345">
                  <a:moveTo>
                    <a:pt x="58456" y="93081"/>
                  </a:moveTo>
                  <a:lnTo>
                    <a:pt x="49231" y="80101"/>
                  </a:lnTo>
                  <a:lnTo>
                    <a:pt x="24562" y="42007"/>
                  </a:lnTo>
                  <a:lnTo>
                    <a:pt x="1411" y="2653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ACACAC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100" name="object 10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543976" y="3227821"/>
              <a:ext cx="239406" cy="138632"/>
            </a:xfrm>
            <a:prstGeom prst="rect">
              <a:avLst/>
            </a:prstGeom>
          </p:spPr>
        </p:pic>
        <p:sp>
          <p:nvSpPr>
            <p:cNvPr id="101" name="object 101"/>
            <p:cNvSpPr/>
            <p:nvPr/>
          </p:nvSpPr>
          <p:spPr>
            <a:xfrm>
              <a:off x="4293529" y="4756452"/>
              <a:ext cx="59690" cy="95885"/>
            </a:xfrm>
            <a:custGeom>
              <a:avLst/>
              <a:gdLst/>
              <a:ahLst/>
              <a:cxnLst/>
              <a:rect l="l" t="t" r="r" b="b"/>
              <a:pathLst>
                <a:path w="59689" h="95885">
                  <a:moveTo>
                    <a:pt x="0" y="0"/>
                  </a:moveTo>
                  <a:lnTo>
                    <a:pt x="4081" y="7669"/>
                  </a:lnTo>
                  <a:lnTo>
                    <a:pt x="27293" y="47121"/>
                  </a:lnTo>
                  <a:lnTo>
                    <a:pt x="52027" y="85308"/>
                  </a:lnTo>
                  <a:lnTo>
                    <a:pt x="59450" y="95750"/>
                  </a:lnTo>
                </a:path>
              </a:pathLst>
            </a:custGeom>
            <a:ln w="3175">
              <a:solidFill>
                <a:srgbClr val="ACACAC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02" name="object 102"/>
            <p:cNvSpPr/>
            <p:nvPr/>
          </p:nvSpPr>
          <p:spPr>
            <a:xfrm>
              <a:off x="4288903" y="3227271"/>
              <a:ext cx="491490" cy="1624965"/>
            </a:xfrm>
            <a:custGeom>
              <a:avLst/>
              <a:gdLst/>
              <a:ahLst/>
              <a:cxnLst/>
              <a:rect l="l" t="t" r="r" b="b"/>
              <a:pathLst>
                <a:path w="491489" h="1624964">
                  <a:moveTo>
                    <a:pt x="0" y="1526552"/>
                  </a:moveTo>
                  <a:lnTo>
                    <a:pt x="6745" y="1539233"/>
                  </a:lnTo>
                  <a:lnTo>
                    <a:pt x="30007" y="1578789"/>
                  </a:lnTo>
                  <a:lnTo>
                    <a:pt x="54794" y="1617077"/>
                  </a:lnTo>
                  <a:lnTo>
                    <a:pt x="60375" y="1624932"/>
                  </a:lnTo>
                  <a:lnTo>
                    <a:pt x="64075" y="1624932"/>
                  </a:lnTo>
                  <a:lnTo>
                    <a:pt x="56653" y="1614489"/>
                  </a:lnTo>
                  <a:lnTo>
                    <a:pt x="31919" y="1576302"/>
                  </a:lnTo>
                  <a:lnTo>
                    <a:pt x="8707" y="1536850"/>
                  </a:lnTo>
                  <a:lnTo>
                    <a:pt x="4625" y="1529181"/>
                  </a:lnTo>
                  <a:lnTo>
                    <a:pt x="0" y="1526552"/>
                  </a:lnTo>
                  <a:close/>
                </a:path>
                <a:path w="491489" h="1624964">
                  <a:moveTo>
                    <a:pt x="488800" y="0"/>
                  </a:moveTo>
                  <a:lnTo>
                    <a:pt x="453216" y="14835"/>
                  </a:lnTo>
                  <a:lnTo>
                    <a:pt x="413986" y="33552"/>
                  </a:lnTo>
                  <a:lnTo>
                    <a:pt x="375687" y="54205"/>
                  </a:lnTo>
                  <a:lnTo>
                    <a:pt x="338368" y="76740"/>
                  </a:lnTo>
                  <a:lnTo>
                    <a:pt x="302079" y="101100"/>
                  </a:lnTo>
                  <a:lnTo>
                    <a:pt x="266870" y="127231"/>
                  </a:lnTo>
                  <a:lnTo>
                    <a:pt x="252425" y="139032"/>
                  </a:lnTo>
                  <a:lnTo>
                    <a:pt x="255222" y="139032"/>
                  </a:lnTo>
                  <a:lnTo>
                    <a:pt x="268245" y="128393"/>
                  </a:lnTo>
                  <a:lnTo>
                    <a:pt x="303370" y="102326"/>
                  </a:lnTo>
                  <a:lnTo>
                    <a:pt x="339571" y="78024"/>
                  </a:lnTo>
                  <a:lnTo>
                    <a:pt x="376799" y="55543"/>
                  </a:lnTo>
                  <a:lnTo>
                    <a:pt x="415003" y="34940"/>
                  </a:lnTo>
                  <a:lnTo>
                    <a:pt x="454134" y="16268"/>
                  </a:lnTo>
                  <a:lnTo>
                    <a:pt x="491469" y="700"/>
                  </a:lnTo>
                  <a:lnTo>
                    <a:pt x="488800" y="0"/>
                  </a:lnTo>
                  <a:close/>
                </a:path>
              </a:pathLst>
            </a:custGeom>
            <a:solidFill>
              <a:srgbClr val="ACACAC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03" name="object 103"/>
            <p:cNvSpPr/>
            <p:nvPr/>
          </p:nvSpPr>
          <p:spPr>
            <a:xfrm>
              <a:off x="4293529" y="4756452"/>
              <a:ext cx="59690" cy="95885"/>
            </a:xfrm>
            <a:custGeom>
              <a:avLst/>
              <a:gdLst/>
              <a:ahLst/>
              <a:cxnLst/>
              <a:rect l="l" t="t" r="r" b="b"/>
              <a:pathLst>
                <a:path w="59689" h="95885">
                  <a:moveTo>
                    <a:pt x="59450" y="95750"/>
                  </a:moveTo>
                  <a:lnTo>
                    <a:pt x="52027" y="85308"/>
                  </a:lnTo>
                  <a:lnTo>
                    <a:pt x="27293" y="47121"/>
                  </a:lnTo>
                  <a:lnTo>
                    <a:pt x="4081" y="7669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ACACAC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104" name="object 10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541179" y="3227121"/>
              <a:ext cx="239343" cy="139332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4288903" y="4753824"/>
              <a:ext cx="60960" cy="98425"/>
            </a:xfrm>
            <a:custGeom>
              <a:avLst/>
              <a:gdLst/>
              <a:ahLst/>
              <a:cxnLst/>
              <a:rect l="l" t="t" r="r" b="b"/>
              <a:pathLst>
                <a:path w="60960" h="98425">
                  <a:moveTo>
                    <a:pt x="0" y="0"/>
                  </a:moveTo>
                  <a:lnTo>
                    <a:pt x="6745" y="12680"/>
                  </a:lnTo>
                  <a:lnTo>
                    <a:pt x="30007" y="52236"/>
                  </a:lnTo>
                  <a:lnTo>
                    <a:pt x="54794" y="90524"/>
                  </a:lnTo>
                  <a:lnTo>
                    <a:pt x="60375" y="98379"/>
                  </a:lnTo>
                </a:path>
              </a:pathLst>
            </a:custGeom>
            <a:ln w="3175">
              <a:solidFill>
                <a:srgbClr val="ACACAC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06" name="object 106"/>
            <p:cNvSpPr/>
            <p:nvPr/>
          </p:nvSpPr>
          <p:spPr>
            <a:xfrm>
              <a:off x="4284183" y="3226603"/>
              <a:ext cx="494030" cy="1625600"/>
            </a:xfrm>
            <a:custGeom>
              <a:avLst/>
              <a:gdLst/>
              <a:ahLst/>
              <a:cxnLst/>
              <a:rect l="l" t="t" r="r" b="b"/>
              <a:pathLst>
                <a:path w="494029" h="1625600">
                  <a:moveTo>
                    <a:pt x="0" y="1524538"/>
                  </a:moveTo>
                  <a:lnTo>
                    <a:pt x="9422" y="1542248"/>
                  </a:lnTo>
                  <a:lnTo>
                    <a:pt x="32745" y="1581901"/>
                  </a:lnTo>
                  <a:lnTo>
                    <a:pt x="57599" y="1620283"/>
                  </a:lnTo>
                  <a:lnTo>
                    <a:pt x="61378" y="1625599"/>
                  </a:lnTo>
                  <a:lnTo>
                    <a:pt x="65095" y="1625599"/>
                  </a:lnTo>
                  <a:lnTo>
                    <a:pt x="59514" y="1617745"/>
                  </a:lnTo>
                  <a:lnTo>
                    <a:pt x="34727" y="1579457"/>
                  </a:lnTo>
                  <a:lnTo>
                    <a:pt x="11465" y="1539901"/>
                  </a:lnTo>
                  <a:lnTo>
                    <a:pt x="4719" y="1527220"/>
                  </a:lnTo>
                  <a:lnTo>
                    <a:pt x="0" y="1524538"/>
                  </a:lnTo>
                  <a:close/>
                </a:path>
                <a:path w="494029" h="1625600">
                  <a:moveTo>
                    <a:pt x="490975" y="0"/>
                  </a:moveTo>
                  <a:lnTo>
                    <a:pt x="490463" y="0"/>
                  </a:lnTo>
                  <a:lnTo>
                    <a:pt x="457065" y="13922"/>
                  </a:lnTo>
                  <a:lnTo>
                    <a:pt x="417734" y="32684"/>
                  </a:lnTo>
                  <a:lnTo>
                    <a:pt x="379335" y="53388"/>
                  </a:lnTo>
                  <a:lnTo>
                    <a:pt x="341919" y="75978"/>
                  </a:lnTo>
                  <a:lnTo>
                    <a:pt x="305536" y="100399"/>
                  </a:lnTo>
                  <a:lnTo>
                    <a:pt x="270234" y="126594"/>
                  </a:lnTo>
                  <a:lnTo>
                    <a:pt x="254192" y="139699"/>
                  </a:lnTo>
                  <a:lnTo>
                    <a:pt x="257145" y="139699"/>
                  </a:lnTo>
                  <a:lnTo>
                    <a:pt x="271590" y="127898"/>
                  </a:lnTo>
                  <a:lnTo>
                    <a:pt x="306799" y="101768"/>
                  </a:lnTo>
                  <a:lnTo>
                    <a:pt x="343088" y="77408"/>
                  </a:lnTo>
                  <a:lnTo>
                    <a:pt x="380407" y="54873"/>
                  </a:lnTo>
                  <a:lnTo>
                    <a:pt x="418706" y="34219"/>
                  </a:lnTo>
                  <a:lnTo>
                    <a:pt x="457936" y="15503"/>
                  </a:lnTo>
                  <a:lnTo>
                    <a:pt x="493520" y="667"/>
                  </a:lnTo>
                  <a:lnTo>
                    <a:pt x="490975" y="0"/>
                  </a:lnTo>
                  <a:close/>
                </a:path>
              </a:pathLst>
            </a:custGeom>
            <a:solidFill>
              <a:srgbClr val="ACACAC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07" name="object 107"/>
            <p:cNvSpPr/>
            <p:nvPr/>
          </p:nvSpPr>
          <p:spPr>
            <a:xfrm>
              <a:off x="4288903" y="4753824"/>
              <a:ext cx="60960" cy="98425"/>
            </a:xfrm>
            <a:custGeom>
              <a:avLst/>
              <a:gdLst/>
              <a:ahLst/>
              <a:cxnLst/>
              <a:rect l="l" t="t" r="r" b="b"/>
              <a:pathLst>
                <a:path w="60960" h="98425">
                  <a:moveTo>
                    <a:pt x="60375" y="98379"/>
                  </a:moveTo>
                  <a:lnTo>
                    <a:pt x="54794" y="90524"/>
                  </a:lnTo>
                  <a:lnTo>
                    <a:pt x="30007" y="52236"/>
                  </a:lnTo>
                  <a:lnTo>
                    <a:pt x="6745" y="1268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ACACAC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108" name="object 10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538225" y="3226453"/>
              <a:ext cx="239628" cy="140000"/>
            </a:xfrm>
            <a:prstGeom prst="rect">
              <a:avLst/>
            </a:prstGeom>
          </p:spPr>
        </p:pic>
        <p:sp>
          <p:nvSpPr>
            <p:cNvPr id="109" name="object 109"/>
            <p:cNvSpPr/>
            <p:nvPr/>
          </p:nvSpPr>
          <p:spPr>
            <a:xfrm>
              <a:off x="4284183" y="4751142"/>
              <a:ext cx="61594" cy="101600"/>
            </a:xfrm>
            <a:custGeom>
              <a:avLst/>
              <a:gdLst/>
              <a:ahLst/>
              <a:cxnLst/>
              <a:rect l="l" t="t" r="r" b="b"/>
              <a:pathLst>
                <a:path w="61595" h="101600">
                  <a:moveTo>
                    <a:pt x="0" y="0"/>
                  </a:moveTo>
                  <a:lnTo>
                    <a:pt x="9422" y="17709"/>
                  </a:lnTo>
                  <a:lnTo>
                    <a:pt x="32745" y="57362"/>
                  </a:lnTo>
                  <a:lnTo>
                    <a:pt x="57599" y="95744"/>
                  </a:lnTo>
                  <a:lnTo>
                    <a:pt x="61378" y="101060"/>
                  </a:lnTo>
                </a:path>
              </a:pathLst>
            </a:custGeom>
            <a:ln w="3175">
              <a:solidFill>
                <a:srgbClr val="ACACAC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10" name="object 110"/>
            <p:cNvSpPr/>
            <p:nvPr/>
          </p:nvSpPr>
          <p:spPr>
            <a:xfrm>
              <a:off x="4277841" y="3226603"/>
              <a:ext cx="497205" cy="1625600"/>
            </a:xfrm>
            <a:custGeom>
              <a:avLst/>
              <a:gdLst/>
              <a:ahLst/>
              <a:cxnLst/>
              <a:rect l="l" t="t" r="r" b="b"/>
              <a:pathLst>
                <a:path w="497204" h="1625600">
                  <a:moveTo>
                    <a:pt x="0" y="1518814"/>
                  </a:moveTo>
                  <a:lnTo>
                    <a:pt x="13736" y="1544631"/>
                  </a:lnTo>
                  <a:lnTo>
                    <a:pt x="37121" y="1584387"/>
                  </a:lnTo>
                  <a:lnTo>
                    <a:pt x="62039" y="1622870"/>
                  </a:lnTo>
                  <a:lnTo>
                    <a:pt x="63979" y="1625599"/>
                  </a:lnTo>
                  <a:lnTo>
                    <a:pt x="67719" y="1625599"/>
                  </a:lnTo>
                  <a:lnTo>
                    <a:pt x="63941" y="1620283"/>
                  </a:lnTo>
                  <a:lnTo>
                    <a:pt x="39087" y="1581901"/>
                  </a:lnTo>
                  <a:lnTo>
                    <a:pt x="15764" y="1542248"/>
                  </a:lnTo>
                  <a:lnTo>
                    <a:pt x="6341" y="1524538"/>
                  </a:lnTo>
                  <a:lnTo>
                    <a:pt x="5393" y="1523999"/>
                  </a:lnTo>
                  <a:lnTo>
                    <a:pt x="0" y="1518814"/>
                  </a:lnTo>
                  <a:close/>
                </a:path>
                <a:path w="497204" h="1625600">
                  <a:moveTo>
                    <a:pt x="496805" y="0"/>
                  </a:moveTo>
                  <a:lnTo>
                    <a:pt x="492509" y="0"/>
                  </a:lnTo>
                  <a:lnTo>
                    <a:pt x="462538" y="12492"/>
                  </a:lnTo>
                  <a:lnTo>
                    <a:pt x="423107" y="31299"/>
                  </a:lnTo>
                  <a:lnTo>
                    <a:pt x="384610" y="52054"/>
                  </a:lnTo>
                  <a:lnTo>
                    <a:pt x="347097" y="74699"/>
                  </a:lnTo>
                  <a:lnTo>
                    <a:pt x="310620" y="99179"/>
                  </a:lnTo>
                  <a:lnTo>
                    <a:pt x="275227" y="125438"/>
                  </a:lnTo>
                  <a:lnTo>
                    <a:pt x="257766" y="139699"/>
                  </a:lnTo>
                  <a:lnTo>
                    <a:pt x="260533" y="139699"/>
                  </a:lnTo>
                  <a:lnTo>
                    <a:pt x="276576" y="126594"/>
                  </a:lnTo>
                  <a:lnTo>
                    <a:pt x="311878" y="100399"/>
                  </a:lnTo>
                  <a:lnTo>
                    <a:pt x="348261" y="75978"/>
                  </a:lnTo>
                  <a:lnTo>
                    <a:pt x="385677" y="53388"/>
                  </a:lnTo>
                  <a:lnTo>
                    <a:pt x="424076" y="32684"/>
                  </a:lnTo>
                  <a:lnTo>
                    <a:pt x="463407" y="13922"/>
                  </a:lnTo>
                  <a:lnTo>
                    <a:pt x="496805" y="0"/>
                  </a:lnTo>
                  <a:close/>
                </a:path>
              </a:pathLst>
            </a:custGeom>
            <a:solidFill>
              <a:srgbClr val="ACACAC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11" name="object 111"/>
            <p:cNvSpPr/>
            <p:nvPr/>
          </p:nvSpPr>
          <p:spPr>
            <a:xfrm>
              <a:off x="4284183" y="4751142"/>
              <a:ext cx="61594" cy="101600"/>
            </a:xfrm>
            <a:custGeom>
              <a:avLst/>
              <a:gdLst/>
              <a:ahLst/>
              <a:cxnLst/>
              <a:rect l="l" t="t" r="r" b="b"/>
              <a:pathLst>
                <a:path w="61595" h="101600">
                  <a:moveTo>
                    <a:pt x="61378" y="101060"/>
                  </a:moveTo>
                  <a:lnTo>
                    <a:pt x="57599" y="95744"/>
                  </a:lnTo>
                  <a:lnTo>
                    <a:pt x="32745" y="57362"/>
                  </a:lnTo>
                  <a:lnTo>
                    <a:pt x="9422" y="17709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ACACAC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112" name="object 11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535458" y="3226453"/>
              <a:ext cx="239338" cy="140000"/>
            </a:xfrm>
            <a:prstGeom prst="rect">
              <a:avLst/>
            </a:prstGeom>
          </p:spPr>
        </p:pic>
        <p:sp>
          <p:nvSpPr>
            <p:cNvPr id="113" name="object 113"/>
            <p:cNvSpPr/>
            <p:nvPr/>
          </p:nvSpPr>
          <p:spPr>
            <a:xfrm>
              <a:off x="4277841" y="4745417"/>
              <a:ext cx="64135" cy="107314"/>
            </a:xfrm>
            <a:custGeom>
              <a:avLst/>
              <a:gdLst/>
              <a:ahLst/>
              <a:cxnLst/>
              <a:rect l="l" t="t" r="r" b="b"/>
              <a:pathLst>
                <a:path w="64135" h="107314">
                  <a:moveTo>
                    <a:pt x="0" y="0"/>
                  </a:moveTo>
                  <a:lnTo>
                    <a:pt x="13736" y="25817"/>
                  </a:lnTo>
                  <a:lnTo>
                    <a:pt x="37121" y="65573"/>
                  </a:lnTo>
                  <a:lnTo>
                    <a:pt x="62039" y="104056"/>
                  </a:lnTo>
                  <a:lnTo>
                    <a:pt x="63979" y="106785"/>
                  </a:lnTo>
                </a:path>
              </a:pathLst>
            </a:custGeom>
            <a:ln w="3175">
              <a:solidFill>
                <a:srgbClr val="ACACAC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14" name="object 114"/>
            <p:cNvSpPr/>
            <p:nvPr/>
          </p:nvSpPr>
          <p:spPr>
            <a:xfrm>
              <a:off x="4271357" y="3226603"/>
              <a:ext cx="499109" cy="1625600"/>
            </a:xfrm>
            <a:custGeom>
              <a:avLst/>
              <a:gdLst/>
              <a:ahLst/>
              <a:cxnLst/>
              <a:rect l="l" t="t" r="r" b="b"/>
              <a:pathLst>
                <a:path w="499110" h="1625600">
                  <a:moveTo>
                    <a:pt x="0" y="1512578"/>
                  </a:moveTo>
                  <a:lnTo>
                    <a:pt x="18300" y="1546977"/>
                  </a:lnTo>
                  <a:lnTo>
                    <a:pt x="41740" y="1586831"/>
                  </a:lnTo>
                  <a:lnTo>
                    <a:pt x="66853" y="1625599"/>
                  </a:lnTo>
                  <a:lnTo>
                    <a:pt x="70464" y="1625599"/>
                  </a:lnTo>
                  <a:lnTo>
                    <a:pt x="68524" y="1622870"/>
                  </a:lnTo>
                  <a:lnTo>
                    <a:pt x="43606" y="1584387"/>
                  </a:lnTo>
                  <a:lnTo>
                    <a:pt x="20221" y="1544631"/>
                  </a:lnTo>
                  <a:lnTo>
                    <a:pt x="6485" y="1518814"/>
                  </a:lnTo>
                  <a:lnTo>
                    <a:pt x="0" y="1512578"/>
                  </a:lnTo>
                  <a:close/>
                </a:path>
                <a:path w="499110" h="1625600">
                  <a:moveTo>
                    <a:pt x="498994" y="0"/>
                  </a:moveTo>
                  <a:lnTo>
                    <a:pt x="494349" y="0"/>
                  </a:lnTo>
                  <a:lnTo>
                    <a:pt x="468177" y="10911"/>
                  </a:lnTo>
                  <a:lnTo>
                    <a:pt x="428649" y="29769"/>
                  </a:lnTo>
                  <a:lnTo>
                    <a:pt x="390059" y="50579"/>
                  </a:lnTo>
                  <a:lnTo>
                    <a:pt x="352456" y="73285"/>
                  </a:lnTo>
                  <a:lnTo>
                    <a:pt x="315890" y="97831"/>
                  </a:lnTo>
                  <a:lnTo>
                    <a:pt x="280412" y="124160"/>
                  </a:lnTo>
                  <a:lnTo>
                    <a:pt x="261392" y="139699"/>
                  </a:lnTo>
                  <a:lnTo>
                    <a:pt x="264251" y="139699"/>
                  </a:lnTo>
                  <a:lnTo>
                    <a:pt x="281712" y="125438"/>
                  </a:lnTo>
                  <a:lnTo>
                    <a:pt x="317105" y="99179"/>
                  </a:lnTo>
                  <a:lnTo>
                    <a:pt x="353582" y="74699"/>
                  </a:lnTo>
                  <a:lnTo>
                    <a:pt x="391095" y="52054"/>
                  </a:lnTo>
                  <a:lnTo>
                    <a:pt x="429592" y="31299"/>
                  </a:lnTo>
                  <a:lnTo>
                    <a:pt x="469023" y="12492"/>
                  </a:lnTo>
                  <a:lnTo>
                    <a:pt x="498994" y="0"/>
                  </a:lnTo>
                  <a:close/>
                </a:path>
              </a:pathLst>
            </a:custGeom>
            <a:solidFill>
              <a:srgbClr val="ACACAC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15" name="object 115"/>
            <p:cNvSpPr/>
            <p:nvPr/>
          </p:nvSpPr>
          <p:spPr>
            <a:xfrm>
              <a:off x="4277841" y="4745417"/>
              <a:ext cx="64135" cy="107314"/>
            </a:xfrm>
            <a:custGeom>
              <a:avLst/>
              <a:gdLst/>
              <a:ahLst/>
              <a:cxnLst/>
              <a:rect l="l" t="t" r="r" b="b"/>
              <a:pathLst>
                <a:path w="64135" h="107314">
                  <a:moveTo>
                    <a:pt x="63979" y="106785"/>
                  </a:moveTo>
                  <a:lnTo>
                    <a:pt x="62039" y="104056"/>
                  </a:lnTo>
                  <a:lnTo>
                    <a:pt x="37121" y="65573"/>
                  </a:lnTo>
                  <a:lnTo>
                    <a:pt x="13736" y="25817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ACACAC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116" name="object 11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532599" y="3226453"/>
              <a:ext cx="237902" cy="140000"/>
            </a:xfrm>
            <a:prstGeom prst="rect">
              <a:avLst/>
            </a:prstGeom>
          </p:spPr>
        </p:pic>
        <p:sp>
          <p:nvSpPr>
            <p:cNvPr id="117" name="object 117"/>
            <p:cNvSpPr/>
            <p:nvPr/>
          </p:nvSpPr>
          <p:spPr>
            <a:xfrm>
              <a:off x="4271356" y="4739182"/>
              <a:ext cx="67310" cy="113030"/>
            </a:xfrm>
            <a:custGeom>
              <a:avLst/>
              <a:gdLst/>
              <a:ahLst/>
              <a:cxnLst/>
              <a:rect l="l" t="t" r="r" b="b"/>
              <a:pathLst>
                <a:path w="67310" h="113029">
                  <a:moveTo>
                    <a:pt x="0" y="0"/>
                  </a:moveTo>
                  <a:lnTo>
                    <a:pt x="18300" y="34399"/>
                  </a:lnTo>
                  <a:lnTo>
                    <a:pt x="41740" y="74253"/>
                  </a:lnTo>
                  <a:lnTo>
                    <a:pt x="66717" y="112830"/>
                  </a:lnTo>
                  <a:lnTo>
                    <a:pt x="66853" y="113021"/>
                  </a:lnTo>
                </a:path>
              </a:pathLst>
            </a:custGeom>
            <a:ln w="3175">
              <a:solidFill>
                <a:srgbClr val="ACACAC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18" name="object 118"/>
            <p:cNvSpPr/>
            <p:nvPr/>
          </p:nvSpPr>
          <p:spPr>
            <a:xfrm>
              <a:off x="4264785" y="3226603"/>
              <a:ext cx="501015" cy="1625600"/>
            </a:xfrm>
            <a:custGeom>
              <a:avLst/>
              <a:gdLst/>
              <a:ahLst/>
              <a:cxnLst/>
              <a:rect l="l" t="t" r="r" b="b"/>
              <a:pathLst>
                <a:path w="501014" h="1625600">
                  <a:moveTo>
                    <a:pt x="0" y="1506259"/>
                  </a:moveTo>
                  <a:lnTo>
                    <a:pt x="919" y="1508179"/>
                  </a:lnTo>
                  <a:lnTo>
                    <a:pt x="22851" y="1549399"/>
                  </a:lnTo>
                  <a:lnTo>
                    <a:pt x="46330" y="1589319"/>
                  </a:lnTo>
                  <a:lnTo>
                    <a:pt x="69822" y="1625599"/>
                  </a:lnTo>
                  <a:lnTo>
                    <a:pt x="73425" y="1625599"/>
                  </a:lnTo>
                  <a:lnTo>
                    <a:pt x="48311" y="1586831"/>
                  </a:lnTo>
                  <a:lnTo>
                    <a:pt x="24872" y="1546977"/>
                  </a:lnTo>
                  <a:lnTo>
                    <a:pt x="6571" y="1512578"/>
                  </a:lnTo>
                  <a:lnTo>
                    <a:pt x="0" y="1506259"/>
                  </a:lnTo>
                  <a:close/>
                </a:path>
                <a:path w="501014" h="1625600">
                  <a:moveTo>
                    <a:pt x="500920" y="0"/>
                  </a:moveTo>
                  <a:lnTo>
                    <a:pt x="496622" y="0"/>
                  </a:lnTo>
                  <a:lnTo>
                    <a:pt x="473877" y="9481"/>
                  </a:lnTo>
                  <a:lnTo>
                    <a:pt x="434248" y="28385"/>
                  </a:lnTo>
                  <a:lnTo>
                    <a:pt x="395558" y="49245"/>
                  </a:lnTo>
                  <a:lnTo>
                    <a:pt x="357858" y="72006"/>
                  </a:lnTo>
                  <a:lnTo>
                    <a:pt x="321198" y="96611"/>
                  </a:lnTo>
                  <a:lnTo>
                    <a:pt x="285628" y="123004"/>
                  </a:lnTo>
                  <a:lnTo>
                    <a:pt x="265189" y="139699"/>
                  </a:lnTo>
                  <a:lnTo>
                    <a:pt x="267964" y="139699"/>
                  </a:lnTo>
                  <a:lnTo>
                    <a:pt x="286984" y="124160"/>
                  </a:lnTo>
                  <a:lnTo>
                    <a:pt x="322462" y="97831"/>
                  </a:lnTo>
                  <a:lnTo>
                    <a:pt x="359027" y="73285"/>
                  </a:lnTo>
                  <a:lnTo>
                    <a:pt x="396630" y="50579"/>
                  </a:lnTo>
                  <a:lnTo>
                    <a:pt x="435220" y="29769"/>
                  </a:lnTo>
                  <a:lnTo>
                    <a:pt x="474748" y="10911"/>
                  </a:lnTo>
                  <a:lnTo>
                    <a:pt x="500920" y="0"/>
                  </a:lnTo>
                  <a:close/>
                </a:path>
              </a:pathLst>
            </a:custGeom>
            <a:solidFill>
              <a:srgbClr val="ACACAC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19" name="object 119"/>
            <p:cNvSpPr/>
            <p:nvPr/>
          </p:nvSpPr>
          <p:spPr>
            <a:xfrm>
              <a:off x="4271356" y="4739182"/>
              <a:ext cx="67310" cy="113030"/>
            </a:xfrm>
            <a:custGeom>
              <a:avLst/>
              <a:gdLst/>
              <a:ahLst/>
              <a:cxnLst/>
              <a:rect l="l" t="t" r="r" b="b"/>
              <a:pathLst>
                <a:path w="67310" h="113029">
                  <a:moveTo>
                    <a:pt x="66853" y="113021"/>
                  </a:moveTo>
                  <a:lnTo>
                    <a:pt x="66717" y="112830"/>
                  </a:lnTo>
                  <a:lnTo>
                    <a:pt x="41740" y="74253"/>
                  </a:lnTo>
                  <a:lnTo>
                    <a:pt x="18300" y="34399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ACACAC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120" name="object 12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529824" y="3226453"/>
              <a:ext cx="236031" cy="140000"/>
            </a:xfrm>
            <a:prstGeom prst="rect">
              <a:avLst/>
            </a:prstGeom>
          </p:spPr>
        </p:pic>
        <p:sp>
          <p:nvSpPr>
            <p:cNvPr id="121" name="object 121"/>
            <p:cNvSpPr/>
            <p:nvPr/>
          </p:nvSpPr>
          <p:spPr>
            <a:xfrm>
              <a:off x="4264785" y="4732863"/>
              <a:ext cx="69850" cy="119380"/>
            </a:xfrm>
            <a:custGeom>
              <a:avLst/>
              <a:gdLst/>
              <a:ahLst/>
              <a:cxnLst/>
              <a:rect l="l" t="t" r="r" b="b"/>
              <a:pathLst>
                <a:path w="69850" h="119379">
                  <a:moveTo>
                    <a:pt x="0" y="0"/>
                  </a:moveTo>
                  <a:lnTo>
                    <a:pt x="919" y="1920"/>
                  </a:lnTo>
                  <a:lnTo>
                    <a:pt x="22828" y="43102"/>
                  </a:lnTo>
                  <a:lnTo>
                    <a:pt x="46330" y="83060"/>
                  </a:lnTo>
                  <a:lnTo>
                    <a:pt x="69822" y="119340"/>
                  </a:lnTo>
                </a:path>
              </a:pathLst>
            </a:custGeom>
            <a:ln w="3175">
              <a:solidFill>
                <a:srgbClr val="ACACAC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22" name="object 122"/>
            <p:cNvSpPr/>
            <p:nvPr/>
          </p:nvSpPr>
          <p:spPr>
            <a:xfrm>
              <a:off x="4258930" y="3226603"/>
              <a:ext cx="502920" cy="1625600"/>
            </a:xfrm>
            <a:custGeom>
              <a:avLst/>
              <a:gdLst/>
              <a:ahLst/>
              <a:cxnLst/>
              <a:rect l="l" t="t" r="r" b="b"/>
              <a:pathLst>
                <a:path w="502920" h="1625600">
                  <a:moveTo>
                    <a:pt x="0" y="1500628"/>
                  </a:moveTo>
                  <a:lnTo>
                    <a:pt x="4689" y="1510425"/>
                  </a:lnTo>
                  <a:lnTo>
                    <a:pt x="26656" y="1551707"/>
                  </a:lnTo>
                  <a:lnTo>
                    <a:pt x="50219" y="1591763"/>
                  </a:lnTo>
                  <a:lnTo>
                    <a:pt x="72132" y="1625599"/>
                  </a:lnTo>
                  <a:lnTo>
                    <a:pt x="75677" y="1625599"/>
                  </a:lnTo>
                  <a:lnTo>
                    <a:pt x="52186" y="1589319"/>
                  </a:lnTo>
                  <a:lnTo>
                    <a:pt x="28707" y="1549399"/>
                  </a:lnTo>
                  <a:lnTo>
                    <a:pt x="6774" y="1508179"/>
                  </a:lnTo>
                  <a:lnTo>
                    <a:pt x="5855" y="1506259"/>
                  </a:lnTo>
                  <a:lnTo>
                    <a:pt x="0" y="1500628"/>
                  </a:lnTo>
                  <a:close/>
                </a:path>
                <a:path w="502920" h="1625600">
                  <a:moveTo>
                    <a:pt x="502478" y="0"/>
                  </a:moveTo>
                  <a:lnTo>
                    <a:pt x="497860" y="0"/>
                  </a:lnTo>
                  <a:lnTo>
                    <a:pt x="478864" y="7919"/>
                  </a:lnTo>
                  <a:lnTo>
                    <a:pt x="439134" y="26872"/>
                  </a:lnTo>
                  <a:lnTo>
                    <a:pt x="400346" y="47788"/>
                  </a:lnTo>
                  <a:lnTo>
                    <a:pt x="362550" y="70608"/>
                  </a:lnTo>
                  <a:lnTo>
                    <a:pt x="325796" y="95278"/>
                  </a:lnTo>
                  <a:lnTo>
                    <a:pt x="290135" y="121740"/>
                  </a:lnTo>
                  <a:lnTo>
                    <a:pt x="268150" y="139699"/>
                  </a:lnTo>
                  <a:lnTo>
                    <a:pt x="271044" y="139699"/>
                  </a:lnTo>
                  <a:lnTo>
                    <a:pt x="291483" y="123004"/>
                  </a:lnTo>
                  <a:lnTo>
                    <a:pt x="327053" y="96611"/>
                  </a:lnTo>
                  <a:lnTo>
                    <a:pt x="363714" y="72006"/>
                  </a:lnTo>
                  <a:lnTo>
                    <a:pt x="401413" y="49245"/>
                  </a:lnTo>
                  <a:lnTo>
                    <a:pt x="440103" y="28385"/>
                  </a:lnTo>
                  <a:lnTo>
                    <a:pt x="479732" y="9481"/>
                  </a:lnTo>
                  <a:lnTo>
                    <a:pt x="502478" y="0"/>
                  </a:lnTo>
                  <a:close/>
                </a:path>
              </a:pathLst>
            </a:custGeom>
            <a:solidFill>
              <a:srgbClr val="ACACAC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23" name="object 123"/>
            <p:cNvSpPr/>
            <p:nvPr/>
          </p:nvSpPr>
          <p:spPr>
            <a:xfrm>
              <a:off x="4264785" y="4732863"/>
              <a:ext cx="69850" cy="119380"/>
            </a:xfrm>
            <a:custGeom>
              <a:avLst/>
              <a:gdLst/>
              <a:ahLst/>
              <a:cxnLst/>
              <a:rect l="l" t="t" r="r" b="b"/>
              <a:pathLst>
                <a:path w="69850" h="119379">
                  <a:moveTo>
                    <a:pt x="69822" y="119340"/>
                  </a:moveTo>
                  <a:lnTo>
                    <a:pt x="46330" y="83060"/>
                  </a:lnTo>
                  <a:lnTo>
                    <a:pt x="22828" y="43102"/>
                  </a:lnTo>
                  <a:lnTo>
                    <a:pt x="919" y="192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ACACAC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124" name="object 12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526930" y="3226453"/>
              <a:ext cx="234627" cy="140000"/>
            </a:xfrm>
            <a:prstGeom prst="rect">
              <a:avLst/>
            </a:prstGeom>
          </p:spPr>
        </p:pic>
        <p:sp>
          <p:nvSpPr>
            <p:cNvPr id="125" name="object 125"/>
            <p:cNvSpPr/>
            <p:nvPr/>
          </p:nvSpPr>
          <p:spPr>
            <a:xfrm>
              <a:off x="4258930" y="4727232"/>
              <a:ext cx="72390" cy="125095"/>
            </a:xfrm>
            <a:custGeom>
              <a:avLst/>
              <a:gdLst/>
              <a:ahLst/>
              <a:cxnLst/>
              <a:rect l="l" t="t" r="r" b="b"/>
              <a:pathLst>
                <a:path w="72389" h="125095">
                  <a:moveTo>
                    <a:pt x="0" y="0"/>
                  </a:moveTo>
                  <a:lnTo>
                    <a:pt x="4689" y="9796"/>
                  </a:lnTo>
                  <a:lnTo>
                    <a:pt x="26656" y="51079"/>
                  </a:lnTo>
                  <a:lnTo>
                    <a:pt x="50219" y="91134"/>
                  </a:lnTo>
                  <a:lnTo>
                    <a:pt x="72132" y="124970"/>
                  </a:lnTo>
                </a:path>
              </a:pathLst>
            </a:custGeom>
            <a:ln w="3175">
              <a:solidFill>
                <a:srgbClr val="ACACAC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26" name="object 126"/>
            <p:cNvSpPr/>
            <p:nvPr/>
          </p:nvSpPr>
          <p:spPr>
            <a:xfrm>
              <a:off x="4253294" y="3226603"/>
              <a:ext cx="503555" cy="1625600"/>
            </a:xfrm>
            <a:custGeom>
              <a:avLst/>
              <a:gdLst/>
              <a:ahLst/>
              <a:cxnLst/>
              <a:rect l="l" t="t" r="r" b="b"/>
              <a:pathLst>
                <a:path w="503554" h="1625600">
                  <a:moveTo>
                    <a:pt x="0" y="1495210"/>
                  </a:moveTo>
                  <a:lnTo>
                    <a:pt x="8352" y="1512662"/>
                  </a:lnTo>
                  <a:lnTo>
                    <a:pt x="30370" y="1554044"/>
                  </a:lnTo>
                  <a:lnTo>
                    <a:pt x="53988" y="1594197"/>
                  </a:lnTo>
                  <a:lnTo>
                    <a:pt x="74323" y="1625599"/>
                  </a:lnTo>
                  <a:lnTo>
                    <a:pt x="77767" y="1625599"/>
                  </a:lnTo>
                  <a:lnTo>
                    <a:pt x="55854" y="1591763"/>
                  </a:lnTo>
                  <a:lnTo>
                    <a:pt x="32291" y="1551707"/>
                  </a:lnTo>
                  <a:lnTo>
                    <a:pt x="10324" y="1510425"/>
                  </a:lnTo>
                  <a:lnTo>
                    <a:pt x="5635" y="1500628"/>
                  </a:lnTo>
                  <a:lnTo>
                    <a:pt x="0" y="1495210"/>
                  </a:lnTo>
                  <a:close/>
                </a:path>
                <a:path w="503554" h="1625600">
                  <a:moveTo>
                    <a:pt x="503495" y="0"/>
                  </a:moveTo>
                  <a:lnTo>
                    <a:pt x="499218" y="0"/>
                  </a:lnTo>
                  <a:lnTo>
                    <a:pt x="483652" y="6489"/>
                  </a:lnTo>
                  <a:lnTo>
                    <a:pt x="443827" y="25488"/>
                  </a:lnTo>
                  <a:lnTo>
                    <a:pt x="404945" y="46453"/>
                  </a:lnTo>
                  <a:lnTo>
                    <a:pt x="367058" y="69329"/>
                  </a:lnTo>
                  <a:lnTo>
                    <a:pt x="330216" y="94058"/>
                  </a:lnTo>
                  <a:lnTo>
                    <a:pt x="294470" y="120584"/>
                  </a:lnTo>
                  <a:lnTo>
                    <a:pt x="271071" y="139699"/>
                  </a:lnTo>
                  <a:lnTo>
                    <a:pt x="273785" y="139699"/>
                  </a:lnTo>
                  <a:lnTo>
                    <a:pt x="295770" y="121740"/>
                  </a:lnTo>
                  <a:lnTo>
                    <a:pt x="331431" y="95278"/>
                  </a:lnTo>
                  <a:lnTo>
                    <a:pt x="368185" y="70608"/>
                  </a:lnTo>
                  <a:lnTo>
                    <a:pt x="405981" y="47788"/>
                  </a:lnTo>
                  <a:lnTo>
                    <a:pt x="444769" y="26872"/>
                  </a:lnTo>
                  <a:lnTo>
                    <a:pt x="484499" y="7919"/>
                  </a:lnTo>
                  <a:lnTo>
                    <a:pt x="503495" y="0"/>
                  </a:lnTo>
                  <a:close/>
                </a:path>
              </a:pathLst>
            </a:custGeom>
            <a:solidFill>
              <a:srgbClr val="ACACAC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27" name="object 127"/>
            <p:cNvSpPr/>
            <p:nvPr/>
          </p:nvSpPr>
          <p:spPr>
            <a:xfrm>
              <a:off x="4258930" y="4727232"/>
              <a:ext cx="72390" cy="125095"/>
            </a:xfrm>
            <a:custGeom>
              <a:avLst/>
              <a:gdLst/>
              <a:ahLst/>
              <a:cxnLst/>
              <a:rect l="l" t="t" r="r" b="b"/>
              <a:pathLst>
                <a:path w="72389" h="125095">
                  <a:moveTo>
                    <a:pt x="72132" y="124970"/>
                  </a:moveTo>
                  <a:lnTo>
                    <a:pt x="50219" y="91134"/>
                  </a:lnTo>
                  <a:lnTo>
                    <a:pt x="26656" y="51079"/>
                  </a:lnTo>
                  <a:lnTo>
                    <a:pt x="4689" y="9796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ACACAC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128" name="object 12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524215" y="3226453"/>
              <a:ext cx="232724" cy="140000"/>
            </a:xfrm>
            <a:prstGeom prst="rect">
              <a:avLst/>
            </a:prstGeom>
          </p:spPr>
        </p:pic>
        <p:sp>
          <p:nvSpPr>
            <p:cNvPr id="129" name="object 129"/>
            <p:cNvSpPr/>
            <p:nvPr/>
          </p:nvSpPr>
          <p:spPr>
            <a:xfrm>
              <a:off x="4253294" y="4721814"/>
              <a:ext cx="74930" cy="130810"/>
            </a:xfrm>
            <a:custGeom>
              <a:avLst/>
              <a:gdLst/>
              <a:ahLst/>
              <a:cxnLst/>
              <a:rect l="l" t="t" r="r" b="b"/>
              <a:pathLst>
                <a:path w="74929" h="130810">
                  <a:moveTo>
                    <a:pt x="0" y="0"/>
                  </a:moveTo>
                  <a:lnTo>
                    <a:pt x="8352" y="17452"/>
                  </a:lnTo>
                  <a:lnTo>
                    <a:pt x="30370" y="58834"/>
                  </a:lnTo>
                  <a:lnTo>
                    <a:pt x="53988" y="98987"/>
                  </a:lnTo>
                  <a:lnTo>
                    <a:pt x="74323" y="130389"/>
                  </a:lnTo>
                </a:path>
              </a:pathLst>
            </a:custGeom>
            <a:ln w="3175">
              <a:solidFill>
                <a:srgbClr val="ACACAC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30" name="object 130"/>
            <p:cNvSpPr/>
            <p:nvPr/>
          </p:nvSpPr>
          <p:spPr>
            <a:xfrm>
              <a:off x="4247418" y="3226603"/>
              <a:ext cx="505459" cy="1625600"/>
            </a:xfrm>
            <a:custGeom>
              <a:avLst/>
              <a:gdLst/>
              <a:ahLst/>
              <a:cxnLst/>
              <a:rect l="l" t="t" r="r" b="b"/>
              <a:pathLst>
                <a:path w="505460" h="1625600">
                  <a:moveTo>
                    <a:pt x="0" y="1489559"/>
                  </a:moveTo>
                  <a:lnTo>
                    <a:pt x="12127" y="1514901"/>
                  </a:lnTo>
                  <a:lnTo>
                    <a:pt x="34204" y="1556396"/>
                  </a:lnTo>
                  <a:lnTo>
                    <a:pt x="57883" y="1596658"/>
                  </a:lnTo>
                  <a:lnTo>
                    <a:pt x="76622" y="1625599"/>
                  </a:lnTo>
                  <a:lnTo>
                    <a:pt x="80199" y="1625599"/>
                  </a:lnTo>
                  <a:lnTo>
                    <a:pt x="59865" y="1594197"/>
                  </a:lnTo>
                  <a:lnTo>
                    <a:pt x="36247" y="1554044"/>
                  </a:lnTo>
                  <a:lnTo>
                    <a:pt x="14229" y="1512662"/>
                  </a:lnTo>
                  <a:lnTo>
                    <a:pt x="5876" y="1495210"/>
                  </a:lnTo>
                  <a:lnTo>
                    <a:pt x="0" y="1489559"/>
                  </a:lnTo>
                  <a:close/>
                </a:path>
                <a:path w="505460" h="1625600">
                  <a:moveTo>
                    <a:pt x="505094" y="0"/>
                  </a:moveTo>
                  <a:lnTo>
                    <a:pt x="500426" y="0"/>
                  </a:lnTo>
                  <a:lnTo>
                    <a:pt x="488658" y="4906"/>
                  </a:lnTo>
                  <a:lnTo>
                    <a:pt x="448730" y="23955"/>
                  </a:lnTo>
                  <a:lnTo>
                    <a:pt x="409749" y="44975"/>
                  </a:lnTo>
                  <a:lnTo>
                    <a:pt x="371765" y="67910"/>
                  </a:lnTo>
                  <a:lnTo>
                    <a:pt x="334829" y="92703"/>
                  </a:lnTo>
                  <a:lnTo>
                    <a:pt x="298990" y="119298"/>
                  </a:lnTo>
                  <a:lnTo>
                    <a:pt x="274016" y="139699"/>
                  </a:lnTo>
                  <a:lnTo>
                    <a:pt x="276947" y="139699"/>
                  </a:lnTo>
                  <a:lnTo>
                    <a:pt x="300346" y="120584"/>
                  </a:lnTo>
                  <a:lnTo>
                    <a:pt x="336093" y="94058"/>
                  </a:lnTo>
                  <a:lnTo>
                    <a:pt x="372934" y="69329"/>
                  </a:lnTo>
                  <a:lnTo>
                    <a:pt x="410821" y="46453"/>
                  </a:lnTo>
                  <a:lnTo>
                    <a:pt x="449703" y="25488"/>
                  </a:lnTo>
                  <a:lnTo>
                    <a:pt x="489529" y="6489"/>
                  </a:lnTo>
                  <a:lnTo>
                    <a:pt x="505094" y="0"/>
                  </a:lnTo>
                  <a:close/>
                </a:path>
              </a:pathLst>
            </a:custGeom>
            <a:solidFill>
              <a:srgbClr val="ACACAC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31" name="object 131"/>
            <p:cNvSpPr/>
            <p:nvPr/>
          </p:nvSpPr>
          <p:spPr>
            <a:xfrm>
              <a:off x="4253294" y="4721814"/>
              <a:ext cx="74930" cy="130810"/>
            </a:xfrm>
            <a:custGeom>
              <a:avLst/>
              <a:gdLst/>
              <a:ahLst/>
              <a:cxnLst/>
              <a:rect l="l" t="t" r="r" b="b"/>
              <a:pathLst>
                <a:path w="74929" h="130810">
                  <a:moveTo>
                    <a:pt x="74323" y="130389"/>
                  </a:moveTo>
                  <a:lnTo>
                    <a:pt x="53988" y="98987"/>
                  </a:lnTo>
                  <a:lnTo>
                    <a:pt x="30370" y="58834"/>
                  </a:lnTo>
                  <a:lnTo>
                    <a:pt x="8352" y="17452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ACACAC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132" name="object 13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521285" y="3226453"/>
              <a:ext cx="231378" cy="140000"/>
            </a:xfrm>
            <a:prstGeom prst="rect">
              <a:avLst/>
            </a:prstGeom>
          </p:spPr>
        </p:pic>
        <p:sp>
          <p:nvSpPr>
            <p:cNvPr id="133" name="object 133"/>
            <p:cNvSpPr/>
            <p:nvPr/>
          </p:nvSpPr>
          <p:spPr>
            <a:xfrm>
              <a:off x="4247418" y="4716163"/>
              <a:ext cx="76835" cy="136525"/>
            </a:xfrm>
            <a:custGeom>
              <a:avLst/>
              <a:gdLst/>
              <a:ahLst/>
              <a:cxnLst/>
              <a:rect l="l" t="t" r="r" b="b"/>
              <a:pathLst>
                <a:path w="76835" h="136525">
                  <a:moveTo>
                    <a:pt x="0" y="0"/>
                  </a:moveTo>
                  <a:lnTo>
                    <a:pt x="12127" y="25341"/>
                  </a:lnTo>
                  <a:lnTo>
                    <a:pt x="34204" y="66836"/>
                  </a:lnTo>
                  <a:lnTo>
                    <a:pt x="57883" y="107098"/>
                  </a:lnTo>
                  <a:lnTo>
                    <a:pt x="76622" y="136039"/>
                  </a:lnTo>
                </a:path>
              </a:pathLst>
            </a:custGeom>
            <a:ln w="3175">
              <a:solidFill>
                <a:srgbClr val="ACACAC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34" name="object 134"/>
            <p:cNvSpPr/>
            <p:nvPr/>
          </p:nvSpPr>
          <p:spPr>
            <a:xfrm>
              <a:off x="4241308" y="3226603"/>
              <a:ext cx="506730" cy="1626235"/>
            </a:xfrm>
            <a:custGeom>
              <a:avLst/>
              <a:gdLst/>
              <a:ahLst/>
              <a:cxnLst/>
              <a:rect l="l" t="t" r="r" b="b"/>
              <a:pathLst>
                <a:path w="506729" h="1626235">
                  <a:moveTo>
                    <a:pt x="0" y="1483392"/>
                  </a:moveTo>
                  <a:lnTo>
                    <a:pt x="16152" y="1517138"/>
                  </a:lnTo>
                  <a:lnTo>
                    <a:pt x="38286" y="1558734"/>
                  </a:lnTo>
                  <a:lnTo>
                    <a:pt x="62027" y="1599093"/>
                  </a:lnTo>
                  <a:lnTo>
                    <a:pt x="79230" y="1625658"/>
                  </a:lnTo>
                  <a:lnTo>
                    <a:pt x="82771" y="1625658"/>
                  </a:lnTo>
                  <a:lnTo>
                    <a:pt x="63993" y="1596658"/>
                  </a:lnTo>
                  <a:lnTo>
                    <a:pt x="40313" y="1556396"/>
                  </a:lnTo>
                  <a:lnTo>
                    <a:pt x="18237" y="1514901"/>
                  </a:lnTo>
                  <a:lnTo>
                    <a:pt x="6109" y="1489559"/>
                  </a:lnTo>
                  <a:lnTo>
                    <a:pt x="2303" y="1485899"/>
                  </a:lnTo>
                  <a:lnTo>
                    <a:pt x="0" y="1483392"/>
                  </a:lnTo>
                  <a:close/>
                </a:path>
                <a:path w="506729" h="1626235">
                  <a:moveTo>
                    <a:pt x="506536" y="0"/>
                  </a:moveTo>
                  <a:lnTo>
                    <a:pt x="501927" y="0"/>
                  </a:lnTo>
                  <a:lnTo>
                    <a:pt x="493900" y="3347"/>
                  </a:lnTo>
                  <a:lnTo>
                    <a:pt x="453871" y="22446"/>
                  </a:lnTo>
                  <a:lnTo>
                    <a:pt x="414792" y="43522"/>
                  </a:lnTo>
                  <a:lnTo>
                    <a:pt x="376711" y="66518"/>
                  </a:lnTo>
                  <a:lnTo>
                    <a:pt x="339681" y="91376"/>
                  </a:lnTo>
                  <a:lnTo>
                    <a:pt x="303752" y="118040"/>
                  </a:lnTo>
                  <a:lnTo>
                    <a:pt x="277240" y="139699"/>
                  </a:lnTo>
                  <a:lnTo>
                    <a:pt x="280126" y="139699"/>
                  </a:lnTo>
                  <a:lnTo>
                    <a:pt x="305100" y="119298"/>
                  </a:lnTo>
                  <a:lnTo>
                    <a:pt x="340939" y="92703"/>
                  </a:lnTo>
                  <a:lnTo>
                    <a:pt x="377875" y="67910"/>
                  </a:lnTo>
                  <a:lnTo>
                    <a:pt x="415859" y="44975"/>
                  </a:lnTo>
                  <a:lnTo>
                    <a:pt x="454840" y="23955"/>
                  </a:lnTo>
                  <a:lnTo>
                    <a:pt x="494768" y="4906"/>
                  </a:lnTo>
                  <a:lnTo>
                    <a:pt x="506536" y="0"/>
                  </a:lnTo>
                  <a:close/>
                </a:path>
              </a:pathLst>
            </a:custGeom>
            <a:solidFill>
              <a:srgbClr val="ACACAC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35" name="object 135"/>
            <p:cNvSpPr/>
            <p:nvPr/>
          </p:nvSpPr>
          <p:spPr>
            <a:xfrm>
              <a:off x="4247418" y="4716163"/>
              <a:ext cx="76835" cy="136525"/>
            </a:xfrm>
            <a:custGeom>
              <a:avLst/>
              <a:gdLst/>
              <a:ahLst/>
              <a:cxnLst/>
              <a:rect l="l" t="t" r="r" b="b"/>
              <a:pathLst>
                <a:path w="76835" h="136525">
                  <a:moveTo>
                    <a:pt x="76622" y="136039"/>
                  </a:moveTo>
                  <a:lnTo>
                    <a:pt x="57883" y="107098"/>
                  </a:lnTo>
                  <a:lnTo>
                    <a:pt x="34204" y="66836"/>
                  </a:lnTo>
                  <a:lnTo>
                    <a:pt x="12127" y="25341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ACACAC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136" name="object 136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518399" y="3226453"/>
              <a:ext cx="229596" cy="140000"/>
            </a:xfrm>
            <a:prstGeom prst="rect">
              <a:avLst/>
            </a:prstGeom>
          </p:spPr>
        </p:pic>
        <p:sp>
          <p:nvSpPr>
            <p:cNvPr id="137" name="object 137"/>
            <p:cNvSpPr/>
            <p:nvPr/>
          </p:nvSpPr>
          <p:spPr>
            <a:xfrm>
              <a:off x="4241308" y="4709996"/>
              <a:ext cx="79375" cy="142875"/>
            </a:xfrm>
            <a:custGeom>
              <a:avLst/>
              <a:gdLst/>
              <a:ahLst/>
              <a:cxnLst/>
              <a:rect l="l" t="t" r="r" b="b"/>
              <a:pathLst>
                <a:path w="79375" h="142875">
                  <a:moveTo>
                    <a:pt x="0" y="0"/>
                  </a:moveTo>
                  <a:lnTo>
                    <a:pt x="16152" y="33746"/>
                  </a:lnTo>
                  <a:lnTo>
                    <a:pt x="38286" y="75342"/>
                  </a:lnTo>
                  <a:lnTo>
                    <a:pt x="62027" y="115701"/>
                  </a:lnTo>
                  <a:lnTo>
                    <a:pt x="79230" y="142266"/>
                  </a:lnTo>
                </a:path>
              </a:pathLst>
            </a:custGeom>
            <a:ln w="3175">
              <a:solidFill>
                <a:srgbClr val="ACACAC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38" name="object 138"/>
            <p:cNvSpPr/>
            <p:nvPr/>
          </p:nvSpPr>
          <p:spPr>
            <a:xfrm>
              <a:off x="4235088" y="3226603"/>
              <a:ext cx="508634" cy="1626870"/>
            </a:xfrm>
            <a:custGeom>
              <a:avLst/>
              <a:gdLst/>
              <a:ahLst/>
              <a:cxnLst/>
              <a:rect l="l" t="t" r="r" b="b"/>
              <a:pathLst>
                <a:path w="508635" h="1626870">
                  <a:moveTo>
                    <a:pt x="0" y="1476621"/>
                  </a:moveTo>
                  <a:lnTo>
                    <a:pt x="34670" y="1546965"/>
                  </a:lnTo>
                  <a:lnTo>
                    <a:pt x="57239" y="1586709"/>
                  </a:lnTo>
                  <a:lnTo>
                    <a:pt x="81300" y="1625248"/>
                  </a:lnTo>
                  <a:lnTo>
                    <a:pt x="82398" y="1626854"/>
                  </a:lnTo>
                  <a:lnTo>
                    <a:pt x="85450" y="1625658"/>
                  </a:lnTo>
                  <a:lnTo>
                    <a:pt x="85222" y="1625248"/>
                  </a:lnTo>
                  <a:lnTo>
                    <a:pt x="68247" y="1599093"/>
                  </a:lnTo>
                  <a:lnTo>
                    <a:pt x="44506" y="1558734"/>
                  </a:lnTo>
                  <a:lnTo>
                    <a:pt x="22373" y="1517138"/>
                  </a:lnTo>
                  <a:lnTo>
                    <a:pt x="6220" y="1483392"/>
                  </a:lnTo>
                  <a:lnTo>
                    <a:pt x="0" y="1476621"/>
                  </a:lnTo>
                  <a:close/>
                </a:path>
                <a:path w="508635" h="1626870">
                  <a:moveTo>
                    <a:pt x="508147" y="0"/>
                  </a:moveTo>
                  <a:lnTo>
                    <a:pt x="503799" y="0"/>
                  </a:lnTo>
                  <a:lnTo>
                    <a:pt x="469349" y="15922"/>
                  </a:lnTo>
                  <a:lnTo>
                    <a:pt x="431034" y="35923"/>
                  </a:lnTo>
                  <a:lnTo>
                    <a:pt x="393650" y="57755"/>
                  </a:lnTo>
                  <a:lnTo>
                    <a:pt x="357244" y="81366"/>
                  </a:lnTo>
                  <a:lnTo>
                    <a:pt x="321863" y="106704"/>
                  </a:lnTo>
                  <a:lnTo>
                    <a:pt x="287554" y="133716"/>
                  </a:lnTo>
                  <a:lnTo>
                    <a:pt x="280618" y="139699"/>
                  </a:lnTo>
                  <a:lnTo>
                    <a:pt x="283460" y="139699"/>
                  </a:lnTo>
                  <a:lnTo>
                    <a:pt x="309972" y="118040"/>
                  </a:lnTo>
                  <a:lnTo>
                    <a:pt x="345901" y="91376"/>
                  </a:lnTo>
                  <a:lnTo>
                    <a:pt x="382932" y="66518"/>
                  </a:lnTo>
                  <a:lnTo>
                    <a:pt x="421012" y="43522"/>
                  </a:lnTo>
                  <a:lnTo>
                    <a:pt x="460092" y="22446"/>
                  </a:lnTo>
                  <a:lnTo>
                    <a:pt x="500120" y="3347"/>
                  </a:lnTo>
                  <a:lnTo>
                    <a:pt x="508147" y="0"/>
                  </a:lnTo>
                  <a:close/>
                </a:path>
              </a:pathLst>
            </a:custGeom>
            <a:solidFill>
              <a:srgbClr val="ACACAC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39" name="object 139"/>
            <p:cNvSpPr/>
            <p:nvPr/>
          </p:nvSpPr>
          <p:spPr>
            <a:xfrm>
              <a:off x="4241308" y="4709996"/>
              <a:ext cx="79375" cy="142875"/>
            </a:xfrm>
            <a:custGeom>
              <a:avLst/>
              <a:gdLst/>
              <a:ahLst/>
              <a:cxnLst/>
              <a:rect l="l" t="t" r="r" b="b"/>
              <a:pathLst>
                <a:path w="79375" h="142875">
                  <a:moveTo>
                    <a:pt x="79230" y="142266"/>
                  </a:moveTo>
                  <a:lnTo>
                    <a:pt x="62027" y="115701"/>
                  </a:lnTo>
                  <a:lnTo>
                    <a:pt x="38286" y="75342"/>
                  </a:lnTo>
                  <a:lnTo>
                    <a:pt x="16152" y="33746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ACACAC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140" name="object 14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515557" y="3226453"/>
              <a:ext cx="227829" cy="140000"/>
            </a:xfrm>
            <a:prstGeom prst="rect">
              <a:avLst/>
            </a:prstGeom>
          </p:spPr>
        </p:pic>
        <p:sp>
          <p:nvSpPr>
            <p:cNvPr id="141" name="object 141"/>
            <p:cNvSpPr/>
            <p:nvPr/>
          </p:nvSpPr>
          <p:spPr>
            <a:xfrm>
              <a:off x="4235088" y="4703224"/>
              <a:ext cx="82550" cy="150495"/>
            </a:xfrm>
            <a:custGeom>
              <a:avLst/>
              <a:gdLst/>
              <a:ahLst/>
              <a:cxnLst/>
              <a:rect l="l" t="t" r="r" b="b"/>
              <a:pathLst>
                <a:path w="82550" h="150495">
                  <a:moveTo>
                    <a:pt x="0" y="0"/>
                  </a:moveTo>
                  <a:lnTo>
                    <a:pt x="13638" y="29450"/>
                  </a:lnTo>
                  <a:lnTo>
                    <a:pt x="34670" y="70344"/>
                  </a:lnTo>
                  <a:lnTo>
                    <a:pt x="57239" y="110087"/>
                  </a:lnTo>
                  <a:lnTo>
                    <a:pt x="81300" y="148627"/>
                  </a:lnTo>
                  <a:lnTo>
                    <a:pt x="82398" y="150233"/>
                  </a:lnTo>
                </a:path>
              </a:pathLst>
            </a:custGeom>
            <a:ln w="3175">
              <a:solidFill>
                <a:srgbClr val="ACACAC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42" name="object 142"/>
            <p:cNvSpPr/>
            <p:nvPr/>
          </p:nvSpPr>
          <p:spPr>
            <a:xfrm>
              <a:off x="4229026" y="3226603"/>
              <a:ext cx="509905" cy="1628139"/>
            </a:xfrm>
            <a:custGeom>
              <a:avLst/>
              <a:gdLst/>
              <a:ahLst/>
              <a:cxnLst/>
              <a:rect l="l" t="t" r="r" b="b"/>
              <a:pathLst>
                <a:path w="509904" h="1628139">
                  <a:moveTo>
                    <a:pt x="0" y="1470022"/>
                  </a:moveTo>
                  <a:lnTo>
                    <a:pt x="17713" y="1508275"/>
                  </a:lnTo>
                  <a:lnTo>
                    <a:pt x="38793" y="1549268"/>
                  </a:lnTo>
                  <a:lnTo>
                    <a:pt x="61415" y="1589107"/>
                  </a:lnTo>
                  <a:lnTo>
                    <a:pt x="85683" y="1627962"/>
                  </a:lnTo>
                  <a:lnTo>
                    <a:pt x="88460" y="1626854"/>
                  </a:lnTo>
                  <a:lnTo>
                    <a:pt x="87362" y="1625248"/>
                  </a:lnTo>
                  <a:lnTo>
                    <a:pt x="63301" y="1586709"/>
                  </a:lnTo>
                  <a:lnTo>
                    <a:pt x="40732" y="1546965"/>
                  </a:lnTo>
                  <a:lnTo>
                    <a:pt x="19700" y="1506071"/>
                  </a:lnTo>
                  <a:lnTo>
                    <a:pt x="6061" y="1476621"/>
                  </a:lnTo>
                  <a:lnTo>
                    <a:pt x="0" y="1470022"/>
                  </a:lnTo>
                  <a:close/>
                </a:path>
                <a:path w="509904" h="1628139">
                  <a:moveTo>
                    <a:pt x="509861" y="0"/>
                  </a:moveTo>
                  <a:lnTo>
                    <a:pt x="505595" y="0"/>
                  </a:lnTo>
                  <a:lnTo>
                    <a:pt x="474493" y="14378"/>
                  </a:lnTo>
                  <a:lnTo>
                    <a:pt x="436086" y="34432"/>
                  </a:lnTo>
                  <a:lnTo>
                    <a:pt x="398613" y="56322"/>
                  </a:lnTo>
                  <a:lnTo>
                    <a:pt x="362121" y="79995"/>
                  </a:lnTo>
                  <a:lnTo>
                    <a:pt x="326657" y="105400"/>
                  </a:lnTo>
                  <a:lnTo>
                    <a:pt x="292266" y="132483"/>
                  </a:lnTo>
                  <a:lnTo>
                    <a:pt x="283903" y="139699"/>
                  </a:lnTo>
                  <a:lnTo>
                    <a:pt x="286680" y="139699"/>
                  </a:lnTo>
                  <a:lnTo>
                    <a:pt x="293616" y="133716"/>
                  </a:lnTo>
                  <a:lnTo>
                    <a:pt x="327925" y="106704"/>
                  </a:lnTo>
                  <a:lnTo>
                    <a:pt x="363306" y="81366"/>
                  </a:lnTo>
                  <a:lnTo>
                    <a:pt x="399712" y="57755"/>
                  </a:lnTo>
                  <a:lnTo>
                    <a:pt x="437096" y="35923"/>
                  </a:lnTo>
                  <a:lnTo>
                    <a:pt x="475411" y="15922"/>
                  </a:lnTo>
                  <a:lnTo>
                    <a:pt x="509861" y="0"/>
                  </a:lnTo>
                  <a:close/>
                </a:path>
              </a:pathLst>
            </a:custGeom>
            <a:solidFill>
              <a:srgbClr val="ACACAC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43" name="object 143"/>
            <p:cNvSpPr/>
            <p:nvPr/>
          </p:nvSpPr>
          <p:spPr>
            <a:xfrm>
              <a:off x="4235088" y="4703224"/>
              <a:ext cx="82550" cy="150495"/>
            </a:xfrm>
            <a:custGeom>
              <a:avLst/>
              <a:gdLst/>
              <a:ahLst/>
              <a:cxnLst/>
              <a:rect l="l" t="t" r="r" b="b"/>
              <a:pathLst>
                <a:path w="82550" h="150495">
                  <a:moveTo>
                    <a:pt x="82398" y="150233"/>
                  </a:moveTo>
                  <a:lnTo>
                    <a:pt x="81300" y="148627"/>
                  </a:lnTo>
                  <a:lnTo>
                    <a:pt x="57239" y="110087"/>
                  </a:lnTo>
                  <a:lnTo>
                    <a:pt x="34670" y="70344"/>
                  </a:lnTo>
                  <a:lnTo>
                    <a:pt x="13638" y="2945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ACACAC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144" name="object 14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512780" y="3226453"/>
              <a:ext cx="226258" cy="140000"/>
            </a:xfrm>
            <a:prstGeom prst="rect">
              <a:avLst/>
            </a:prstGeom>
          </p:spPr>
        </p:pic>
        <p:sp>
          <p:nvSpPr>
            <p:cNvPr id="145" name="object 145"/>
            <p:cNvSpPr/>
            <p:nvPr/>
          </p:nvSpPr>
          <p:spPr>
            <a:xfrm>
              <a:off x="4229026" y="4696626"/>
              <a:ext cx="85725" cy="158115"/>
            </a:xfrm>
            <a:custGeom>
              <a:avLst/>
              <a:gdLst/>
              <a:ahLst/>
              <a:cxnLst/>
              <a:rect l="l" t="t" r="r" b="b"/>
              <a:pathLst>
                <a:path w="85725" h="158114">
                  <a:moveTo>
                    <a:pt x="0" y="0"/>
                  </a:moveTo>
                  <a:lnTo>
                    <a:pt x="17713" y="38253"/>
                  </a:lnTo>
                  <a:lnTo>
                    <a:pt x="38793" y="79246"/>
                  </a:lnTo>
                  <a:lnTo>
                    <a:pt x="61415" y="119085"/>
                  </a:lnTo>
                  <a:lnTo>
                    <a:pt x="85531" y="157717"/>
                  </a:lnTo>
                  <a:lnTo>
                    <a:pt x="85683" y="157940"/>
                  </a:lnTo>
                </a:path>
              </a:pathLst>
            </a:custGeom>
            <a:ln w="3175">
              <a:solidFill>
                <a:srgbClr val="ACACAC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46" name="object 146"/>
            <p:cNvSpPr/>
            <p:nvPr/>
          </p:nvSpPr>
          <p:spPr>
            <a:xfrm>
              <a:off x="4223150" y="3226603"/>
              <a:ext cx="511809" cy="1629410"/>
            </a:xfrm>
            <a:custGeom>
              <a:avLst/>
              <a:gdLst/>
              <a:ahLst/>
              <a:cxnLst/>
              <a:rect l="l" t="t" r="r" b="b"/>
              <a:pathLst>
                <a:path w="511810" h="1629410">
                  <a:moveTo>
                    <a:pt x="0" y="1463625"/>
                  </a:moveTo>
                  <a:lnTo>
                    <a:pt x="21487" y="1510527"/>
                  </a:lnTo>
                  <a:lnTo>
                    <a:pt x="42622" y="1551625"/>
                  </a:lnTo>
                  <a:lnTo>
                    <a:pt x="65301" y="1591565"/>
                  </a:lnTo>
                  <a:lnTo>
                    <a:pt x="88727" y="1629092"/>
                  </a:lnTo>
                  <a:lnTo>
                    <a:pt x="91560" y="1627962"/>
                  </a:lnTo>
                  <a:lnTo>
                    <a:pt x="67291" y="1589107"/>
                  </a:lnTo>
                  <a:lnTo>
                    <a:pt x="44744" y="1549399"/>
                  </a:lnTo>
                  <a:lnTo>
                    <a:pt x="23589" y="1508275"/>
                  </a:lnTo>
                  <a:lnTo>
                    <a:pt x="5876" y="1470022"/>
                  </a:lnTo>
                  <a:lnTo>
                    <a:pt x="0" y="1463625"/>
                  </a:lnTo>
                  <a:close/>
                </a:path>
                <a:path w="511810" h="1629410">
                  <a:moveTo>
                    <a:pt x="511471" y="0"/>
                  </a:moveTo>
                  <a:lnTo>
                    <a:pt x="507510" y="0"/>
                  </a:lnTo>
                  <a:lnTo>
                    <a:pt x="479426" y="12981"/>
                  </a:lnTo>
                  <a:lnTo>
                    <a:pt x="440923" y="33083"/>
                  </a:lnTo>
                  <a:lnTo>
                    <a:pt x="403356" y="55024"/>
                  </a:lnTo>
                  <a:lnTo>
                    <a:pt x="366772" y="78754"/>
                  </a:lnTo>
                  <a:lnTo>
                    <a:pt x="331218" y="104219"/>
                  </a:lnTo>
                  <a:lnTo>
                    <a:pt x="296740" y="131367"/>
                  </a:lnTo>
                  <a:lnTo>
                    <a:pt x="287082" y="139699"/>
                  </a:lnTo>
                  <a:lnTo>
                    <a:pt x="289779" y="139699"/>
                  </a:lnTo>
                  <a:lnTo>
                    <a:pt x="298142" y="132483"/>
                  </a:lnTo>
                  <a:lnTo>
                    <a:pt x="332533" y="105400"/>
                  </a:lnTo>
                  <a:lnTo>
                    <a:pt x="367998" y="79995"/>
                  </a:lnTo>
                  <a:lnTo>
                    <a:pt x="404490" y="56322"/>
                  </a:lnTo>
                  <a:lnTo>
                    <a:pt x="441962" y="34432"/>
                  </a:lnTo>
                  <a:lnTo>
                    <a:pt x="480369" y="14378"/>
                  </a:lnTo>
                  <a:lnTo>
                    <a:pt x="511471" y="0"/>
                  </a:lnTo>
                  <a:close/>
                </a:path>
              </a:pathLst>
            </a:custGeom>
            <a:solidFill>
              <a:srgbClr val="ACACAC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47" name="object 147"/>
            <p:cNvSpPr/>
            <p:nvPr/>
          </p:nvSpPr>
          <p:spPr>
            <a:xfrm>
              <a:off x="4229026" y="4696626"/>
              <a:ext cx="85725" cy="158115"/>
            </a:xfrm>
            <a:custGeom>
              <a:avLst/>
              <a:gdLst/>
              <a:ahLst/>
              <a:cxnLst/>
              <a:rect l="l" t="t" r="r" b="b"/>
              <a:pathLst>
                <a:path w="85725" h="158114">
                  <a:moveTo>
                    <a:pt x="85683" y="157940"/>
                  </a:moveTo>
                  <a:lnTo>
                    <a:pt x="85531" y="157717"/>
                  </a:lnTo>
                  <a:lnTo>
                    <a:pt x="61415" y="119085"/>
                  </a:lnTo>
                  <a:lnTo>
                    <a:pt x="38793" y="79246"/>
                  </a:lnTo>
                  <a:lnTo>
                    <a:pt x="17713" y="38253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ACACAC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148" name="object 148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510083" y="3226453"/>
              <a:ext cx="224689" cy="140000"/>
            </a:xfrm>
            <a:prstGeom prst="rect">
              <a:avLst/>
            </a:prstGeom>
          </p:spPr>
        </p:pic>
        <p:sp>
          <p:nvSpPr>
            <p:cNvPr id="149" name="object 149"/>
            <p:cNvSpPr/>
            <p:nvPr/>
          </p:nvSpPr>
          <p:spPr>
            <a:xfrm>
              <a:off x="4223150" y="4690229"/>
              <a:ext cx="88900" cy="165735"/>
            </a:xfrm>
            <a:custGeom>
              <a:avLst/>
              <a:gdLst/>
              <a:ahLst/>
              <a:cxnLst/>
              <a:rect l="l" t="t" r="r" b="b"/>
              <a:pathLst>
                <a:path w="88900" h="165735">
                  <a:moveTo>
                    <a:pt x="0" y="0"/>
                  </a:moveTo>
                  <a:lnTo>
                    <a:pt x="1945" y="4699"/>
                  </a:lnTo>
                  <a:lnTo>
                    <a:pt x="21487" y="46901"/>
                  </a:lnTo>
                  <a:lnTo>
                    <a:pt x="42622" y="87999"/>
                  </a:lnTo>
                  <a:lnTo>
                    <a:pt x="65301" y="127940"/>
                  </a:lnTo>
                  <a:lnTo>
                    <a:pt x="88727" y="165467"/>
                  </a:lnTo>
                </a:path>
              </a:pathLst>
            </a:custGeom>
            <a:ln w="3175">
              <a:solidFill>
                <a:srgbClr val="ACACAC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50" name="object 150"/>
            <p:cNvSpPr/>
            <p:nvPr/>
          </p:nvSpPr>
          <p:spPr>
            <a:xfrm>
              <a:off x="4217513" y="3226603"/>
              <a:ext cx="513715" cy="1630680"/>
            </a:xfrm>
            <a:custGeom>
              <a:avLst/>
              <a:gdLst/>
              <a:ahLst/>
              <a:cxnLst/>
              <a:rect l="l" t="t" r="r" b="b"/>
              <a:pathLst>
                <a:path w="513714" h="1630679">
                  <a:moveTo>
                    <a:pt x="0" y="1457489"/>
                  </a:moveTo>
                  <a:lnTo>
                    <a:pt x="24975" y="1512808"/>
                  </a:lnTo>
                  <a:lnTo>
                    <a:pt x="46160" y="1554004"/>
                  </a:lnTo>
                  <a:lnTo>
                    <a:pt x="68894" y="1594040"/>
                  </a:lnTo>
                  <a:lnTo>
                    <a:pt x="91493" y="1630239"/>
                  </a:lnTo>
                  <a:lnTo>
                    <a:pt x="94364" y="1629092"/>
                  </a:lnTo>
                  <a:lnTo>
                    <a:pt x="70938" y="1591565"/>
                  </a:lnTo>
                  <a:lnTo>
                    <a:pt x="48259" y="1551625"/>
                  </a:lnTo>
                  <a:lnTo>
                    <a:pt x="27124" y="1510527"/>
                  </a:lnTo>
                  <a:lnTo>
                    <a:pt x="7582" y="1468325"/>
                  </a:lnTo>
                  <a:lnTo>
                    <a:pt x="5636" y="1463625"/>
                  </a:lnTo>
                  <a:lnTo>
                    <a:pt x="0" y="1457489"/>
                  </a:lnTo>
                  <a:close/>
                </a:path>
                <a:path w="513714" h="1630679">
                  <a:moveTo>
                    <a:pt x="513147" y="0"/>
                  </a:moveTo>
                  <a:lnTo>
                    <a:pt x="508836" y="0"/>
                  </a:lnTo>
                  <a:lnTo>
                    <a:pt x="484052" y="11456"/>
                  </a:lnTo>
                  <a:lnTo>
                    <a:pt x="445450" y="31609"/>
                  </a:lnTo>
                  <a:lnTo>
                    <a:pt x="407787" y="53608"/>
                  </a:lnTo>
                  <a:lnTo>
                    <a:pt x="371111" y="77399"/>
                  </a:lnTo>
                  <a:lnTo>
                    <a:pt x="335467" y="102929"/>
                  </a:lnTo>
                  <a:lnTo>
                    <a:pt x="300903" y="130147"/>
                  </a:lnTo>
                  <a:lnTo>
                    <a:pt x="289832" y="139699"/>
                  </a:lnTo>
                  <a:lnTo>
                    <a:pt x="292719" y="139699"/>
                  </a:lnTo>
                  <a:lnTo>
                    <a:pt x="302377" y="131367"/>
                  </a:lnTo>
                  <a:lnTo>
                    <a:pt x="336855" y="104219"/>
                  </a:lnTo>
                  <a:lnTo>
                    <a:pt x="372409" y="78754"/>
                  </a:lnTo>
                  <a:lnTo>
                    <a:pt x="408993" y="55024"/>
                  </a:lnTo>
                  <a:lnTo>
                    <a:pt x="446560" y="33083"/>
                  </a:lnTo>
                  <a:lnTo>
                    <a:pt x="485063" y="12981"/>
                  </a:lnTo>
                  <a:lnTo>
                    <a:pt x="513147" y="0"/>
                  </a:lnTo>
                  <a:close/>
                </a:path>
              </a:pathLst>
            </a:custGeom>
            <a:solidFill>
              <a:srgbClr val="ACACAC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51" name="object 151"/>
            <p:cNvSpPr/>
            <p:nvPr/>
          </p:nvSpPr>
          <p:spPr>
            <a:xfrm>
              <a:off x="4223150" y="4690229"/>
              <a:ext cx="88900" cy="165735"/>
            </a:xfrm>
            <a:custGeom>
              <a:avLst/>
              <a:gdLst/>
              <a:ahLst/>
              <a:cxnLst/>
              <a:rect l="l" t="t" r="r" b="b"/>
              <a:pathLst>
                <a:path w="88900" h="165735">
                  <a:moveTo>
                    <a:pt x="88727" y="165467"/>
                  </a:moveTo>
                  <a:lnTo>
                    <a:pt x="65301" y="127940"/>
                  </a:lnTo>
                  <a:lnTo>
                    <a:pt x="42622" y="87999"/>
                  </a:lnTo>
                  <a:lnTo>
                    <a:pt x="21487" y="46901"/>
                  </a:lnTo>
                  <a:lnTo>
                    <a:pt x="1945" y="4699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ACACAC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152" name="object 152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4507195" y="3226453"/>
              <a:ext cx="223615" cy="140000"/>
            </a:xfrm>
            <a:prstGeom prst="rect">
              <a:avLst/>
            </a:prstGeom>
          </p:spPr>
        </p:pic>
        <p:sp>
          <p:nvSpPr>
            <p:cNvPr id="153" name="object 153"/>
            <p:cNvSpPr/>
            <p:nvPr/>
          </p:nvSpPr>
          <p:spPr>
            <a:xfrm>
              <a:off x="4217513" y="4684093"/>
              <a:ext cx="92075" cy="173355"/>
            </a:xfrm>
            <a:custGeom>
              <a:avLst/>
              <a:gdLst/>
              <a:ahLst/>
              <a:cxnLst/>
              <a:rect l="l" t="t" r="r" b="b"/>
              <a:pathLst>
                <a:path w="92075" h="173354">
                  <a:moveTo>
                    <a:pt x="0" y="0"/>
                  </a:moveTo>
                  <a:lnTo>
                    <a:pt x="5386" y="13014"/>
                  </a:lnTo>
                  <a:lnTo>
                    <a:pt x="24975" y="55318"/>
                  </a:lnTo>
                  <a:lnTo>
                    <a:pt x="46160" y="96515"/>
                  </a:lnTo>
                  <a:lnTo>
                    <a:pt x="68894" y="136550"/>
                  </a:lnTo>
                  <a:lnTo>
                    <a:pt x="91493" y="172749"/>
                  </a:lnTo>
                </a:path>
              </a:pathLst>
            </a:custGeom>
            <a:ln w="3175">
              <a:solidFill>
                <a:srgbClr val="ACACAC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54" name="object 154"/>
            <p:cNvSpPr/>
            <p:nvPr/>
          </p:nvSpPr>
          <p:spPr>
            <a:xfrm>
              <a:off x="4212211" y="3225876"/>
              <a:ext cx="514350" cy="1632585"/>
            </a:xfrm>
            <a:custGeom>
              <a:avLst/>
              <a:gdLst/>
              <a:ahLst/>
              <a:cxnLst/>
              <a:rect l="l" t="t" r="r" b="b"/>
              <a:pathLst>
                <a:path w="514350" h="1632585">
                  <a:moveTo>
                    <a:pt x="0" y="1452444"/>
                  </a:moveTo>
                  <a:lnTo>
                    <a:pt x="28290" y="1515777"/>
                  </a:lnTo>
                  <a:lnTo>
                    <a:pt x="49524" y="1557078"/>
                  </a:lnTo>
                  <a:lnTo>
                    <a:pt x="72310" y="1597216"/>
                  </a:lnTo>
                  <a:lnTo>
                    <a:pt x="94056" y="1632058"/>
                  </a:lnTo>
                  <a:lnTo>
                    <a:pt x="96795" y="1630966"/>
                  </a:lnTo>
                  <a:lnTo>
                    <a:pt x="74196" y="1594767"/>
                  </a:lnTo>
                  <a:lnTo>
                    <a:pt x="51462" y="1554731"/>
                  </a:lnTo>
                  <a:lnTo>
                    <a:pt x="30277" y="1513535"/>
                  </a:lnTo>
                  <a:lnTo>
                    <a:pt x="10688" y="1471231"/>
                  </a:lnTo>
                  <a:lnTo>
                    <a:pt x="5302" y="1458216"/>
                  </a:lnTo>
                  <a:lnTo>
                    <a:pt x="0" y="1452444"/>
                  </a:lnTo>
                  <a:close/>
                </a:path>
                <a:path w="514350" h="1632585">
                  <a:moveTo>
                    <a:pt x="511771" y="0"/>
                  </a:moveTo>
                  <a:lnTo>
                    <a:pt x="449743" y="30987"/>
                  </a:lnTo>
                  <a:lnTo>
                    <a:pt x="411991" y="53037"/>
                  </a:lnTo>
                  <a:lnTo>
                    <a:pt x="375169" y="76926"/>
                  </a:lnTo>
                  <a:lnTo>
                    <a:pt x="339500" y="102476"/>
                  </a:lnTo>
                  <a:lnTo>
                    <a:pt x="304855" y="129758"/>
                  </a:lnTo>
                  <a:lnTo>
                    <a:pt x="292492" y="140426"/>
                  </a:lnTo>
                  <a:lnTo>
                    <a:pt x="295134" y="140426"/>
                  </a:lnTo>
                  <a:lnTo>
                    <a:pt x="306205" y="130874"/>
                  </a:lnTo>
                  <a:lnTo>
                    <a:pt x="340769" y="103656"/>
                  </a:lnTo>
                  <a:lnTo>
                    <a:pt x="376413" y="78126"/>
                  </a:lnTo>
                  <a:lnTo>
                    <a:pt x="413090" y="54335"/>
                  </a:lnTo>
                  <a:lnTo>
                    <a:pt x="450752" y="32336"/>
                  </a:lnTo>
                  <a:lnTo>
                    <a:pt x="489354" y="12183"/>
                  </a:lnTo>
                  <a:lnTo>
                    <a:pt x="514138" y="726"/>
                  </a:lnTo>
                  <a:lnTo>
                    <a:pt x="513211" y="726"/>
                  </a:lnTo>
                  <a:lnTo>
                    <a:pt x="511771" y="0"/>
                  </a:lnTo>
                  <a:close/>
                </a:path>
              </a:pathLst>
            </a:custGeom>
            <a:solidFill>
              <a:srgbClr val="ACACAC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55" name="object 155"/>
            <p:cNvSpPr/>
            <p:nvPr/>
          </p:nvSpPr>
          <p:spPr>
            <a:xfrm>
              <a:off x="4217513" y="4684093"/>
              <a:ext cx="92075" cy="173355"/>
            </a:xfrm>
            <a:custGeom>
              <a:avLst/>
              <a:gdLst/>
              <a:ahLst/>
              <a:cxnLst/>
              <a:rect l="l" t="t" r="r" b="b"/>
              <a:pathLst>
                <a:path w="92075" h="173354">
                  <a:moveTo>
                    <a:pt x="91493" y="172749"/>
                  </a:moveTo>
                  <a:lnTo>
                    <a:pt x="68894" y="136550"/>
                  </a:lnTo>
                  <a:lnTo>
                    <a:pt x="46160" y="96515"/>
                  </a:lnTo>
                  <a:lnTo>
                    <a:pt x="24975" y="55318"/>
                  </a:lnTo>
                  <a:lnTo>
                    <a:pt x="5386" y="13014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ACACAC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156" name="object 156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504553" y="3225726"/>
              <a:ext cx="221946" cy="140727"/>
            </a:xfrm>
            <a:prstGeom prst="rect">
              <a:avLst/>
            </a:prstGeom>
          </p:spPr>
        </p:pic>
        <p:sp>
          <p:nvSpPr>
            <p:cNvPr id="157" name="object 157"/>
            <p:cNvSpPr/>
            <p:nvPr/>
          </p:nvSpPr>
          <p:spPr>
            <a:xfrm>
              <a:off x="4212211" y="4678321"/>
              <a:ext cx="94615" cy="179705"/>
            </a:xfrm>
            <a:custGeom>
              <a:avLst/>
              <a:gdLst/>
              <a:ahLst/>
              <a:cxnLst/>
              <a:rect l="l" t="t" r="r" b="b"/>
              <a:pathLst>
                <a:path w="94614" h="179704">
                  <a:moveTo>
                    <a:pt x="0" y="0"/>
                  </a:moveTo>
                  <a:lnTo>
                    <a:pt x="8657" y="20921"/>
                  </a:lnTo>
                  <a:lnTo>
                    <a:pt x="28290" y="63332"/>
                  </a:lnTo>
                  <a:lnTo>
                    <a:pt x="49524" y="104633"/>
                  </a:lnTo>
                  <a:lnTo>
                    <a:pt x="72310" y="144771"/>
                  </a:lnTo>
                  <a:lnTo>
                    <a:pt x="94056" y="179614"/>
                  </a:lnTo>
                </a:path>
              </a:pathLst>
            </a:custGeom>
            <a:ln w="3175">
              <a:solidFill>
                <a:srgbClr val="ACACAC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58" name="object 158"/>
            <p:cNvSpPr/>
            <p:nvPr/>
          </p:nvSpPr>
          <p:spPr>
            <a:xfrm>
              <a:off x="4206463" y="3224843"/>
              <a:ext cx="517525" cy="1634489"/>
            </a:xfrm>
            <a:custGeom>
              <a:avLst/>
              <a:gdLst/>
              <a:ahLst/>
              <a:cxnLst/>
              <a:rect l="l" t="t" r="r" b="b"/>
              <a:pathLst>
                <a:path w="517525" h="1634489">
                  <a:moveTo>
                    <a:pt x="0" y="1446905"/>
                  </a:moveTo>
                  <a:lnTo>
                    <a:pt x="31936" y="1519025"/>
                  </a:lnTo>
                  <a:lnTo>
                    <a:pt x="53224" y="1560424"/>
                  </a:lnTo>
                  <a:lnTo>
                    <a:pt x="76068" y="1600657"/>
                  </a:lnTo>
                  <a:lnTo>
                    <a:pt x="97011" y="1634207"/>
                  </a:lnTo>
                  <a:lnTo>
                    <a:pt x="99804" y="1633092"/>
                  </a:lnTo>
                  <a:lnTo>
                    <a:pt x="78058" y="1598249"/>
                  </a:lnTo>
                  <a:lnTo>
                    <a:pt x="55272" y="1558112"/>
                  </a:lnTo>
                  <a:lnTo>
                    <a:pt x="34038" y="1516811"/>
                  </a:lnTo>
                  <a:lnTo>
                    <a:pt x="14405" y="1474399"/>
                  </a:lnTo>
                  <a:lnTo>
                    <a:pt x="5748" y="1453478"/>
                  </a:lnTo>
                  <a:lnTo>
                    <a:pt x="2149" y="1449560"/>
                  </a:lnTo>
                  <a:lnTo>
                    <a:pt x="0" y="1446905"/>
                  </a:lnTo>
                  <a:close/>
                </a:path>
                <a:path w="517525" h="1634489">
                  <a:moveTo>
                    <a:pt x="515470" y="0"/>
                  </a:moveTo>
                  <a:lnTo>
                    <a:pt x="454451" y="30530"/>
                  </a:lnTo>
                  <a:lnTo>
                    <a:pt x="416605" y="52638"/>
                  </a:lnTo>
                  <a:lnTo>
                    <a:pt x="379750" y="76547"/>
                  </a:lnTo>
                  <a:lnTo>
                    <a:pt x="343933" y="102205"/>
                  </a:lnTo>
                  <a:lnTo>
                    <a:pt x="309201" y="129558"/>
                  </a:lnTo>
                  <a:lnTo>
                    <a:pt x="295409" y="141460"/>
                  </a:lnTo>
                  <a:lnTo>
                    <a:pt x="298240" y="141460"/>
                  </a:lnTo>
                  <a:lnTo>
                    <a:pt x="310603" y="130791"/>
                  </a:lnTo>
                  <a:lnTo>
                    <a:pt x="345248" y="103509"/>
                  </a:lnTo>
                  <a:lnTo>
                    <a:pt x="380918" y="77960"/>
                  </a:lnTo>
                  <a:lnTo>
                    <a:pt x="417739" y="54071"/>
                  </a:lnTo>
                  <a:lnTo>
                    <a:pt x="455491" y="32020"/>
                  </a:lnTo>
                  <a:lnTo>
                    <a:pt x="494184" y="11819"/>
                  </a:lnTo>
                  <a:lnTo>
                    <a:pt x="517519" y="1033"/>
                  </a:lnTo>
                  <a:lnTo>
                    <a:pt x="515470" y="0"/>
                  </a:lnTo>
                  <a:close/>
                </a:path>
              </a:pathLst>
            </a:custGeom>
            <a:solidFill>
              <a:srgbClr val="ACACAC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59" name="object 159"/>
            <p:cNvSpPr/>
            <p:nvPr/>
          </p:nvSpPr>
          <p:spPr>
            <a:xfrm>
              <a:off x="4212211" y="4678321"/>
              <a:ext cx="94615" cy="179705"/>
            </a:xfrm>
            <a:custGeom>
              <a:avLst/>
              <a:gdLst/>
              <a:ahLst/>
              <a:cxnLst/>
              <a:rect l="l" t="t" r="r" b="b"/>
              <a:pathLst>
                <a:path w="94614" h="179704">
                  <a:moveTo>
                    <a:pt x="94056" y="179614"/>
                  </a:moveTo>
                  <a:lnTo>
                    <a:pt x="72310" y="144771"/>
                  </a:lnTo>
                  <a:lnTo>
                    <a:pt x="49524" y="104633"/>
                  </a:lnTo>
                  <a:lnTo>
                    <a:pt x="28290" y="63332"/>
                  </a:lnTo>
                  <a:lnTo>
                    <a:pt x="8657" y="20921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ACACAC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160" name="object 160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501722" y="3224693"/>
              <a:ext cx="222409" cy="141760"/>
            </a:xfrm>
            <a:prstGeom prst="rect">
              <a:avLst/>
            </a:prstGeom>
          </p:spPr>
        </p:pic>
        <p:sp>
          <p:nvSpPr>
            <p:cNvPr id="161" name="object 161"/>
            <p:cNvSpPr/>
            <p:nvPr/>
          </p:nvSpPr>
          <p:spPr>
            <a:xfrm>
              <a:off x="4206463" y="4671748"/>
              <a:ext cx="97155" cy="187325"/>
            </a:xfrm>
            <a:custGeom>
              <a:avLst/>
              <a:gdLst/>
              <a:ahLst/>
              <a:cxnLst/>
              <a:rect l="l" t="t" r="r" b="b"/>
              <a:pathLst>
                <a:path w="97154" h="187325">
                  <a:moveTo>
                    <a:pt x="0" y="0"/>
                  </a:moveTo>
                  <a:lnTo>
                    <a:pt x="12253" y="29607"/>
                  </a:lnTo>
                  <a:lnTo>
                    <a:pt x="31936" y="72119"/>
                  </a:lnTo>
                  <a:lnTo>
                    <a:pt x="53224" y="113519"/>
                  </a:lnTo>
                  <a:lnTo>
                    <a:pt x="76068" y="153752"/>
                  </a:lnTo>
                  <a:lnTo>
                    <a:pt x="97011" y="187302"/>
                  </a:lnTo>
                </a:path>
              </a:pathLst>
            </a:custGeom>
            <a:ln w="3175">
              <a:solidFill>
                <a:srgbClr val="ACACAC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62" name="object 162"/>
            <p:cNvSpPr/>
            <p:nvPr/>
          </p:nvSpPr>
          <p:spPr>
            <a:xfrm>
              <a:off x="4200213" y="3223819"/>
              <a:ext cx="521970" cy="1636395"/>
            </a:xfrm>
            <a:custGeom>
              <a:avLst/>
              <a:gdLst/>
              <a:ahLst/>
              <a:cxnLst/>
              <a:rect l="l" t="t" r="r" b="b"/>
              <a:pathLst>
                <a:path w="521970" h="1636395">
                  <a:moveTo>
                    <a:pt x="0" y="1440206"/>
                  </a:moveTo>
                  <a:lnTo>
                    <a:pt x="16333" y="1479670"/>
                  </a:lnTo>
                  <a:lnTo>
                    <a:pt x="36068" y="1522290"/>
                  </a:lnTo>
                  <a:lnTo>
                    <a:pt x="57411" y="1563794"/>
                  </a:lnTo>
                  <a:lnTo>
                    <a:pt x="80314" y="1604129"/>
                  </a:lnTo>
                  <a:lnTo>
                    <a:pt x="100433" y="1636359"/>
                  </a:lnTo>
                  <a:lnTo>
                    <a:pt x="103261" y="1635230"/>
                  </a:lnTo>
                  <a:lnTo>
                    <a:pt x="82318" y="1601680"/>
                  </a:lnTo>
                  <a:lnTo>
                    <a:pt x="59474" y="1561447"/>
                  </a:lnTo>
                  <a:lnTo>
                    <a:pt x="38187" y="1520048"/>
                  </a:lnTo>
                  <a:lnTo>
                    <a:pt x="18503" y="1477535"/>
                  </a:lnTo>
                  <a:lnTo>
                    <a:pt x="6250" y="1447928"/>
                  </a:lnTo>
                  <a:lnTo>
                    <a:pt x="0" y="1440206"/>
                  </a:lnTo>
                  <a:close/>
                </a:path>
                <a:path w="521970" h="1636395">
                  <a:moveTo>
                    <a:pt x="519692" y="0"/>
                  </a:moveTo>
                  <a:lnTo>
                    <a:pt x="459658" y="30083"/>
                  </a:lnTo>
                  <a:lnTo>
                    <a:pt x="421717" y="52249"/>
                  </a:lnTo>
                  <a:lnTo>
                    <a:pt x="384769" y="76220"/>
                  </a:lnTo>
                  <a:lnTo>
                    <a:pt x="348861" y="101944"/>
                  </a:lnTo>
                  <a:lnTo>
                    <a:pt x="314042" y="129368"/>
                  </a:lnTo>
                  <a:lnTo>
                    <a:pt x="298844" y="142483"/>
                  </a:lnTo>
                  <a:lnTo>
                    <a:pt x="301659" y="142483"/>
                  </a:lnTo>
                  <a:lnTo>
                    <a:pt x="315451" y="130581"/>
                  </a:lnTo>
                  <a:lnTo>
                    <a:pt x="350183" y="103228"/>
                  </a:lnTo>
                  <a:lnTo>
                    <a:pt x="386000" y="77571"/>
                  </a:lnTo>
                  <a:lnTo>
                    <a:pt x="422856" y="53661"/>
                  </a:lnTo>
                  <a:lnTo>
                    <a:pt x="460701" y="31553"/>
                  </a:lnTo>
                  <a:lnTo>
                    <a:pt x="499491" y="11299"/>
                  </a:lnTo>
                  <a:lnTo>
                    <a:pt x="521720" y="1023"/>
                  </a:lnTo>
                  <a:lnTo>
                    <a:pt x="519692" y="0"/>
                  </a:lnTo>
                  <a:close/>
                </a:path>
              </a:pathLst>
            </a:custGeom>
            <a:solidFill>
              <a:srgbClr val="ACACAC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63" name="object 163"/>
            <p:cNvSpPr/>
            <p:nvPr/>
          </p:nvSpPr>
          <p:spPr>
            <a:xfrm>
              <a:off x="4206463" y="4671748"/>
              <a:ext cx="97155" cy="187325"/>
            </a:xfrm>
            <a:custGeom>
              <a:avLst/>
              <a:gdLst/>
              <a:ahLst/>
              <a:cxnLst/>
              <a:rect l="l" t="t" r="r" b="b"/>
              <a:pathLst>
                <a:path w="97154" h="187325">
                  <a:moveTo>
                    <a:pt x="97011" y="187302"/>
                  </a:moveTo>
                  <a:lnTo>
                    <a:pt x="76068" y="153752"/>
                  </a:lnTo>
                  <a:lnTo>
                    <a:pt x="53224" y="113519"/>
                  </a:lnTo>
                  <a:lnTo>
                    <a:pt x="31936" y="72119"/>
                  </a:lnTo>
                  <a:lnTo>
                    <a:pt x="12253" y="29607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ACACAC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164" name="object 164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4498907" y="3223669"/>
              <a:ext cx="223176" cy="142784"/>
            </a:xfrm>
            <a:prstGeom prst="rect">
              <a:avLst/>
            </a:prstGeom>
          </p:spPr>
        </p:pic>
        <p:sp>
          <p:nvSpPr>
            <p:cNvPr id="165" name="object 165"/>
            <p:cNvSpPr/>
            <p:nvPr/>
          </p:nvSpPr>
          <p:spPr>
            <a:xfrm>
              <a:off x="4200213" y="4664026"/>
              <a:ext cx="100965" cy="196215"/>
            </a:xfrm>
            <a:custGeom>
              <a:avLst/>
              <a:gdLst/>
              <a:ahLst/>
              <a:cxnLst/>
              <a:rect l="l" t="t" r="r" b="b"/>
              <a:pathLst>
                <a:path w="100964" h="196214">
                  <a:moveTo>
                    <a:pt x="0" y="0"/>
                  </a:moveTo>
                  <a:lnTo>
                    <a:pt x="16333" y="39464"/>
                  </a:lnTo>
                  <a:lnTo>
                    <a:pt x="36068" y="82084"/>
                  </a:lnTo>
                  <a:lnTo>
                    <a:pt x="57411" y="123588"/>
                  </a:lnTo>
                  <a:lnTo>
                    <a:pt x="80314" y="163923"/>
                  </a:lnTo>
                  <a:lnTo>
                    <a:pt x="100433" y="196153"/>
                  </a:lnTo>
                </a:path>
              </a:pathLst>
            </a:custGeom>
            <a:ln w="3175">
              <a:solidFill>
                <a:srgbClr val="ACACAC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66" name="object 166"/>
            <p:cNvSpPr/>
            <p:nvPr/>
          </p:nvSpPr>
          <p:spPr>
            <a:xfrm>
              <a:off x="4194715" y="3222868"/>
              <a:ext cx="525780" cy="1638935"/>
            </a:xfrm>
            <a:custGeom>
              <a:avLst/>
              <a:gdLst/>
              <a:ahLst/>
              <a:cxnLst/>
              <a:rect l="l" t="t" r="r" b="b"/>
              <a:pathLst>
                <a:path w="525779" h="1638935">
                  <a:moveTo>
                    <a:pt x="0" y="1434365"/>
                  </a:moveTo>
                  <a:lnTo>
                    <a:pt x="19799" y="1482735"/>
                  </a:lnTo>
                  <a:lnTo>
                    <a:pt x="39579" y="1525457"/>
                  </a:lnTo>
                  <a:lnTo>
                    <a:pt x="60970" y="1567059"/>
                  </a:lnTo>
                  <a:lnTo>
                    <a:pt x="83925" y="1607490"/>
                  </a:lnTo>
                  <a:lnTo>
                    <a:pt x="103215" y="1638395"/>
                  </a:lnTo>
                  <a:lnTo>
                    <a:pt x="105931" y="1637311"/>
                  </a:lnTo>
                  <a:lnTo>
                    <a:pt x="85811" y="1605081"/>
                  </a:lnTo>
                  <a:lnTo>
                    <a:pt x="62908" y="1564746"/>
                  </a:lnTo>
                  <a:lnTo>
                    <a:pt x="41566" y="1523242"/>
                  </a:lnTo>
                  <a:lnTo>
                    <a:pt x="21831" y="1480622"/>
                  </a:lnTo>
                  <a:lnTo>
                    <a:pt x="5497" y="1441158"/>
                  </a:lnTo>
                  <a:lnTo>
                    <a:pt x="0" y="1434365"/>
                  </a:lnTo>
                  <a:close/>
                </a:path>
                <a:path w="525779" h="1638935">
                  <a:moveTo>
                    <a:pt x="523302" y="0"/>
                  </a:moveTo>
                  <a:lnTo>
                    <a:pt x="464146" y="29682"/>
                  </a:lnTo>
                  <a:lnTo>
                    <a:pt x="426116" y="51899"/>
                  </a:lnTo>
                  <a:lnTo>
                    <a:pt x="389082" y="75926"/>
                  </a:lnTo>
                  <a:lnTo>
                    <a:pt x="353091" y="101710"/>
                  </a:lnTo>
                  <a:lnTo>
                    <a:pt x="318190" y="129197"/>
                  </a:lnTo>
                  <a:lnTo>
                    <a:pt x="301692" y="143435"/>
                  </a:lnTo>
                  <a:lnTo>
                    <a:pt x="304342" y="143435"/>
                  </a:lnTo>
                  <a:lnTo>
                    <a:pt x="319539" y="130320"/>
                  </a:lnTo>
                  <a:lnTo>
                    <a:pt x="354359" y="102896"/>
                  </a:lnTo>
                  <a:lnTo>
                    <a:pt x="390267" y="77172"/>
                  </a:lnTo>
                  <a:lnTo>
                    <a:pt x="427214" y="53201"/>
                  </a:lnTo>
                  <a:lnTo>
                    <a:pt x="465155" y="31035"/>
                  </a:lnTo>
                  <a:lnTo>
                    <a:pt x="504042" y="10729"/>
                  </a:lnTo>
                  <a:lnTo>
                    <a:pt x="525189" y="951"/>
                  </a:lnTo>
                  <a:lnTo>
                    <a:pt x="523302" y="0"/>
                  </a:lnTo>
                  <a:close/>
                </a:path>
              </a:pathLst>
            </a:custGeom>
            <a:solidFill>
              <a:srgbClr val="ACACAB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67" name="object 167"/>
            <p:cNvSpPr/>
            <p:nvPr/>
          </p:nvSpPr>
          <p:spPr>
            <a:xfrm>
              <a:off x="4200213" y="4664026"/>
              <a:ext cx="100965" cy="196215"/>
            </a:xfrm>
            <a:custGeom>
              <a:avLst/>
              <a:gdLst/>
              <a:ahLst/>
              <a:cxnLst/>
              <a:rect l="l" t="t" r="r" b="b"/>
              <a:pathLst>
                <a:path w="100964" h="196214">
                  <a:moveTo>
                    <a:pt x="100433" y="196153"/>
                  </a:moveTo>
                  <a:lnTo>
                    <a:pt x="80314" y="163923"/>
                  </a:lnTo>
                  <a:lnTo>
                    <a:pt x="57411" y="123588"/>
                  </a:lnTo>
                  <a:lnTo>
                    <a:pt x="36068" y="82084"/>
                  </a:lnTo>
                  <a:lnTo>
                    <a:pt x="16333" y="39464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ACACAB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168" name="object 168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4496257" y="3222717"/>
              <a:ext cx="223797" cy="143736"/>
            </a:xfrm>
            <a:prstGeom prst="rect">
              <a:avLst/>
            </a:prstGeom>
          </p:spPr>
        </p:pic>
        <p:sp>
          <p:nvSpPr>
            <p:cNvPr id="169" name="object 169"/>
            <p:cNvSpPr/>
            <p:nvPr/>
          </p:nvSpPr>
          <p:spPr>
            <a:xfrm>
              <a:off x="4194715" y="4657233"/>
              <a:ext cx="103505" cy="204470"/>
            </a:xfrm>
            <a:custGeom>
              <a:avLst/>
              <a:gdLst/>
              <a:ahLst/>
              <a:cxnLst/>
              <a:rect l="l" t="t" r="r" b="b"/>
              <a:pathLst>
                <a:path w="103504" h="204470">
                  <a:moveTo>
                    <a:pt x="0" y="0"/>
                  </a:moveTo>
                  <a:lnTo>
                    <a:pt x="19799" y="48370"/>
                  </a:lnTo>
                  <a:lnTo>
                    <a:pt x="39579" y="91091"/>
                  </a:lnTo>
                  <a:lnTo>
                    <a:pt x="60970" y="132693"/>
                  </a:lnTo>
                  <a:lnTo>
                    <a:pt x="83925" y="173124"/>
                  </a:lnTo>
                  <a:lnTo>
                    <a:pt x="103215" y="204029"/>
                  </a:lnTo>
                </a:path>
              </a:pathLst>
            </a:custGeom>
            <a:ln w="3175">
              <a:solidFill>
                <a:srgbClr val="ACACAB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70" name="object 170"/>
            <p:cNvSpPr/>
            <p:nvPr/>
          </p:nvSpPr>
          <p:spPr>
            <a:xfrm>
              <a:off x="4189342" y="3221823"/>
              <a:ext cx="528955" cy="1640839"/>
            </a:xfrm>
            <a:custGeom>
              <a:avLst/>
              <a:gdLst/>
              <a:ahLst/>
              <a:cxnLst/>
              <a:rect l="l" t="t" r="r" b="b"/>
              <a:pathLst>
                <a:path w="528954" h="1640839">
                  <a:moveTo>
                    <a:pt x="0" y="1428771"/>
                  </a:moveTo>
                  <a:lnTo>
                    <a:pt x="23020" y="1485915"/>
                  </a:lnTo>
                  <a:lnTo>
                    <a:pt x="42868" y="1528779"/>
                  </a:lnTo>
                  <a:lnTo>
                    <a:pt x="64295" y="1570450"/>
                  </a:lnTo>
                  <a:lnTo>
                    <a:pt x="87308" y="1610982"/>
                  </a:lnTo>
                  <a:lnTo>
                    <a:pt x="105771" y="1640563"/>
                  </a:lnTo>
                  <a:lnTo>
                    <a:pt x="108588" y="1639439"/>
                  </a:lnTo>
                  <a:lnTo>
                    <a:pt x="89298" y="1608534"/>
                  </a:lnTo>
                  <a:lnTo>
                    <a:pt x="66343" y="1568103"/>
                  </a:lnTo>
                  <a:lnTo>
                    <a:pt x="44952" y="1526501"/>
                  </a:lnTo>
                  <a:lnTo>
                    <a:pt x="25172" y="1483779"/>
                  </a:lnTo>
                  <a:lnTo>
                    <a:pt x="7052" y="1439993"/>
                  </a:lnTo>
                  <a:lnTo>
                    <a:pt x="5372" y="1435409"/>
                  </a:lnTo>
                  <a:lnTo>
                    <a:pt x="0" y="1428771"/>
                  </a:lnTo>
                  <a:close/>
                </a:path>
                <a:path w="528954" h="1640839">
                  <a:moveTo>
                    <a:pt x="526606" y="0"/>
                  </a:moveTo>
                  <a:lnTo>
                    <a:pt x="468479" y="29209"/>
                  </a:lnTo>
                  <a:lnTo>
                    <a:pt x="430355" y="51480"/>
                  </a:lnTo>
                  <a:lnTo>
                    <a:pt x="393229" y="75564"/>
                  </a:lnTo>
                  <a:lnTo>
                    <a:pt x="357148" y="101411"/>
                  </a:lnTo>
                  <a:lnTo>
                    <a:pt x="322161" y="128965"/>
                  </a:lnTo>
                  <a:lnTo>
                    <a:pt x="304182" y="144479"/>
                  </a:lnTo>
                  <a:lnTo>
                    <a:pt x="307065" y="144479"/>
                  </a:lnTo>
                  <a:lnTo>
                    <a:pt x="323563" y="130241"/>
                  </a:lnTo>
                  <a:lnTo>
                    <a:pt x="358464" y="102754"/>
                  </a:lnTo>
                  <a:lnTo>
                    <a:pt x="394455" y="76970"/>
                  </a:lnTo>
                  <a:lnTo>
                    <a:pt x="431489" y="52943"/>
                  </a:lnTo>
                  <a:lnTo>
                    <a:pt x="469518" y="30726"/>
                  </a:lnTo>
                  <a:lnTo>
                    <a:pt x="508496" y="10373"/>
                  </a:lnTo>
                  <a:lnTo>
                    <a:pt x="528675" y="1044"/>
                  </a:lnTo>
                  <a:lnTo>
                    <a:pt x="526606" y="0"/>
                  </a:lnTo>
                  <a:close/>
                </a:path>
              </a:pathLst>
            </a:custGeom>
            <a:solidFill>
              <a:srgbClr val="ACACAB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71" name="object 171"/>
            <p:cNvSpPr/>
            <p:nvPr/>
          </p:nvSpPr>
          <p:spPr>
            <a:xfrm>
              <a:off x="4194715" y="4657233"/>
              <a:ext cx="103505" cy="204470"/>
            </a:xfrm>
            <a:custGeom>
              <a:avLst/>
              <a:gdLst/>
              <a:ahLst/>
              <a:cxnLst/>
              <a:rect l="l" t="t" r="r" b="b"/>
              <a:pathLst>
                <a:path w="103504" h="204470">
                  <a:moveTo>
                    <a:pt x="103215" y="204029"/>
                  </a:moveTo>
                  <a:lnTo>
                    <a:pt x="60970" y="132693"/>
                  </a:lnTo>
                  <a:lnTo>
                    <a:pt x="39579" y="91091"/>
                  </a:lnTo>
                  <a:lnTo>
                    <a:pt x="19799" y="48370"/>
                  </a:lnTo>
                  <a:lnTo>
                    <a:pt x="1679" y="4583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ACACAB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172" name="object 172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4493375" y="3221673"/>
              <a:ext cx="224793" cy="144780"/>
            </a:xfrm>
            <a:prstGeom prst="rect">
              <a:avLst/>
            </a:prstGeom>
          </p:spPr>
        </p:pic>
        <p:sp>
          <p:nvSpPr>
            <p:cNvPr id="173" name="object 173"/>
            <p:cNvSpPr/>
            <p:nvPr/>
          </p:nvSpPr>
          <p:spPr>
            <a:xfrm>
              <a:off x="4189342" y="4650595"/>
              <a:ext cx="106045" cy="212090"/>
            </a:xfrm>
            <a:custGeom>
              <a:avLst/>
              <a:gdLst/>
              <a:ahLst/>
              <a:cxnLst/>
              <a:rect l="l" t="t" r="r" b="b"/>
              <a:pathLst>
                <a:path w="106045" h="212089">
                  <a:moveTo>
                    <a:pt x="0" y="0"/>
                  </a:moveTo>
                  <a:lnTo>
                    <a:pt x="23020" y="57143"/>
                  </a:lnTo>
                  <a:lnTo>
                    <a:pt x="42850" y="99971"/>
                  </a:lnTo>
                  <a:lnTo>
                    <a:pt x="64295" y="141679"/>
                  </a:lnTo>
                  <a:lnTo>
                    <a:pt x="87308" y="182211"/>
                  </a:lnTo>
                  <a:lnTo>
                    <a:pt x="105771" y="211792"/>
                  </a:lnTo>
                </a:path>
              </a:pathLst>
            </a:custGeom>
            <a:ln w="3175">
              <a:solidFill>
                <a:srgbClr val="ACACAB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74" name="object 174"/>
            <p:cNvSpPr/>
            <p:nvPr/>
          </p:nvSpPr>
          <p:spPr>
            <a:xfrm>
              <a:off x="4183945" y="3220867"/>
              <a:ext cx="532130" cy="1642745"/>
            </a:xfrm>
            <a:custGeom>
              <a:avLst/>
              <a:gdLst/>
              <a:ahLst/>
              <a:cxnLst/>
              <a:rect l="l" t="t" r="r" b="b"/>
              <a:pathLst>
                <a:path w="532129" h="1642745">
                  <a:moveTo>
                    <a:pt x="0" y="1423060"/>
                  </a:moveTo>
                  <a:lnTo>
                    <a:pt x="26248" y="1488984"/>
                  </a:lnTo>
                  <a:lnTo>
                    <a:pt x="46128" y="1531913"/>
                  </a:lnTo>
                  <a:lnTo>
                    <a:pt x="67628" y="1573719"/>
                  </a:lnTo>
                  <a:lnTo>
                    <a:pt x="90700" y="1614347"/>
                  </a:lnTo>
                  <a:lnTo>
                    <a:pt x="108363" y="1642639"/>
                  </a:lnTo>
                  <a:lnTo>
                    <a:pt x="111168" y="1641520"/>
                  </a:lnTo>
                  <a:lnTo>
                    <a:pt x="92704" y="1611939"/>
                  </a:lnTo>
                  <a:lnTo>
                    <a:pt x="69691" y="1571407"/>
                  </a:lnTo>
                  <a:lnTo>
                    <a:pt x="48265" y="1529736"/>
                  </a:lnTo>
                  <a:lnTo>
                    <a:pt x="28417" y="1486871"/>
                  </a:lnTo>
                  <a:lnTo>
                    <a:pt x="10250" y="1442975"/>
                  </a:lnTo>
                  <a:lnTo>
                    <a:pt x="5396" y="1429727"/>
                  </a:lnTo>
                  <a:lnTo>
                    <a:pt x="0" y="1423060"/>
                  </a:lnTo>
                  <a:close/>
                </a:path>
                <a:path w="532129" h="1642745">
                  <a:moveTo>
                    <a:pt x="530106" y="0"/>
                  </a:moveTo>
                  <a:lnTo>
                    <a:pt x="472832" y="28817"/>
                  </a:lnTo>
                  <a:lnTo>
                    <a:pt x="434613" y="51139"/>
                  </a:lnTo>
                  <a:lnTo>
                    <a:pt x="397394" y="75280"/>
                  </a:lnTo>
                  <a:lnTo>
                    <a:pt x="361223" y="101187"/>
                  </a:lnTo>
                  <a:lnTo>
                    <a:pt x="326148" y="128805"/>
                  </a:lnTo>
                  <a:lnTo>
                    <a:pt x="306872" y="145436"/>
                  </a:lnTo>
                  <a:lnTo>
                    <a:pt x="309579" y="145436"/>
                  </a:lnTo>
                  <a:lnTo>
                    <a:pt x="327557" y="129921"/>
                  </a:lnTo>
                  <a:lnTo>
                    <a:pt x="362545" y="102367"/>
                  </a:lnTo>
                  <a:lnTo>
                    <a:pt x="398626" y="76521"/>
                  </a:lnTo>
                  <a:lnTo>
                    <a:pt x="435752" y="52436"/>
                  </a:lnTo>
                  <a:lnTo>
                    <a:pt x="473876" y="30166"/>
                  </a:lnTo>
                  <a:lnTo>
                    <a:pt x="512950" y="9764"/>
                  </a:lnTo>
                  <a:lnTo>
                    <a:pt x="532002" y="956"/>
                  </a:lnTo>
                  <a:lnTo>
                    <a:pt x="530106" y="0"/>
                  </a:lnTo>
                  <a:close/>
                </a:path>
              </a:pathLst>
            </a:custGeom>
            <a:solidFill>
              <a:srgbClr val="ACACAB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75" name="object 175"/>
            <p:cNvSpPr/>
            <p:nvPr/>
          </p:nvSpPr>
          <p:spPr>
            <a:xfrm>
              <a:off x="4189342" y="4650595"/>
              <a:ext cx="106045" cy="212090"/>
            </a:xfrm>
            <a:custGeom>
              <a:avLst/>
              <a:gdLst/>
              <a:ahLst/>
              <a:cxnLst/>
              <a:rect l="l" t="t" r="r" b="b"/>
              <a:pathLst>
                <a:path w="106045" h="212089">
                  <a:moveTo>
                    <a:pt x="105771" y="211792"/>
                  </a:moveTo>
                  <a:lnTo>
                    <a:pt x="64295" y="141679"/>
                  </a:lnTo>
                  <a:lnTo>
                    <a:pt x="42850" y="99971"/>
                  </a:lnTo>
                  <a:lnTo>
                    <a:pt x="23020" y="57143"/>
                  </a:lnTo>
                  <a:lnTo>
                    <a:pt x="4854" y="13247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ACACAB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176" name="object 176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4490668" y="3220717"/>
              <a:ext cx="225430" cy="145736"/>
            </a:xfrm>
            <a:prstGeom prst="rect">
              <a:avLst/>
            </a:prstGeom>
          </p:spPr>
        </p:pic>
        <p:sp>
          <p:nvSpPr>
            <p:cNvPr id="177" name="object 177"/>
            <p:cNvSpPr/>
            <p:nvPr/>
          </p:nvSpPr>
          <p:spPr>
            <a:xfrm>
              <a:off x="4183945" y="4643927"/>
              <a:ext cx="108585" cy="219710"/>
            </a:xfrm>
            <a:custGeom>
              <a:avLst/>
              <a:gdLst/>
              <a:ahLst/>
              <a:cxnLst/>
              <a:rect l="l" t="t" r="r" b="b"/>
              <a:pathLst>
                <a:path w="108585" h="219710">
                  <a:moveTo>
                    <a:pt x="0" y="0"/>
                  </a:moveTo>
                  <a:lnTo>
                    <a:pt x="26248" y="65924"/>
                  </a:lnTo>
                  <a:lnTo>
                    <a:pt x="46128" y="108853"/>
                  </a:lnTo>
                  <a:lnTo>
                    <a:pt x="67628" y="150659"/>
                  </a:lnTo>
                  <a:lnTo>
                    <a:pt x="90700" y="191287"/>
                  </a:lnTo>
                  <a:lnTo>
                    <a:pt x="108363" y="219579"/>
                  </a:lnTo>
                </a:path>
              </a:pathLst>
            </a:custGeom>
            <a:ln w="3175">
              <a:solidFill>
                <a:srgbClr val="ACACAB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78" name="object 178"/>
            <p:cNvSpPr/>
            <p:nvPr/>
          </p:nvSpPr>
          <p:spPr>
            <a:xfrm>
              <a:off x="4178571" y="3219843"/>
              <a:ext cx="535940" cy="1645285"/>
            </a:xfrm>
            <a:custGeom>
              <a:avLst/>
              <a:gdLst/>
              <a:ahLst/>
              <a:cxnLst/>
              <a:rect l="l" t="t" r="r" b="b"/>
              <a:pathLst>
                <a:path w="535939" h="1645285">
                  <a:moveTo>
                    <a:pt x="0" y="1417443"/>
                  </a:moveTo>
                  <a:lnTo>
                    <a:pt x="29470" y="1492143"/>
                  </a:lnTo>
                  <a:lnTo>
                    <a:pt x="49401" y="1535180"/>
                  </a:lnTo>
                  <a:lnTo>
                    <a:pt x="70955" y="1577090"/>
                  </a:lnTo>
                  <a:lnTo>
                    <a:pt x="94085" y="1617820"/>
                  </a:lnTo>
                  <a:lnTo>
                    <a:pt x="110921" y="1644787"/>
                  </a:lnTo>
                  <a:lnTo>
                    <a:pt x="113738" y="1643663"/>
                  </a:lnTo>
                  <a:lnTo>
                    <a:pt x="96075" y="1615371"/>
                  </a:lnTo>
                  <a:lnTo>
                    <a:pt x="73003" y="1574743"/>
                  </a:lnTo>
                  <a:lnTo>
                    <a:pt x="51503" y="1532937"/>
                  </a:lnTo>
                  <a:lnTo>
                    <a:pt x="31622" y="1490008"/>
                  </a:lnTo>
                  <a:lnTo>
                    <a:pt x="13409" y="1446008"/>
                  </a:lnTo>
                  <a:lnTo>
                    <a:pt x="5374" y="1424084"/>
                  </a:lnTo>
                  <a:lnTo>
                    <a:pt x="0" y="1417443"/>
                  </a:lnTo>
                  <a:close/>
                </a:path>
                <a:path w="535939" h="1645285">
                  <a:moveTo>
                    <a:pt x="533451" y="0"/>
                  </a:moveTo>
                  <a:lnTo>
                    <a:pt x="477167" y="28367"/>
                  </a:lnTo>
                  <a:lnTo>
                    <a:pt x="438854" y="50746"/>
                  </a:lnTo>
                  <a:lnTo>
                    <a:pt x="401543" y="74949"/>
                  </a:lnTo>
                  <a:lnTo>
                    <a:pt x="365283" y="100921"/>
                  </a:lnTo>
                  <a:lnTo>
                    <a:pt x="330120" y="128609"/>
                  </a:lnTo>
                  <a:lnTo>
                    <a:pt x="309432" y="146460"/>
                  </a:lnTo>
                  <a:lnTo>
                    <a:pt x="312247" y="146460"/>
                  </a:lnTo>
                  <a:lnTo>
                    <a:pt x="331523" y="129829"/>
                  </a:lnTo>
                  <a:lnTo>
                    <a:pt x="366598" y="102211"/>
                  </a:lnTo>
                  <a:lnTo>
                    <a:pt x="402769" y="76304"/>
                  </a:lnTo>
                  <a:lnTo>
                    <a:pt x="439988" y="52163"/>
                  </a:lnTo>
                  <a:lnTo>
                    <a:pt x="478207" y="29841"/>
                  </a:lnTo>
                  <a:lnTo>
                    <a:pt x="517378" y="9391"/>
                  </a:lnTo>
                  <a:lnTo>
                    <a:pt x="535481" y="1023"/>
                  </a:lnTo>
                  <a:lnTo>
                    <a:pt x="533451" y="0"/>
                  </a:lnTo>
                  <a:close/>
                </a:path>
              </a:pathLst>
            </a:custGeom>
            <a:solidFill>
              <a:srgbClr val="ACACAB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79" name="object 179"/>
            <p:cNvSpPr/>
            <p:nvPr/>
          </p:nvSpPr>
          <p:spPr>
            <a:xfrm>
              <a:off x="4183945" y="4643927"/>
              <a:ext cx="108585" cy="219710"/>
            </a:xfrm>
            <a:custGeom>
              <a:avLst/>
              <a:gdLst/>
              <a:ahLst/>
              <a:cxnLst/>
              <a:rect l="l" t="t" r="r" b="b"/>
              <a:pathLst>
                <a:path w="108585" h="219710">
                  <a:moveTo>
                    <a:pt x="108363" y="219579"/>
                  </a:moveTo>
                  <a:lnTo>
                    <a:pt x="67628" y="150659"/>
                  </a:lnTo>
                  <a:lnTo>
                    <a:pt x="46128" y="108853"/>
                  </a:lnTo>
                  <a:lnTo>
                    <a:pt x="26248" y="65924"/>
                  </a:lnTo>
                  <a:lnTo>
                    <a:pt x="8034" y="21924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ACACAB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180" name="object 180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4487853" y="3219693"/>
              <a:ext cx="226348" cy="146760"/>
            </a:xfrm>
            <a:prstGeom prst="rect">
              <a:avLst/>
            </a:prstGeom>
          </p:spPr>
        </p:pic>
        <p:sp>
          <p:nvSpPr>
            <p:cNvPr id="181" name="object 181"/>
            <p:cNvSpPr/>
            <p:nvPr/>
          </p:nvSpPr>
          <p:spPr>
            <a:xfrm>
              <a:off x="4178571" y="4637286"/>
              <a:ext cx="111125" cy="227965"/>
            </a:xfrm>
            <a:custGeom>
              <a:avLst/>
              <a:gdLst/>
              <a:ahLst/>
              <a:cxnLst/>
              <a:rect l="l" t="t" r="r" b="b"/>
              <a:pathLst>
                <a:path w="111125" h="227964">
                  <a:moveTo>
                    <a:pt x="0" y="0"/>
                  </a:moveTo>
                  <a:lnTo>
                    <a:pt x="29470" y="74700"/>
                  </a:lnTo>
                  <a:lnTo>
                    <a:pt x="49401" y="117736"/>
                  </a:lnTo>
                  <a:lnTo>
                    <a:pt x="70955" y="159646"/>
                  </a:lnTo>
                  <a:lnTo>
                    <a:pt x="94085" y="200376"/>
                  </a:lnTo>
                  <a:lnTo>
                    <a:pt x="110921" y="227344"/>
                  </a:lnTo>
                </a:path>
              </a:pathLst>
            </a:custGeom>
            <a:ln w="3175">
              <a:solidFill>
                <a:srgbClr val="ACACAB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82" name="object 182"/>
            <p:cNvSpPr/>
            <p:nvPr/>
          </p:nvSpPr>
          <p:spPr>
            <a:xfrm>
              <a:off x="4172889" y="3218892"/>
              <a:ext cx="539750" cy="1646555"/>
            </a:xfrm>
            <a:custGeom>
              <a:avLst/>
              <a:gdLst/>
              <a:ahLst/>
              <a:cxnLst/>
              <a:rect l="l" t="t" r="r" b="b"/>
              <a:pathLst>
                <a:path w="539750" h="1646554">
                  <a:moveTo>
                    <a:pt x="0" y="1410549"/>
                  </a:moveTo>
                  <a:lnTo>
                    <a:pt x="14820" y="1450993"/>
                  </a:lnTo>
                  <a:lnTo>
                    <a:pt x="33120" y="1495206"/>
                  </a:lnTo>
                  <a:lnTo>
                    <a:pt x="53095" y="1538345"/>
                  </a:lnTo>
                  <a:lnTo>
                    <a:pt x="74698" y="1580353"/>
                  </a:lnTo>
                  <a:lnTo>
                    <a:pt x="97880" y="1621179"/>
                  </a:lnTo>
                  <a:lnTo>
                    <a:pt x="113381" y="1646010"/>
                  </a:lnTo>
                  <a:lnTo>
                    <a:pt x="115920" y="1646010"/>
                  </a:lnTo>
                  <a:lnTo>
                    <a:pt x="116603" y="1645738"/>
                  </a:lnTo>
                  <a:lnTo>
                    <a:pt x="99766" y="1618770"/>
                  </a:lnTo>
                  <a:lnTo>
                    <a:pt x="76636" y="1578040"/>
                  </a:lnTo>
                  <a:lnTo>
                    <a:pt x="55082" y="1536130"/>
                  </a:lnTo>
                  <a:lnTo>
                    <a:pt x="35152" y="1493093"/>
                  </a:lnTo>
                  <a:lnTo>
                    <a:pt x="16893" y="1448984"/>
                  </a:lnTo>
                  <a:lnTo>
                    <a:pt x="5681" y="1418393"/>
                  </a:lnTo>
                  <a:lnTo>
                    <a:pt x="4886" y="1417410"/>
                  </a:lnTo>
                  <a:lnTo>
                    <a:pt x="0" y="1410549"/>
                  </a:lnTo>
                  <a:close/>
                </a:path>
                <a:path w="539750" h="1646554">
                  <a:moveTo>
                    <a:pt x="537249" y="0"/>
                  </a:moveTo>
                  <a:lnTo>
                    <a:pt x="481839" y="27968"/>
                  </a:lnTo>
                  <a:lnTo>
                    <a:pt x="443437" y="50399"/>
                  </a:lnTo>
                  <a:lnTo>
                    <a:pt x="406040" y="74658"/>
                  </a:lnTo>
                  <a:lnTo>
                    <a:pt x="369696" y="100691"/>
                  </a:lnTo>
                  <a:lnTo>
                    <a:pt x="334453" y="128444"/>
                  </a:lnTo>
                  <a:lnTo>
                    <a:pt x="312472" y="147410"/>
                  </a:lnTo>
                  <a:lnTo>
                    <a:pt x="315114" y="147410"/>
                  </a:lnTo>
                  <a:lnTo>
                    <a:pt x="335802" y="129560"/>
                  </a:lnTo>
                  <a:lnTo>
                    <a:pt x="370964" y="101871"/>
                  </a:lnTo>
                  <a:lnTo>
                    <a:pt x="407225" y="75899"/>
                  </a:lnTo>
                  <a:lnTo>
                    <a:pt x="444536" y="51697"/>
                  </a:lnTo>
                  <a:lnTo>
                    <a:pt x="482849" y="29318"/>
                  </a:lnTo>
                  <a:lnTo>
                    <a:pt x="522117" y="8816"/>
                  </a:lnTo>
                  <a:lnTo>
                    <a:pt x="539133" y="950"/>
                  </a:lnTo>
                  <a:lnTo>
                    <a:pt x="537249" y="0"/>
                  </a:lnTo>
                  <a:close/>
                </a:path>
              </a:pathLst>
            </a:custGeom>
            <a:solidFill>
              <a:srgbClr val="ACACAB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83" name="object 183"/>
            <p:cNvSpPr/>
            <p:nvPr/>
          </p:nvSpPr>
          <p:spPr>
            <a:xfrm>
              <a:off x="4178571" y="4637286"/>
              <a:ext cx="111125" cy="227965"/>
            </a:xfrm>
            <a:custGeom>
              <a:avLst/>
              <a:gdLst/>
              <a:ahLst/>
              <a:cxnLst/>
              <a:rect l="l" t="t" r="r" b="b"/>
              <a:pathLst>
                <a:path w="111125" h="227964">
                  <a:moveTo>
                    <a:pt x="110921" y="227344"/>
                  </a:moveTo>
                  <a:lnTo>
                    <a:pt x="70955" y="159646"/>
                  </a:lnTo>
                  <a:lnTo>
                    <a:pt x="49401" y="117736"/>
                  </a:lnTo>
                  <a:lnTo>
                    <a:pt x="29470" y="74700"/>
                  </a:lnTo>
                  <a:lnTo>
                    <a:pt x="11211" y="3059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ACACAB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184" name="object 184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4485211" y="3218742"/>
              <a:ext cx="226961" cy="147711"/>
            </a:xfrm>
            <a:prstGeom prst="rect">
              <a:avLst/>
            </a:prstGeom>
          </p:spPr>
        </p:pic>
        <p:sp>
          <p:nvSpPr>
            <p:cNvPr id="185" name="object 185"/>
            <p:cNvSpPr/>
            <p:nvPr/>
          </p:nvSpPr>
          <p:spPr>
            <a:xfrm>
              <a:off x="4172889" y="4629442"/>
              <a:ext cx="113664" cy="235585"/>
            </a:xfrm>
            <a:custGeom>
              <a:avLst/>
              <a:gdLst/>
              <a:ahLst/>
              <a:cxnLst/>
              <a:rect l="l" t="t" r="r" b="b"/>
              <a:pathLst>
                <a:path w="113664" h="235585">
                  <a:moveTo>
                    <a:pt x="0" y="0"/>
                  </a:moveTo>
                  <a:lnTo>
                    <a:pt x="14820" y="40443"/>
                  </a:lnTo>
                  <a:lnTo>
                    <a:pt x="33120" y="84657"/>
                  </a:lnTo>
                  <a:lnTo>
                    <a:pt x="53095" y="127795"/>
                  </a:lnTo>
                  <a:lnTo>
                    <a:pt x="74698" y="169804"/>
                  </a:lnTo>
                  <a:lnTo>
                    <a:pt x="97880" y="210629"/>
                  </a:lnTo>
                  <a:lnTo>
                    <a:pt x="113381" y="235461"/>
                  </a:lnTo>
                </a:path>
              </a:pathLst>
            </a:custGeom>
            <a:ln w="3175">
              <a:solidFill>
                <a:srgbClr val="ACACAB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86" name="object 186"/>
            <p:cNvSpPr/>
            <p:nvPr/>
          </p:nvSpPr>
          <p:spPr>
            <a:xfrm>
              <a:off x="4167268" y="3217776"/>
              <a:ext cx="542925" cy="1647189"/>
            </a:xfrm>
            <a:custGeom>
              <a:avLst/>
              <a:gdLst/>
              <a:ahLst/>
              <a:cxnLst/>
              <a:rect l="l" t="t" r="r" b="b"/>
              <a:pathLst>
                <a:path w="542925" h="1647189">
                  <a:moveTo>
                    <a:pt x="0" y="1403772"/>
                  </a:moveTo>
                  <a:lnTo>
                    <a:pt x="13907" y="1442892"/>
                  </a:lnTo>
                  <a:lnTo>
                    <a:pt x="31305" y="1486251"/>
                  </a:lnTo>
                  <a:lnTo>
                    <a:pt x="50304" y="1528606"/>
                  </a:lnTo>
                  <a:lnTo>
                    <a:pt x="70858" y="1569907"/>
                  </a:lnTo>
                  <a:lnTo>
                    <a:pt x="92924" y="1610104"/>
                  </a:lnTo>
                  <a:lnTo>
                    <a:pt x="115239" y="1647126"/>
                  </a:lnTo>
                  <a:lnTo>
                    <a:pt x="119002" y="1647126"/>
                  </a:lnTo>
                  <a:lnTo>
                    <a:pt x="103501" y="1622295"/>
                  </a:lnTo>
                  <a:lnTo>
                    <a:pt x="80319" y="1581469"/>
                  </a:lnTo>
                  <a:lnTo>
                    <a:pt x="58717" y="1539460"/>
                  </a:lnTo>
                  <a:lnTo>
                    <a:pt x="38742" y="1496322"/>
                  </a:lnTo>
                  <a:lnTo>
                    <a:pt x="20442" y="1452109"/>
                  </a:lnTo>
                  <a:lnTo>
                    <a:pt x="5621" y="1411665"/>
                  </a:lnTo>
                  <a:lnTo>
                    <a:pt x="0" y="1403772"/>
                  </a:lnTo>
                  <a:close/>
                </a:path>
                <a:path w="542925" h="1647189">
                  <a:moveTo>
                    <a:pt x="540658" y="0"/>
                  </a:moveTo>
                  <a:lnTo>
                    <a:pt x="497283" y="21679"/>
                  </a:lnTo>
                  <a:lnTo>
                    <a:pt x="459578" y="43014"/>
                  </a:lnTo>
                  <a:lnTo>
                    <a:pt x="422811" y="66096"/>
                  </a:lnTo>
                  <a:lnTo>
                    <a:pt x="387027" y="90876"/>
                  </a:lnTo>
                  <a:lnTo>
                    <a:pt x="352270" y="117304"/>
                  </a:lnTo>
                  <a:lnTo>
                    <a:pt x="318583" y="145332"/>
                  </a:lnTo>
                  <a:lnTo>
                    <a:pt x="315065" y="148526"/>
                  </a:lnTo>
                  <a:lnTo>
                    <a:pt x="318093" y="148526"/>
                  </a:lnTo>
                  <a:lnTo>
                    <a:pt x="340074" y="129560"/>
                  </a:lnTo>
                  <a:lnTo>
                    <a:pt x="375317" y="101807"/>
                  </a:lnTo>
                  <a:lnTo>
                    <a:pt x="411661" y="75774"/>
                  </a:lnTo>
                  <a:lnTo>
                    <a:pt x="449058" y="51515"/>
                  </a:lnTo>
                  <a:lnTo>
                    <a:pt x="487460" y="29084"/>
                  </a:lnTo>
                  <a:lnTo>
                    <a:pt x="526820" y="8535"/>
                  </a:lnTo>
                  <a:lnTo>
                    <a:pt x="542870" y="1115"/>
                  </a:lnTo>
                  <a:lnTo>
                    <a:pt x="540658" y="0"/>
                  </a:lnTo>
                  <a:close/>
                </a:path>
              </a:pathLst>
            </a:custGeom>
            <a:solidFill>
              <a:srgbClr val="ACACAB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87" name="object 187"/>
            <p:cNvSpPr/>
            <p:nvPr/>
          </p:nvSpPr>
          <p:spPr>
            <a:xfrm>
              <a:off x="4172889" y="4629442"/>
              <a:ext cx="113664" cy="235585"/>
            </a:xfrm>
            <a:custGeom>
              <a:avLst/>
              <a:gdLst/>
              <a:ahLst/>
              <a:cxnLst/>
              <a:rect l="l" t="t" r="r" b="b"/>
              <a:pathLst>
                <a:path w="113664" h="235585">
                  <a:moveTo>
                    <a:pt x="113381" y="235461"/>
                  </a:moveTo>
                  <a:lnTo>
                    <a:pt x="74698" y="169804"/>
                  </a:lnTo>
                  <a:lnTo>
                    <a:pt x="53095" y="127795"/>
                  </a:lnTo>
                  <a:lnTo>
                    <a:pt x="33120" y="84657"/>
                  </a:lnTo>
                  <a:lnTo>
                    <a:pt x="14820" y="40443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ACACAB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188" name="object 188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4482183" y="3217626"/>
              <a:ext cx="228105" cy="148827"/>
            </a:xfrm>
            <a:prstGeom prst="rect">
              <a:avLst/>
            </a:prstGeom>
          </p:spPr>
        </p:pic>
        <p:sp>
          <p:nvSpPr>
            <p:cNvPr id="189" name="object 189"/>
            <p:cNvSpPr/>
            <p:nvPr/>
          </p:nvSpPr>
          <p:spPr>
            <a:xfrm>
              <a:off x="4167268" y="4621549"/>
              <a:ext cx="115570" cy="243840"/>
            </a:xfrm>
            <a:custGeom>
              <a:avLst/>
              <a:gdLst/>
              <a:ahLst/>
              <a:cxnLst/>
              <a:rect l="l" t="t" r="r" b="b"/>
              <a:pathLst>
                <a:path w="115570" h="243839">
                  <a:moveTo>
                    <a:pt x="0" y="0"/>
                  </a:moveTo>
                  <a:lnTo>
                    <a:pt x="13907" y="39120"/>
                  </a:lnTo>
                  <a:lnTo>
                    <a:pt x="31305" y="82479"/>
                  </a:lnTo>
                  <a:lnTo>
                    <a:pt x="50304" y="124834"/>
                  </a:lnTo>
                  <a:lnTo>
                    <a:pt x="70858" y="166135"/>
                  </a:lnTo>
                  <a:lnTo>
                    <a:pt x="92924" y="206332"/>
                  </a:lnTo>
                  <a:lnTo>
                    <a:pt x="115239" y="243354"/>
                  </a:lnTo>
                </a:path>
              </a:pathLst>
            </a:custGeom>
            <a:ln w="3175">
              <a:solidFill>
                <a:srgbClr val="ACACAB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90" name="object 190"/>
            <p:cNvSpPr/>
            <p:nvPr/>
          </p:nvSpPr>
          <p:spPr>
            <a:xfrm>
              <a:off x="4161828" y="3216813"/>
              <a:ext cx="546100" cy="1648460"/>
            </a:xfrm>
            <a:custGeom>
              <a:avLst/>
              <a:gdLst/>
              <a:ahLst/>
              <a:cxnLst/>
              <a:rect l="l" t="t" r="r" b="b"/>
              <a:pathLst>
                <a:path w="546100" h="1648460">
                  <a:moveTo>
                    <a:pt x="0" y="1397097"/>
                  </a:moveTo>
                  <a:lnTo>
                    <a:pt x="17138" y="1445837"/>
                  </a:lnTo>
                  <a:lnTo>
                    <a:pt x="34580" y="1489299"/>
                  </a:lnTo>
                  <a:lnTo>
                    <a:pt x="53626" y="1531753"/>
                  </a:lnTo>
                  <a:lnTo>
                    <a:pt x="74231" y="1573151"/>
                  </a:lnTo>
                  <a:lnTo>
                    <a:pt x="96352" y="1613442"/>
                  </a:lnTo>
                  <a:lnTo>
                    <a:pt x="117240" y="1648090"/>
                  </a:lnTo>
                  <a:lnTo>
                    <a:pt x="120679" y="1648090"/>
                  </a:lnTo>
                  <a:lnTo>
                    <a:pt x="98364" y="1611068"/>
                  </a:lnTo>
                  <a:lnTo>
                    <a:pt x="76298" y="1570871"/>
                  </a:lnTo>
                  <a:lnTo>
                    <a:pt x="55743" y="1529570"/>
                  </a:lnTo>
                  <a:lnTo>
                    <a:pt x="36745" y="1487215"/>
                  </a:lnTo>
                  <a:lnTo>
                    <a:pt x="19346" y="1443855"/>
                  </a:lnTo>
                  <a:lnTo>
                    <a:pt x="5439" y="1404735"/>
                  </a:lnTo>
                  <a:lnTo>
                    <a:pt x="0" y="1397097"/>
                  </a:lnTo>
                  <a:close/>
                </a:path>
                <a:path w="546100" h="1648460">
                  <a:moveTo>
                    <a:pt x="544188" y="0"/>
                  </a:moveTo>
                  <a:lnTo>
                    <a:pt x="501709" y="21280"/>
                  </a:lnTo>
                  <a:lnTo>
                    <a:pt x="463912" y="42664"/>
                  </a:lnTo>
                  <a:lnTo>
                    <a:pt x="427056" y="65799"/>
                  </a:lnTo>
                  <a:lnTo>
                    <a:pt x="391184" y="90636"/>
                  </a:lnTo>
                  <a:lnTo>
                    <a:pt x="356341" y="117126"/>
                  </a:lnTo>
                  <a:lnTo>
                    <a:pt x="322571" y="145218"/>
                  </a:lnTo>
                  <a:lnTo>
                    <a:pt x="317866" y="149490"/>
                  </a:lnTo>
                  <a:lnTo>
                    <a:pt x="320504" y="149490"/>
                  </a:lnTo>
                  <a:lnTo>
                    <a:pt x="324023" y="146295"/>
                  </a:lnTo>
                  <a:lnTo>
                    <a:pt x="357709" y="118268"/>
                  </a:lnTo>
                  <a:lnTo>
                    <a:pt x="392467" y="91839"/>
                  </a:lnTo>
                  <a:lnTo>
                    <a:pt x="428251" y="67059"/>
                  </a:lnTo>
                  <a:lnTo>
                    <a:pt x="465017" y="43977"/>
                  </a:lnTo>
                  <a:lnTo>
                    <a:pt x="502722" y="22643"/>
                  </a:lnTo>
                  <a:lnTo>
                    <a:pt x="541321" y="3105"/>
                  </a:lnTo>
                  <a:lnTo>
                    <a:pt x="546098" y="963"/>
                  </a:lnTo>
                  <a:lnTo>
                    <a:pt x="544188" y="0"/>
                  </a:lnTo>
                  <a:close/>
                </a:path>
              </a:pathLst>
            </a:custGeom>
            <a:solidFill>
              <a:srgbClr val="ACACAB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91" name="object 191"/>
            <p:cNvSpPr/>
            <p:nvPr/>
          </p:nvSpPr>
          <p:spPr>
            <a:xfrm>
              <a:off x="4167268" y="4621549"/>
              <a:ext cx="115570" cy="243840"/>
            </a:xfrm>
            <a:custGeom>
              <a:avLst/>
              <a:gdLst/>
              <a:ahLst/>
              <a:cxnLst/>
              <a:rect l="l" t="t" r="r" b="b"/>
              <a:pathLst>
                <a:path w="115570" h="243839">
                  <a:moveTo>
                    <a:pt x="115239" y="243354"/>
                  </a:moveTo>
                  <a:lnTo>
                    <a:pt x="92924" y="206332"/>
                  </a:lnTo>
                  <a:lnTo>
                    <a:pt x="70858" y="166135"/>
                  </a:lnTo>
                  <a:lnTo>
                    <a:pt x="50304" y="124834"/>
                  </a:lnTo>
                  <a:lnTo>
                    <a:pt x="31305" y="82479"/>
                  </a:lnTo>
                  <a:lnTo>
                    <a:pt x="13907" y="3912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ACACAB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192" name="object 192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4479545" y="3216663"/>
              <a:ext cx="228532" cy="149790"/>
            </a:xfrm>
            <a:prstGeom prst="rect">
              <a:avLst/>
            </a:prstGeom>
          </p:spPr>
        </p:pic>
        <p:sp>
          <p:nvSpPr>
            <p:cNvPr id="193" name="object 193"/>
            <p:cNvSpPr/>
            <p:nvPr/>
          </p:nvSpPr>
          <p:spPr>
            <a:xfrm>
              <a:off x="4161828" y="4613911"/>
              <a:ext cx="117475" cy="251460"/>
            </a:xfrm>
            <a:custGeom>
              <a:avLst/>
              <a:gdLst/>
              <a:ahLst/>
              <a:cxnLst/>
              <a:rect l="l" t="t" r="r" b="b"/>
              <a:pathLst>
                <a:path w="117475" h="251460">
                  <a:moveTo>
                    <a:pt x="0" y="0"/>
                  </a:moveTo>
                  <a:lnTo>
                    <a:pt x="17138" y="48740"/>
                  </a:lnTo>
                  <a:lnTo>
                    <a:pt x="34580" y="92201"/>
                  </a:lnTo>
                  <a:lnTo>
                    <a:pt x="53626" y="134655"/>
                  </a:lnTo>
                  <a:lnTo>
                    <a:pt x="74231" y="176053"/>
                  </a:lnTo>
                  <a:lnTo>
                    <a:pt x="96352" y="216344"/>
                  </a:lnTo>
                  <a:lnTo>
                    <a:pt x="117240" y="250992"/>
                  </a:lnTo>
                </a:path>
              </a:pathLst>
            </a:custGeom>
            <a:ln w="3175">
              <a:solidFill>
                <a:srgbClr val="ACACAB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94" name="object 194"/>
            <p:cNvSpPr/>
            <p:nvPr/>
          </p:nvSpPr>
          <p:spPr>
            <a:xfrm>
              <a:off x="4156989" y="3215769"/>
              <a:ext cx="549275" cy="1649730"/>
            </a:xfrm>
            <a:custGeom>
              <a:avLst/>
              <a:gdLst/>
              <a:ahLst/>
              <a:cxnLst/>
              <a:rect l="l" t="t" r="r" b="b"/>
              <a:pathLst>
                <a:path w="549275" h="1649729">
                  <a:moveTo>
                    <a:pt x="0" y="1391346"/>
                  </a:moveTo>
                  <a:lnTo>
                    <a:pt x="19871" y="1448888"/>
                  </a:lnTo>
                  <a:lnTo>
                    <a:pt x="37347" y="1492457"/>
                  </a:lnTo>
                  <a:lnTo>
                    <a:pt x="56349" y="1534834"/>
                  </a:lnTo>
                  <a:lnTo>
                    <a:pt x="77077" y="1576516"/>
                  </a:lnTo>
                  <a:lnTo>
                    <a:pt x="99243" y="1616907"/>
                  </a:lnTo>
                  <a:lnTo>
                    <a:pt x="118662" y="1649134"/>
                  </a:lnTo>
                  <a:lnTo>
                    <a:pt x="122079" y="1649134"/>
                  </a:lnTo>
                  <a:lnTo>
                    <a:pt x="101192" y="1614485"/>
                  </a:lnTo>
                  <a:lnTo>
                    <a:pt x="79071" y="1574195"/>
                  </a:lnTo>
                  <a:lnTo>
                    <a:pt x="58465" y="1532797"/>
                  </a:lnTo>
                  <a:lnTo>
                    <a:pt x="39419" y="1490343"/>
                  </a:lnTo>
                  <a:lnTo>
                    <a:pt x="21977" y="1446881"/>
                  </a:lnTo>
                  <a:lnTo>
                    <a:pt x="6183" y="1402462"/>
                  </a:lnTo>
                  <a:lnTo>
                    <a:pt x="4839" y="1398141"/>
                  </a:lnTo>
                  <a:lnTo>
                    <a:pt x="0" y="1391346"/>
                  </a:lnTo>
                  <a:close/>
                </a:path>
                <a:path w="549275" h="1649729">
                  <a:moveTo>
                    <a:pt x="546958" y="0"/>
                  </a:moveTo>
                  <a:lnTo>
                    <a:pt x="505489" y="20835"/>
                  </a:lnTo>
                  <a:lnTo>
                    <a:pt x="467604" y="42273"/>
                  </a:lnTo>
                  <a:lnTo>
                    <a:pt x="430662" y="65467"/>
                  </a:lnTo>
                  <a:lnTo>
                    <a:pt x="394709" y="90366"/>
                  </a:lnTo>
                  <a:lnTo>
                    <a:pt x="359787" y="116923"/>
                  </a:lnTo>
                  <a:lnTo>
                    <a:pt x="325942" y="145085"/>
                  </a:lnTo>
                  <a:lnTo>
                    <a:pt x="319943" y="150534"/>
                  </a:lnTo>
                  <a:lnTo>
                    <a:pt x="322705" y="150534"/>
                  </a:lnTo>
                  <a:lnTo>
                    <a:pt x="327410" y="146262"/>
                  </a:lnTo>
                  <a:lnTo>
                    <a:pt x="361180" y="118170"/>
                  </a:lnTo>
                  <a:lnTo>
                    <a:pt x="396023" y="91680"/>
                  </a:lnTo>
                  <a:lnTo>
                    <a:pt x="431895" y="66843"/>
                  </a:lnTo>
                  <a:lnTo>
                    <a:pt x="468751" y="43708"/>
                  </a:lnTo>
                  <a:lnTo>
                    <a:pt x="506548" y="22324"/>
                  </a:lnTo>
                  <a:lnTo>
                    <a:pt x="545241" y="2741"/>
                  </a:lnTo>
                  <a:lnTo>
                    <a:pt x="549027" y="1043"/>
                  </a:lnTo>
                  <a:lnTo>
                    <a:pt x="546958" y="0"/>
                  </a:lnTo>
                  <a:close/>
                </a:path>
              </a:pathLst>
            </a:custGeom>
            <a:solidFill>
              <a:srgbClr val="ACACAB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195" name="object 195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4161678" y="4613761"/>
              <a:ext cx="117540" cy="251292"/>
            </a:xfrm>
            <a:prstGeom prst="rect">
              <a:avLst/>
            </a:prstGeom>
          </p:spPr>
        </p:pic>
        <p:pic>
          <p:nvPicPr>
            <p:cNvPr id="196" name="object 196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4476782" y="3215619"/>
              <a:ext cx="229384" cy="150834"/>
            </a:xfrm>
            <a:prstGeom prst="rect">
              <a:avLst/>
            </a:prstGeom>
          </p:spPr>
        </p:pic>
        <p:sp>
          <p:nvSpPr>
            <p:cNvPr id="197" name="object 197"/>
            <p:cNvSpPr/>
            <p:nvPr/>
          </p:nvSpPr>
          <p:spPr>
            <a:xfrm>
              <a:off x="4156989" y="4607115"/>
              <a:ext cx="118745" cy="257810"/>
            </a:xfrm>
            <a:custGeom>
              <a:avLst/>
              <a:gdLst/>
              <a:ahLst/>
              <a:cxnLst/>
              <a:rect l="l" t="t" r="r" b="b"/>
              <a:pathLst>
                <a:path w="118745" h="257810">
                  <a:moveTo>
                    <a:pt x="0" y="0"/>
                  </a:moveTo>
                  <a:lnTo>
                    <a:pt x="19871" y="57542"/>
                  </a:lnTo>
                  <a:lnTo>
                    <a:pt x="37347" y="101111"/>
                  </a:lnTo>
                  <a:lnTo>
                    <a:pt x="56430" y="143670"/>
                  </a:lnTo>
                  <a:lnTo>
                    <a:pt x="77077" y="185170"/>
                  </a:lnTo>
                  <a:lnTo>
                    <a:pt x="99243" y="225561"/>
                  </a:lnTo>
                  <a:lnTo>
                    <a:pt x="118662" y="257787"/>
                  </a:lnTo>
                </a:path>
              </a:pathLst>
            </a:custGeom>
            <a:ln w="3175">
              <a:solidFill>
                <a:srgbClr val="ACACAB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98" name="object 198"/>
            <p:cNvSpPr/>
            <p:nvPr/>
          </p:nvSpPr>
          <p:spPr>
            <a:xfrm>
              <a:off x="4151931" y="3214728"/>
              <a:ext cx="552450" cy="1650364"/>
            </a:xfrm>
            <a:custGeom>
              <a:avLst/>
              <a:gdLst/>
              <a:ahLst/>
              <a:cxnLst/>
              <a:rect l="l" t="t" r="r" b="b"/>
              <a:pathLst>
                <a:path w="552450" h="1650364">
                  <a:moveTo>
                    <a:pt x="0" y="1385284"/>
                  </a:moveTo>
                  <a:lnTo>
                    <a:pt x="22702" y="1451903"/>
                  </a:lnTo>
                  <a:lnTo>
                    <a:pt x="40222" y="1495573"/>
                  </a:lnTo>
                  <a:lnTo>
                    <a:pt x="59354" y="1538232"/>
                  </a:lnTo>
                  <a:lnTo>
                    <a:pt x="80053" y="1579828"/>
                  </a:lnTo>
                  <a:lnTo>
                    <a:pt x="102275" y="1620313"/>
                  </a:lnTo>
                  <a:lnTo>
                    <a:pt x="120272" y="1650175"/>
                  </a:lnTo>
                  <a:lnTo>
                    <a:pt x="123721" y="1650175"/>
                  </a:lnTo>
                  <a:lnTo>
                    <a:pt x="104301" y="1617948"/>
                  </a:lnTo>
                  <a:lnTo>
                    <a:pt x="82136" y="1577557"/>
                  </a:lnTo>
                  <a:lnTo>
                    <a:pt x="61489" y="1536057"/>
                  </a:lnTo>
                  <a:lnTo>
                    <a:pt x="42405" y="1493498"/>
                  </a:lnTo>
                  <a:lnTo>
                    <a:pt x="24929" y="1449929"/>
                  </a:lnTo>
                  <a:lnTo>
                    <a:pt x="9104" y="1405401"/>
                  </a:lnTo>
                  <a:lnTo>
                    <a:pt x="5058" y="1392387"/>
                  </a:lnTo>
                  <a:lnTo>
                    <a:pt x="0" y="1385284"/>
                  </a:lnTo>
                  <a:close/>
                </a:path>
                <a:path w="552450" h="1650364">
                  <a:moveTo>
                    <a:pt x="549953" y="0"/>
                  </a:moveTo>
                  <a:lnTo>
                    <a:pt x="509530" y="20374"/>
                  </a:lnTo>
                  <a:lnTo>
                    <a:pt x="471552" y="41867"/>
                  </a:lnTo>
                  <a:lnTo>
                    <a:pt x="434520" y="65120"/>
                  </a:lnTo>
                  <a:lnTo>
                    <a:pt x="398477" y="90084"/>
                  </a:lnTo>
                  <a:lnTo>
                    <a:pt x="363469" y="116708"/>
                  </a:lnTo>
                  <a:lnTo>
                    <a:pt x="329540" y="144943"/>
                  </a:lnTo>
                  <a:lnTo>
                    <a:pt x="322238" y="151575"/>
                  </a:lnTo>
                  <a:lnTo>
                    <a:pt x="325001" y="151575"/>
                  </a:lnTo>
                  <a:lnTo>
                    <a:pt x="331000" y="146126"/>
                  </a:lnTo>
                  <a:lnTo>
                    <a:pt x="364845" y="117964"/>
                  </a:lnTo>
                  <a:lnTo>
                    <a:pt x="399767" y="91407"/>
                  </a:lnTo>
                  <a:lnTo>
                    <a:pt x="435720" y="66508"/>
                  </a:lnTo>
                  <a:lnTo>
                    <a:pt x="472662" y="43314"/>
                  </a:lnTo>
                  <a:lnTo>
                    <a:pt x="510547" y="21876"/>
                  </a:lnTo>
                  <a:lnTo>
                    <a:pt x="549332" y="2244"/>
                  </a:lnTo>
                  <a:lnTo>
                    <a:pt x="552016" y="1041"/>
                  </a:lnTo>
                  <a:lnTo>
                    <a:pt x="549953" y="0"/>
                  </a:lnTo>
                  <a:close/>
                </a:path>
              </a:pathLst>
            </a:custGeom>
            <a:solidFill>
              <a:srgbClr val="ACACAB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99" name="object 199"/>
            <p:cNvSpPr/>
            <p:nvPr/>
          </p:nvSpPr>
          <p:spPr>
            <a:xfrm>
              <a:off x="4156989" y="4607115"/>
              <a:ext cx="118745" cy="257810"/>
            </a:xfrm>
            <a:custGeom>
              <a:avLst/>
              <a:gdLst/>
              <a:ahLst/>
              <a:cxnLst/>
              <a:rect l="l" t="t" r="r" b="b"/>
              <a:pathLst>
                <a:path w="118745" h="257810">
                  <a:moveTo>
                    <a:pt x="118662" y="257787"/>
                  </a:moveTo>
                  <a:lnTo>
                    <a:pt x="77077" y="185170"/>
                  </a:lnTo>
                  <a:lnTo>
                    <a:pt x="56430" y="143670"/>
                  </a:lnTo>
                  <a:lnTo>
                    <a:pt x="37347" y="101111"/>
                  </a:lnTo>
                  <a:lnTo>
                    <a:pt x="19871" y="57542"/>
                  </a:lnTo>
                  <a:lnTo>
                    <a:pt x="4046" y="13014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ACACAB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200" name="object 200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4474019" y="3214578"/>
              <a:ext cx="230078" cy="151875"/>
            </a:xfrm>
            <a:prstGeom prst="rect">
              <a:avLst/>
            </a:prstGeom>
          </p:spPr>
        </p:pic>
        <p:sp>
          <p:nvSpPr>
            <p:cNvPr id="201" name="object 201"/>
            <p:cNvSpPr/>
            <p:nvPr/>
          </p:nvSpPr>
          <p:spPr>
            <a:xfrm>
              <a:off x="4151931" y="4600013"/>
              <a:ext cx="120650" cy="265430"/>
            </a:xfrm>
            <a:custGeom>
              <a:avLst/>
              <a:gdLst/>
              <a:ahLst/>
              <a:cxnLst/>
              <a:rect l="l" t="t" r="r" b="b"/>
              <a:pathLst>
                <a:path w="120650" h="265429">
                  <a:moveTo>
                    <a:pt x="0" y="0"/>
                  </a:moveTo>
                  <a:lnTo>
                    <a:pt x="22702" y="66618"/>
                  </a:lnTo>
                  <a:lnTo>
                    <a:pt x="40222" y="110289"/>
                  </a:lnTo>
                  <a:lnTo>
                    <a:pt x="59354" y="152947"/>
                  </a:lnTo>
                  <a:lnTo>
                    <a:pt x="80053" y="194544"/>
                  </a:lnTo>
                  <a:lnTo>
                    <a:pt x="102275" y="235029"/>
                  </a:lnTo>
                  <a:lnTo>
                    <a:pt x="120272" y="264890"/>
                  </a:lnTo>
                </a:path>
              </a:pathLst>
            </a:custGeom>
            <a:ln w="3175">
              <a:solidFill>
                <a:srgbClr val="ACACAB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02" name="object 202"/>
            <p:cNvSpPr/>
            <p:nvPr/>
          </p:nvSpPr>
          <p:spPr>
            <a:xfrm>
              <a:off x="4144401" y="3213903"/>
              <a:ext cx="557530" cy="1651000"/>
            </a:xfrm>
            <a:custGeom>
              <a:avLst/>
              <a:gdLst/>
              <a:ahLst/>
              <a:cxnLst/>
              <a:rect l="l" t="t" r="r" b="b"/>
              <a:pathLst>
                <a:path w="557529" h="1651000">
                  <a:moveTo>
                    <a:pt x="0" y="1371028"/>
                  </a:moveTo>
                  <a:lnTo>
                    <a:pt x="12118" y="1409993"/>
                  </a:lnTo>
                  <a:lnTo>
                    <a:pt x="28022" y="1454735"/>
                  </a:lnTo>
                  <a:lnTo>
                    <a:pt x="45626" y="1498599"/>
                  </a:lnTo>
                  <a:lnTo>
                    <a:pt x="64766" y="1541275"/>
                  </a:lnTo>
                  <a:lnTo>
                    <a:pt x="85516" y="1582975"/>
                  </a:lnTo>
                  <a:lnTo>
                    <a:pt x="107793" y="1623560"/>
                  </a:lnTo>
                  <a:lnTo>
                    <a:pt x="124331" y="1650999"/>
                  </a:lnTo>
                  <a:lnTo>
                    <a:pt x="127802" y="1650999"/>
                  </a:lnTo>
                  <a:lnTo>
                    <a:pt x="109805" y="1621138"/>
                  </a:lnTo>
                  <a:lnTo>
                    <a:pt x="87583" y="1580653"/>
                  </a:lnTo>
                  <a:lnTo>
                    <a:pt x="66884" y="1539056"/>
                  </a:lnTo>
                  <a:lnTo>
                    <a:pt x="47752" y="1496398"/>
                  </a:lnTo>
                  <a:lnTo>
                    <a:pt x="30231" y="1452727"/>
                  </a:lnTo>
                  <a:lnTo>
                    <a:pt x="14367" y="1408095"/>
                  </a:lnTo>
                  <a:lnTo>
                    <a:pt x="7529" y="1386109"/>
                  </a:lnTo>
                  <a:lnTo>
                    <a:pt x="6240" y="1384299"/>
                  </a:lnTo>
                  <a:lnTo>
                    <a:pt x="0" y="1371028"/>
                  </a:lnTo>
                  <a:close/>
                </a:path>
                <a:path w="557529" h="1651000">
                  <a:moveTo>
                    <a:pt x="555848" y="0"/>
                  </a:moveTo>
                  <a:lnTo>
                    <a:pt x="555021" y="0"/>
                  </a:lnTo>
                  <a:lnTo>
                    <a:pt x="516047" y="19807"/>
                  </a:lnTo>
                  <a:lnTo>
                    <a:pt x="477976" y="41345"/>
                  </a:lnTo>
                  <a:lnTo>
                    <a:pt x="440854" y="64647"/>
                  </a:lnTo>
                  <a:lnTo>
                    <a:pt x="404724" y="89663"/>
                  </a:lnTo>
                  <a:lnTo>
                    <a:pt x="369630" y="116343"/>
                  </a:lnTo>
                  <a:lnTo>
                    <a:pt x="335618" y="144639"/>
                  </a:lnTo>
                  <a:lnTo>
                    <a:pt x="327071" y="152399"/>
                  </a:lnTo>
                  <a:lnTo>
                    <a:pt x="329768" y="152399"/>
                  </a:lnTo>
                  <a:lnTo>
                    <a:pt x="337070" y="145767"/>
                  </a:lnTo>
                  <a:lnTo>
                    <a:pt x="370999" y="117533"/>
                  </a:lnTo>
                  <a:lnTo>
                    <a:pt x="406007" y="90909"/>
                  </a:lnTo>
                  <a:lnTo>
                    <a:pt x="442049" y="65945"/>
                  </a:lnTo>
                  <a:lnTo>
                    <a:pt x="479082" y="42692"/>
                  </a:lnTo>
                  <a:lnTo>
                    <a:pt x="517060" y="21199"/>
                  </a:lnTo>
                  <a:lnTo>
                    <a:pt x="555940" y="1516"/>
                  </a:lnTo>
                  <a:lnTo>
                    <a:pt x="557482" y="824"/>
                  </a:lnTo>
                  <a:lnTo>
                    <a:pt x="555848" y="0"/>
                  </a:lnTo>
                  <a:close/>
                </a:path>
              </a:pathLst>
            </a:custGeom>
            <a:solidFill>
              <a:srgbClr val="ACACAB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03" name="object 203"/>
            <p:cNvSpPr/>
            <p:nvPr/>
          </p:nvSpPr>
          <p:spPr>
            <a:xfrm>
              <a:off x="4151931" y="4600013"/>
              <a:ext cx="120650" cy="265430"/>
            </a:xfrm>
            <a:custGeom>
              <a:avLst/>
              <a:gdLst/>
              <a:ahLst/>
              <a:cxnLst/>
              <a:rect l="l" t="t" r="r" b="b"/>
              <a:pathLst>
                <a:path w="120650" h="265429">
                  <a:moveTo>
                    <a:pt x="120272" y="264890"/>
                  </a:moveTo>
                  <a:lnTo>
                    <a:pt x="80053" y="194544"/>
                  </a:lnTo>
                  <a:lnTo>
                    <a:pt x="59354" y="152947"/>
                  </a:lnTo>
                  <a:lnTo>
                    <a:pt x="40222" y="110289"/>
                  </a:lnTo>
                  <a:lnTo>
                    <a:pt x="22702" y="66618"/>
                  </a:lnTo>
                  <a:lnTo>
                    <a:pt x="6837" y="21986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ACACAB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204" name="object 204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4471322" y="3213753"/>
              <a:ext cx="230711" cy="152700"/>
            </a:xfrm>
            <a:prstGeom prst="rect">
              <a:avLst/>
            </a:prstGeom>
          </p:spPr>
        </p:pic>
        <p:sp>
          <p:nvSpPr>
            <p:cNvPr id="205" name="object 205"/>
            <p:cNvSpPr/>
            <p:nvPr/>
          </p:nvSpPr>
          <p:spPr>
            <a:xfrm>
              <a:off x="4144401" y="4584932"/>
              <a:ext cx="124460" cy="280035"/>
            </a:xfrm>
            <a:custGeom>
              <a:avLst/>
              <a:gdLst/>
              <a:ahLst/>
              <a:cxnLst/>
              <a:rect l="l" t="t" r="r" b="b"/>
              <a:pathLst>
                <a:path w="124460" h="280035">
                  <a:moveTo>
                    <a:pt x="0" y="0"/>
                  </a:moveTo>
                  <a:lnTo>
                    <a:pt x="12118" y="38965"/>
                  </a:lnTo>
                  <a:lnTo>
                    <a:pt x="28022" y="83706"/>
                  </a:lnTo>
                  <a:lnTo>
                    <a:pt x="45587" y="127484"/>
                  </a:lnTo>
                  <a:lnTo>
                    <a:pt x="64766" y="170247"/>
                  </a:lnTo>
                  <a:lnTo>
                    <a:pt x="85516" y="211946"/>
                  </a:lnTo>
                  <a:lnTo>
                    <a:pt x="107793" y="252531"/>
                  </a:lnTo>
                  <a:lnTo>
                    <a:pt x="124331" y="279971"/>
                  </a:lnTo>
                </a:path>
              </a:pathLst>
            </a:custGeom>
            <a:ln w="3175">
              <a:solidFill>
                <a:srgbClr val="ACACAB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06" name="object 206"/>
            <p:cNvSpPr/>
            <p:nvPr/>
          </p:nvSpPr>
          <p:spPr>
            <a:xfrm>
              <a:off x="4137647" y="3213903"/>
              <a:ext cx="561975" cy="1651000"/>
            </a:xfrm>
            <a:custGeom>
              <a:avLst/>
              <a:gdLst/>
              <a:ahLst/>
              <a:cxnLst/>
              <a:rect l="l" t="t" r="r" b="b"/>
              <a:pathLst>
                <a:path w="561975" h="1651000">
                  <a:moveTo>
                    <a:pt x="0" y="1356665"/>
                  </a:moveTo>
                  <a:lnTo>
                    <a:pt x="16755" y="1411862"/>
                  </a:lnTo>
                  <a:lnTo>
                    <a:pt x="32694" y="1456708"/>
                  </a:lnTo>
                  <a:lnTo>
                    <a:pt x="50297" y="1500587"/>
                  </a:lnTo>
                  <a:lnTo>
                    <a:pt x="69519" y="1543449"/>
                  </a:lnTo>
                  <a:lnTo>
                    <a:pt x="90315" y="1585245"/>
                  </a:lnTo>
                  <a:lnTo>
                    <a:pt x="112642" y="1625924"/>
                  </a:lnTo>
                  <a:lnTo>
                    <a:pt x="127753" y="1650999"/>
                  </a:lnTo>
                  <a:lnTo>
                    <a:pt x="131085" y="1650999"/>
                  </a:lnTo>
                  <a:lnTo>
                    <a:pt x="114547" y="1623560"/>
                  </a:lnTo>
                  <a:lnTo>
                    <a:pt x="92271" y="1582975"/>
                  </a:lnTo>
                  <a:lnTo>
                    <a:pt x="71520" y="1541275"/>
                  </a:lnTo>
                  <a:lnTo>
                    <a:pt x="52380" y="1498599"/>
                  </a:lnTo>
                  <a:lnTo>
                    <a:pt x="34777" y="1454735"/>
                  </a:lnTo>
                  <a:lnTo>
                    <a:pt x="18872" y="1409993"/>
                  </a:lnTo>
                  <a:lnTo>
                    <a:pt x="6754" y="1371028"/>
                  </a:lnTo>
                  <a:lnTo>
                    <a:pt x="0" y="1356665"/>
                  </a:lnTo>
                  <a:close/>
                </a:path>
                <a:path w="561975" h="1651000">
                  <a:moveTo>
                    <a:pt x="561775" y="0"/>
                  </a:moveTo>
                  <a:lnTo>
                    <a:pt x="558008" y="0"/>
                  </a:lnTo>
                  <a:lnTo>
                    <a:pt x="521816" y="18319"/>
                  </a:lnTo>
                  <a:lnTo>
                    <a:pt x="483659" y="39910"/>
                  </a:lnTo>
                  <a:lnTo>
                    <a:pt x="446452" y="63270"/>
                  </a:lnTo>
                  <a:lnTo>
                    <a:pt x="410239" y="88349"/>
                  </a:lnTo>
                  <a:lnTo>
                    <a:pt x="375066" y="115096"/>
                  </a:lnTo>
                  <a:lnTo>
                    <a:pt x="340977" y="143462"/>
                  </a:lnTo>
                  <a:lnTo>
                    <a:pt x="331136" y="152399"/>
                  </a:lnTo>
                  <a:lnTo>
                    <a:pt x="333825" y="152399"/>
                  </a:lnTo>
                  <a:lnTo>
                    <a:pt x="342372" y="144639"/>
                  </a:lnTo>
                  <a:lnTo>
                    <a:pt x="376384" y="116343"/>
                  </a:lnTo>
                  <a:lnTo>
                    <a:pt x="411478" y="89663"/>
                  </a:lnTo>
                  <a:lnTo>
                    <a:pt x="447608" y="64647"/>
                  </a:lnTo>
                  <a:lnTo>
                    <a:pt x="484731" y="41345"/>
                  </a:lnTo>
                  <a:lnTo>
                    <a:pt x="522801" y="19807"/>
                  </a:lnTo>
                  <a:lnTo>
                    <a:pt x="561775" y="0"/>
                  </a:lnTo>
                  <a:close/>
                </a:path>
              </a:pathLst>
            </a:custGeom>
            <a:solidFill>
              <a:srgbClr val="ACACAB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07" name="object 207"/>
            <p:cNvSpPr/>
            <p:nvPr/>
          </p:nvSpPr>
          <p:spPr>
            <a:xfrm>
              <a:off x="4144401" y="4584932"/>
              <a:ext cx="124460" cy="280035"/>
            </a:xfrm>
            <a:custGeom>
              <a:avLst/>
              <a:gdLst/>
              <a:ahLst/>
              <a:cxnLst/>
              <a:rect l="l" t="t" r="r" b="b"/>
              <a:pathLst>
                <a:path w="124460" h="280035">
                  <a:moveTo>
                    <a:pt x="124331" y="279971"/>
                  </a:moveTo>
                  <a:lnTo>
                    <a:pt x="85516" y="211946"/>
                  </a:lnTo>
                  <a:lnTo>
                    <a:pt x="64766" y="170247"/>
                  </a:lnTo>
                  <a:lnTo>
                    <a:pt x="45587" y="127484"/>
                  </a:lnTo>
                  <a:lnTo>
                    <a:pt x="28022" y="83706"/>
                  </a:lnTo>
                  <a:lnTo>
                    <a:pt x="12118" y="38965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ACACAB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208" name="object 208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4468633" y="3213753"/>
              <a:ext cx="230939" cy="152700"/>
            </a:xfrm>
            <a:prstGeom prst="rect">
              <a:avLst/>
            </a:prstGeom>
          </p:spPr>
        </p:pic>
        <p:sp>
          <p:nvSpPr>
            <p:cNvPr id="209" name="object 209"/>
            <p:cNvSpPr/>
            <p:nvPr/>
          </p:nvSpPr>
          <p:spPr>
            <a:xfrm>
              <a:off x="4137647" y="4570569"/>
              <a:ext cx="128270" cy="294640"/>
            </a:xfrm>
            <a:custGeom>
              <a:avLst/>
              <a:gdLst/>
              <a:ahLst/>
              <a:cxnLst/>
              <a:rect l="l" t="t" r="r" b="b"/>
              <a:pathLst>
                <a:path w="128270" h="294639">
                  <a:moveTo>
                    <a:pt x="0" y="0"/>
                  </a:moveTo>
                  <a:lnTo>
                    <a:pt x="16755" y="55196"/>
                  </a:lnTo>
                  <a:lnTo>
                    <a:pt x="32694" y="100042"/>
                  </a:lnTo>
                  <a:lnTo>
                    <a:pt x="50297" y="143921"/>
                  </a:lnTo>
                  <a:lnTo>
                    <a:pt x="69519" y="186784"/>
                  </a:lnTo>
                  <a:lnTo>
                    <a:pt x="90315" y="228580"/>
                  </a:lnTo>
                  <a:lnTo>
                    <a:pt x="112642" y="269258"/>
                  </a:lnTo>
                  <a:lnTo>
                    <a:pt x="127753" y="294334"/>
                  </a:lnTo>
                </a:path>
              </a:pathLst>
            </a:custGeom>
            <a:ln w="3175">
              <a:solidFill>
                <a:srgbClr val="ACACAB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10" name="object 210"/>
            <p:cNvSpPr/>
            <p:nvPr/>
          </p:nvSpPr>
          <p:spPr>
            <a:xfrm>
              <a:off x="4131191" y="3213903"/>
              <a:ext cx="564515" cy="1651000"/>
            </a:xfrm>
            <a:custGeom>
              <a:avLst/>
              <a:gdLst/>
              <a:ahLst/>
              <a:cxnLst/>
              <a:rect l="l" t="t" r="r" b="b"/>
              <a:pathLst>
                <a:path w="564514" h="1651000">
                  <a:moveTo>
                    <a:pt x="0" y="1342937"/>
                  </a:moveTo>
                  <a:lnTo>
                    <a:pt x="20944" y="1413760"/>
                  </a:lnTo>
                  <a:lnTo>
                    <a:pt x="36923" y="1458715"/>
                  </a:lnTo>
                  <a:lnTo>
                    <a:pt x="54570" y="1502701"/>
                  </a:lnTo>
                  <a:lnTo>
                    <a:pt x="73840" y="1545668"/>
                  </a:lnTo>
                  <a:lnTo>
                    <a:pt x="94689" y="1587567"/>
                  </a:lnTo>
                  <a:lnTo>
                    <a:pt x="117071" y="1628346"/>
                  </a:lnTo>
                  <a:lnTo>
                    <a:pt x="130724" y="1650999"/>
                  </a:lnTo>
                  <a:lnTo>
                    <a:pt x="134209" y="1650999"/>
                  </a:lnTo>
                  <a:lnTo>
                    <a:pt x="119097" y="1625924"/>
                  </a:lnTo>
                  <a:lnTo>
                    <a:pt x="96771" y="1585245"/>
                  </a:lnTo>
                  <a:lnTo>
                    <a:pt x="75975" y="1543449"/>
                  </a:lnTo>
                  <a:lnTo>
                    <a:pt x="56753" y="1500587"/>
                  </a:lnTo>
                  <a:lnTo>
                    <a:pt x="39150" y="1456708"/>
                  </a:lnTo>
                  <a:lnTo>
                    <a:pt x="23211" y="1411862"/>
                  </a:lnTo>
                  <a:lnTo>
                    <a:pt x="8980" y="1366100"/>
                  </a:lnTo>
                  <a:lnTo>
                    <a:pt x="6455" y="1356665"/>
                  </a:lnTo>
                  <a:lnTo>
                    <a:pt x="0" y="1342937"/>
                  </a:lnTo>
                  <a:close/>
                </a:path>
                <a:path w="564514" h="1651000">
                  <a:moveTo>
                    <a:pt x="564464" y="0"/>
                  </a:moveTo>
                  <a:lnTo>
                    <a:pt x="560759" y="0"/>
                  </a:lnTo>
                  <a:lnTo>
                    <a:pt x="527255" y="16956"/>
                  </a:lnTo>
                  <a:lnTo>
                    <a:pt x="489005" y="38597"/>
                  </a:lnTo>
                  <a:lnTo>
                    <a:pt x="451706" y="62010"/>
                  </a:lnTo>
                  <a:lnTo>
                    <a:pt x="415405" y="87146"/>
                  </a:lnTo>
                  <a:lnTo>
                    <a:pt x="380146" y="113954"/>
                  </a:lnTo>
                  <a:lnTo>
                    <a:pt x="345973" y="142385"/>
                  </a:lnTo>
                  <a:lnTo>
                    <a:pt x="334944" y="152399"/>
                  </a:lnTo>
                  <a:lnTo>
                    <a:pt x="337591" y="152399"/>
                  </a:lnTo>
                  <a:lnTo>
                    <a:pt x="347433" y="143462"/>
                  </a:lnTo>
                  <a:lnTo>
                    <a:pt x="381522" y="115096"/>
                  </a:lnTo>
                  <a:lnTo>
                    <a:pt x="416695" y="88349"/>
                  </a:lnTo>
                  <a:lnTo>
                    <a:pt x="452907" y="63270"/>
                  </a:lnTo>
                  <a:lnTo>
                    <a:pt x="490115" y="39910"/>
                  </a:lnTo>
                  <a:lnTo>
                    <a:pt x="528272" y="18319"/>
                  </a:lnTo>
                  <a:lnTo>
                    <a:pt x="564464" y="0"/>
                  </a:lnTo>
                  <a:close/>
                </a:path>
              </a:pathLst>
            </a:custGeom>
            <a:solidFill>
              <a:srgbClr val="ACACAB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11" name="object 211"/>
            <p:cNvSpPr/>
            <p:nvPr/>
          </p:nvSpPr>
          <p:spPr>
            <a:xfrm>
              <a:off x="4137647" y="4570569"/>
              <a:ext cx="128270" cy="294640"/>
            </a:xfrm>
            <a:custGeom>
              <a:avLst/>
              <a:gdLst/>
              <a:ahLst/>
              <a:cxnLst/>
              <a:rect l="l" t="t" r="r" b="b"/>
              <a:pathLst>
                <a:path w="128270" h="294639">
                  <a:moveTo>
                    <a:pt x="127753" y="294334"/>
                  </a:moveTo>
                  <a:lnTo>
                    <a:pt x="90315" y="228580"/>
                  </a:lnTo>
                  <a:lnTo>
                    <a:pt x="69519" y="186784"/>
                  </a:lnTo>
                  <a:lnTo>
                    <a:pt x="50297" y="143921"/>
                  </a:lnTo>
                  <a:lnTo>
                    <a:pt x="32694" y="100042"/>
                  </a:lnTo>
                  <a:lnTo>
                    <a:pt x="16755" y="55196"/>
                  </a:lnTo>
                  <a:lnTo>
                    <a:pt x="2524" y="9434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ACACAB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212" name="object 212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4465986" y="3213753"/>
              <a:ext cx="229820" cy="152700"/>
            </a:xfrm>
            <a:prstGeom prst="rect">
              <a:avLst/>
            </a:prstGeom>
          </p:spPr>
        </p:pic>
        <p:sp>
          <p:nvSpPr>
            <p:cNvPr id="213" name="object 213"/>
            <p:cNvSpPr/>
            <p:nvPr/>
          </p:nvSpPr>
          <p:spPr>
            <a:xfrm>
              <a:off x="4131191" y="4556841"/>
              <a:ext cx="130810" cy="308610"/>
            </a:xfrm>
            <a:custGeom>
              <a:avLst/>
              <a:gdLst/>
              <a:ahLst/>
              <a:cxnLst/>
              <a:rect l="l" t="t" r="r" b="b"/>
              <a:pathLst>
                <a:path w="130810" h="308610">
                  <a:moveTo>
                    <a:pt x="0" y="0"/>
                  </a:moveTo>
                  <a:lnTo>
                    <a:pt x="20944" y="70822"/>
                  </a:lnTo>
                  <a:lnTo>
                    <a:pt x="36923" y="115777"/>
                  </a:lnTo>
                  <a:lnTo>
                    <a:pt x="54570" y="159764"/>
                  </a:lnTo>
                  <a:lnTo>
                    <a:pt x="73840" y="202731"/>
                  </a:lnTo>
                  <a:lnTo>
                    <a:pt x="94689" y="244629"/>
                  </a:lnTo>
                  <a:lnTo>
                    <a:pt x="117071" y="285408"/>
                  </a:lnTo>
                  <a:lnTo>
                    <a:pt x="130724" y="308062"/>
                  </a:lnTo>
                </a:path>
              </a:pathLst>
            </a:custGeom>
            <a:ln w="3175">
              <a:solidFill>
                <a:srgbClr val="ACACAB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14" name="object 214"/>
            <p:cNvSpPr/>
            <p:nvPr/>
          </p:nvSpPr>
          <p:spPr>
            <a:xfrm>
              <a:off x="4124378" y="3213903"/>
              <a:ext cx="567690" cy="1651000"/>
            </a:xfrm>
            <a:custGeom>
              <a:avLst/>
              <a:gdLst/>
              <a:ahLst/>
              <a:cxnLst/>
              <a:rect l="l" t="t" r="r" b="b"/>
              <a:pathLst>
                <a:path w="567689" h="1651000">
                  <a:moveTo>
                    <a:pt x="0" y="1327781"/>
                  </a:moveTo>
                  <a:lnTo>
                    <a:pt x="11207" y="1369649"/>
                  </a:lnTo>
                  <a:lnTo>
                    <a:pt x="25509" y="1415629"/>
                  </a:lnTo>
                  <a:lnTo>
                    <a:pt x="41461" y="1460499"/>
                  </a:lnTo>
                  <a:lnTo>
                    <a:pt x="59219" y="1504776"/>
                  </a:lnTo>
                  <a:lnTo>
                    <a:pt x="78536" y="1547843"/>
                  </a:lnTo>
                  <a:lnTo>
                    <a:pt x="99436" y="1589838"/>
                  </a:lnTo>
                  <a:lnTo>
                    <a:pt x="121873" y="1630711"/>
                  </a:lnTo>
                  <a:lnTo>
                    <a:pt x="134103" y="1650999"/>
                  </a:lnTo>
                  <a:lnTo>
                    <a:pt x="137537" y="1650999"/>
                  </a:lnTo>
                  <a:lnTo>
                    <a:pt x="123885" y="1628346"/>
                  </a:lnTo>
                  <a:lnTo>
                    <a:pt x="101502" y="1587567"/>
                  </a:lnTo>
                  <a:lnTo>
                    <a:pt x="80654" y="1545668"/>
                  </a:lnTo>
                  <a:lnTo>
                    <a:pt x="61384" y="1502701"/>
                  </a:lnTo>
                  <a:lnTo>
                    <a:pt x="43737" y="1458715"/>
                  </a:lnTo>
                  <a:lnTo>
                    <a:pt x="27757" y="1413760"/>
                  </a:lnTo>
                  <a:lnTo>
                    <a:pt x="13491" y="1367887"/>
                  </a:lnTo>
                  <a:lnTo>
                    <a:pt x="6813" y="1342937"/>
                  </a:lnTo>
                  <a:lnTo>
                    <a:pt x="2375" y="1333499"/>
                  </a:lnTo>
                  <a:lnTo>
                    <a:pt x="0" y="1327781"/>
                  </a:lnTo>
                  <a:close/>
                </a:path>
                <a:path w="567689" h="1651000">
                  <a:moveTo>
                    <a:pt x="567573" y="0"/>
                  </a:moveTo>
                  <a:lnTo>
                    <a:pt x="563581" y="0"/>
                  </a:lnTo>
                  <a:lnTo>
                    <a:pt x="533056" y="15450"/>
                  </a:lnTo>
                  <a:lnTo>
                    <a:pt x="494713" y="37146"/>
                  </a:lnTo>
                  <a:lnTo>
                    <a:pt x="457325" y="60618"/>
                  </a:lnTo>
                  <a:lnTo>
                    <a:pt x="420936" y="85817"/>
                  </a:lnTo>
                  <a:lnTo>
                    <a:pt x="385591" y="112693"/>
                  </a:lnTo>
                  <a:lnTo>
                    <a:pt x="351335" y="141195"/>
                  </a:lnTo>
                  <a:lnTo>
                    <a:pt x="338996" y="152399"/>
                  </a:lnTo>
                  <a:lnTo>
                    <a:pt x="341758" y="152399"/>
                  </a:lnTo>
                  <a:lnTo>
                    <a:pt x="352787" y="142385"/>
                  </a:lnTo>
                  <a:lnTo>
                    <a:pt x="386960" y="113954"/>
                  </a:lnTo>
                  <a:lnTo>
                    <a:pt x="422219" y="87146"/>
                  </a:lnTo>
                  <a:lnTo>
                    <a:pt x="458520" y="62010"/>
                  </a:lnTo>
                  <a:lnTo>
                    <a:pt x="495818" y="38597"/>
                  </a:lnTo>
                  <a:lnTo>
                    <a:pt x="534069" y="16956"/>
                  </a:lnTo>
                  <a:lnTo>
                    <a:pt x="567573" y="0"/>
                  </a:lnTo>
                  <a:close/>
                </a:path>
              </a:pathLst>
            </a:custGeom>
            <a:solidFill>
              <a:srgbClr val="ACACAB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15" name="object 215"/>
            <p:cNvSpPr/>
            <p:nvPr/>
          </p:nvSpPr>
          <p:spPr>
            <a:xfrm>
              <a:off x="4131191" y="4556841"/>
              <a:ext cx="130810" cy="308610"/>
            </a:xfrm>
            <a:custGeom>
              <a:avLst/>
              <a:gdLst/>
              <a:ahLst/>
              <a:cxnLst/>
              <a:rect l="l" t="t" r="r" b="b"/>
              <a:pathLst>
                <a:path w="130810" h="308610">
                  <a:moveTo>
                    <a:pt x="130724" y="308062"/>
                  </a:moveTo>
                  <a:lnTo>
                    <a:pt x="94689" y="244629"/>
                  </a:lnTo>
                  <a:lnTo>
                    <a:pt x="73840" y="202731"/>
                  </a:lnTo>
                  <a:lnTo>
                    <a:pt x="54570" y="159764"/>
                  </a:lnTo>
                  <a:lnTo>
                    <a:pt x="36923" y="115777"/>
                  </a:lnTo>
                  <a:lnTo>
                    <a:pt x="20944" y="70822"/>
                  </a:lnTo>
                  <a:lnTo>
                    <a:pt x="6677" y="24949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ACACAB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216" name="object 216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4463224" y="3213753"/>
              <a:ext cx="228877" cy="152700"/>
            </a:xfrm>
            <a:prstGeom prst="rect">
              <a:avLst/>
            </a:prstGeom>
          </p:spPr>
        </p:pic>
        <p:sp>
          <p:nvSpPr>
            <p:cNvPr id="217" name="object 217"/>
            <p:cNvSpPr/>
            <p:nvPr/>
          </p:nvSpPr>
          <p:spPr>
            <a:xfrm>
              <a:off x="4124378" y="4541684"/>
              <a:ext cx="134620" cy="323215"/>
            </a:xfrm>
            <a:custGeom>
              <a:avLst/>
              <a:gdLst/>
              <a:ahLst/>
              <a:cxnLst/>
              <a:rect l="l" t="t" r="r" b="b"/>
              <a:pathLst>
                <a:path w="134620" h="323214">
                  <a:moveTo>
                    <a:pt x="0" y="0"/>
                  </a:moveTo>
                  <a:lnTo>
                    <a:pt x="11207" y="41868"/>
                  </a:lnTo>
                  <a:lnTo>
                    <a:pt x="25509" y="87848"/>
                  </a:lnTo>
                  <a:lnTo>
                    <a:pt x="41528" y="132907"/>
                  </a:lnTo>
                  <a:lnTo>
                    <a:pt x="59219" y="176995"/>
                  </a:lnTo>
                  <a:lnTo>
                    <a:pt x="78536" y="220062"/>
                  </a:lnTo>
                  <a:lnTo>
                    <a:pt x="99436" y="262057"/>
                  </a:lnTo>
                  <a:lnTo>
                    <a:pt x="121873" y="302929"/>
                  </a:lnTo>
                  <a:lnTo>
                    <a:pt x="134102" y="323218"/>
                  </a:lnTo>
                </a:path>
              </a:pathLst>
            </a:custGeom>
            <a:ln w="3175">
              <a:solidFill>
                <a:srgbClr val="ACACAB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18" name="object 218"/>
            <p:cNvSpPr/>
            <p:nvPr/>
          </p:nvSpPr>
          <p:spPr>
            <a:xfrm>
              <a:off x="4117994" y="3213903"/>
              <a:ext cx="570230" cy="1653539"/>
            </a:xfrm>
            <a:custGeom>
              <a:avLst/>
              <a:gdLst/>
              <a:ahLst/>
              <a:cxnLst/>
              <a:rect l="l" t="t" r="r" b="b"/>
              <a:pathLst>
                <a:path w="570229" h="1653539">
                  <a:moveTo>
                    <a:pt x="0" y="1312414"/>
                  </a:moveTo>
                  <a:lnTo>
                    <a:pt x="15288" y="1371436"/>
                  </a:lnTo>
                  <a:lnTo>
                    <a:pt x="29626" y="1417527"/>
                  </a:lnTo>
                  <a:lnTo>
                    <a:pt x="45685" y="1462695"/>
                  </a:lnTo>
                  <a:lnTo>
                    <a:pt x="63420" y="1506890"/>
                  </a:lnTo>
                  <a:lnTo>
                    <a:pt x="82786" y="1550062"/>
                  </a:lnTo>
                  <a:lnTo>
                    <a:pt x="103738" y="1592159"/>
                  </a:lnTo>
                  <a:lnTo>
                    <a:pt x="126231" y="1633132"/>
                  </a:lnTo>
                  <a:lnTo>
                    <a:pt x="138255" y="1653080"/>
                  </a:lnTo>
                  <a:lnTo>
                    <a:pt x="138316" y="1650999"/>
                  </a:lnTo>
                  <a:lnTo>
                    <a:pt x="140486" y="1650999"/>
                  </a:lnTo>
                  <a:lnTo>
                    <a:pt x="105820" y="1589838"/>
                  </a:lnTo>
                  <a:lnTo>
                    <a:pt x="84920" y="1547843"/>
                  </a:lnTo>
                  <a:lnTo>
                    <a:pt x="65602" y="1504776"/>
                  </a:lnTo>
                  <a:lnTo>
                    <a:pt x="47912" y="1460688"/>
                  </a:lnTo>
                  <a:lnTo>
                    <a:pt x="31893" y="1415629"/>
                  </a:lnTo>
                  <a:lnTo>
                    <a:pt x="17591" y="1369649"/>
                  </a:lnTo>
                  <a:lnTo>
                    <a:pt x="6383" y="1327781"/>
                  </a:lnTo>
                  <a:lnTo>
                    <a:pt x="0" y="1312414"/>
                  </a:lnTo>
                  <a:close/>
                </a:path>
                <a:path w="570229" h="1653539">
                  <a:moveTo>
                    <a:pt x="569965" y="0"/>
                  </a:moveTo>
                  <a:lnTo>
                    <a:pt x="566259" y="0"/>
                  </a:lnTo>
                  <a:lnTo>
                    <a:pt x="538423" y="14087"/>
                  </a:lnTo>
                  <a:lnTo>
                    <a:pt x="499987" y="35832"/>
                  </a:lnTo>
                  <a:lnTo>
                    <a:pt x="462508" y="59358"/>
                  </a:lnTo>
                  <a:lnTo>
                    <a:pt x="426030" y="84614"/>
                  </a:lnTo>
                  <a:lnTo>
                    <a:pt x="390599" y="111551"/>
                  </a:lnTo>
                  <a:lnTo>
                    <a:pt x="356259" y="140118"/>
                  </a:lnTo>
                  <a:lnTo>
                    <a:pt x="342732" y="152399"/>
                  </a:lnTo>
                  <a:lnTo>
                    <a:pt x="345380" y="152399"/>
                  </a:lnTo>
                  <a:lnTo>
                    <a:pt x="357719" y="141195"/>
                  </a:lnTo>
                  <a:lnTo>
                    <a:pt x="391975" y="112693"/>
                  </a:lnTo>
                  <a:lnTo>
                    <a:pt x="427319" y="85817"/>
                  </a:lnTo>
                  <a:lnTo>
                    <a:pt x="463708" y="60618"/>
                  </a:lnTo>
                  <a:lnTo>
                    <a:pt x="501097" y="37146"/>
                  </a:lnTo>
                  <a:lnTo>
                    <a:pt x="539440" y="15450"/>
                  </a:lnTo>
                  <a:lnTo>
                    <a:pt x="569965" y="0"/>
                  </a:lnTo>
                  <a:close/>
                </a:path>
              </a:pathLst>
            </a:custGeom>
            <a:solidFill>
              <a:srgbClr val="ACACAB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19" name="object 219"/>
            <p:cNvSpPr/>
            <p:nvPr/>
          </p:nvSpPr>
          <p:spPr>
            <a:xfrm>
              <a:off x="4124378" y="4541684"/>
              <a:ext cx="134620" cy="323215"/>
            </a:xfrm>
            <a:custGeom>
              <a:avLst/>
              <a:gdLst/>
              <a:ahLst/>
              <a:cxnLst/>
              <a:rect l="l" t="t" r="r" b="b"/>
              <a:pathLst>
                <a:path w="134620" h="323214">
                  <a:moveTo>
                    <a:pt x="134102" y="323218"/>
                  </a:moveTo>
                  <a:lnTo>
                    <a:pt x="99436" y="262057"/>
                  </a:lnTo>
                  <a:lnTo>
                    <a:pt x="78536" y="220062"/>
                  </a:lnTo>
                  <a:lnTo>
                    <a:pt x="59219" y="176995"/>
                  </a:lnTo>
                  <a:lnTo>
                    <a:pt x="41528" y="132907"/>
                  </a:lnTo>
                  <a:lnTo>
                    <a:pt x="25509" y="87848"/>
                  </a:lnTo>
                  <a:lnTo>
                    <a:pt x="11207" y="41868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ACACAB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220" name="object 220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4460576" y="3213753"/>
              <a:ext cx="227533" cy="152700"/>
            </a:xfrm>
            <a:prstGeom prst="rect">
              <a:avLst/>
            </a:prstGeom>
          </p:spPr>
        </p:pic>
        <p:sp>
          <p:nvSpPr>
            <p:cNvPr id="221" name="object 221"/>
            <p:cNvSpPr/>
            <p:nvPr/>
          </p:nvSpPr>
          <p:spPr>
            <a:xfrm>
              <a:off x="4117994" y="4526318"/>
              <a:ext cx="138430" cy="340995"/>
            </a:xfrm>
            <a:custGeom>
              <a:avLst/>
              <a:gdLst/>
              <a:ahLst/>
              <a:cxnLst/>
              <a:rect l="l" t="t" r="r" b="b"/>
              <a:pathLst>
                <a:path w="138429" h="340995">
                  <a:moveTo>
                    <a:pt x="0" y="0"/>
                  </a:moveTo>
                  <a:lnTo>
                    <a:pt x="15288" y="59022"/>
                  </a:lnTo>
                  <a:lnTo>
                    <a:pt x="29626" y="105112"/>
                  </a:lnTo>
                  <a:lnTo>
                    <a:pt x="45685" y="150281"/>
                  </a:lnTo>
                  <a:lnTo>
                    <a:pt x="63420" y="194476"/>
                  </a:lnTo>
                  <a:lnTo>
                    <a:pt x="82786" y="237647"/>
                  </a:lnTo>
                  <a:lnTo>
                    <a:pt x="103738" y="279745"/>
                  </a:lnTo>
                  <a:lnTo>
                    <a:pt x="126231" y="320718"/>
                  </a:lnTo>
                  <a:lnTo>
                    <a:pt x="138255" y="340665"/>
                  </a:lnTo>
                </a:path>
              </a:pathLst>
            </a:custGeom>
            <a:ln w="3175">
              <a:solidFill>
                <a:srgbClr val="ACACAB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22" name="object 222"/>
            <p:cNvSpPr/>
            <p:nvPr/>
          </p:nvSpPr>
          <p:spPr>
            <a:xfrm>
              <a:off x="4112403" y="3213903"/>
              <a:ext cx="572135" cy="1658620"/>
            </a:xfrm>
            <a:custGeom>
              <a:avLst/>
              <a:gdLst/>
              <a:ahLst/>
              <a:cxnLst/>
              <a:rect l="l" t="t" r="r" b="b"/>
              <a:pathLst>
                <a:path w="572135" h="1658620">
                  <a:moveTo>
                    <a:pt x="0" y="1298957"/>
                  </a:moveTo>
                  <a:lnTo>
                    <a:pt x="18730" y="1373264"/>
                  </a:lnTo>
                  <a:lnTo>
                    <a:pt x="33099" y="1419465"/>
                  </a:lnTo>
                  <a:lnTo>
                    <a:pt x="49193" y="1464741"/>
                  </a:lnTo>
                  <a:lnTo>
                    <a:pt x="66967" y="1509040"/>
                  </a:lnTo>
                  <a:lnTo>
                    <a:pt x="86375" y="1552312"/>
                  </a:lnTo>
                  <a:lnTo>
                    <a:pt x="107373" y="1594506"/>
                  </a:lnTo>
                  <a:lnTo>
                    <a:pt x="129916" y="1635572"/>
                  </a:lnTo>
                  <a:lnTo>
                    <a:pt x="143688" y="1658422"/>
                  </a:lnTo>
                  <a:lnTo>
                    <a:pt x="143845" y="1653080"/>
                  </a:lnTo>
                  <a:lnTo>
                    <a:pt x="131821" y="1633132"/>
                  </a:lnTo>
                  <a:lnTo>
                    <a:pt x="109328" y="1592159"/>
                  </a:lnTo>
                  <a:lnTo>
                    <a:pt x="88376" y="1550062"/>
                  </a:lnTo>
                  <a:lnTo>
                    <a:pt x="69010" y="1506890"/>
                  </a:lnTo>
                  <a:lnTo>
                    <a:pt x="51275" y="1462695"/>
                  </a:lnTo>
                  <a:lnTo>
                    <a:pt x="35216" y="1417527"/>
                  </a:lnTo>
                  <a:lnTo>
                    <a:pt x="20878" y="1371436"/>
                  </a:lnTo>
                  <a:lnTo>
                    <a:pt x="8306" y="1324473"/>
                  </a:lnTo>
                  <a:lnTo>
                    <a:pt x="5590" y="1312414"/>
                  </a:lnTo>
                  <a:lnTo>
                    <a:pt x="0" y="1298957"/>
                  </a:lnTo>
                  <a:close/>
                </a:path>
                <a:path w="572135" h="1658620">
                  <a:moveTo>
                    <a:pt x="571850" y="0"/>
                  </a:moveTo>
                  <a:lnTo>
                    <a:pt x="567884" y="0"/>
                  </a:lnTo>
                  <a:lnTo>
                    <a:pt x="542820" y="12699"/>
                  </a:lnTo>
                  <a:lnTo>
                    <a:pt x="504506" y="34381"/>
                  </a:lnTo>
                  <a:lnTo>
                    <a:pt x="466942" y="57966"/>
                  </a:lnTo>
                  <a:lnTo>
                    <a:pt x="430382" y="83285"/>
                  </a:lnTo>
                  <a:lnTo>
                    <a:pt x="394871" y="110290"/>
                  </a:lnTo>
                  <a:lnTo>
                    <a:pt x="360455" y="138928"/>
                  </a:lnTo>
                  <a:lnTo>
                    <a:pt x="345620" y="152399"/>
                  </a:lnTo>
                  <a:lnTo>
                    <a:pt x="348323" y="152399"/>
                  </a:lnTo>
                  <a:lnTo>
                    <a:pt x="361850" y="140118"/>
                  </a:lnTo>
                  <a:lnTo>
                    <a:pt x="396189" y="111551"/>
                  </a:lnTo>
                  <a:lnTo>
                    <a:pt x="431621" y="84614"/>
                  </a:lnTo>
                  <a:lnTo>
                    <a:pt x="468098" y="59358"/>
                  </a:lnTo>
                  <a:lnTo>
                    <a:pt x="505577" y="35832"/>
                  </a:lnTo>
                  <a:lnTo>
                    <a:pt x="544013" y="14087"/>
                  </a:lnTo>
                  <a:lnTo>
                    <a:pt x="571850" y="0"/>
                  </a:lnTo>
                  <a:close/>
                </a:path>
              </a:pathLst>
            </a:custGeom>
            <a:solidFill>
              <a:srgbClr val="ACACAB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23" name="object 223"/>
            <p:cNvSpPr/>
            <p:nvPr/>
          </p:nvSpPr>
          <p:spPr>
            <a:xfrm>
              <a:off x="4117994" y="4526318"/>
              <a:ext cx="138430" cy="340995"/>
            </a:xfrm>
            <a:custGeom>
              <a:avLst/>
              <a:gdLst/>
              <a:ahLst/>
              <a:cxnLst/>
              <a:rect l="l" t="t" r="r" b="b"/>
              <a:pathLst>
                <a:path w="138429" h="340995">
                  <a:moveTo>
                    <a:pt x="138255" y="340665"/>
                  </a:moveTo>
                  <a:lnTo>
                    <a:pt x="103738" y="279745"/>
                  </a:lnTo>
                  <a:lnTo>
                    <a:pt x="82786" y="237647"/>
                  </a:lnTo>
                  <a:lnTo>
                    <a:pt x="63420" y="194476"/>
                  </a:lnTo>
                  <a:lnTo>
                    <a:pt x="45685" y="150281"/>
                  </a:lnTo>
                  <a:lnTo>
                    <a:pt x="29626" y="105112"/>
                  </a:lnTo>
                  <a:lnTo>
                    <a:pt x="15288" y="59022"/>
                  </a:lnTo>
                  <a:lnTo>
                    <a:pt x="2715" y="12059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ACACAB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224" name="object 224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4457874" y="3213753"/>
              <a:ext cx="226529" cy="152700"/>
            </a:xfrm>
            <a:prstGeom prst="rect">
              <a:avLst/>
            </a:prstGeom>
          </p:spPr>
        </p:pic>
        <p:sp>
          <p:nvSpPr>
            <p:cNvPr id="225" name="object 225"/>
            <p:cNvSpPr/>
            <p:nvPr/>
          </p:nvSpPr>
          <p:spPr>
            <a:xfrm>
              <a:off x="4112403" y="4512860"/>
              <a:ext cx="144145" cy="360045"/>
            </a:xfrm>
            <a:custGeom>
              <a:avLst/>
              <a:gdLst/>
              <a:ahLst/>
              <a:cxnLst/>
              <a:rect l="l" t="t" r="r" b="b"/>
              <a:pathLst>
                <a:path w="144145" h="360045">
                  <a:moveTo>
                    <a:pt x="0" y="0"/>
                  </a:moveTo>
                  <a:lnTo>
                    <a:pt x="18730" y="74307"/>
                  </a:lnTo>
                  <a:lnTo>
                    <a:pt x="33099" y="120508"/>
                  </a:lnTo>
                  <a:lnTo>
                    <a:pt x="49193" y="165784"/>
                  </a:lnTo>
                  <a:lnTo>
                    <a:pt x="66967" y="210083"/>
                  </a:lnTo>
                  <a:lnTo>
                    <a:pt x="86375" y="253355"/>
                  </a:lnTo>
                  <a:lnTo>
                    <a:pt x="107373" y="295549"/>
                  </a:lnTo>
                  <a:lnTo>
                    <a:pt x="129916" y="336615"/>
                  </a:lnTo>
                  <a:lnTo>
                    <a:pt x="143688" y="359465"/>
                  </a:lnTo>
                </a:path>
              </a:pathLst>
            </a:custGeom>
            <a:ln w="3175">
              <a:solidFill>
                <a:srgbClr val="ACACAB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26" name="object 226"/>
            <p:cNvSpPr/>
            <p:nvPr/>
          </p:nvSpPr>
          <p:spPr>
            <a:xfrm>
              <a:off x="4106485" y="3213903"/>
              <a:ext cx="574040" cy="1664335"/>
            </a:xfrm>
            <a:custGeom>
              <a:avLst/>
              <a:gdLst/>
              <a:ahLst/>
              <a:cxnLst/>
              <a:rect l="l" t="t" r="r" b="b"/>
              <a:pathLst>
                <a:path w="574039" h="1664335">
                  <a:moveTo>
                    <a:pt x="0" y="1284710"/>
                  </a:moveTo>
                  <a:lnTo>
                    <a:pt x="9714" y="1327853"/>
                  </a:lnTo>
                  <a:lnTo>
                    <a:pt x="22345" y="1375042"/>
                  </a:lnTo>
                  <a:lnTo>
                    <a:pt x="36751" y="1421354"/>
                  </a:lnTo>
                  <a:lnTo>
                    <a:pt x="52885" y="1466739"/>
                  </a:lnTo>
                  <a:lnTo>
                    <a:pt x="70703" y="1511145"/>
                  </a:lnTo>
                  <a:lnTo>
                    <a:pt x="90159" y="1554521"/>
                  </a:lnTo>
                  <a:lnTo>
                    <a:pt x="111209" y="1596818"/>
                  </a:lnTo>
                  <a:lnTo>
                    <a:pt x="133808" y="1637985"/>
                  </a:lnTo>
                  <a:lnTo>
                    <a:pt x="149346" y="1663763"/>
                  </a:lnTo>
                  <a:lnTo>
                    <a:pt x="149547" y="1658422"/>
                  </a:lnTo>
                  <a:lnTo>
                    <a:pt x="145133" y="1650999"/>
                  </a:lnTo>
                  <a:lnTo>
                    <a:pt x="135834" y="1635572"/>
                  </a:lnTo>
                  <a:lnTo>
                    <a:pt x="113292" y="1594506"/>
                  </a:lnTo>
                  <a:lnTo>
                    <a:pt x="92294" y="1552312"/>
                  </a:lnTo>
                  <a:lnTo>
                    <a:pt x="72885" y="1509040"/>
                  </a:lnTo>
                  <a:lnTo>
                    <a:pt x="55112" y="1464741"/>
                  </a:lnTo>
                  <a:lnTo>
                    <a:pt x="39018" y="1419465"/>
                  </a:lnTo>
                  <a:lnTo>
                    <a:pt x="24648" y="1373264"/>
                  </a:lnTo>
                  <a:lnTo>
                    <a:pt x="12049" y="1326187"/>
                  </a:lnTo>
                  <a:lnTo>
                    <a:pt x="5918" y="1298957"/>
                  </a:lnTo>
                  <a:lnTo>
                    <a:pt x="0" y="1284710"/>
                  </a:lnTo>
                  <a:close/>
                </a:path>
                <a:path w="574039" h="1664335">
                  <a:moveTo>
                    <a:pt x="573802" y="0"/>
                  </a:moveTo>
                  <a:lnTo>
                    <a:pt x="570096" y="0"/>
                  </a:lnTo>
                  <a:lnTo>
                    <a:pt x="547930" y="11218"/>
                  </a:lnTo>
                  <a:lnTo>
                    <a:pt x="509314" y="33067"/>
                  </a:lnTo>
                  <a:lnTo>
                    <a:pt x="471660" y="56705"/>
                  </a:lnTo>
                  <a:lnTo>
                    <a:pt x="435011" y="82082"/>
                  </a:lnTo>
                  <a:lnTo>
                    <a:pt x="399414" y="109148"/>
                  </a:lnTo>
                  <a:lnTo>
                    <a:pt x="364913" y="137851"/>
                  </a:lnTo>
                  <a:lnTo>
                    <a:pt x="348047" y="153166"/>
                  </a:lnTo>
                  <a:lnTo>
                    <a:pt x="350959" y="152399"/>
                  </a:lnTo>
                  <a:lnTo>
                    <a:pt x="351539" y="152399"/>
                  </a:lnTo>
                  <a:lnTo>
                    <a:pt x="400790" y="110290"/>
                  </a:lnTo>
                  <a:lnTo>
                    <a:pt x="436301" y="83285"/>
                  </a:lnTo>
                  <a:lnTo>
                    <a:pt x="472860" y="57966"/>
                  </a:lnTo>
                  <a:lnTo>
                    <a:pt x="510424" y="34381"/>
                  </a:lnTo>
                  <a:lnTo>
                    <a:pt x="548738" y="12699"/>
                  </a:lnTo>
                  <a:lnTo>
                    <a:pt x="573802" y="0"/>
                  </a:lnTo>
                  <a:close/>
                </a:path>
              </a:pathLst>
            </a:custGeom>
            <a:solidFill>
              <a:srgbClr val="ACACAB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27" name="object 227"/>
            <p:cNvSpPr/>
            <p:nvPr/>
          </p:nvSpPr>
          <p:spPr>
            <a:xfrm>
              <a:off x="4112403" y="4512860"/>
              <a:ext cx="144145" cy="360045"/>
            </a:xfrm>
            <a:custGeom>
              <a:avLst/>
              <a:gdLst/>
              <a:ahLst/>
              <a:cxnLst/>
              <a:rect l="l" t="t" r="r" b="b"/>
              <a:pathLst>
                <a:path w="144145" h="360045">
                  <a:moveTo>
                    <a:pt x="143688" y="359465"/>
                  </a:moveTo>
                  <a:lnTo>
                    <a:pt x="107373" y="295549"/>
                  </a:lnTo>
                  <a:lnTo>
                    <a:pt x="86375" y="253355"/>
                  </a:lnTo>
                  <a:lnTo>
                    <a:pt x="66967" y="210083"/>
                  </a:lnTo>
                  <a:lnTo>
                    <a:pt x="49193" y="165784"/>
                  </a:lnTo>
                  <a:lnTo>
                    <a:pt x="33099" y="120508"/>
                  </a:lnTo>
                  <a:lnTo>
                    <a:pt x="18730" y="74307"/>
                  </a:lnTo>
                  <a:lnTo>
                    <a:pt x="6130" y="2723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ACACAB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228" name="object 228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4454381" y="3213753"/>
              <a:ext cx="226056" cy="153466"/>
            </a:xfrm>
            <a:prstGeom prst="rect">
              <a:avLst/>
            </a:prstGeom>
          </p:spPr>
        </p:pic>
        <p:sp>
          <p:nvSpPr>
            <p:cNvPr id="229" name="object 229"/>
            <p:cNvSpPr/>
            <p:nvPr/>
          </p:nvSpPr>
          <p:spPr>
            <a:xfrm>
              <a:off x="4106485" y="4498613"/>
              <a:ext cx="149860" cy="379095"/>
            </a:xfrm>
            <a:custGeom>
              <a:avLst/>
              <a:gdLst/>
              <a:ahLst/>
              <a:cxnLst/>
              <a:rect l="l" t="t" r="r" b="b"/>
              <a:pathLst>
                <a:path w="149860" h="379095">
                  <a:moveTo>
                    <a:pt x="0" y="0"/>
                  </a:moveTo>
                  <a:lnTo>
                    <a:pt x="9714" y="43143"/>
                  </a:lnTo>
                  <a:lnTo>
                    <a:pt x="22345" y="90332"/>
                  </a:lnTo>
                  <a:lnTo>
                    <a:pt x="36751" y="136644"/>
                  </a:lnTo>
                  <a:lnTo>
                    <a:pt x="52885" y="182029"/>
                  </a:lnTo>
                  <a:lnTo>
                    <a:pt x="70703" y="226435"/>
                  </a:lnTo>
                  <a:lnTo>
                    <a:pt x="90159" y="269811"/>
                  </a:lnTo>
                  <a:lnTo>
                    <a:pt x="111209" y="312108"/>
                  </a:lnTo>
                  <a:lnTo>
                    <a:pt x="133808" y="353275"/>
                  </a:lnTo>
                  <a:lnTo>
                    <a:pt x="149346" y="379053"/>
                  </a:lnTo>
                </a:path>
              </a:pathLst>
            </a:custGeom>
            <a:ln w="3175">
              <a:solidFill>
                <a:srgbClr val="ACACAB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30" name="object 230"/>
            <p:cNvSpPr/>
            <p:nvPr/>
          </p:nvSpPr>
          <p:spPr>
            <a:xfrm>
              <a:off x="4103024" y="3213903"/>
              <a:ext cx="574040" cy="1670050"/>
            </a:xfrm>
            <a:custGeom>
              <a:avLst/>
              <a:gdLst/>
              <a:ahLst/>
              <a:cxnLst/>
              <a:rect l="l" t="t" r="r" b="b"/>
              <a:pathLst>
                <a:path w="574039" h="1670050">
                  <a:moveTo>
                    <a:pt x="0" y="1280764"/>
                  </a:moveTo>
                  <a:lnTo>
                    <a:pt x="8977" y="1321766"/>
                  </a:lnTo>
                  <a:lnTo>
                    <a:pt x="20988" y="1367931"/>
                  </a:lnTo>
                  <a:lnTo>
                    <a:pt x="34692" y="1413273"/>
                  </a:lnTo>
                  <a:lnTo>
                    <a:pt x="50045" y="1457745"/>
                  </a:lnTo>
                  <a:lnTo>
                    <a:pt x="67006" y="1501299"/>
                  </a:lnTo>
                  <a:lnTo>
                    <a:pt x="85534" y="1543891"/>
                  </a:lnTo>
                  <a:lnTo>
                    <a:pt x="105587" y="1585471"/>
                  </a:lnTo>
                  <a:lnTo>
                    <a:pt x="127123" y="1625995"/>
                  </a:lnTo>
                  <a:lnTo>
                    <a:pt x="150101" y="1665414"/>
                  </a:lnTo>
                  <a:lnTo>
                    <a:pt x="152914" y="1669830"/>
                  </a:lnTo>
                  <a:lnTo>
                    <a:pt x="152907" y="1663937"/>
                  </a:lnTo>
                  <a:lnTo>
                    <a:pt x="137268" y="1637985"/>
                  </a:lnTo>
                  <a:lnTo>
                    <a:pt x="114670" y="1596818"/>
                  </a:lnTo>
                  <a:lnTo>
                    <a:pt x="93619" y="1554521"/>
                  </a:lnTo>
                  <a:lnTo>
                    <a:pt x="74163" y="1511145"/>
                  </a:lnTo>
                  <a:lnTo>
                    <a:pt x="56345" y="1466739"/>
                  </a:lnTo>
                  <a:lnTo>
                    <a:pt x="40211" y="1421354"/>
                  </a:lnTo>
                  <a:lnTo>
                    <a:pt x="25806" y="1375042"/>
                  </a:lnTo>
                  <a:lnTo>
                    <a:pt x="13174" y="1327853"/>
                  </a:lnTo>
                  <a:lnTo>
                    <a:pt x="3460" y="1284710"/>
                  </a:lnTo>
                  <a:lnTo>
                    <a:pt x="2625" y="1282699"/>
                  </a:lnTo>
                  <a:lnTo>
                    <a:pt x="0" y="1280764"/>
                  </a:lnTo>
                  <a:close/>
                </a:path>
                <a:path w="574039" h="1670050">
                  <a:moveTo>
                    <a:pt x="573556" y="0"/>
                  </a:moveTo>
                  <a:lnTo>
                    <a:pt x="569397" y="0"/>
                  </a:lnTo>
                  <a:lnTo>
                    <a:pt x="560999" y="4125"/>
                  </a:lnTo>
                  <a:lnTo>
                    <a:pt x="523078" y="24931"/>
                  </a:lnTo>
                  <a:lnTo>
                    <a:pt x="486058" y="47450"/>
                  </a:lnTo>
                  <a:lnTo>
                    <a:pt x="449978" y="71635"/>
                  </a:lnTo>
                  <a:lnTo>
                    <a:pt x="414880" y="97439"/>
                  </a:lnTo>
                  <a:lnTo>
                    <a:pt x="380807" y="124814"/>
                  </a:lnTo>
                  <a:lnTo>
                    <a:pt x="347800" y="153716"/>
                  </a:lnTo>
                  <a:lnTo>
                    <a:pt x="347181" y="154305"/>
                  </a:lnTo>
                  <a:lnTo>
                    <a:pt x="351507" y="153166"/>
                  </a:lnTo>
                  <a:lnTo>
                    <a:pt x="368374" y="137851"/>
                  </a:lnTo>
                  <a:lnTo>
                    <a:pt x="402874" y="109148"/>
                  </a:lnTo>
                  <a:lnTo>
                    <a:pt x="438471" y="82082"/>
                  </a:lnTo>
                  <a:lnTo>
                    <a:pt x="475120" y="56705"/>
                  </a:lnTo>
                  <a:lnTo>
                    <a:pt x="512774" y="33067"/>
                  </a:lnTo>
                  <a:lnTo>
                    <a:pt x="551390" y="11218"/>
                  </a:lnTo>
                  <a:lnTo>
                    <a:pt x="573556" y="0"/>
                  </a:lnTo>
                  <a:close/>
                </a:path>
              </a:pathLst>
            </a:custGeom>
            <a:solidFill>
              <a:srgbClr val="ACACAB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31" name="object 231"/>
            <p:cNvSpPr/>
            <p:nvPr/>
          </p:nvSpPr>
          <p:spPr>
            <a:xfrm>
              <a:off x="4106485" y="4498613"/>
              <a:ext cx="149860" cy="379095"/>
            </a:xfrm>
            <a:custGeom>
              <a:avLst/>
              <a:gdLst/>
              <a:ahLst/>
              <a:cxnLst/>
              <a:rect l="l" t="t" r="r" b="b"/>
              <a:pathLst>
                <a:path w="149860" h="379095">
                  <a:moveTo>
                    <a:pt x="149346" y="379053"/>
                  </a:moveTo>
                  <a:lnTo>
                    <a:pt x="111209" y="312108"/>
                  </a:lnTo>
                  <a:lnTo>
                    <a:pt x="90159" y="269811"/>
                  </a:lnTo>
                  <a:lnTo>
                    <a:pt x="70703" y="226435"/>
                  </a:lnTo>
                  <a:lnTo>
                    <a:pt x="52885" y="182029"/>
                  </a:lnTo>
                  <a:lnTo>
                    <a:pt x="36751" y="136644"/>
                  </a:lnTo>
                  <a:lnTo>
                    <a:pt x="22345" y="90332"/>
                  </a:lnTo>
                  <a:lnTo>
                    <a:pt x="9714" y="43143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ACACAB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232" name="object 232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4450056" y="3213753"/>
              <a:ext cx="226675" cy="154605"/>
            </a:xfrm>
            <a:prstGeom prst="rect">
              <a:avLst/>
            </a:prstGeom>
          </p:spPr>
        </p:pic>
        <p:sp>
          <p:nvSpPr>
            <p:cNvPr id="233" name="object 233"/>
            <p:cNvSpPr/>
            <p:nvPr/>
          </p:nvSpPr>
          <p:spPr>
            <a:xfrm>
              <a:off x="4103024" y="4494667"/>
              <a:ext cx="153035" cy="389255"/>
            </a:xfrm>
            <a:custGeom>
              <a:avLst/>
              <a:gdLst/>
              <a:ahLst/>
              <a:cxnLst/>
              <a:rect l="l" t="t" r="r" b="b"/>
              <a:pathLst>
                <a:path w="153035" h="389254">
                  <a:moveTo>
                    <a:pt x="0" y="0"/>
                  </a:moveTo>
                  <a:lnTo>
                    <a:pt x="8977" y="41002"/>
                  </a:lnTo>
                  <a:lnTo>
                    <a:pt x="20988" y="87167"/>
                  </a:lnTo>
                  <a:lnTo>
                    <a:pt x="34692" y="132509"/>
                  </a:lnTo>
                  <a:lnTo>
                    <a:pt x="50045" y="176980"/>
                  </a:lnTo>
                  <a:lnTo>
                    <a:pt x="67006" y="220535"/>
                  </a:lnTo>
                  <a:lnTo>
                    <a:pt x="85534" y="263126"/>
                  </a:lnTo>
                  <a:lnTo>
                    <a:pt x="105587" y="304707"/>
                  </a:lnTo>
                  <a:lnTo>
                    <a:pt x="127123" y="345231"/>
                  </a:lnTo>
                  <a:lnTo>
                    <a:pt x="150101" y="384650"/>
                  </a:lnTo>
                  <a:lnTo>
                    <a:pt x="152914" y="389066"/>
                  </a:lnTo>
                </a:path>
              </a:pathLst>
            </a:custGeom>
            <a:ln w="3175">
              <a:solidFill>
                <a:srgbClr val="ACACAB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34" name="object 234"/>
            <p:cNvSpPr/>
            <p:nvPr/>
          </p:nvSpPr>
          <p:spPr>
            <a:xfrm>
              <a:off x="4099997" y="3213903"/>
              <a:ext cx="572770" cy="1675764"/>
            </a:xfrm>
            <a:custGeom>
              <a:avLst/>
              <a:gdLst/>
              <a:ahLst/>
              <a:cxnLst/>
              <a:rect l="l" t="t" r="r" b="b"/>
              <a:pathLst>
                <a:path w="572770" h="1675764">
                  <a:moveTo>
                    <a:pt x="0" y="1278531"/>
                  </a:moveTo>
                  <a:lnTo>
                    <a:pt x="9825" y="1323414"/>
                  </a:lnTo>
                  <a:lnTo>
                    <a:pt x="21862" y="1369688"/>
                  </a:lnTo>
                  <a:lnTo>
                    <a:pt x="35595" y="1415138"/>
                  </a:lnTo>
                  <a:lnTo>
                    <a:pt x="50981" y="1459716"/>
                  </a:lnTo>
                  <a:lnTo>
                    <a:pt x="67979" y="1503376"/>
                  </a:lnTo>
                  <a:lnTo>
                    <a:pt x="86547" y="1546069"/>
                  </a:lnTo>
                  <a:lnTo>
                    <a:pt x="106644" y="1587750"/>
                  </a:lnTo>
                  <a:lnTo>
                    <a:pt x="128227" y="1628372"/>
                  </a:lnTo>
                  <a:lnTo>
                    <a:pt x="151255" y="1667887"/>
                  </a:lnTo>
                  <a:lnTo>
                    <a:pt x="155944" y="1675249"/>
                  </a:lnTo>
                  <a:lnTo>
                    <a:pt x="155941" y="1669830"/>
                  </a:lnTo>
                  <a:lnTo>
                    <a:pt x="153128" y="1665414"/>
                  </a:lnTo>
                  <a:lnTo>
                    <a:pt x="130151" y="1625995"/>
                  </a:lnTo>
                  <a:lnTo>
                    <a:pt x="108614" y="1585471"/>
                  </a:lnTo>
                  <a:lnTo>
                    <a:pt x="88562" y="1543891"/>
                  </a:lnTo>
                  <a:lnTo>
                    <a:pt x="70033" y="1501299"/>
                  </a:lnTo>
                  <a:lnTo>
                    <a:pt x="53072" y="1457745"/>
                  </a:lnTo>
                  <a:lnTo>
                    <a:pt x="37719" y="1413273"/>
                  </a:lnTo>
                  <a:lnTo>
                    <a:pt x="24016" y="1367931"/>
                  </a:lnTo>
                  <a:lnTo>
                    <a:pt x="12004" y="1321766"/>
                  </a:lnTo>
                  <a:lnTo>
                    <a:pt x="3027" y="1280764"/>
                  </a:lnTo>
                  <a:lnTo>
                    <a:pt x="0" y="1278531"/>
                  </a:lnTo>
                  <a:close/>
                </a:path>
                <a:path w="572770" h="1675764">
                  <a:moveTo>
                    <a:pt x="572425" y="0"/>
                  </a:moveTo>
                  <a:lnTo>
                    <a:pt x="568321" y="0"/>
                  </a:lnTo>
                  <a:lnTo>
                    <a:pt x="563065" y="2581"/>
                  </a:lnTo>
                  <a:lnTo>
                    <a:pt x="525060" y="23435"/>
                  </a:lnTo>
                  <a:lnTo>
                    <a:pt x="487956" y="46006"/>
                  </a:lnTo>
                  <a:lnTo>
                    <a:pt x="451795" y="70247"/>
                  </a:lnTo>
                  <a:lnTo>
                    <a:pt x="416619" y="96111"/>
                  </a:lnTo>
                  <a:lnTo>
                    <a:pt x="382470" y="123551"/>
                  </a:lnTo>
                  <a:lnTo>
                    <a:pt x="349389" y="152520"/>
                  </a:lnTo>
                  <a:lnTo>
                    <a:pt x="346487" y="155284"/>
                  </a:lnTo>
                  <a:lnTo>
                    <a:pt x="350209" y="154305"/>
                  </a:lnTo>
                  <a:lnTo>
                    <a:pt x="350827" y="153716"/>
                  </a:lnTo>
                  <a:lnTo>
                    <a:pt x="383834" y="124814"/>
                  </a:lnTo>
                  <a:lnTo>
                    <a:pt x="417907" y="97439"/>
                  </a:lnTo>
                  <a:lnTo>
                    <a:pt x="453005" y="71635"/>
                  </a:lnTo>
                  <a:lnTo>
                    <a:pt x="489085" y="47450"/>
                  </a:lnTo>
                  <a:lnTo>
                    <a:pt x="526106" y="24931"/>
                  </a:lnTo>
                  <a:lnTo>
                    <a:pt x="564026" y="4125"/>
                  </a:lnTo>
                  <a:lnTo>
                    <a:pt x="572425" y="0"/>
                  </a:lnTo>
                  <a:close/>
                </a:path>
              </a:pathLst>
            </a:custGeom>
            <a:solidFill>
              <a:srgbClr val="ACACAB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35" name="object 235"/>
            <p:cNvSpPr/>
            <p:nvPr/>
          </p:nvSpPr>
          <p:spPr>
            <a:xfrm>
              <a:off x="4103024" y="4494667"/>
              <a:ext cx="153035" cy="389255"/>
            </a:xfrm>
            <a:custGeom>
              <a:avLst/>
              <a:gdLst/>
              <a:ahLst/>
              <a:cxnLst/>
              <a:rect l="l" t="t" r="r" b="b"/>
              <a:pathLst>
                <a:path w="153035" h="389254">
                  <a:moveTo>
                    <a:pt x="152914" y="389066"/>
                  </a:moveTo>
                  <a:lnTo>
                    <a:pt x="127123" y="345231"/>
                  </a:lnTo>
                  <a:lnTo>
                    <a:pt x="105587" y="304707"/>
                  </a:lnTo>
                  <a:lnTo>
                    <a:pt x="85534" y="263126"/>
                  </a:lnTo>
                  <a:lnTo>
                    <a:pt x="67006" y="220535"/>
                  </a:lnTo>
                  <a:lnTo>
                    <a:pt x="50045" y="176980"/>
                  </a:lnTo>
                  <a:lnTo>
                    <a:pt x="34692" y="132509"/>
                  </a:lnTo>
                  <a:lnTo>
                    <a:pt x="20988" y="87167"/>
                  </a:lnTo>
                  <a:lnTo>
                    <a:pt x="8977" y="41002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ACACAB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236" name="object 236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4446335" y="3213753"/>
              <a:ext cx="226237" cy="155584"/>
            </a:xfrm>
            <a:prstGeom prst="rect">
              <a:avLst/>
            </a:prstGeom>
          </p:spPr>
        </p:pic>
        <p:sp>
          <p:nvSpPr>
            <p:cNvPr id="237" name="object 237"/>
            <p:cNvSpPr/>
            <p:nvPr/>
          </p:nvSpPr>
          <p:spPr>
            <a:xfrm>
              <a:off x="4099997" y="4492435"/>
              <a:ext cx="156210" cy="396875"/>
            </a:xfrm>
            <a:custGeom>
              <a:avLst/>
              <a:gdLst/>
              <a:ahLst/>
              <a:cxnLst/>
              <a:rect l="l" t="t" r="r" b="b"/>
              <a:pathLst>
                <a:path w="156210" h="396875">
                  <a:moveTo>
                    <a:pt x="0" y="0"/>
                  </a:moveTo>
                  <a:lnTo>
                    <a:pt x="9825" y="44882"/>
                  </a:lnTo>
                  <a:lnTo>
                    <a:pt x="21862" y="91157"/>
                  </a:lnTo>
                  <a:lnTo>
                    <a:pt x="35595" y="136607"/>
                  </a:lnTo>
                  <a:lnTo>
                    <a:pt x="50981" y="181185"/>
                  </a:lnTo>
                  <a:lnTo>
                    <a:pt x="67979" y="224844"/>
                  </a:lnTo>
                  <a:lnTo>
                    <a:pt x="86547" y="267538"/>
                  </a:lnTo>
                  <a:lnTo>
                    <a:pt x="106644" y="309219"/>
                  </a:lnTo>
                  <a:lnTo>
                    <a:pt x="128227" y="349840"/>
                  </a:lnTo>
                  <a:lnTo>
                    <a:pt x="151255" y="389355"/>
                  </a:lnTo>
                  <a:lnTo>
                    <a:pt x="155944" y="396718"/>
                  </a:lnTo>
                </a:path>
              </a:pathLst>
            </a:custGeom>
            <a:ln w="3175">
              <a:solidFill>
                <a:srgbClr val="ACACAB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38" name="object 238"/>
            <p:cNvSpPr/>
            <p:nvPr/>
          </p:nvSpPr>
          <p:spPr>
            <a:xfrm>
              <a:off x="4096858" y="3213903"/>
              <a:ext cx="571500" cy="1680845"/>
            </a:xfrm>
            <a:custGeom>
              <a:avLst/>
              <a:gdLst/>
              <a:ahLst/>
              <a:cxnLst/>
              <a:rect l="l" t="t" r="r" b="b"/>
              <a:pathLst>
                <a:path w="571500" h="1680845">
                  <a:moveTo>
                    <a:pt x="0" y="1276216"/>
                  </a:moveTo>
                  <a:lnTo>
                    <a:pt x="10625" y="1325058"/>
                  </a:lnTo>
                  <a:lnTo>
                    <a:pt x="22692" y="1371439"/>
                  </a:lnTo>
                  <a:lnTo>
                    <a:pt x="36459" y="1416993"/>
                  </a:lnTo>
                  <a:lnTo>
                    <a:pt x="51884" y="1461673"/>
                  </a:lnTo>
                  <a:lnTo>
                    <a:pt x="68924" y="1505432"/>
                  </a:lnTo>
                  <a:lnTo>
                    <a:pt x="87538" y="1548223"/>
                  </a:lnTo>
                  <a:lnTo>
                    <a:pt x="107684" y="1589999"/>
                  </a:lnTo>
                  <a:lnTo>
                    <a:pt x="129320" y="1630713"/>
                  </a:lnTo>
                  <a:lnTo>
                    <a:pt x="152405" y="1670318"/>
                  </a:lnTo>
                  <a:lnTo>
                    <a:pt x="159086" y="1680807"/>
                  </a:lnTo>
                  <a:lnTo>
                    <a:pt x="159083" y="1675249"/>
                  </a:lnTo>
                  <a:lnTo>
                    <a:pt x="154395" y="1667887"/>
                  </a:lnTo>
                  <a:lnTo>
                    <a:pt x="131367" y="1628372"/>
                  </a:lnTo>
                  <a:lnTo>
                    <a:pt x="109784" y="1587750"/>
                  </a:lnTo>
                  <a:lnTo>
                    <a:pt x="89687" y="1546069"/>
                  </a:lnTo>
                  <a:lnTo>
                    <a:pt x="71119" y="1503376"/>
                  </a:lnTo>
                  <a:lnTo>
                    <a:pt x="54121" y="1459716"/>
                  </a:lnTo>
                  <a:lnTo>
                    <a:pt x="38734" y="1415138"/>
                  </a:lnTo>
                  <a:lnTo>
                    <a:pt x="25002" y="1369688"/>
                  </a:lnTo>
                  <a:lnTo>
                    <a:pt x="12964" y="1323414"/>
                  </a:lnTo>
                  <a:lnTo>
                    <a:pt x="3139" y="1278531"/>
                  </a:lnTo>
                  <a:lnTo>
                    <a:pt x="0" y="1276216"/>
                  </a:lnTo>
                  <a:close/>
                </a:path>
                <a:path w="571500" h="1680845">
                  <a:moveTo>
                    <a:pt x="571461" y="0"/>
                  </a:moveTo>
                  <a:lnTo>
                    <a:pt x="567669" y="0"/>
                  </a:lnTo>
                  <a:lnTo>
                    <a:pt x="565213" y="1206"/>
                  </a:lnTo>
                  <a:lnTo>
                    <a:pt x="527117" y="22107"/>
                  </a:lnTo>
                  <a:lnTo>
                    <a:pt x="489924" y="44728"/>
                  </a:lnTo>
                  <a:lnTo>
                    <a:pt x="453676" y="69024"/>
                  </a:lnTo>
                  <a:lnTo>
                    <a:pt x="418415" y="94946"/>
                  </a:lnTo>
                  <a:lnTo>
                    <a:pt x="384183" y="122447"/>
                  </a:lnTo>
                  <a:lnTo>
                    <a:pt x="351023" y="151482"/>
                  </a:lnTo>
                  <a:lnTo>
                    <a:pt x="346038" y="156229"/>
                  </a:lnTo>
                  <a:lnTo>
                    <a:pt x="349627" y="155284"/>
                  </a:lnTo>
                  <a:lnTo>
                    <a:pt x="352529" y="152520"/>
                  </a:lnTo>
                  <a:lnTo>
                    <a:pt x="385609" y="123551"/>
                  </a:lnTo>
                  <a:lnTo>
                    <a:pt x="419759" y="96111"/>
                  </a:lnTo>
                  <a:lnTo>
                    <a:pt x="454935" y="70247"/>
                  </a:lnTo>
                  <a:lnTo>
                    <a:pt x="491095" y="46006"/>
                  </a:lnTo>
                  <a:lnTo>
                    <a:pt x="528199" y="23435"/>
                  </a:lnTo>
                  <a:lnTo>
                    <a:pt x="566205" y="2581"/>
                  </a:lnTo>
                  <a:lnTo>
                    <a:pt x="571461" y="0"/>
                  </a:lnTo>
                  <a:close/>
                </a:path>
              </a:pathLst>
            </a:custGeom>
            <a:solidFill>
              <a:srgbClr val="ACACAB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39" name="object 239"/>
            <p:cNvSpPr/>
            <p:nvPr/>
          </p:nvSpPr>
          <p:spPr>
            <a:xfrm>
              <a:off x="4099997" y="4492435"/>
              <a:ext cx="156210" cy="396875"/>
            </a:xfrm>
            <a:custGeom>
              <a:avLst/>
              <a:gdLst/>
              <a:ahLst/>
              <a:cxnLst/>
              <a:rect l="l" t="t" r="r" b="b"/>
              <a:pathLst>
                <a:path w="156210" h="396875">
                  <a:moveTo>
                    <a:pt x="155944" y="396718"/>
                  </a:moveTo>
                  <a:lnTo>
                    <a:pt x="128227" y="349840"/>
                  </a:lnTo>
                  <a:lnTo>
                    <a:pt x="106644" y="309219"/>
                  </a:lnTo>
                  <a:lnTo>
                    <a:pt x="86547" y="267538"/>
                  </a:lnTo>
                  <a:lnTo>
                    <a:pt x="67979" y="224844"/>
                  </a:lnTo>
                  <a:lnTo>
                    <a:pt x="50981" y="181185"/>
                  </a:lnTo>
                  <a:lnTo>
                    <a:pt x="35595" y="136607"/>
                  </a:lnTo>
                  <a:lnTo>
                    <a:pt x="21862" y="91157"/>
                  </a:lnTo>
                  <a:lnTo>
                    <a:pt x="9825" y="44882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ACACAB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240" name="object 240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4442746" y="3213753"/>
              <a:ext cx="225722" cy="156529"/>
            </a:xfrm>
            <a:prstGeom prst="rect">
              <a:avLst/>
            </a:prstGeom>
          </p:spPr>
        </p:pic>
        <p:sp>
          <p:nvSpPr>
            <p:cNvPr id="241" name="object 241"/>
            <p:cNvSpPr/>
            <p:nvPr/>
          </p:nvSpPr>
          <p:spPr>
            <a:xfrm>
              <a:off x="4096857" y="4490120"/>
              <a:ext cx="159385" cy="405130"/>
            </a:xfrm>
            <a:custGeom>
              <a:avLst/>
              <a:gdLst/>
              <a:ahLst/>
              <a:cxnLst/>
              <a:rect l="l" t="t" r="r" b="b"/>
              <a:pathLst>
                <a:path w="159385" h="405129">
                  <a:moveTo>
                    <a:pt x="0" y="0"/>
                  </a:moveTo>
                  <a:lnTo>
                    <a:pt x="10625" y="48841"/>
                  </a:lnTo>
                  <a:lnTo>
                    <a:pt x="22692" y="95222"/>
                  </a:lnTo>
                  <a:lnTo>
                    <a:pt x="36459" y="140777"/>
                  </a:lnTo>
                  <a:lnTo>
                    <a:pt x="51884" y="185457"/>
                  </a:lnTo>
                  <a:lnTo>
                    <a:pt x="68924" y="229216"/>
                  </a:lnTo>
                  <a:lnTo>
                    <a:pt x="87538" y="272007"/>
                  </a:lnTo>
                  <a:lnTo>
                    <a:pt x="107684" y="313783"/>
                  </a:lnTo>
                  <a:lnTo>
                    <a:pt x="129320" y="354497"/>
                  </a:lnTo>
                  <a:lnTo>
                    <a:pt x="152405" y="394101"/>
                  </a:lnTo>
                  <a:lnTo>
                    <a:pt x="159086" y="404591"/>
                  </a:lnTo>
                </a:path>
              </a:pathLst>
            </a:custGeom>
            <a:ln w="3175">
              <a:solidFill>
                <a:srgbClr val="ACACAB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42" name="object 242"/>
            <p:cNvSpPr/>
            <p:nvPr/>
          </p:nvSpPr>
          <p:spPr>
            <a:xfrm>
              <a:off x="4093833" y="3213903"/>
              <a:ext cx="570865" cy="1686560"/>
            </a:xfrm>
            <a:custGeom>
              <a:avLst/>
              <a:gdLst/>
              <a:ahLst/>
              <a:cxnLst/>
              <a:rect l="l" t="t" r="r" b="b"/>
              <a:pathLst>
                <a:path w="570864" h="1686560">
                  <a:moveTo>
                    <a:pt x="0" y="1273986"/>
                  </a:moveTo>
                  <a:lnTo>
                    <a:pt x="11319" y="1326705"/>
                  </a:lnTo>
                  <a:lnTo>
                    <a:pt x="23412" y="1373196"/>
                  </a:lnTo>
                  <a:lnTo>
                    <a:pt x="37208" y="1418858"/>
                  </a:lnTo>
                  <a:lnTo>
                    <a:pt x="52666" y="1463645"/>
                  </a:lnTo>
                  <a:lnTo>
                    <a:pt x="69743" y="1507509"/>
                  </a:lnTo>
                  <a:lnTo>
                    <a:pt x="88398" y="1550402"/>
                  </a:lnTo>
                  <a:lnTo>
                    <a:pt x="108588" y="1592279"/>
                  </a:lnTo>
                  <a:lnTo>
                    <a:pt x="130272" y="1633090"/>
                  </a:lnTo>
                  <a:lnTo>
                    <a:pt x="153408" y="1672791"/>
                  </a:lnTo>
                  <a:lnTo>
                    <a:pt x="162113" y="1686460"/>
                  </a:lnTo>
                  <a:lnTo>
                    <a:pt x="162111" y="1680807"/>
                  </a:lnTo>
                  <a:lnTo>
                    <a:pt x="155429" y="1670318"/>
                  </a:lnTo>
                  <a:lnTo>
                    <a:pt x="132345" y="1630713"/>
                  </a:lnTo>
                  <a:lnTo>
                    <a:pt x="110709" y="1589999"/>
                  </a:lnTo>
                  <a:lnTo>
                    <a:pt x="90562" y="1548223"/>
                  </a:lnTo>
                  <a:lnTo>
                    <a:pt x="71948" y="1505432"/>
                  </a:lnTo>
                  <a:lnTo>
                    <a:pt x="54908" y="1461673"/>
                  </a:lnTo>
                  <a:lnTo>
                    <a:pt x="39483" y="1416993"/>
                  </a:lnTo>
                  <a:lnTo>
                    <a:pt x="25717" y="1371439"/>
                  </a:lnTo>
                  <a:lnTo>
                    <a:pt x="13649" y="1325058"/>
                  </a:lnTo>
                  <a:lnTo>
                    <a:pt x="3324" y="1277896"/>
                  </a:lnTo>
                  <a:lnTo>
                    <a:pt x="3024" y="1276216"/>
                  </a:lnTo>
                  <a:lnTo>
                    <a:pt x="0" y="1273986"/>
                  </a:lnTo>
                  <a:close/>
                </a:path>
                <a:path w="570864" h="1686560">
                  <a:moveTo>
                    <a:pt x="570693" y="0"/>
                  </a:moveTo>
                  <a:lnTo>
                    <a:pt x="566636" y="0"/>
                  </a:lnTo>
                  <a:lnTo>
                    <a:pt x="528988" y="20656"/>
                  </a:lnTo>
                  <a:lnTo>
                    <a:pt x="491706" y="43333"/>
                  </a:lnTo>
                  <a:lnTo>
                    <a:pt x="455372" y="67687"/>
                  </a:lnTo>
                  <a:lnTo>
                    <a:pt x="420028" y="93673"/>
                  </a:lnTo>
                  <a:lnTo>
                    <a:pt x="385716" y="121241"/>
                  </a:lnTo>
                  <a:lnTo>
                    <a:pt x="352478" y="150346"/>
                  </a:lnTo>
                  <a:lnTo>
                    <a:pt x="345247" y="157233"/>
                  </a:lnTo>
                  <a:lnTo>
                    <a:pt x="349062" y="156229"/>
                  </a:lnTo>
                  <a:lnTo>
                    <a:pt x="354047" y="151482"/>
                  </a:lnTo>
                  <a:lnTo>
                    <a:pt x="387208" y="122447"/>
                  </a:lnTo>
                  <a:lnTo>
                    <a:pt x="421439" y="94946"/>
                  </a:lnTo>
                  <a:lnTo>
                    <a:pt x="456700" y="69024"/>
                  </a:lnTo>
                  <a:lnTo>
                    <a:pt x="492948" y="44728"/>
                  </a:lnTo>
                  <a:lnTo>
                    <a:pt x="530141" y="22107"/>
                  </a:lnTo>
                  <a:lnTo>
                    <a:pt x="568238" y="1206"/>
                  </a:lnTo>
                  <a:lnTo>
                    <a:pt x="570693" y="0"/>
                  </a:lnTo>
                  <a:close/>
                </a:path>
              </a:pathLst>
            </a:custGeom>
            <a:solidFill>
              <a:srgbClr val="ACACAB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43" name="object 243"/>
            <p:cNvSpPr/>
            <p:nvPr/>
          </p:nvSpPr>
          <p:spPr>
            <a:xfrm>
              <a:off x="4096857" y="4490120"/>
              <a:ext cx="159385" cy="405130"/>
            </a:xfrm>
            <a:custGeom>
              <a:avLst/>
              <a:gdLst/>
              <a:ahLst/>
              <a:cxnLst/>
              <a:rect l="l" t="t" r="r" b="b"/>
              <a:pathLst>
                <a:path w="159385" h="405129">
                  <a:moveTo>
                    <a:pt x="159086" y="404591"/>
                  </a:moveTo>
                  <a:lnTo>
                    <a:pt x="129320" y="354497"/>
                  </a:lnTo>
                  <a:lnTo>
                    <a:pt x="107684" y="313783"/>
                  </a:lnTo>
                  <a:lnTo>
                    <a:pt x="87538" y="272007"/>
                  </a:lnTo>
                  <a:lnTo>
                    <a:pt x="68924" y="229216"/>
                  </a:lnTo>
                  <a:lnTo>
                    <a:pt x="51884" y="185457"/>
                  </a:lnTo>
                  <a:lnTo>
                    <a:pt x="36459" y="140777"/>
                  </a:lnTo>
                  <a:lnTo>
                    <a:pt x="22692" y="95222"/>
                  </a:lnTo>
                  <a:lnTo>
                    <a:pt x="10625" y="48841"/>
                  </a:lnTo>
                  <a:lnTo>
                    <a:pt x="299" y="168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ACACAB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244" name="object 244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4438931" y="3213753"/>
              <a:ext cx="225746" cy="157533"/>
            </a:xfrm>
            <a:prstGeom prst="rect">
              <a:avLst/>
            </a:prstGeom>
          </p:spPr>
        </p:pic>
        <p:sp>
          <p:nvSpPr>
            <p:cNvPr id="245" name="object 245"/>
            <p:cNvSpPr/>
            <p:nvPr/>
          </p:nvSpPr>
          <p:spPr>
            <a:xfrm>
              <a:off x="4093833" y="4487889"/>
              <a:ext cx="162560" cy="412750"/>
            </a:xfrm>
            <a:custGeom>
              <a:avLst/>
              <a:gdLst/>
              <a:ahLst/>
              <a:cxnLst/>
              <a:rect l="l" t="t" r="r" b="b"/>
              <a:pathLst>
                <a:path w="162560" h="412750">
                  <a:moveTo>
                    <a:pt x="0" y="0"/>
                  </a:moveTo>
                  <a:lnTo>
                    <a:pt x="11319" y="52719"/>
                  </a:lnTo>
                  <a:lnTo>
                    <a:pt x="23412" y="99210"/>
                  </a:lnTo>
                  <a:lnTo>
                    <a:pt x="37208" y="144872"/>
                  </a:lnTo>
                  <a:lnTo>
                    <a:pt x="52666" y="189659"/>
                  </a:lnTo>
                  <a:lnTo>
                    <a:pt x="69743" y="233523"/>
                  </a:lnTo>
                  <a:lnTo>
                    <a:pt x="88398" y="276416"/>
                  </a:lnTo>
                  <a:lnTo>
                    <a:pt x="108588" y="318292"/>
                  </a:lnTo>
                  <a:lnTo>
                    <a:pt x="130272" y="359104"/>
                  </a:lnTo>
                  <a:lnTo>
                    <a:pt x="153408" y="398805"/>
                  </a:lnTo>
                  <a:lnTo>
                    <a:pt x="162113" y="412474"/>
                  </a:lnTo>
                </a:path>
              </a:pathLst>
            </a:custGeom>
            <a:ln w="3175">
              <a:solidFill>
                <a:srgbClr val="ACACAB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46" name="object 246"/>
            <p:cNvSpPr/>
            <p:nvPr/>
          </p:nvSpPr>
          <p:spPr>
            <a:xfrm>
              <a:off x="4091003" y="3213903"/>
              <a:ext cx="569595" cy="1692275"/>
            </a:xfrm>
            <a:custGeom>
              <a:avLst/>
              <a:gdLst/>
              <a:ahLst/>
              <a:cxnLst/>
              <a:rect l="l" t="t" r="r" b="b"/>
              <a:pathLst>
                <a:path w="569595" h="1692275">
                  <a:moveTo>
                    <a:pt x="0" y="1271899"/>
                  </a:moveTo>
                  <a:lnTo>
                    <a:pt x="11969" y="1328261"/>
                  </a:lnTo>
                  <a:lnTo>
                    <a:pt x="24088" y="1374867"/>
                  </a:lnTo>
                  <a:lnTo>
                    <a:pt x="37914" y="1420641"/>
                  </a:lnTo>
                  <a:lnTo>
                    <a:pt x="53405" y="1465537"/>
                  </a:lnTo>
                  <a:lnTo>
                    <a:pt x="70519" y="1509507"/>
                  </a:lnTo>
                  <a:lnTo>
                    <a:pt x="89214" y="1552504"/>
                  </a:lnTo>
                  <a:lnTo>
                    <a:pt x="109448" y="1594481"/>
                  </a:lnTo>
                  <a:lnTo>
                    <a:pt x="131179" y="1635391"/>
                  </a:lnTo>
                  <a:lnTo>
                    <a:pt x="154365" y="1675185"/>
                  </a:lnTo>
                  <a:lnTo>
                    <a:pt x="164946" y="1691804"/>
                  </a:lnTo>
                  <a:lnTo>
                    <a:pt x="164943" y="1686460"/>
                  </a:lnTo>
                  <a:lnTo>
                    <a:pt x="156238" y="1672791"/>
                  </a:lnTo>
                  <a:lnTo>
                    <a:pt x="133102" y="1633090"/>
                  </a:lnTo>
                  <a:lnTo>
                    <a:pt x="111418" y="1592279"/>
                  </a:lnTo>
                  <a:lnTo>
                    <a:pt x="91228" y="1550402"/>
                  </a:lnTo>
                  <a:lnTo>
                    <a:pt x="72573" y="1507509"/>
                  </a:lnTo>
                  <a:lnTo>
                    <a:pt x="55496" y="1463645"/>
                  </a:lnTo>
                  <a:lnTo>
                    <a:pt x="40038" y="1418858"/>
                  </a:lnTo>
                  <a:lnTo>
                    <a:pt x="26242" y="1373196"/>
                  </a:lnTo>
                  <a:lnTo>
                    <a:pt x="14148" y="1326705"/>
                  </a:lnTo>
                  <a:lnTo>
                    <a:pt x="3801" y="1279433"/>
                  </a:lnTo>
                  <a:lnTo>
                    <a:pt x="2829" y="1273986"/>
                  </a:lnTo>
                  <a:lnTo>
                    <a:pt x="0" y="1271899"/>
                  </a:lnTo>
                  <a:close/>
                </a:path>
                <a:path w="569595" h="1692275">
                  <a:moveTo>
                    <a:pt x="569466" y="0"/>
                  </a:moveTo>
                  <a:lnTo>
                    <a:pt x="565993" y="0"/>
                  </a:lnTo>
                  <a:lnTo>
                    <a:pt x="530771" y="19323"/>
                  </a:lnTo>
                  <a:lnTo>
                    <a:pt x="493406" y="42050"/>
                  </a:lnTo>
                  <a:lnTo>
                    <a:pt x="456991" y="66457"/>
                  </a:lnTo>
                  <a:lnTo>
                    <a:pt x="421569" y="92499"/>
                  </a:lnTo>
                  <a:lnTo>
                    <a:pt x="387181" y="120128"/>
                  </a:lnTo>
                  <a:lnTo>
                    <a:pt x="353870" y="149296"/>
                  </a:lnTo>
                  <a:lnTo>
                    <a:pt x="344566" y="158157"/>
                  </a:lnTo>
                  <a:lnTo>
                    <a:pt x="348077" y="157233"/>
                  </a:lnTo>
                  <a:lnTo>
                    <a:pt x="355308" y="150346"/>
                  </a:lnTo>
                  <a:lnTo>
                    <a:pt x="388545" y="121241"/>
                  </a:lnTo>
                  <a:lnTo>
                    <a:pt x="422857" y="93673"/>
                  </a:lnTo>
                  <a:lnTo>
                    <a:pt x="458201" y="67687"/>
                  </a:lnTo>
                  <a:lnTo>
                    <a:pt x="494535" y="43333"/>
                  </a:lnTo>
                  <a:lnTo>
                    <a:pt x="531817" y="20656"/>
                  </a:lnTo>
                  <a:lnTo>
                    <a:pt x="569466" y="0"/>
                  </a:lnTo>
                  <a:close/>
                </a:path>
              </a:pathLst>
            </a:custGeom>
            <a:solidFill>
              <a:srgbClr val="ACACAB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47" name="object 247"/>
            <p:cNvSpPr/>
            <p:nvPr/>
          </p:nvSpPr>
          <p:spPr>
            <a:xfrm>
              <a:off x="4093833" y="4487889"/>
              <a:ext cx="162560" cy="412750"/>
            </a:xfrm>
            <a:custGeom>
              <a:avLst/>
              <a:gdLst/>
              <a:ahLst/>
              <a:cxnLst/>
              <a:rect l="l" t="t" r="r" b="b"/>
              <a:pathLst>
                <a:path w="162560" h="412750">
                  <a:moveTo>
                    <a:pt x="162113" y="412474"/>
                  </a:moveTo>
                  <a:lnTo>
                    <a:pt x="130272" y="359104"/>
                  </a:lnTo>
                  <a:lnTo>
                    <a:pt x="108588" y="318292"/>
                  </a:lnTo>
                  <a:lnTo>
                    <a:pt x="88398" y="276416"/>
                  </a:lnTo>
                  <a:lnTo>
                    <a:pt x="69743" y="233523"/>
                  </a:lnTo>
                  <a:lnTo>
                    <a:pt x="52666" y="189659"/>
                  </a:lnTo>
                  <a:lnTo>
                    <a:pt x="37208" y="144872"/>
                  </a:lnTo>
                  <a:lnTo>
                    <a:pt x="23412" y="99210"/>
                  </a:lnTo>
                  <a:lnTo>
                    <a:pt x="11319" y="52719"/>
                  </a:lnTo>
                  <a:lnTo>
                    <a:pt x="971" y="5447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ACACAB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248" name="object 248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4435420" y="3213753"/>
              <a:ext cx="225200" cy="158457"/>
            </a:xfrm>
            <a:prstGeom prst="rect">
              <a:avLst/>
            </a:prstGeom>
          </p:spPr>
        </p:pic>
        <p:sp>
          <p:nvSpPr>
            <p:cNvPr id="249" name="object 249"/>
            <p:cNvSpPr/>
            <p:nvPr/>
          </p:nvSpPr>
          <p:spPr>
            <a:xfrm>
              <a:off x="4091003" y="4485802"/>
              <a:ext cx="165100" cy="420370"/>
            </a:xfrm>
            <a:custGeom>
              <a:avLst/>
              <a:gdLst/>
              <a:ahLst/>
              <a:cxnLst/>
              <a:rect l="l" t="t" r="r" b="b"/>
              <a:pathLst>
                <a:path w="165100" h="420370">
                  <a:moveTo>
                    <a:pt x="0" y="0"/>
                  </a:moveTo>
                  <a:lnTo>
                    <a:pt x="11969" y="56362"/>
                  </a:lnTo>
                  <a:lnTo>
                    <a:pt x="24088" y="102967"/>
                  </a:lnTo>
                  <a:lnTo>
                    <a:pt x="37914" y="148742"/>
                  </a:lnTo>
                  <a:lnTo>
                    <a:pt x="53405" y="193638"/>
                  </a:lnTo>
                  <a:lnTo>
                    <a:pt x="70519" y="237608"/>
                  </a:lnTo>
                  <a:lnTo>
                    <a:pt x="89214" y="280605"/>
                  </a:lnTo>
                  <a:lnTo>
                    <a:pt x="109448" y="322582"/>
                  </a:lnTo>
                  <a:lnTo>
                    <a:pt x="131179" y="363491"/>
                  </a:lnTo>
                  <a:lnTo>
                    <a:pt x="154365" y="403286"/>
                  </a:lnTo>
                  <a:lnTo>
                    <a:pt x="164946" y="419905"/>
                  </a:lnTo>
                </a:path>
              </a:pathLst>
            </a:custGeom>
            <a:ln w="3175">
              <a:solidFill>
                <a:srgbClr val="ACACAB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50" name="object 250"/>
            <p:cNvSpPr/>
            <p:nvPr/>
          </p:nvSpPr>
          <p:spPr>
            <a:xfrm>
              <a:off x="4087965" y="3213903"/>
              <a:ext cx="569595" cy="1697989"/>
            </a:xfrm>
            <a:custGeom>
              <a:avLst/>
              <a:gdLst/>
              <a:ahLst/>
              <a:cxnLst/>
              <a:rect l="l" t="t" r="r" b="b"/>
              <a:pathLst>
                <a:path w="569595" h="1697989">
                  <a:moveTo>
                    <a:pt x="0" y="1269658"/>
                  </a:moveTo>
                  <a:lnTo>
                    <a:pt x="12668" y="1329909"/>
                  </a:lnTo>
                  <a:lnTo>
                    <a:pt x="24817" y="1376624"/>
                  </a:lnTo>
                  <a:lnTo>
                    <a:pt x="38677" y="1422507"/>
                  </a:lnTo>
                  <a:lnTo>
                    <a:pt x="54206" y="1467509"/>
                  </a:lnTo>
                  <a:lnTo>
                    <a:pt x="71362" y="1511584"/>
                  </a:lnTo>
                  <a:lnTo>
                    <a:pt x="90103" y="1554683"/>
                  </a:lnTo>
                  <a:lnTo>
                    <a:pt x="110387" y="1596761"/>
                  </a:lnTo>
                  <a:lnTo>
                    <a:pt x="132171" y="1637769"/>
                  </a:lnTo>
                  <a:lnTo>
                    <a:pt x="155413" y="1677659"/>
                  </a:lnTo>
                  <a:lnTo>
                    <a:pt x="167987" y="1697406"/>
                  </a:lnTo>
                  <a:lnTo>
                    <a:pt x="167984" y="1691804"/>
                  </a:lnTo>
                  <a:lnTo>
                    <a:pt x="157403" y="1675185"/>
                  </a:lnTo>
                  <a:lnTo>
                    <a:pt x="134217" y="1635391"/>
                  </a:lnTo>
                  <a:lnTo>
                    <a:pt x="112487" y="1594481"/>
                  </a:lnTo>
                  <a:lnTo>
                    <a:pt x="92253" y="1552504"/>
                  </a:lnTo>
                  <a:lnTo>
                    <a:pt x="73558" y="1509507"/>
                  </a:lnTo>
                  <a:lnTo>
                    <a:pt x="56443" y="1465537"/>
                  </a:lnTo>
                  <a:lnTo>
                    <a:pt x="40952" y="1420641"/>
                  </a:lnTo>
                  <a:lnTo>
                    <a:pt x="27126" y="1374867"/>
                  </a:lnTo>
                  <a:lnTo>
                    <a:pt x="15007" y="1328261"/>
                  </a:lnTo>
                  <a:lnTo>
                    <a:pt x="4638" y="1280871"/>
                  </a:lnTo>
                  <a:lnTo>
                    <a:pt x="3038" y="1271899"/>
                  </a:lnTo>
                  <a:lnTo>
                    <a:pt x="0" y="1269658"/>
                  </a:lnTo>
                  <a:close/>
                </a:path>
                <a:path w="569595" h="1697989">
                  <a:moveTo>
                    <a:pt x="569031" y="0"/>
                  </a:moveTo>
                  <a:lnTo>
                    <a:pt x="565270" y="0"/>
                  </a:lnTo>
                  <a:lnTo>
                    <a:pt x="532727" y="17855"/>
                  </a:lnTo>
                  <a:lnTo>
                    <a:pt x="495273" y="40638"/>
                  </a:lnTo>
                  <a:lnTo>
                    <a:pt x="458771" y="65106"/>
                  </a:lnTo>
                  <a:lnTo>
                    <a:pt x="423264" y="91212"/>
                  </a:lnTo>
                  <a:lnTo>
                    <a:pt x="388794" y="118908"/>
                  </a:lnTo>
                  <a:lnTo>
                    <a:pt x="355402" y="148148"/>
                  </a:lnTo>
                  <a:lnTo>
                    <a:pt x="343858" y="159143"/>
                  </a:lnTo>
                  <a:lnTo>
                    <a:pt x="347605" y="158157"/>
                  </a:lnTo>
                  <a:lnTo>
                    <a:pt x="356909" y="149296"/>
                  </a:lnTo>
                  <a:lnTo>
                    <a:pt x="390220" y="120128"/>
                  </a:lnTo>
                  <a:lnTo>
                    <a:pt x="424608" y="92499"/>
                  </a:lnTo>
                  <a:lnTo>
                    <a:pt x="460030" y="66457"/>
                  </a:lnTo>
                  <a:lnTo>
                    <a:pt x="496445" y="42050"/>
                  </a:lnTo>
                  <a:lnTo>
                    <a:pt x="533810" y="19323"/>
                  </a:lnTo>
                  <a:lnTo>
                    <a:pt x="569031" y="0"/>
                  </a:lnTo>
                  <a:close/>
                </a:path>
              </a:pathLst>
            </a:custGeom>
            <a:solidFill>
              <a:srgbClr val="ACACAB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51" name="object 251"/>
            <p:cNvSpPr/>
            <p:nvPr/>
          </p:nvSpPr>
          <p:spPr>
            <a:xfrm>
              <a:off x="4091003" y="4485802"/>
              <a:ext cx="165100" cy="420370"/>
            </a:xfrm>
            <a:custGeom>
              <a:avLst/>
              <a:gdLst/>
              <a:ahLst/>
              <a:cxnLst/>
              <a:rect l="l" t="t" r="r" b="b"/>
              <a:pathLst>
                <a:path w="165100" h="420370">
                  <a:moveTo>
                    <a:pt x="164946" y="419905"/>
                  </a:moveTo>
                  <a:lnTo>
                    <a:pt x="131179" y="363491"/>
                  </a:lnTo>
                  <a:lnTo>
                    <a:pt x="109448" y="322582"/>
                  </a:lnTo>
                  <a:lnTo>
                    <a:pt x="89214" y="280605"/>
                  </a:lnTo>
                  <a:lnTo>
                    <a:pt x="70519" y="237608"/>
                  </a:lnTo>
                  <a:lnTo>
                    <a:pt x="53405" y="193638"/>
                  </a:lnTo>
                  <a:lnTo>
                    <a:pt x="37914" y="148742"/>
                  </a:lnTo>
                  <a:lnTo>
                    <a:pt x="24088" y="102967"/>
                  </a:lnTo>
                  <a:lnTo>
                    <a:pt x="11969" y="56362"/>
                  </a:lnTo>
                  <a:lnTo>
                    <a:pt x="1599" y="8972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ACACAB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252" name="object 252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4431673" y="3213753"/>
              <a:ext cx="225473" cy="159443"/>
            </a:xfrm>
            <a:prstGeom prst="rect">
              <a:avLst/>
            </a:prstGeom>
          </p:spPr>
        </p:pic>
        <p:sp>
          <p:nvSpPr>
            <p:cNvPr id="253" name="object 253"/>
            <p:cNvSpPr/>
            <p:nvPr/>
          </p:nvSpPr>
          <p:spPr>
            <a:xfrm>
              <a:off x="4087965" y="4483562"/>
              <a:ext cx="168275" cy="427990"/>
            </a:xfrm>
            <a:custGeom>
              <a:avLst/>
              <a:gdLst/>
              <a:ahLst/>
              <a:cxnLst/>
              <a:rect l="l" t="t" r="r" b="b"/>
              <a:pathLst>
                <a:path w="168275" h="427989">
                  <a:moveTo>
                    <a:pt x="0" y="0"/>
                  </a:moveTo>
                  <a:lnTo>
                    <a:pt x="12668" y="60251"/>
                  </a:lnTo>
                  <a:lnTo>
                    <a:pt x="24817" y="106966"/>
                  </a:lnTo>
                  <a:lnTo>
                    <a:pt x="38677" y="152848"/>
                  </a:lnTo>
                  <a:lnTo>
                    <a:pt x="54206" y="197851"/>
                  </a:lnTo>
                  <a:lnTo>
                    <a:pt x="71362" y="241925"/>
                  </a:lnTo>
                  <a:lnTo>
                    <a:pt x="90103" y="285025"/>
                  </a:lnTo>
                  <a:lnTo>
                    <a:pt x="110387" y="327102"/>
                  </a:lnTo>
                  <a:lnTo>
                    <a:pt x="132171" y="368110"/>
                  </a:lnTo>
                  <a:lnTo>
                    <a:pt x="155413" y="408001"/>
                  </a:lnTo>
                  <a:lnTo>
                    <a:pt x="167987" y="427748"/>
                  </a:lnTo>
                </a:path>
              </a:pathLst>
            </a:custGeom>
            <a:ln w="3175">
              <a:solidFill>
                <a:srgbClr val="ACACAB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54" name="object 254"/>
            <p:cNvSpPr/>
            <p:nvPr/>
          </p:nvSpPr>
          <p:spPr>
            <a:xfrm>
              <a:off x="4084950" y="3213903"/>
              <a:ext cx="568325" cy="1703070"/>
            </a:xfrm>
            <a:custGeom>
              <a:avLst/>
              <a:gdLst/>
              <a:ahLst/>
              <a:cxnLst/>
              <a:rect l="l" t="t" r="r" b="b"/>
              <a:pathLst>
                <a:path w="568325" h="1703070">
                  <a:moveTo>
                    <a:pt x="0" y="1267434"/>
                  </a:moveTo>
                  <a:lnTo>
                    <a:pt x="13364" y="1331553"/>
                  </a:lnTo>
                  <a:lnTo>
                    <a:pt x="25542" y="1378375"/>
                  </a:lnTo>
                  <a:lnTo>
                    <a:pt x="39436" y="1424361"/>
                  </a:lnTo>
                  <a:lnTo>
                    <a:pt x="55002" y="1469466"/>
                  </a:lnTo>
                  <a:lnTo>
                    <a:pt x="72200" y="1513640"/>
                  </a:lnTo>
                  <a:lnTo>
                    <a:pt x="90986" y="1556837"/>
                  </a:lnTo>
                  <a:lnTo>
                    <a:pt x="111319" y="1599010"/>
                  </a:lnTo>
                  <a:lnTo>
                    <a:pt x="133155" y="1640110"/>
                  </a:lnTo>
                  <a:lnTo>
                    <a:pt x="156453" y="1680090"/>
                  </a:lnTo>
                  <a:lnTo>
                    <a:pt x="171005" y="1702940"/>
                  </a:lnTo>
                  <a:lnTo>
                    <a:pt x="171002" y="1697406"/>
                  </a:lnTo>
                  <a:lnTo>
                    <a:pt x="158428" y="1677659"/>
                  </a:lnTo>
                  <a:lnTo>
                    <a:pt x="135186" y="1637769"/>
                  </a:lnTo>
                  <a:lnTo>
                    <a:pt x="113402" y="1596761"/>
                  </a:lnTo>
                  <a:lnTo>
                    <a:pt x="93118" y="1554683"/>
                  </a:lnTo>
                  <a:lnTo>
                    <a:pt x="74378" y="1511584"/>
                  </a:lnTo>
                  <a:lnTo>
                    <a:pt x="57221" y="1467509"/>
                  </a:lnTo>
                  <a:lnTo>
                    <a:pt x="41692" y="1422507"/>
                  </a:lnTo>
                  <a:lnTo>
                    <a:pt x="27832" y="1376624"/>
                  </a:lnTo>
                  <a:lnTo>
                    <a:pt x="15683" y="1329909"/>
                  </a:lnTo>
                  <a:lnTo>
                    <a:pt x="5351" y="1282699"/>
                  </a:lnTo>
                  <a:lnTo>
                    <a:pt x="3015" y="1269658"/>
                  </a:lnTo>
                  <a:lnTo>
                    <a:pt x="0" y="1267434"/>
                  </a:lnTo>
                  <a:close/>
                </a:path>
                <a:path w="568325" h="1703070">
                  <a:moveTo>
                    <a:pt x="568285" y="0"/>
                  </a:moveTo>
                  <a:lnTo>
                    <a:pt x="564789" y="0"/>
                  </a:lnTo>
                  <a:lnTo>
                    <a:pt x="534665" y="16526"/>
                  </a:lnTo>
                  <a:lnTo>
                    <a:pt x="497122" y="39360"/>
                  </a:lnTo>
                  <a:lnTo>
                    <a:pt x="460534" y="63882"/>
                  </a:lnTo>
                  <a:lnTo>
                    <a:pt x="424943" y="90046"/>
                  </a:lnTo>
                  <a:lnTo>
                    <a:pt x="390390" y="117805"/>
                  </a:lnTo>
                  <a:lnTo>
                    <a:pt x="356920" y="147110"/>
                  </a:lnTo>
                  <a:lnTo>
                    <a:pt x="343295" y="160085"/>
                  </a:lnTo>
                  <a:lnTo>
                    <a:pt x="346873" y="159143"/>
                  </a:lnTo>
                  <a:lnTo>
                    <a:pt x="358417" y="148148"/>
                  </a:lnTo>
                  <a:lnTo>
                    <a:pt x="391809" y="118908"/>
                  </a:lnTo>
                  <a:lnTo>
                    <a:pt x="426279" y="91212"/>
                  </a:lnTo>
                  <a:lnTo>
                    <a:pt x="461786" y="65106"/>
                  </a:lnTo>
                  <a:lnTo>
                    <a:pt x="498288" y="40638"/>
                  </a:lnTo>
                  <a:lnTo>
                    <a:pt x="535743" y="17855"/>
                  </a:lnTo>
                  <a:lnTo>
                    <a:pt x="568285" y="0"/>
                  </a:lnTo>
                  <a:close/>
                </a:path>
              </a:pathLst>
            </a:custGeom>
            <a:solidFill>
              <a:srgbClr val="ACACAB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55" name="object 255"/>
            <p:cNvSpPr/>
            <p:nvPr/>
          </p:nvSpPr>
          <p:spPr>
            <a:xfrm>
              <a:off x="4087965" y="4483562"/>
              <a:ext cx="168275" cy="427990"/>
            </a:xfrm>
            <a:custGeom>
              <a:avLst/>
              <a:gdLst/>
              <a:ahLst/>
              <a:cxnLst/>
              <a:rect l="l" t="t" r="r" b="b"/>
              <a:pathLst>
                <a:path w="168275" h="427989">
                  <a:moveTo>
                    <a:pt x="167987" y="427748"/>
                  </a:moveTo>
                  <a:lnTo>
                    <a:pt x="132171" y="368110"/>
                  </a:lnTo>
                  <a:lnTo>
                    <a:pt x="110387" y="327102"/>
                  </a:lnTo>
                  <a:lnTo>
                    <a:pt x="90103" y="285025"/>
                  </a:lnTo>
                  <a:lnTo>
                    <a:pt x="71362" y="241925"/>
                  </a:lnTo>
                  <a:lnTo>
                    <a:pt x="54206" y="197851"/>
                  </a:lnTo>
                  <a:lnTo>
                    <a:pt x="38677" y="152848"/>
                  </a:lnTo>
                  <a:lnTo>
                    <a:pt x="24817" y="106966"/>
                  </a:lnTo>
                  <a:lnTo>
                    <a:pt x="12668" y="60251"/>
                  </a:lnTo>
                  <a:lnTo>
                    <a:pt x="2273" y="1275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ACACAB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256" name="object 256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4428095" y="3213753"/>
              <a:ext cx="225290" cy="160385"/>
            </a:xfrm>
            <a:prstGeom prst="rect">
              <a:avLst/>
            </a:prstGeom>
          </p:spPr>
        </p:pic>
        <p:sp>
          <p:nvSpPr>
            <p:cNvPr id="257" name="object 257"/>
            <p:cNvSpPr/>
            <p:nvPr/>
          </p:nvSpPr>
          <p:spPr>
            <a:xfrm>
              <a:off x="4084950" y="4481338"/>
              <a:ext cx="171450" cy="435609"/>
            </a:xfrm>
            <a:custGeom>
              <a:avLst/>
              <a:gdLst/>
              <a:ahLst/>
              <a:cxnLst/>
              <a:rect l="l" t="t" r="r" b="b"/>
              <a:pathLst>
                <a:path w="171450" h="435610">
                  <a:moveTo>
                    <a:pt x="0" y="0"/>
                  </a:moveTo>
                  <a:lnTo>
                    <a:pt x="13364" y="64118"/>
                  </a:lnTo>
                  <a:lnTo>
                    <a:pt x="25542" y="110940"/>
                  </a:lnTo>
                  <a:lnTo>
                    <a:pt x="39436" y="156926"/>
                  </a:lnTo>
                  <a:lnTo>
                    <a:pt x="55002" y="202031"/>
                  </a:lnTo>
                  <a:lnTo>
                    <a:pt x="72200" y="246205"/>
                  </a:lnTo>
                  <a:lnTo>
                    <a:pt x="90986" y="289403"/>
                  </a:lnTo>
                  <a:lnTo>
                    <a:pt x="111319" y="331575"/>
                  </a:lnTo>
                  <a:lnTo>
                    <a:pt x="133155" y="372675"/>
                  </a:lnTo>
                  <a:lnTo>
                    <a:pt x="156453" y="412655"/>
                  </a:lnTo>
                  <a:lnTo>
                    <a:pt x="171005" y="435505"/>
                  </a:lnTo>
                </a:path>
              </a:pathLst>
            </a:custGeom>
            <a:ln w="3175">
              <a:solidFill>
                <a:srgbClr val="ACACAB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58" name="object 258"/>
            <p:cNvSpPr/>
            <p:nvPr/>
          </p:nvSpPr>
          <p:spPr>
            <a:xfrm>
              <a:off x="4081911" y="3213903"/>
              <a:ext cx="568325" cy="1708785"/>
            </a:xfrm>
            <a:custGeom>
              <a:avLst/>
              <a:gdLst/>
              <a:ahLst/>
              <a:cxnLst/>
              <a:rect l="l" t="t" r="r" b="b"/>
              <a:pathLst>
                <a:path w="568325" h="1708785">
                  <a:moveTo>
                    <a:pt x="0" y="1265193"/>
                  </a:moveTo>
                  <a:lnTo>
                    <a:pt x="14064" y="1333201"/>
                  </a:lnTo>
                  <a:lnTo>
                    <a:pt x="26272" y="1380132"/>
                  </a:lnTo>
                  <a:lnTo>
                    <a:pt x="40200" y="1426227"/>
                  </a:lnTo>
                  <a:lnTo>
                    <a:pt x="55804" y="1471438"/>
                  </a:lnTo>
                  <a:lnTo>
                    <a:pt x="73044" y="1515717"/>
                  </a:lnTo>
                  <a:lnTo>
                    <a:pt x="91876" y="1559016"/>
                  </a:lnTo>
                  <a:lnTo>
                    <a:pt x="112258" y="1601289"/>
                  </a:lnTo>
                  <a:lnTo>
                    <a:pt x="134148" y="1642487"/>
                  </a:lnTo>
                  <a:lnTo>
                    <a:pt x="157502" y="1682563"/>
                  </a:lnTo>
                  <a:lnTo>
                    <a:pt x="174047" y="1708541"/>
                  </a:lnTo>
                  <a:lnTo>
                    <a:pt x="174044" y="1702940"/>
                  </a:lnTo>
                  <a:lnTo>
                    <a:pt x="159492" y="1680090"/>
                  </a:lnTo>
                  <a:lnTo>
                    <a:pt x="136194" y="1640110"/>
                  </a:lnTo>
                  <a:lnTo>
                    <a:pt x="114358" y="1599010"/>
                  </a:lnTo>
                  <a:lnTo>
                    <a:pt x="94025" y="1556837"/>
                  </a:lnTo>
                  <a:lnTo>
                    <a:pt x="75239" y="1513640"/>
                  </a:lnTo>
                  <a:lnTo>
                    <a:pt x="58042" y="1469466"/>
                  </a:lnTo>
                  <a:lnTo>
                    <a:pt x="42475" y="1424361"/>
                  </a:lnTo>
                  <a:lnTo>
                    <a:pt x="28581" y="1378375"/>
                  </a:lnTo>
                  <a:lnTo>
                    <a:pt x="16403" y="1331553"/>
                  </a:lnTo>
                  <a:lnTo>
                    <a:pt x="5982" y="1283944"/>
                  </a:lnTo>
                  <a:lnTo>
                    <a:pt x="3039" y="1267434"/>
                  </a:lnTo>
                  <a:lnTo>
                    <a:pt x="0" y="1265193"/>
                  </a:lnTo>
                  <a:close/>
                </a:path>
                <a:path w="568325" h="1708785">
                  <a:moveTo>
                    <a:pt x="567828" y="0"/>
                  </a:moveTo>
                  <a:lnTo>
                    <a:pt x="564099" y="0"/>
                  </a:lnTo>
                  <a:lnTo>
                    <a:pt x="536621" y="15075"/>
                  </a:lnTo>
                  <a:lnTo>
                    <a:pt x="498989" y="37964"/>
                  </a:lnTo>
                  <a:lnTo>
                    <a:pt x="462314" y="62546"/>
                  </a:lnTo>
                  <a:lnTo>
                    <a:pt x="426481" y="88899"/>
                  </a:lnTo>
                  <a:lnTo>
                    <a:pt x="392003" y="116599"/>
                  </a:lnTo>
                  <a:lnTo>
                    <a:pt x="358453" y="145974"/>
                  </a:lnTo>
                  <a:lnTo>
                    <a:pt x="342605" y="161066"/>
                  </a:lnTo>
                  <a:lnTo>
                    <a:pt x="346334" y="160085"/>
                  </a:lnTo>
                  <a:lnTo>
                    <a:pt x="359959" y="147110"/>
                  </a:lnTo>
                  <a:lnTo>
                    <a:pt x="393430" y="117805"/>
                  </a:lnTo>
                  <a:lnTo>
                    <a:pt x="427982" y="90046"/>
                  </a:lnTo>
                  <a:lnTo>
                    <a:pt x="463573" y="63882"/>
                  </a:lnTo>
                  <a:lnTo>
                    <a:pt x="500161" y="39360"/>
                  </a:lnTo>
                  <a:lnTo>
                    <a:pt x="537704" y="16526"/>
                  </a:lnTo>
                  <a:lnTo>
                    <a:pt x="567828" y="0"/>
                  </a:lnTo>
                  <a:close/>
                </a:path>
              </a:pathLst>
            </a:custGeom>
            <a:solidFill>
              <a:srgbClr val="ACACAB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59" name="object 259"/>
            <p:cNvSpPr/>
            <p:nvPr/>
          </p:nvSpPr>
          <p:spPr>
            <a:xfrm>
              <a:off x="4084950" y="4481338"/>
              <a:ext cx="171450" cy="435609"/>
            </a:xfrm>
            <a:custGeom>
              <a:avLst/>
              <a:gdLst/>
              <a:ahLst/>
              <a:cxnLst/>
              <a:rect l="l" t="t" r="r" b="b"/>
              <a:pathLst>
                <a:path w="171450" h="435610">
                  <a:moveTo>
                    <a:pt x="171005" y="435505"/>
                  </a:moveTo>
                  <a:lnTo>
                    <a:pt x="133155" y="372675"/>
                  </a:lnTo>
                  <a:lnTo>
                    <a:pt x="111319" y="331575"/>
                  </a:lnTo>
                  <a:lnTo>
                    <a:pt x="90986" y="289403"/>
                  </a:lnTo>
                  <a:lnTo>
                    <a:pt x="72200" y="246205"/>
                  </a:lnTo>
                  <a:lnTo>
                    <a:pt x="55002" y="202031"/>
                  </a:lnTo>
                  <a:lnTo>
                    <a:pt x="39436" y="156926"/>
                  </a:lnTo>
                  <a:lnTo>
                    <a:pt x="25542" y="110940"/>
                  </a:lnTo>
                  <a:lnTo>
                    <a:pt x="13364" y="64118"/>
                  </a:lnTo>
                  <a:lnTo>
                    <a:pt x="2943" y="16509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ACACAB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260" name="object 260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4424366" y="3213753"/>
              <a:ext cx="225523" cy="161367"/>
            </a:xfrm>
            <a:prstGeom prst="rect">
              <a:avLst/>
            </a:prstGeom>
          </p:spPr>
        </p:pic>
        <p:sp>
          <p:nvSpPr>
            <p:cNvPr id="261" name="object 261"/>
            <p:cNvSpPr/>
            <p:nvPr/>
          </p:nvSpPr>
          <p:spPr>
            <a:xfrm>
              <a:off x="4081911" y="4479097"/>
              <a:ext cx="174625" cy="443865"/>
            </a:xfrm>
            <a:custGeom>
              <a:avLst/>
              <a:gdLst/>
              <a:ahLst/>
              <a:cxnLst/>
              <a:rect l="l" t="t" r="r" b="b"/>
              <a:pathLst>
                <a:path w="174625" h="443864">
                  <a:moveTo>
                    <a:pt x="0" y="0"/>
                  </a:moveTo>
                  <a:lnTo>
                    <a:pt x="14064" y="68007"/>
                  </a:lnTo>
                  <a:lnTo>
                    <a:pt x="26272" y="114938"/>
                  </a:lnTo>
                  <a:lnTo>
                    <a:pt x="40200" y="161033"/>
                  </a:lnTo>
                  <a:lnTo>
                    <a:pt x="55804" y="206244"/>
                  </a:lnTo>
                  <a:lnTo>
                    <a:pt x="73044" y="250523"/>
                  </a:lnTo>
                  <a:lnTo>
                    <a:pt x="91876" y="293822"/>
                  </a:lnTo>
                  <a:lnTo>
                    <a:pt x="112258" y="336095"/>
                  </a:lnTo>
                  <a:lnTo>
                    <a:pt x="134148" y="377293"/>
                  </a:lnTo>
                  <a:lnTo>
                    <a:pt x="157502" y="417369"/>
                  </a:lnTo>
                  <a:lnTo>
                    <a:pt x="174047" y="443347"/>
                  </a:lnTo>
                </a:path>
              </a:pathLst>
            </a:custGeom>
            <a:ln w="3175">
              <a:solidFill>
                <a:srgbClr val="ACACAB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62" name="object 262"/>
            <p:cNvSpPr/>
            <p:nvPr/>
          </p:nvSpPr>
          <p:spPr>
            <a:xfrm>
              <a:off x="4079061" y="3213903"/>
              <a:ext cx="567055" cy="1714500"/>
            </a:xfrm>
            <a:custGeom>
              <a:avLst/>
              <a:gdLst/>
              <a:ahLst/>
              <a:cxnLst/>
              <a:rect l="l" t="t" r="r" b="b"/>
              <a:pathLst>
                <a:path w="567054" h="1714500">
                  <a:moveTo>
                    <a:pt x="0" y="1263092"/>
                  </a:moveTo>
                  <a:lnTo>
                    <a:pt x="14734" y="1334845"/>
                  </a:lnTo>
                  <a:lnTo>
                    <a:pt x="26968" y="1381882"/>
                  </a:lnTo>
                  <a:lnTo>
                    <a:pt x="40925" y="1428082"/>
                  </a:lnTo>
                  <a:lnTo>
                    <a:pt x="56563" y="1473394"/>
                  </a:lnTo>
                  <a:lnTo>
                    <a:pt x="73839" y="1517773"/>
                  </a:lnTo>
                  <a:lnTo>
                    <a:pt x="92712" y="1561170"/>
                  </a:lnTo>
                  <a:lnTo>
                    <a:pt x="113137" y="1603538"/>
                  </a:lnTo>
                  <a:lnTo>
                    <a:pt x="135074" y="1644828"/>
                  </a:lnTo>
                  <a:lnTo>
                    <a:pt x="158479" y="1684994"/>
                  </a:lnTo>
                  <a:lnTo>
                    <a:pt x="176899" y="1713920"/>
                  </a:lnTo>
                  <a:lnTo>
                    <a:pt x="176897" y="1708541"/>
                  </a:lnTo>
                  <a:lnTo>
                    <a:pt x="160352" y="1682563"/>
                  </a:lnTo>
                  <a:lnTo>
                    <a:pt x="136997" y="1642487"/>
                  </a:lnTo>
                  <a:lnTo>
                    <a:pt x="115108" y="1601289"/>
                  </a:lnTo>
                  <a:lnTo>
                    <a:pt x="94726" y="1559016"/>
                  </a:lnTo>
                  <a:lnTo>
                    <a:pt x="75894" y="1515717"/>
                  </a:lnTo>
                  <a:lnTo>
                    <a:pt x="58654" y="1471438"/>
                  </a:lnTo>
                  <a:lnTo>
                    <a:pt x="43049" y="1426227"/>
                  </a:lnTo>
                  <a:lnTo>
                    <a:pt x="29121" y="1380132"/>
                  </a:lnTo>
                  <a:lnTo>
                    <a:pt x="16991" y="1333499"/>
                  </a:lnTo>
                  <a:lnTo>
                    <a:pt x="6467" y="1285480"/>
                  </a:lnTo>
                  <a:lnTo>
                    <a:pt x="2849" y="1265193"/>
                  </a:lnTo>
                  <a:lnTo>
                    <a:pt x="0" y="1263092"/>
                  </a:lnTo>
                  <a:close/>
                </a:path>
                <a:path w="567054" h="1714500">
                  <a:moveTo>
                    <a:pt x="566949" y="0"/>
                  </a:moveTo>
                  <a:lnTo>
                    <a:pt x="563228" y="0"/>
                  </a:lnTo>
                  <a:lnTo>
                    <a:pt x="538425" y="13612"/>
                  </a:lnTo>
                  <a:lnTo>
                    <a:pt x="500710" y="36557"/>
                  </a:lnTo>
                  <a:lnTo>
                    <a:pt x="463954" y="61200"/>
                  </a:lnTo>
                  <a:lnTo>
                    <a:pt x="428199" y="87492"/>
                  </a:lnTo>
                  <a:lnTo>
                    <a:pt x="393489" y="115385"/>
                  </a:lnTo>
                  <a:lnTo>
                    <a:pt x="359865" y="144833"/>
                  </a:lnTo>
                  <a:lnTo>
                    <a:pt x="341818" y="162023"/>
                  </a:lnTo>
                  <a:lnTo>
                    <a:pt x="345455" y="161066"/>
                  </a:lnTo>
                  <a:lnTo>
                    <a:pt x="361302" y="145974"/>
                  </a:lnTo>
                  <a:lnTo>
                    <a:pt x="394853" y="116599"/>
                  </a:lnTo>
                  <a:lnTo>
                    <a:pt x="429331" y="88899"/>
                  </a:lnTo>
                  <a:lnTo>
                    <a:pt x="465164" y="62546"/>
                  </a:lnTo>
                  <a:lnTo>
                    <a:pt x="501839" y="37964"/>
                  </a:lnTo>
                  <a:lnTo>
                    <a:pt x="539471" y="15075"/>
                  </a:lnTo>
                  <a:lnTo>
                    <a:pt x="566949" y="0"/>
                  </a:lnTo>
                  <a:close/>
                </a:path>
              </a:pathLst>
            </a:custGeom>
            <a:solidFill>
              <a:srgbClr val="ACACAB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63" name="object 263"/>
            <p:cNvSpPr/>
            <p:nvPr/>
          </p:nvSpPr>
          <p:spPr>
            <a:xfrm>
              <a:off x="4081911" y="4479097"/>
              <a:ext cx="174625" cy="443865"/>
            </a:xfrm>
            <a:custGeom>
              <a:avLst/>
              <a:gdLst/>
              <a:ahLst/>
              <a:cxnLst/>
              <a:rect l="l" t="t" r="r" b="b"/>
              <a:pathLst>
                <a:path w="174625" h="443864">
                  <a:moveTo>
                    <a:pt x="174047" y="443347"/>
                  </a:moveTo>
                  <a:lnTo>
                    <a:pt x="134148" y="377293"/>
                  </a:lnTo>
                  <a:lnTo>
                    <a:pt x="112258" y="336095"/>
                  </a:lnTo>
                  <a:lnTo>
                    <a:pt x="91876" y="293822"/>
                  </a:lnTo>
                  <a:lnTo>
                    <a:pt x="73044" y="250523"/>
                  </a:lnTo>
                  <a:lnTo>
                    <a:pt x="55804" y="206244"/>
                  </a:lnTo>
                  <a:lnTo>
                    <a:pt x="40200" y="161033"/>
                  </a:lnTo>
                  <a:lnTo>
                    <a:pt x="26272" y="114938"/>
                  </a:lnTo>
                  <a:lnTo>
                    <a:pt x="14064" y="68007"/>
                  </a:lnTo>
                  <a:lnTo>
                    <a:pt x="3617" y="20287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ACACAB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264" name="object 264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4420729" y="3213753"/>
              <a:ext cx="225431" cy="162324"/>
            </a:xfrm>
            <a:prstGeom prst="rect">
              <a:avLst/>
            </a:prstGeom>
          </p:spPr>
        </p:pic>
        <p:sp>
          <p:nvSpPr>
            <p:cNvPr id="265" name="object 265"/>
            <p:cNvSpPr/>
            <p:nvPr/>
          </p:nvSpPr>
          <p:spPr>
            <a:xfrm>
              <a:off x="4079061" y="4476996"/>
              <a:ext cx="177165" cy="450850"/>
            </a:xfrm>
            <a:custGeom>
              <a:avLst/>
              <a:gdLst/>
              <a:ahLst/>
              <a:cxnLst/>
              <a:rect l="l" t="t" r="r" b="b"/>
              <a:pathLst>
                <a:path w="177164" h="450850">
                  <a:moveTo>
                    <a:pt x="0" y="0"/>
                  </a:moveTo>
                  <a:lnTo>
                    <a:pt x="14734" y="71752"/>
                  </a:lnTo>
                  <a:lnTo>
                    <a:pt x="26968" y="118790"/>
                  </a:lnTo>
                  <a:lnTo>
                    <a:pt x="40925" y="164989"/>
                  </a:lnTo>
                  <a:lnTo>
                    <a:pt x="56563" y="210302"/>
                  </a:lnTo>
                  <a:lnTo>
                    <a:pt x="73839" y="254681"/>
                  </a:lnTo>
                  <a:lnTo>
                    <a:pt x="92712" y="298078"/>
                  </a:lnTo>
                  <a:lnTo>
                    <a:pt x="113137" y="340446"/>
                  </a:lnTo>
                  <a:lnTo>
                    <a:pt x="135074" y="381736"/>
                  </a:lnTo>
                  <a:lnTo>
                    <a:pt x="158479" y="421902"/>
                  </a:lnTo>
                  <a:lnTo>
                    <a:pt x="176899" y="450828"/>
                  </a:lnTo>
                </a:path>
              </a:pathLst>
            </a:custGeom>
            <a:ln w="3175">
              <a:solidFill>
                <a:srgbClr val="ACACAB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66" name="object 266"/>
            <p:cNvSpPr/>
            <p:nvPr/>
          </p:nvSpPr>
          <p:spPr>
            <a:xfrm>
              <a:off x="4076045" y="3213903"/>
              <a:ext cx="566420" cy="1719580"/>
            </a:xfrm>
            <a:custGeom>
              <a:avLst/>
              <a:gdLst/>
              <a:ahLst/>
              <a:cxnLst/>
              <a:rect l="l" t="t" r="r" b="b"/>
              <a:pathLst>
                <a:path w="566420" h="1719579">
                  <a:moveTo>
                    <a:pt x="0" y="1260868"/>
                  </a:moveTo>
                  <a:lnTo>
                    <a:pt x="15430" y="1336493"/>
                  </a:lnTo>
                  <a:lnTo>
                    <a:pt x="27693" y="1383640"/>
                  </a:lnTo>
                  <a:lnTo>
                    <a:pt x="41684" y="1429947"/>
                  </a:lnTo>
                  <a:lnTo>
                    <a:pt x="57360" y="1475367"/>
                  </a:lnTo>
                  <a:lnTo>
                    <a:pt x="74678" y="1519850"/>
                  </a:lnTo>
                  <a:lnTo>
                    <a:pt x="93595" y="1563350"/>
                  </a:lnTo>
                  <a:lnTo>
                    <a:pt x="114069" y="1605818"/>
                  </a:lnTo>
                  <a:lnTo>
                    <a:pt x="136058" y="1647206"/>
                  </a:lnTo>
                  <a:lnTo>
                    <a:pt x="159519" y="1687468"/>
                  </a:lnTo>
                  <a:lnTo>
                    <a:pt x="179918" y="1719500"/>
                  </a:lnTo>
                  <a:lnTo>
                    <a:pt x="179915" y="1713920"/>
                  </a:lnTo>
                  <a:lnTo>
                    <a:pt x="161494" y="1684994"/>
                  </a:lnTo>
                  <a:lnTo>
                    <a:pt x="138089" y="1644828"/>
                  </a:lnTo>
                  <a:lnTo>
                    <a:pt x="116153" y="1603538"/>
                  </a:lnTo>
                  <a:lnTo>
                    <a:pt x="95727" y="1561170"/>
                  </a:lnTo>
                  <a:lnTo>
                    <a:pt x="76855" y="1517773"/>
                  </a:lnTo>
                  <a:lnTo>
                    <a:pt x="59579" y="1473394"/>
                  </a:lnTo>
                  <a:lnTo>
                    <a:pt x="43941" y="1428082"/>
                  </a:lnTo>
                  <a:lnTo>
                    <a:pt x="29983" y="1381882"/>
                  </a:lnTo>
                  <a:lnTo>
                    <a:pt x="17749" y="1334845"/>
                  </a:lnTo>
                  <a:lnTo>
                    <a:pt x="7281" y="1287016"/>
                  </a:lnTo>
                  <a:lnTo>
                    <a:pt x="3015" y="1263092"/>
                  </a:lnTo>
                  <a:lnTo>
                    <a:pt x="0" y="1260868"/>
                  </a:lnTo>
                  <a:close/>
                </a:path>
                <a:path w="566420" h="1719579">
                  <a:moveTo>
                    <a:pt x="566244" y="0"/>
                  </a:moveTo>
                  <a:lnTo>
                    <a:pt x="562741" y="0"/>
                  </a:lnTo>
                  <a:lnTo>
                    <a:pt x="540362" y="12279"/>
                  </a:lnTo>
                  <a:lnTo>
                    <a:pt x="502559" y="35274"/>
                  </a:lnTo>
                  <a:lnTo>
                    <a:pt x="465717" y="59971"/>
                  </a:lnTo>
                  <a:lnTo>
                    <a:pt x="429878" y="86321"/>
                  </a:lnTo>
                  <a:lnTo>
                    <a:pt x="395059" y="114299"/>
                  </a:lnTo>
                  <a:lnTo>
                    <a:pt x="361383" y="143788"/>
                  </a:lnTo>
                  <a:lnTo>
                    <a:pt x="341244" y="162968"/>
                  </a:lnTo>
                  <a:lnTo>
                    <a:pt x="344834" y="162023"/>
                  </a:lnTo>
                  <a:lnTo>
                    <a:pt x="362880" y="144833"/>
                  </a:lnTo>
                  <a:lnTo>
                    <a:pt x="396504" y="115385"/>
                  </a:lnTo>
                  <a:lnTo>
                    <a:pt x="431215" y="87492"/>
                  </a:lnTo>
                  <a:lnTo>
                    <a:pt x="466969" y="61200"/>
                  </a:lnTo>
                  <a:lnTo>
                    <a:pt x="503725" y="36557"/>
                  </a:lnTo>
                  <a:lnTo>
                    <a:pt x="541440" y="13612"/>
                  </a:lnTo>
                  <a:lnTo>
                    <a:pt x="566244" y="0"/>
                  </a:lnTo>
                  <a:close/>
                </a:path>
              </a:pathLst>
            </a:custGeom>
            <a:solidFill>
              <a:srgbClr val="ACACAB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67" name="object 267"/>
            <p:cNvSpPr/>
            <p:nvPr/>
          </p:nvSpPr>
          <p:spPr>
            <a:xfrm>
              <a:off x="4079061" y="4476996"/>
              <a:ext cx="177165" cy="450850"/>
            </a:xfrm>
            <a:custGeom>
              <a:avLst/>
              <a:gdLst/>
              <a:ahLst/>
              <a:cxnLst/>
              <a:rect l="l" t="t" r="r" b="b"/>
              <a:pathLst>
                <a:path w="177164" h="450850">
                  <a:moveTo>
                    <a:pt x="176899" y="450828"/>
                  </a:moveTo>
                  <a:lnTo>
                    <a:pt x="135074" y="381736"/>
                  </a:lnTo>
                  <a:lnTo>
                    <a:pt x="113137" y="340446"/>
                  </a:lnTo>
                  <a:lnTo>
                    <a:pt x="92712" y="298078"/>
                  </a:lnTo>
                  <a:lnTo>
                    <a:pt x="73839" y="254681"/>
                  </a:lnTo>
                  <a:lnTo>
                    <a:pt x="56563" y="210302"/>
                  </a:lnTo>
                  <a:lnTo>
                    <a:pt x="40925" y="164989"/>
                  </a:lnTo>
                  <a:lnTo>
                    <a:pt x="26968" y="118790"/>
                  </a:lnTo>
                  <a:lnTo>
                    <a:pt x="14734" y="71752"/>
                  </a:lnTo>
                  <a:lnTo>
                    <a:pt x="4265" y="23923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ACACAB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268" name="object 268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4417140" y="3213753"/>
              <a:ext cx="225300" cy="163269"/>
            </a:xfrm>
            <a:prstGeom prst="rect">
              <a:avLst/>
            </a:prstGeom>
          </p:spPr>
        </p:pic>
        <p:sp>
          <p:nvSpPr>
            <p:cNvPr id="269" name="object 269"/>
            <p:cNvSpPr/>
            <p:nvPr/>
          </p:nvSpPr>
          <p:spPr>
            <a:xfrm>
              <a:off x="4076045" y="4474772"/>
              <a:ext cx="180340" cy="459105"/>
            </a:xfrm>
            <a:custGeom>
              <a:avLst/>
              <a:gdLst/>
              <a:ahLst/>
              <a:cxnLst/>
              <a:rect l="l" t="t" r="r" b="b"/>
              <a:pathLst>
                <a:path w="180339" h="459104">
                  <a:moveTo>
                    <a:pt x="0" y="0"/>
                  </a:moveTo>
                  <a:lnTo>
                    <a:pt x="15430" y="75624"/>
                  </a:lnTo>
                  <a:lnTo>
                    <a:pt x="27693" y="122772"/>
                  </a:lnTo>
                  <a:lnTo>
                    <a:pt x="41684" y="169079"/>
                  </a:lnTo>
                  <a:lnTo>
                    <a:pt x="57360" y="214498"/>
                  </a:lnTo>
                  <a:lnTo>
                    <a:pt x="74678" y="258981"/>
                  </a:lnTo>
                  <a:lnTo>
                    <a:pt x="93595" y="302481"/>
                  </a:lnTo>
                  <a:lnTo>
                    <a:pt x="114069" y="344949"/>
                  </a:lnTo>
                  <a:lnTo>
                    <a:pt x="136058" y="386338"/>
                  </a:lnTo>
                  <a:lnTo>
                    <a:pt x="159519" y="426599"/>
                  </a:lnTo>
                  <a:lnTo>
                    <a:pt x="179918" y="458632"/>
                  </a:lnTo>
                </a:path>
              </a:pathLst>
            </a:custGeom>
            <a:ln w="3175">
              <a:solidFill>
                <a:srgbClr val="ACACAB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70" name="object 270"/>
            <p:cNvSpPr/>
            <p:nvPr/>
          </p:nvSpPr>
          <p:spPr>
            <a:xfrm>
              <a:off x="4073006" y="3213903"/>
              <a:ext cx="565785" cy="1725295"/>
            </a:xfrm>
            <a:custGeom>
              <a:avLst/>
              <a:gdLst/>
              <a:ahLst/>
              <a:cxnLst/>
              <a:rect l="l" t="t" r="r" b="b"/>
              <a:pathLst>
                <a:path w="565785" h="1725295">
                  <a:moveTo>
                    <a:pt x="0" y="1258627"/>
                  </a:moveTo>
                  <a:lnTo>
                    <a:pt x="16130" y="1338136"/>
                  </a:lnTo>
                  <a:lnTo>
                    <a:pt x="28423" y="1385390"/>
                  </a:lnTo>
                  <a:lnTo>
                    <a:pt x="42448" y="1431802"/>
                  </a:lnTo>
                  <a:lnTo>
                    <a:pt x="58162" y="1477323"/>
                  </a:lnTo>
                  <a:lnTo>
                    <a:pt x="75522" y="1521907"/>
                  </a:lnTo>
                  <a:lnTo>
                    <a:pt x="94485" y="1565504"/>
                  </a:lnTo>
                  <a:lnTo>
                    <a:pt x="115009" y="1608067"/>
                  </a:lnTo>
                  <a:lnTo>
                    <a:pt x="137051" y="1649547"/>
                  </a:lnTo>
                  <a:lnTo>
                    <a:pt x="160569" y="1689898"/>
                  </a:lnTo>
                  <a:lnTo>
                    <a:pt x="182960" y="1725053"/>
                  </a:lnTo>
                  <a:lnTo>
                    <a:pt x="182957" y="1719500"/>
                  </a:lnTo>
                  <a:lnTo>
                    <a:pt x="162559" y="1687468"/>
                  </a:lnTo>
                  <a:lnTo>
                    <a:pt x="139098" y="1647206"/>
                  </a:lnTo>
                  <a:lnTo>
                    <a:pt x="117109" y="1605818"/>
                  </a:lnTo>
                  <a:lnTo>
                    <a:pt x="96634" y="1563350"/>
                  </a:lnTo>
                  <a:lnTo>
                    <a:pt x="77717" y="1519850"/>
                  </a:lnTo>
                  <a:lnTo>
                    <a:pt x="60399" y="1475367"/>
                  </a:lnTo>
                  <a:lnTo>
                    <a:pt x="44723" y="1429947"/>
                  </a:lnTo>
                  <a:lnTo>
                    <a:pt x="30733" y="1383640"/>
                  </a:lnTo>
                  <a:lnTo>
                    <a:pt x="18469" y="1336493"/>
                  </a:lnTo>
                  <a:lnTo>
                    <a:pt x="7975" y="1288553"/>
                  </a:lnTo>
                  <a:lnTo>
                    <a:pt x="3039" y="1260868"/>
                  </a:lnTo>
                  <a:lnTo>
                    <a:pt x="0" y="1258627"/>
                  </a:lnTo>
                  <a:close/>
                </a:path>
                <a:path w="565785" h="1725295">
                  <a:moveTo>
                    <a:pt x="565780" y="0"/>
                  </a:moveTo>
                  <a:lnTo>
                    <a:pt x="562005" y="0"/>
                  </a:lnTo>
                  <a:lnTo>
                    <a:pt x="542319" y="10800"/>
                  </a:lnTo>
                  <a:lnTo>
                    <a:pt x="504427" y="33847"/>
                  </a:lnTo>
                  <a:lnTo>
                    <a:pt x="467498" y="58599"/>
                  </a:lnTo>
                  <a:lnTo>
                    <a:pt x="431574" y="85008"/>
                  </a:lnTo>
                  <a:lnTo>
                    <a:pt x="396699" y="113026"/>
                  </a:lnTo>
                  <a:lnTo>
                    <a:pt x="362916" y="142605"/>
                  </a:lnTo>
                  <a:lnTo>
                    <a:pt x="340482" y="163969"/>
                  </a:lnTo>
                  <a:lnTo>
                    <a:pt x="344283" y="162968"/>
                  </a:lnTo>
                  <a:lnTo>
                    <a:pt x="364422" y="143788"/>
                  </a:lnTo>
                  <a:lnTo>
                    <a:pt x="398098" y="114299"/>
                  </a:lnTo>
                  <a:lnTo>
                    <a:pt x="432918" y="86321"/>
                  </a:lnTo>
                  <a:lnTo>
                    <a:pt x="468756" y="59971"/>
                  </a:lnTo>
                  <a:lnTo>
                    <a:pt x="505598" y="35274"/>
                  </a:lnTo>
                  <a:lnTo>
                    <a:pt x="543402" y="12279"/>
                  </a:lnTo>
                  <a:lnTo>
                    <a:pt x="565780" y="0"/>
                  </a:lnTo>
                  <a:close/>
                </a:path>
              </a:pathLst>
            </a:custGeom>
            <a:solidFill>
              <a:srgbClr val="ACACAB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71" name="object 271"/>
            <p:cNvSpPr/>
            <p:nvPr/>
          </p:nvSpPr>
          <p:spPr>
            <a:xfrm>
              <a:off x="4076045" y="4474772"/>
              <a:ext cx="180340" cy="459105"/>
            </a:xfrm>
            <a:custGeom>
              <a:avLst/>
              <a:gdLst/>
              <a:ahLst/>
              <a:cxnLst/>
              <a:rect l="l" t="t" r="r" b="b"/>
              <a:pathLst>
                <a:path w="180339" h="459104">
                  <a:moveTo>
                    <a:pt x="179918" y="458632"/>
                  </a:moveTo>
                  <a:lnTo>
                    <a:pt x="136058" y="386338"/>
                  </a:lnTo>
                  <a:lnTo>
                    <a:pt x="114069" y="344949"/>
                  </a:lnTo>
                  <a:lnTo>
                    <a:pt x="93595" y="302481"/>
                  </a:lnTo>
                  <a:lnTo>
                    <a:pt x="74678" y="258981"/>
                  </a:lnTo>
                  <a:lnTo>
                    <a:pt x="57360" y="214498"/>
                  </a:lnTo>
                  <a:lnTo>
                    <a:pt x="41684" y="169079"/>
                  </a:lnTo>
                  <a:lnTo>
                    <a:pt x="27693" y="122772"/>
                  </a:lnTo>
                  <a:lnTo>
                    <a:pt x="15430" y="75624"/>
                  </a:lnTo>
                  <a:lnTo>
                    <a:pt x="4936" y="27684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ACACAB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272" name="object 272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4413338" y="3213753"/>
              <a:ext cx="225598" cy="164269"/>
            </a:xfrm>
            <a:prstGeom prst="rect">
              <a:avLst/>
            </a:prstGeom>
          </p:spPr>
        </p:pic>
        <p:sp>
          <p:nvSpPr>
            <p:cNvPr id="273" name="object 273"/>
            <p:cNvSpPr/>
            <p:nvPr/>
          </p:nvSpPr>
          <p:spPr>
            <a:xfrm>
              <a:off x="4073006" y="4472530"/>
              <a:ext cx="183515" cy="466725"/>
            </a:xfrm>
            <a:custGeom>
              <a:avLst/>
              <a:gdLst/>
              <a:ahLst/>
              <a:cxnLst/>
              <a:rect l="l" t="t" r="r" b="b"/>
              <a:pathLst>
                <a:path w="183514" h="466725">
                  <a:moveTo>
                    <a:pt x="0" y="0"/>
                  </a:moveTo>
                  <a:lnTo>
                    <a:pt x="16130" y="79509"/>
                  </a:lnTo>
                  <a:lnTo>
                    <a:pt x="28423" y="126763"/>
                  </a:lnTo>
                  <a:lnTo>
                    <a:pt x="42448" y="173175"/>
                  </a:lnTo>
                  <a:lnTo>
                    <a:pt x="58162" y="218696"/>
                  </a:lnTo>
                  <a:lnTo>
                    <a:pt x="75522" y="263279"/>
                  </a:lnTo>
                  <a:lnTo>
                    <a:pt x="94485" y="306876"/>
                  </a:lnTo>
                  <a:lnTo>
                    <a:pt x="115009" y="349439"/>
                  </a:lnTo>
                  <a:lnTo>
                    <a:pt x="137051" y="390920"/>
                  </a:lnTo>
                  <a:lnTo>
                    <a:pt x="160569" y="431271"/>
                  </a:lnTo>
                  <a:lnTo>
                    <a:pt x="182960" y="466426"/>
                  </a:lnTo>
                </a:path>
              </a:pathLst>
            </a:custGeom>
            <a:ln w="3175">
              <a:solidFill>
                <a:srgbClr val="ACACAB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74" name="object 274"/>
            <p:cNvSpPr/>
            <p:nvPr/>
          </p:nvSpPr>
          <p:spPr>
            <a:xfrm>
              <a:off x="4070156" y="3213903"/>
              <a:ext cx="565150" cy="1731010"/>
            </a:xfrm>
            <a:custGeom>
              <a:avLst/>
              <a:gdLst/>
              <a:ahLst/>
              <a:cxnLst/>
              <a:rect l="l" t="t" r="r" b="b"/>
              <a:pathLst>
                <a:path w="565150" h="1731010">
                  <a:moveTo>
                    <a:pt x="0" y="1256525"/>
                  </a:moveTo>
                  <a:lnTo>
                    <a:pt x="16799" y="1339784"/>
                  </a:lnTo>
                  <a:lnTo>
                    <a:pt x="29119" y="1387148"/>
                  </a:lnTo>
                  <a:lnTo>
                    <a:pt x="43173" y="1433668"/>
                  </a:lnTo>
                  <a:lnTo>
                    <a:pt x="58920" y="1479295"/>
                  </a:lnTo>
                  <a:lnTo>
                    <a:pt x="76317" y="1523983"/>
                  </a:lnTo>
                  <a:lnTo>
                    <a:pt x="95320" y="1567682"/>
                  </a:lnTo>
                  <a:lnTo>
                    <a:pt x="115888" y="1610346"/>
                  </a:lnTo>
                  <a:lnTo>
                    <a:pt x="137977" y="1651925"/>
                  </a:lnTo>
                  <a:lnTo>
                    <a:pt x="161545" y="1692371"/>
                  </a:lnTo>
                  <a:lnTo>
                    <a:pt x="185929" y="1730664"/>
                  </a:lnTo>
                  <a:lnTo>
                    <a:pt x="185809" y="1725053"/>
                  </a:lnTo>
                  <a:lnTo>
                    <a:pt x="163418" y="1689898"/>
                  </a:lnTo>
                  <a:lnTo>
                    <a:pt x="139901" y="1649547"/>
                  </a:lnTo>
                  <a:lnTo>
                    <a:pt x="117859" y="1608067"/>
                  </a:lnTo>
                  <a:lnTo>
                    <a:pt x="97335" y="1565504"/>
                  </a:lnTo>
                  <a:lnTo>
                    <a:pt x="78371" y="1521907"/>
                  </a:lnTo>
                  <a:lnTo>
                    <a:pt x="61011" y="1477323"/>
                  </a:lnTo>
                  <a:lnTo>
                    <a:pt x="45298" y="1431802"/>
                  </a:lnTo>
                  <a:lnTo>
                    <a:pt x="31273" y="1385390"/>
                  </a:lnTo>
                  <a:lnTo>
                    <a:pt x="18979" y="1338136"/>
                  </a:lnTo>
                  <a:lnTo>
                    <a:pt x="8460" y="1290088"/>
                  </a:lnTo>
                  <a:lnTo>
                    <a:pt x="2849" y="1258627"/>
                  </a:lnTo>
                  <a:lnTo>
                    <a:pt x="0" y="1256525"/>
                  </a:lnTo>
                  <a:close/>
                </a:path>
                <a:path w="565150" h="1731010">
                  <a:moveTo>
                    <a:pt x="564854" y="0"/>
                  </a:moveTo>
                  <a:lnTo>
                    <a:pt x="561386" y="0"/>
                  </a:lnTo>
                  <a:lnTo>
                    <a:pt x="544122" y="9471"/>
                  </a:lnTo>
                  <a:lnTo>
                    <a:pt x="506147" y="32569"/>
                  </a:lnTo>
                  <a:lnTo>
                    <a:pt x="469137" y="57375"/>
                  </a:lnTo>
                  <a:lnTo>
                    <a:pt x="433135" y="83842"/>
                  </a:lnTo>
                  <a:lnTo>
                    <a:pt x="398184" y="111922"/>
                  </a:lnTo>
                  <a:lnTo>
                    <a:pt x="364327" y="141567"/>
                  </a:lnTo>
                  <a:lnTo>
                    <a:pt x="339840" y="164888"/>
                  </a:lnTo>
                  <a:lnTo>
                    <a:pt x="343332" y="163969"/>
                  </a:lnTo>
                  <a:lnTo>
                    <a:pt x="365765" y="142605"/>
                  </a:lnTo>
                  <a:lnTo>
                    <a:pt x="399549" y="113026"/>
                  </a:lnTo>
                  <a:lnTo>
                    <a:pt x="434424" y="85008"/>
                  </a:lnTo>
                  <a:lnTo>
                    <a:pt x="470347" y="58599"/>
                  </a:lnTo>
                  <a:lnTo>
                    <a:pt x="507276" y="33847"/>
                  </a:lnTo>
                  <a:lnTo>
                    <a:pt x="545168" y="10800"/>
                  </a:lnTo>
                  <a:lnTo>
                    <a:pt x="564854" y="0"/>
                  </a:lnTo>
                  <a:close/>
                </a:path>
              </a:pathLst>
            </a:custGeom>
            <a:solidFill>
              <a:srgbClr val="ACACAA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75" name="object 275"/>
            <p:cNvSpPr/>
            <p:nvPr/>
          </p:nvSpPr>
          <p:spPr>
            <a:xfrm>
              <a:off x="4073006" y="4472530"/>
              <a:ext cx="183515" cy="466725"/>
            </a:xfrm>
            <a:custGeom>
              <a:avLst/>
              <a:gdLst/>
              <a:ahLst/>
              <a:cxnLst/>
              <a:rect l="l" t="t" r="r" b="b"/>
              <a:pathLst>
                <a:path w="183514" h="466725">
                  <a:moveTo>
                    <a:pt x="182960" y="466426"/>
                  </a:moveTo>
                  <a:lnTo>
                    <a:pt x="160569" y="431271"/>
                  </a:lnTo>
                  <a:lnTo>
                    <a:pt x="137051" y="390920"/>
                  </a:lnTo>
                  <a:lnTo>
                    <a:pt x="115009" y="349439"/>
                  </a:lnTo>
                  <a:lnTo>
                    <a:pt x="94485" y="306876"/>
                  </a:lnTo>
                  <a:lnTo>
                    <a:pt x="75522" y="263279"/>
                  </a:lnTo>
                  <a:lnTo>
                    <a:pt x="58162" y="218696"/>
                  </a:lnTo>
                  <a:lnTo>
                    <a:pt x="42448" y="173175"/>
                  </a:lnTo>
                  <a:lnTo>
                    <a:pt x="28423" y="126763"/>
                  </a:lnTo>
                  <a:lnTo>
                    <a:pt x="16130" y="79509"/>
                  </a:lnTo>
                  <a:lnTo>
                    <a:pt x="5610" y="31461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ACACAA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276" name="object 276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4409846" y="3213753"/>
              <a:ext cx="225314" cy="165188"/>
            </a:xfrm>
            <a:prstGeom prst="rect">
              <a:avLst/>
            </a:prstGeom>
          </p:spPr>
        </p:pic>
        <p:sp>
          <p:nvSpPr>
            <p:cNvPr id="277" name="object 277"/>
            <p:cNvSpPr/>
            <p:nvPr/>
          </p:nvSpPr>
          <p:spPr>
            <a:xfrm>
              <a:off x="4070156" y="4470429"/>
              <a:ext cx="186055" cy="474345"/>
            </a:xfrm>
            <a:custGeom>
              <a:avLst/>
              <a:gdLst/>
              <a:ahLst/>
              <a:cxnLst/>
              <a:rect l="l" t="t" r="r" b="b"/>
              <a:pathLst>
                <a:path w="186054" h="474345">
                  <a:moveTo>
                    <a:pt x="0" y="0"/>
                  </a:moveTo>
                  <a:lnTo>
                    <a:pt x="16799" y="83258"/>
                  </a:lnTo>
                  <a:lnTo>
                    <a:pt x="29119" y="130622"/>
                  </a:lnTo>
                  <a:lnTo>
                    <a:pt x="43173" y="177142"/>
                  </a:lnTo>
                  <a:lnTo>
                    <a:pt x="58920" y="222769"/>
                  </a:lnTo>
                  <a:lnTo>
                    <a:pt x="76317" y="267457"/>
                  </a:lnTo>
                  <a:lnTo>
                    <a:pt x="95320" y="311157"/>
                  </a:lnTo>
                  <a:lnTo>
                    <a:pt x="115888" y="353820"/>
                  </a:lnTo>
                  <a:lnTo>
                    <a:pt x="137977" y="395399"/>
                  </a:lnTo>
                  <a:lnTo>
                    <a:pt x="161545" y="435845"/>
                  </a:lnTo>
                  <a:lnTo>
                    <a:pt x="185929" y="474139"/>
                  </a:lnTo>
                </a:path>
              </a:pathLst>
            </a:custGeom>
            <a:ln w="3175">
              <a:solidFill>
                <a:srgbClr val="ACACAA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78" name="object 278"/>
            <p:cNvSpPr/>
            <p:nvPr/>
          </p:nvSpPr>
          <p:spPr>
            <a:xfrm>
              <a:off x="4067189" y="3213903"/>
              <a:ext cx="564515" cy="1736089"/>
            </a:xfrm>
            <a:custGeom>
              <a:avLst/>
              <a:gdLst/>
              <a:ahLst/>
              <a:cxnLst/>
              <a:rect l="l" t="t" r="r" b="b"/>
              <a:pathLst>
                <a:path w="564514" h="1736089">
                  <a:moveTo>
                    <a:pt x="0" y="1254337"/>
                  </a:moveTo>
                  <a:lnTo>
                    <a:pt x="15583" y="1333499"/>
                  </a:lnTo>
                  <a:lnTo>
                    <a:pt x="27390" y="1380216"/>
                  </a:lnTo>
                  <a:lnTo>
                    <a:pt x="40776" y="1425779"/>
                  </a:lnTo>
                  <a:lnTo>
                    <a:pt x="55779" y="1470505"/>
                  </a:lnTo>
                  <a:lnTo>
                    <a:pt x="72360" y="1514347"/>
                  </a:lnTo>
                  <a:lnTo>
                    <a:pt x="90478" y="1557263"/>
                  </a:lnTo>
                  <a:lnTo>
                    <a:pt x="110095" y="1599207"/>
                  </a:lnTo>
                  <a:lnTo>
                    <a:pt x="131170" y="1640135"/>
                  </a:lnTo>
                  <a:lnTo>
                    <a:pt x="153664" y="1680003"/>
                  </a:lnTo>
                  <a:lnTo>
                    <a:pt x="177537" y="1718766"/>
                  </a:lnTo>
                  <a:lnTo>
                    <a:pt x="189078" y="1735982"/>
                  </a:lnTo>
                  <a:lnTo>
                    <a:pt x="188896" y="1730664"/>
                  </a:lnTo>
                  <a:lnTo>
                    <a:pt x="164512" y="1692371"/>
                  </a:lnTo>
                  <a:lnTo>
                    <a:pt x="140945" y="1651925"/>
                  </a:lnTo>
                  <a:lnTo>
                    <a:pt x="118856" y="1610346"/>
                  </a:lnTo>
                  <a:lnTo>
                    <a:pt x="98288" y="1567682"/>
                  </a:lnTo>
                  <a:lnTo>
                    <a:pt x="79284" y="1523983"/>
                  </a:lnTo>
                  <a:lnTo>
                    <a:pt x="61888" y="1479295"/>
                  </a:lnTo>
                  <a:lnTo>
                    <a:pt x="46141" y="1433668"/>
                  </a:lnTo>
                  <a:lnTo>
                    <a:pt x="32086" y="1387148"/>
                  </a:lnTo>
                  <a:lnTo>
                    <a:pt x="19767" y="1339784"/>
                  </a:lnTo>
                  <a:lnTo>
                    <a:pt x="9226" y="1291625"/>
                  </a:lnTo>
                  <a:lnTo>
                    <a:pt x="2967" y="1256525"/>
                  </a:lnTo>
                  <a:lnTo>
                    <a:pt x="0" y="1254337"/>
                  </a:lnTo>
                  <a:close/>
                </a:path>
                <a:path w="564514" h="1736089">
                  <a:moveTo>
                    <a:pt x="564354" y="0"/>
                  </a:moveTo>
                  <a:lnTo>
                    <a:pt x="560261" y="0"/>
                  </a:lnTo>
                  <a:lnTo>
                    <a:pt x="557205" y="1627"/>
                  </a:lnTo>
                  <a:lnTo>
                    <a:pt x="519866" y="23658"/>
                  </a:lnTo>
                  <a:lnTo>
                    <a:pt x="483431" y="47327"/>
                  </a:lnTo>
                  <a:lnTo>
                    <a:pt x="447941" y="72590"/>
                  </a:lnTo>
                  <a:lnTo>
                    <a:pt x="413434" y="99402"/>
                  </a:lnTo>
                  <a:lnTo>
                    <a:pt x="379950" y="127719"/>
                  </a:lnTo>
                  <a:lnTo>
                    <a:pt x="347529" y="157496"/>
                  </a:lnTo>
                  <a:lnTo>
                    <a:pt x="339138" y="165854"/>
                  </a:lnTo>
                  <a:lnTo>
                    <a:pt x="342807" y="164888"/>
                  </a:lnTo>
                  <a:lnTo>
                    <a:pt x="367295" y="141567"/>
                  </a:lnTo>
                  <a:lnTo>
                    <a:pt x="401152" y="111922"/>
                  </a:lnTo>
                  <a:lnTo>
                    <a:pt x="436103" y="83842"/>
                  </a:lnTo>
                  <a:lnTo>
                    <a:pt x="472105" y="57375"/>
                  </a:lnTo>
                  <a:lnTo>
                    <a:pt x="509115" y="32569"/>
                  </a:lnTo>
                  <a:lnTo>
                    <a:pt x="547090" y="9471"/>
                  </a:lnTo>
                  <a:lnTo>
                    <a:pt x="564354" y="0"/>
                  </a:lnTo>
                  <a:close/>
                </a:path>
              </a:pathLst>
            </a:custGeom>
            <a:solidFill>
              <a:srgbClr val="ACACAA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79" name="object 279"/>
            <p:cNvSpPr/>
            <p:nvPr/>
          </p:nvSpPr>
          <p:spPr>
            <a:xfrm>
              <a:off x="4070156" y="4470429"/>
              <a:ext cx="186055" cy="474345"/>
            </a:xfrm>
            <a:custGeom>
              <a:avLst/>
              <a:gdLst/>
              <a:ahLst/>
              <a:cxnLst/>
              <a:rect l="l" t="t" r="r" b="b"/>
              <a:pathLst>
                <a:path w="186054" h="474345">
                  <a:moveTo>
                    <a:pt x="185929" y="474139"/>
                  </a:moveTo>
                  <a:lnTo>
                    <a:pt x="161545" y="435845"/>
                  </a:lnTo>
                  <a:lnTo>
                    <a:pt x="137977" y="395399"/>
                  </a:lnTo>
                  <a:lnTo>
                    <a:pt x="115888" y="353820"/>
                  </a:lnTo>
                  <a:lnTo>
                    <a:pt x="95320" y="311157"/>
                  </a:lnTo>
                  <a:lnTo>
                    <a:pt x="76317" y="267457"/>
                  </a:lnTo>
                  <a:lnTo>
                    <a:pt x="58920" y="222769"/>
                  </a:lnTo>
                  <a:lnTo>
                    <a:pt x="43173" y="177142"/>
                  </a:lnTo>
                  <a:lnTo>
                    <a:pt x="29119" y="130622"/>
                  </a:lnTo>
                  <a:lnTo>
                    <a:pt x="16799" y="83258"/>
                  </a:lnTo>
                  <a:lnTo>
                    <a:pt x="6258" y="35099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ACACAA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280" name="object 280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4406177" y="3213753"/>
              <a:ext cx="225515" cy="166154"/>
            </a:xfrm>
            <a:prstGeom prst="rect">
              <a:avLst/>
            </a:prstGeom>
          </p:spPr>
        </p:pic>
        <p:sp>
          <p:nvSpPr>
            <p:cNvPr id="281" name="object 281"/>
            <p:cNvSpPr/>
            <p:nvPr/>
          </p:nvSpPr>
          <p:spPr>
            <a:xfrm>
              <a:off x="4067189" y="4468241"/>
              <a:ext cx="189230" cy="481965"/>
            </a:xfrm>
            <a:custGeom>
              <a:avLst/>
              <a:gdLst/>
              <a:ahLst/>
              <a:cxnLst/>
              <a:rect l="l" t="t" r="r" b="b"/>
              <a:pathLst>
                <a:path w="189229" h="481964">
                  <a:moveTo>
                    <a:pt x="0" y="0"/>
                  </a:moveTo>
                  <a:lnTo>
                    <a:pt x="15660" y="79521"/>
                  </a:lnTo>
                  <a:lnTo>
                    <a:pt x="27390" y="125878"/>
                  </a:lnTo>
                  <a:lnTo>
                    <a:pt x="40776" y="171442"/>
                  </a:lnTo>
                  <a:lnTo>
                    <a:pt x="55779" y="216167"/>
                  </a:lnTo>
                  <a:lnTo>
                    <a:pt x="72360" y="260010"/>
                  </a:lnTo>
                  <a:lnTo>
                    <a:pt x="90478" y="302926"/>
                  </a:lnTo>
                  <a:lnTo>
                    <a:pt x="110095" y="344870"/>
                  </a:lnTo>
                  <a:lnTo>
                    <a:pt x="131170" y="385798"/>
                  </a:lnTo>
                  <a:lnTo>
                    <a:pt x="153664" y="425665"/>
                  </a:lnTo>
                  <a:lnTo>
                    <a:pt x="177537" y="464428"/>
                  </a:lnTo>
                  <a:lnTo>
                    <a:pt x="189078" y="481644"/>
                  </a:lnTo>
                </a:path>
              </a:pathLst>
            </a:custGeom>
            <a:ln w="3175">
              <a:solidFill>
                <a:srgbClr val="ACACAA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82" name="object 282"/>
            <p:cNvSpPr/>
            <p:nvPr/>
          </p:nvSpPr>
          <p:spPr>
            <a:xfrm>
              <a:off x="4064169" y="3213903"/>
              <a:ext cx="563880" cy="1741805"/>
            </a:xfrm>
            <a:custGeom>
              <a:avLst/>
              <a:gdLst/>
              <a:ahLst/>
              <a:cxnLst/>
              <a:rect l="l" t="t" r="r" b="b"/>
              <a:pathLst>
                <a:path w="563879" h="1741804">
                  <a:moveTo>
                    <a:pt x="0" y="1252110"/>
                  </a:moveTo>
                  <a:lnTo>
                    <a:pt x="16336" y="1335489"/>
                  </a:lnTo>
                  <a:lnTo>
                    <a:pt x="28094" y="1381953"/>
                  </a:lnTo>
                  <a:lnTo>
                    <a:pt x="41513" y="1427622"/>
                  </a:lnTo>
                  <a:lnTo>
                    <a:pt x="56552" y="1472452"/>
                  </a:lnTo>
                  <a:lnTo>
                    <a:pt x="73173" y="1516397"/>
                  </a:lnTo>
                  <a:lnTo>
                    <a:pt x="91335" y="1559413"/>
                  </a:lnTo>
                  <a:lnTo>
                    <a:pt x="110999" y="1601455"/>
                  </a:lnTo>
                  <a:lnTo>
                    <a:pt x="132125" y="1642480"/>
                  </a:lnTo>
                  <a:lnTo>
                    <a:pt x="154673" y="1682442"/>
                  </a:lnTo>
                  <a:lnTo>
                    <a:pt x="178603" y="1721296"/>
                  </a:lnTo>
                  <a:lnTo>
                    <a:pt x="192294" y="1741720"/>
                  </a:lnTo>
                  <a:lnTo>
                    <a:pt x="192098" y="1735982"/>
                  </a:lnTo>
                  <a:lnTo>
                    <a:pt x="180557" y="1718766"/>
                  </a:lnTo>
                  <a:lnTo>
                    <a:pt x="156684" y="1680003"/>
                  </a:lnTo>
                  <a:lnTo>
                    <a:pt x="134190" y="1640135"/>
                  </a:lnTo>
                  <a:lnTo>
                    <a:pt x="113115" y="1599207"/>
                  </a:lnTo>
                  <a:lnTo>
                    <a:pt x="93498" y="1557263"/>
                  </a:lnTo>
                  <a:lnTo>
                    <a:pt x="75380" y="1514347"/>
                  </a:lnTo>
                  <a:lnTo>
                    <a:pt x="58799" y="1470505"/>
                  </a:lnTo>
                  <a:lnTo>
                    <a:pt x="43796" y="1425779"/>
                  </a:lnTo>
                  <a:lnTo>
                    <a:pt x="30409" y="1380216"/>
                  </a:lnTo>
                  <a:lnTo>
                    <a:pt x="18679" y="1333859"/>
                  </a:lnTo>
                  <a:lnTo>
                    <a:pt x="8645" y="1286752"/>
                  </a:lnTo>
                  <a:lnTo>
                    <a:pt x="3019" y="1254337"/>
                  </a:lnTo>
                  <a:lnTo>
                    <a:pt x="0" y="1252110"/>
                  </a:lnTo>
                  <a:close/>
                </a:path>
                <a:path w="563879" h="1741804">
                  <a:moveTo>
                    <a:pt x="563281" y="0"/>
                  </a:moveTo>
                  <a:lnTo>
                    <a:pt x="559703" y="0"/>
                  </a:lnTo>
                  <a:lnTo>
                    <a:pt x="559168" y="285"/>
                  </a:lnTo>
                  <a:lnTo>
                    <a:pt x="521742" y="22363"/>
                  </a:lnTo>
                  <a:lnTo>
                    <a:pt x="485222" y="46084"/>
                  </a:lnTo>
                  <a:lnTo>
                    <a:pt x="449648" y="71402"/>
                  </a:lnTo>
                  <a:lnTo>
                    <a:pt x="415060" y="98273"/>
                  </a:lnTo>
                  <a:lnTo>
                    <a:pt x="381497" y="126652"/>
                  </a:lnTo>
                  <a:lnTo>
                    <a:pt x="348999" y="156495"/>
                  </a:lnTo>
                  <a:lnTo>
                    <a:pt x="338684" y="166768"/>
                  </a:lnTo>
                  <a:lnTo>
                    <a:pt x="342158" y="165854"/>
                  </a:lnTo>
                  <a:lnTo>
                    <a:pt x="350549" y="157496"/>
                  </a:lnTo>
                  <a:lnTo>
                    <a:pt x="382970" y="127719"/>
                  </a:lnTo>
                  <a:lnTo>
                    <a:pt x="416453" y="99402"/>
                  </a:lnTo>
                  <a:lnTo>
                    <a:pt x="450960" y="72590"/>
                  </a:lnTo>
                  <a:lnTo>
                    <a:pt x="486451" y="47327"/>
                  </a:lnTo>
                  <a:lnTo>
                    <a:pt x="522885" y="23658"/>
                  </a:lnTo>
                  <a:lnTo>
                    <a:pt x="560224" y="1627"/>
                  </a:lnTo>
                  <a:lnTo>
                    <a:pt x="563281" y="0"/>
                  </a:lnTo>
                  <a:close/>
                </a:path>
              </a:pathLst>
            </a:custGeom>
            <a:solidFill>
              <a:srgbClr val="ACACAA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83" name="object 283"/>
            <p:cNvSpPr/>
            <p:nvPr/>
          </p:nvSpPr>
          <p:spPr>
            <a:xfrm>
              <a:off x="4067189" y="4468241"/>
              <a:ext cx="189230" cy="481965"/>
            </a:xfrm>
            <a:custGeom>
              <a:avLst/>
              <a:gdLst/>
              <a:ahLst/>
              <a:cxnLst/>
              <a:rect l="l" t="t" r="r" b="b"/>
              <a:pathLst>
                <a:path w="189229" h="481964">
                  <a:moveTo>
                    <a:pt x="189078" y="481644"/>
                  </a:moveTo>
                  <a:lnTo>
                    <a:pt x="153664" y="425665"/>
                  </a:lnTo>
                  <a:lnTo>
                    <a:pt x="131170" y="385798"/>
                  </a:lnTo>
                  <a:lnTo>
                    <a:pt x="110095" y="344870"/>
                  </a:lnTo>
                  <a:lnTo>
                    <a:pt x="90478" y="302926"/>
                  </a:lnTo>
                  <a:lnTo>
                    <a:pt x="72360" y="260010"/>
                  </a:lnTo>
                  <a:lnTo>
                    <a:pt x="55779" y="216167"/>
                  </a:lnTo>
                  <a:lnTo>
                    <a:pt x="40776" y="171442"/>
                  </a:lnTo>
                  <a:lnTo>
                    <a:pt x="27390" y="125878"/>
                  </a:lnTo>
                  <a:lnTo>
                    <a:pt x="15660" y="79521"/>
                  </a:lnTo>
                  <a:lnTo>
                    <a:pt x="5626" y="32415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ACACAA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284" name="object 284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4402704" y="3213753"/>
              <a:ext cx="224897" cy="167068"/>
            </a:xfrm>
            <a:prstGeom prst="rect">
              <a:avLst/>
            </a:prstGeom>
          </p:spPr>
        </p:pic>
        <p:sp>
          <p:nvSpPr>
            <p:cNvPr id="285" name="object 285"/>
            <p:cNvSpPr/>
            <p:nvPr/>
          </p:nvSpPr>
          <p:spPr>
            <a:xfrm>
              <a:off x="4064169" y="4466014"/>
              <a:ext cx="192405" cy="490220"/>
            </a:xfrm>
            <a:custGeom>
              <a:avLst/>
              <a:gdLst/>
              <a:ahLst/>
              <a:cxnLst/>
              <a:rect l="l" t="t" r="r" b="b"/>
              <a:pathLst>
                <a:path w="192404" h="490220">
                  <a:moveTo>
                    <a:pt x="0" y="0"/>
                  </a:moveTo>
                  <a:lnTo>
                    <a:pt x="16336" y="83378"/>
                  </a:lnTo>
                  <a:lnTo>
                    <a:pt x="28094" y="129843"/>
                  </a:lnTo>
                  <a:lnTo>
                    <a:pt x="41513" y="175512"/>
                  </a:lnTo>
                  <a:lnTo>
                    <a:pt x="56552" y="220341"/>
                  </a:lnTo>
                  <a:lnTo>
                    <a:pt x="73173" y="264286"/>
                  </a:lnTo>
                  <a:lnTo>
                    <a:pt x="91335" y="307302"/>
                  </a:lnTo>
                  <a:lnTo>
                    <a:pt x="110999" y="349345"/>
                  </a:lnTo>
                  <a:lnTo>
                    <a:pt x="132125" y="390369"/>
                  </a:lnTo>
                  <a:lnTo>
                    <a:pt x="154673" y="430331"/>
                  </a:lnTo>
                  <a:lnTo>
                    <a:pt x="178603" y="469185"/>
                  </a:lnTo>
                  <a:lnTo>
                    <a:pt x="192294" y="489609"/>
                  </a:lnTo>
                </a:path>
              </a:pathLst>
            </a:custGeom>
            <a:ln w="3175">
              <a:solidFill>
                <a:srgbClr val="ACACAA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86" name="object 286"/>
            <p:cNvSpPr/>
            <p:nvPr/>
          </p:nvSpPr>
          <p:spPr>
            <a:xfrm>
              <a:off x="4061340" y="3213903"/>
              <a:ext cx="562610" cy="1747520"/>
            </a:xfrm>
            <a:custGeom>
              <a:avLst/>
              <a:gdLst/>
              <a:ahLst/>
              <a:cxnLst/>
              <a:rect l="l" t="t" r="r" b="b"/>
              <a:pathLst>
                <a:path w="562610" h="1747520">
                  <a:moveTo>
                    <a:pt x="0" y="1250024"/>
                  </a:moveTo>
                  <a:lnTo>
                    <a:pt x="6902" y="1289795"/>
                  </a:lnTo>
                  <a:lnTo>
                    <a:pt x="16982" y="1337116"/>
                  </a:lnTo>
                  <a:lnTo>
                    <a:pt x="28765" y="1383684"/>
                  </a:lnTo>
                  <a:lnTo>
                    <a:pt x="42212" y="1429455"/>
                  </a:lnTo>
                  <a:lnTo>
                    <a:pt x="57283" y="1474385"/>
                  </a:lnTo>
                  <a:lnTo>
                    <a:pt x="73938" y="1518427"/>
                  </a:lnTo>
                  <a:lnTo>
                    <a:pt x="92139" y="1561539"/>
                  </a:lnTo>
                  <a:lnTo>
                    <a:pt x="111844" y="1603675"/>
                  </a:lnTo>
                  <a:lnTo>
                    <a:pt x="133014" y="1644790"/>
                  </a:lnTo>
                  <a:lnTo>
                    <a:pt x="155610" y="1684840"/>
                  </a:lnTo>
                  <a:lnTo>
                    <a:pt x="179591" y="1723780"/>
                  </a:lnTo>
                  <a:lnTo>
                    <a:pt x="195312" y="1747233"/>
                  </a:lnTo>
                  <a:lnTo>
                    <a:pt x="195124" y="1741720"/>
                  </a:lnTo>
                  <a:lnTo>
                    <a:pt x="181433" y="1721296"/>
                  </a:lnTo>
                  <a:lnTo>
                    <a:pt x="157502" y="1682442"/>
                  </a:lnTo>
                  <a:lnTo>
                    <a:pt x="134954" y="1642480"/>
                  </a:lnTo>
                  <a:lnTo>
                    <a:pt x="113828" y="1601455"/>
                  </a:lnTo>
                  <a:lnTo>
                    <a:pt x="94165" y="1559413"/>
                  </a:lnTo>
                  <a:lnTo>
                    <a:pt x="76003" y="1516397"/>
                  </a:lnTo>
                  <a:lnTo>
                    <a:pt x="59382" y="1472452"/>
                  </a:lnTo>
                  <a:lnTo>
                    <a:pt x="44342" y="1427622"/>
                  </a:lnTo>
                  <a:lnTo>
                    <a:pt x="30924" y="1381953"/>
                  </a:lnTo>
                  <a:lnTo>
                    <a:pt x="19165" y="1335489"/>
                  </a:lnTo>
                  <a:lnTo>
                    <a:pt x="9107" y="1288274"/>
                  </a:lnTo>
                  <a:lnTo>
                    <a:pt x="2829" y="1252110"/>
                  </a:lnTo>
                  <a:lnTo>
                    <a:pt x="0" y="1250024"/>
                  </a:lnTo>
                  <a:close/>
                </a:path>
                <a:path w="562610" h="1747520">
                  <a:moveTo>
                    <a:pt x="562533" y="0"/>
                  </a:moveTo>
                  <a:lnTo>
                    <a:pt x="558974" y="0"/>
                  </a:lnTo>
                  <a:lnTo>
                    <a:pt x="523468" y="20950"/>
                  </a:lnTo>
                  <a:lnTo>
                    <a:pt x="486869" y="44727"/>
                  </a:lnTo>
                  <a:lnTo>
                    <a:pt x="451217" y="70106"/>
                  </a:lnTo>
                  <a:lnTo>
                    <a:pt x="416554" y="97040"/>
                  </a:lnTo>
                  <a:lnTo>
                    <a:pt x="382919" y="125487"/>
                  </a:lnTo>
                  <a:lnTo>
                    <a:pt x="350352" y="155401"/>
                  </a:lnTo>
                  <a:lnTo>
                    <a:pt x="338015" y="167689"/>
                  </a:lnTo>
                  <a:lnTo>
                    <a:pt x="341513" y="166768"/>
                  </a:lnTo>
                  <a:lnTo>
                    <a:pt x="351829" y="156495"/>
                  </a:lnTo>
                  <a:lnTo>
                    <a:pt x="384326" y="126652"/>
                  </a:lnTo>
                  <a:lnTo>
                    <a:pt x="417889" y="98273"/>
                  </a:lnTo>
                  <a:lnTo>
                    <a:pt x="452477" y="71402"/>
                  </a:lnTo>
                  <a:lnTo>
                    <a:pt x="488051" y="46084"/>
                  </a:lnTo>
                  <a:lnTo>
                    <a:pt x="524571" y="22363"/>
                  </a:lnTo>
                  <a:lnTo>
                    <a:pt x="561998" y="285"/>
                  </a:lnTo>
                  <a:lnTo>
                    <a:pt x="562533" y="0"/>
                  </a:lnTo>
                  <a:close/>
                </a:path>
              </a:pathLst>
            </a:custGeom>
            <a:solidFill>
              <a:srgbClr val="ACACAA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87" name="object 287"/>
            <p:cNvSpPr/>
            <p:nvPr/>
          </p:nvSpPr>
          <p:spPr>
            <a:xfrm>
              <a:off x="4064169" y="4466014"/>
              <a:ext cx="192405" cy="490220"/>
            </a:xfrm>
            <a:custGeom>
              <a:avLst/>
              <a:gdLst/>
              <a:ahLst/>
              <a:cxnLst/>
              <a:rect l="l" t="t" r="r" b="b"/>
              <a:pathLst>
                <a:path w="192404" h="490220">
                  <a:moveTo>
                    <a:pt x="192294" y="489609"/>
                  </a:moveTo>
                  <a:lnTo>
                    <a:pt x="154673" y="430331"/>
                  </a:lnTo>
                  <a:lnTo>
                    <a:pt x="132125" y="390369"/>
                  </a:lnTo>
                  <a:lnTo>
                    <a:pt x="110999" y="349345"/>
                  </a:lnTo>
                  <a:lnTo>
                    <a:pt x="91335" y="307302"/>
                  </a:lnTo>
                  <a:lnTo>
                    <a:pt x="73173" y="264286"/>
                  </a:lnTo>
                  <a:lnTo>
                    <a:pt x="56552" y="220341"/>
                  </a:lnTo>
                  <a:lnTo>
                    <a:pt x="41513" y="175512"/>
                  </a:lnTo>
                  <a:lnTo>
                    <a:pt x="28094" y="129843"/>
                  </a:lnTo>
                  <a:lnTo>
                    <a:pt x="16336" y="83378"/>
                  </a:lnTo>
                  <a:lnTo>
                    <a:pt x="6277" y="36163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ACACAA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288" name="object 288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4399205" y="3213753"/>
              <a:ext cx="224817" cy="167989"/>
            </a:xfrm>
            <a:prstGeom prst="rect">
              <a:avLst/>
            </a:prstGeom>
          </p:spPr>
        </p:pic>
        <p:sp>
          <p:nvSpPr>
            <p:cNvPr id="289" name="object 289"/>
            <p:cNvSpPr/>
            <p:nvPr/>
          </p:nvSpPr>
          <p:spPr>
            <a:xfrm>
              <a:off x="4061340" y="4463927"/>
              <a:ext cx="195580" cy="497205"/>
            </a:xfrm>
            <a:custGeom>
              <a:avLst/>
              <a:gdLst/>
              <a:ahLst/>
              <a:cxnLst/>
              <a:rect l="l" t="t" r="r" b="b"/>
              <a:pathLst>
                <a:path w="195579" h="497204">
                  <a:moveTo>
                    <a:pt x="0" y="0"/>
                  </a:moveTo>
                  <a:lnTo>
                    <a:pt x="6902" y="39771"/>
                  </a:lnTo>
                  <a:lnTo>
                    <a:pt x="16982" y="87092"/>
                  </a:lnTo>
                  <a:lnTo>
                    <a:pt x="28765" y="133660"/>
                  </a:lnTo>
                  <a:lnTo>
                    <a:pt x="42212" y="179431"/>
                  </a:lnTo>
                  <a:lnTo>
                    <a:pt x="57283" y="224361"/>
                  </a:lnTo>
                  <a:lnTo>
                    <a:pt x="73938" y="268403"/>
                  </a:lnTo>
                  <a:lnTo>
                    <a:pt x="92139" y="311515"/>
                  </a:lnTo>
                  <a:lnTo>
                    <a:pt x="111844" y="353651"/>
                  </a:lnTo>
                  <a:lnTo>
                    <a:pt x="133014" y="394766"/>
                  </a:lnTo>
                  <a:lnTo>
                    <a:pt x="155610" y="434816"/>
                  </a:lnTo>
                  <a:lnTo>
                    <a:pt x="179591" y="473756"/>
                  </a:lnTo>
                  <a:lnTo>
                    <a:pt x="195312" y="497209"/>
                  </a:lnTo>
                </a:path>
              </a:pathLst>
            </a:custGeom>
            <a:ln w="3175">
              <a:solidFill>
                <a:srgbClr val="ACACAA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90" name="object 290"/>
            <p:cNvSpPr/>
            <p:nvPr/>
          </p:nvSpPr>
          <p:spPr>
            <a:xfrm>
              <a:off x="4058339" y="3213903"/>
              <a:ext cx="561975" cy="1753235"/>
            </a:xfrm>
            <a:custGeom>
              <a:avLst/>
              <a:gdLst/>
              <a:ahLst/>
              <a:cxnLst/>
              <a:rect l="l" t="t" r="r" b="b"/>
              <a:pathLst>
                <a:path w="561975" h="1753235">
                  <a:moveTo>
                    <a:pt x="0" y="1247810"/>
                  </a:moveTo>
                  <a:lnTo>
                    <a:pt x="7549" y="1291317"/>
                  </a:lnTo>
                  <a:lnTo>
                    <a:pt x="17650" y="1338746"/>
                  </a:lnTo>
                  <a:lnTo>
                    <a:pt x="29458" y="1385422"/>
                  </a:lnTo>
                  <a:lnTo>
                    <a:pt x="42933" y="1431298"/>
                  </a:lnTo>
                  <a:lnTo>
                    <a:pt x="58037" y="1476331"/>
                  </a:lnTo>
                  <a:lnTo>
                    <a:pt x="74728" y="1520476"/>
                  </a:lnTo>
                  <a:lnTo>
                    <a:pt x="92967" y="1563688"/>
                  </a:lnTo>
                  <a:lnTo>
                    <a:pt x="112715" y="1605922"/>
                  </a:lnTo>
                  <a:lnTo>
                    <a:pt x="133931" y="1647134"/>
                  </a:lnTo>
                  <a:lnTo>
                    <a:pt x="156576" y="1687278"/>
                  </a:lnTo>
                  <a:lnTo>
                    <a:pt x="180610" y="1726309"/>
                  </a:lnTo>
                  <a:lnTo>
                    <a:pt x="198511" y="1753020"/>
                  </a:lnTo>
                  <a:lnTo>
                    <a:pt x="198313" y="1747233"/>
                  </a:lnTo>
                  <a:lnTo>
                    <a:pt x="182593" y="1723780"/>
                  </a:lnTo>
                  <a:lnTo>
                    <a:pt x="158611" y="1684840"/>
                  </a:lnTo>
                  <a:lnTo>
                    <a:pt x="136016" y="1644790"/>
                  </a:lnTo>
                  <a:lnTo>
                    <a:pt x="114845" y="1603675"/>
                  </a:lnTo>
                  <a:lnTo>
                    <a:pt x="95140" y="1561539"/>
                  </a:lnTo>
                  <a:lnTo>
                    <a:pt x="76940" y="1518427"/>
                  </a:lnTo>
                  <a:lnTo>
                    <a:pt x="60284" y="1474385"/>
                  </a:lnTo>
                  <a:lnTo>
                    <a:pt x="45213" y="1429455"/>
                  </a:lnTo>
                  <a:lnTo>
                    <a:pt x="31766" y="1383684"/>
                  </a:lnTo>
                  <a:lnTo>
                    <a:pt x="19983" y="1337116"/>
                  </a:lnTo>
                  <a:lnTo>
                    <a:pt x="9904" y="1289795"/>
                  </a:lnTo>
                  <a:lnTo>
                    <a:pt x="3001" y="1250024"/>
                  </a:lnTo>
                  <a:lnTo>
                    <a:pt x="0" y="1247810"/>
                  </a:lnTo>
                  <a:close/>
                </a:path>
                <a:path w="561975" h="1753235">
                  <a:moveTo>
                    <a:pt x="561976" y="0"/>
                  </a:moveTo>
                  <a:lnTo>
                    <a:pt x="558581" y="0"/>
                  </a:lnTo>
                  <a:lnTo>
                    <a:pt x="525264" y="19655"/>
                  </a:lnTo>
                  <a:lnTo>
                    <a:pt x="488580" y="43485"/>
                  </a:lnTo>
                  <a:lnTo>
                    <a:pt x="452847" y="68918"/>
                  </a:lnTo>
                  <a:lnTo>
                    <a:pt x="418104" y="95912"/>
                  </a:lnTo>
                  <a:lnTo>
                    <a:pt x="384392" y="124421"/>
                  </a:lnTo>
                  <a:lnTo>
                    <a:pt x="351751" y="154400"/>
                  </a:lnTo>
                  <a:lnTo>
                    <a:pt x="337472" y="168621"/>
                  </a:lnTo>
                  <a:lnTo>
                    <a:pt x="341016" y="167689"/>
                  </a:lnTo>
                  <a:lnTo>
                    <a:pt x="353353" y="155401"/>
                  </a:lnTo>
                  <a:lnTo>
                    <a:pt x="385921" y="125487"/>
                  </a:lnTo>
                  <a:lnTo>
                    <a:pt x="419556" y="97040"/>
                  </a:lnTo>
                  <a:lnTo>
                    <a:pt x="454219" y="70106"/>
                  </a:lnTo>
                  <a:lnTo>
                    <a:pt x="489870" y="44727"/>
                  </a:lnTo>
                  <a:lnTo>
                    <a:pt x="526469" y="20950"/>
                  </a:lnTo>
                  <a:lnTo>
                    <a:pt x="561976" y="0"/>
                  </a:lnTo>
                  <a:close/>
                </a:path>
              </a:pathLst>
            </a:custGeom>
            <a:solidFill>
              <a:srgbClr val="ACACAA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91" name="object 291"/>
            <p:cNvSpPr/>
            <p:nvPr/>
          </p:nvSpPr>
          <p:spPr>
            <a:xfrm>
              <a:off x="4061340" y="4463927"/>
              <a:ext cx="195580" cy="497205"/>
            </a:xfrm>
            <a:custGeom>
              <a:avLst/>
              <a:gdLst/>
              <a:ahLst/>
              <a:cxnLst/>
              <a:rect l="l" t="t" r="r" b="b"/>
              <a:pathLst>
                <a:path w="195579" h="497204">
                  <a:moveTo>
                    <a:pt x="195312" y="497209"/>
                  </a:moveTo>
                  <a:lnTo>
                    <a:pt x="155610" y="434816"/>
                  </a:lnTo>
                  <a:lnTo>
                    <a:pt x="133014" y="394766"/>
                  </a:lnTo>
                  <a:lnTo>
                    <a:pt x="111844" y="353651"/>
                  </a:lnTo>
                  <a:lnTo>
                    <a:pt x="92139" y="311515"/>
                  </a:lnTo>
                  <a:lnTo>
                    <a:pt x="73938" y="268403"/>
                  </a:lnTo>
                  <a:lnTo>
                    <a:pt x="57283" y="224361"/>
                  </a:lnTo>
                  <a:lnTo>
                    <a:pt x="42212" y="179431"/>
                  </a:lnTo>
                  <a:lnTo>
                    <a:pt x="28765" y="133660"/>
                  </a:lnTo>
                  <a:lnTo>
                    <a:pt x="16982" y="87092"/>
                  </a:lnTo>
                  <a:lnTo>
                    <a:pt x="6902" y="39771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ACACAA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292" name="object 292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4395661" y="3213753"/>
              <a:ext cx="224803" cy="168922"/>
            </a:xfrm>
            <a:prstGeom prst="rect">
              <a:avLst/>
            </a:prstGeom>
          </p:spPr>
        </p:pic>
        <p:sp>
          <p:nvSpPr>
            <p:cNvPr id="293" name="object 293"/>
            <p:cNvSpPr/>
            <p:nvPr/>
          </p:nvSpPr>
          <p:spPr>
            <a:xfrm>
              <a:off x="4058339" y="4461714"/>
              <a:ext cx="198755" cy="505459"/>
            </a:xfrm>
            <a:custGeom>
              <a:avLst/>
              <a:gdLst/>
              <a:ahLst/>
              <a:cxnLst/>
              <a:rect l="l" t="t" r="r" b="b"/>
              <a:pathLst>
                <a:path w="198754" h="505460">
                  <a:moveTo>
                    <a:pt x="0" y="0"/>
                  </a:moveTo>
                  <a:lnTo>
                    <a:pt x="7549" y="43506"/>
                  </a:lnTo>
                  <a:lnTo>
                    <a:pt x="17650" y="90935"/>
                  </a:lnTo>
                  <a:lnTo>
                    <a:pt x="29458" y="137611"/>
                  </a:lnTo>
                  <a:lnTo>
                    <a:pt x="42933" y="183487"/>
                  </a:lnTo>
                  <a:lnTo>
                    <a:pt x="58037" y="228521"/>
                  </a:lnTo>
                  <a:lnTo>
                    <a:pt x="74728" y="272666"/>
                  </a:lnTo>
                  <a:lnTo>
                    <a:pt x="92967" y="315877"/>
                  </a:lnTo>
                  <a:lnTo>
                    <a:pt x="112715" y="358112"/>
                  </a:lnTo>
                  <a:lnTo>
                    <a:pt x="133931" y="399323"/>
                  </a:lnTo>
                  <a:lnTo>
                    <a:pt x="156576" y="439467"/>
                  </a:lnTo>
                  <a:lnTo>
                    <a:pt x="180610" y="478499"/>
                  </a:lnTo>
                  <a:lnTo>
                    <a:pt x="198511" y="505209"/>
                  </a:lnTo>
                </a:path>
              </a:pathLst>
            </a:custGeom>
            <a:ln w="3175">
              <a:solidFill>
                <a:srgbClr val="ACACAA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94" name="object 294"/>
            <p:cNvSpPr/>
            <p:nvPr/>
          </p:nvSpPr>
          <p:spPr>
            <a:xfrm>
              <a:off x="4055311" y="3213903"/>
              <a:ext cx="561975" cy="1758950"/>
            </a:xfrm>
            <a:custGeom>
              <a:avLst/>
              <a:gdLst/>
              <a:ahLst/>
              <a:cxnLst/>
              <a:rect l="l" t="t" r="r" b="b"/>
              <a:pathLst>
                <a:path w="561975" h="1758950">
                  <a:moveTo>
                    <a:pt x="0" y="1245578"/>
                  </a:moveTo>
                  <a:lnTo>
                    <a:pt x="8209" y="1292883"/>
                  </a:lnTo>
                  <a:lnTo>
                    <a:pt x="18334" y="1340424"/>
                  </a:lnTo>
                  <a:lnTo>
                    <a:pt x="30170" y="1387208"/>
                  </a:lnTo>
                  <a:lnTo>
                    <a:pt x="43678" y="1433190"/>
                  </a:lnTo>
                  <a:lnTo>
                    <a:pt x="58817" y="1478326"/>
                  </a:lnTo>
                  <a:lnTo>
                    <a:pt x="75549" y="1522571"/>
                  </a:lnTo>
                  <a:lnTo>
                    <a:pt x="93832" y="1565880"/>
                  </a:lnTo>
                  <a:lnTo>
                    <a:pt x="113627" y="1608208"/>
                  </a:lnTo>
                  <a:lnTo>
                    <a:pt x="134894" y="1649510"/>
                  </a:lnTo>
                  <a:lnTo>
                    <a:pt x="157593" y="1689742"/>
                  </a:lnTo>
                  <a:lnTo>
                    <a:pt x="181684" y="1728858"/>
                  </a:lnTo>
                  <a:lnTo>
                    <a:pt x="201735" y="1758771"/>
                  </a:lnTo>
                  <a:lnTo>
                    <a:pt x="201539" y="1753020"/>
                  </a:lnTo>
                  <a:lnTo>
                    <a:pt x="183638" y="1726309"/>
                  </a:lnTo>
                  <a:lnTo>
                    <a:pt x="159604" y="1687278"/>
                  </a:lnTo>
                  <a:lnTo>
                    <a:pt x="136959" y="1647134"/>
                  </a:lnTo>
                  <a:lnTo>
                    <a:pt x="115743" y="1605922"/>
                  </a:lnTo>
                  <a:lnTo>
                    <a:pt x="95995" y="1563688"/>
                  </a:lnTo>
                  <a:lnTo>
                    <a:pt x="77755" y="1520476"/>
                  </a:lnTo>
                  <a:lnTo>
                    <a:pt x="61064" y="1476331"/>
                  </a:lnTo>
                  <a:lnTo>
                    <a:pt x="45961" y="1431298"/>
                  </a:lnTo>
                  <a:lnTo>
                    <a:pt x="32485" y="1385422"/>
                  </a:lnTo>
                  <a:lnTo>
                    <a:pt x="20677" y="1338746"/>
                  </a:lnTo>
                  <a:lnTo>
                    <a:pt x="10577" y="1291317"/>
                  </a:lnTo>
                  <a:lnTo>
                    <a:pt x="3027" y="1247810"/>
                  </a:lnTo>
                  <a:lnTo>
                    <a:pt x="0" y="1245578"/>
                  </a:lnTo>
                  <a:close/>
                </a:path>
                <a:path w="561975" h="1758950">
                  <a:moveTo>
                    <a:pt x="561609" y="0"/>
                  </a:moveTo>
                  <a:lnTo>
                    <a:pt x="558039" y="0"/>
                  </a:lnTo>
                  <a:lnTo>
                    <a:pt x="527148" y="18226"/>
                  </a:lnTo>
                  <a:lnTo>
                    <a:pt x="490378" y="42112"/>
                  </a:lnTo>
                  <a:lnTo>
                    <a:pt x="454561" y="67607"/>
                  </a:lnTo>
                  <a:lnTo>
                    <a:pt x="419738" y="94665"/>
                  </a:lnTo>
                  <a:lnTo>
                    <a:pt x="385947" y="123242"/>
                  </a:lnTo>
                  <a:lnTo>
                    <a:pt x="353229" y="153293"/>
                  </a:lnTo>
                  <a:lnTo>
                    <a:pt x="336884" y="169573"/>
                  </a:lnTo>
                  <a:lnTo>
                    <a:pt x="340500" y="168621"/>
                  </a:lnTo>
                  <a:lnTo>
                    <a:pt x="354778" y="154400"/>
                  </a:lnTo>
                  <a:lnTo>
                    <a:pt x="387420" y="124421"/>
                  </a:lnTo>
                  <a:lnTo>
                    <a:pt x="421132" y="95912"/>
                  </a:lnTo>
                  <a:lnTo>
                    <a:pt x="455874" y="68918"/>
                  </a:lnTo>
                  <a:lnTo>
                    <a:pt x="491607" y="43485"/>
                  </a:lnTo>
                  <a:lnTo>
                    <a:pt x="528291" y="19655"/>
                  </a:lnTo>
                  <a:lnTo>
                    <a:pt x="561609" y="0"/>
                  </a:lnTo>
                  <a:close/>
                </a:path>
              </a:pathLst>
            </a:custGeom>
            <a:solidFill>
              <a:srgbClr val="ACACAA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95" name="object 295"/>
            <p:cNvSpPr/>
            <p:nvPr/>
          </p:nvSpPr>
          <p:spPr>
            <a:xfrm>
              <a:off x="4058339" y="4461714"/>
              <a:ext cx="198755" cy="505459"/>
            </a:xfrm>
            <a:custGeom>
              <a:avLst/>
              <a:gdLst/>
              <a:ahLst/>
              <a:cxnLst/>
              <a:rect l="l" t="t" r="r" b="b"/>
              <a:pathLst>
                <a:path w="198754" h="505460">
                  <a:moveTo>
                    <a:pt x="198511" y="505209"/>
                  </a:moveTo>
                  <a:lnTo>
                    <a:pt x="156576" y="439467"/>
                  </a:lnTo>
                  <a:lnTo>
                    <a:pt x="133931" y="399323"/>
                  </a:lnTo>
                  <a:lnTo>
                    <a:pt x="112715" y="358112"/>
                  </a:lnTo>
                  <a:lnTo>
                    <a:pt x="92967" y="315877"/>
                  </a:lnTo>
                  <a:lnTo>
                    <a:pt x="74728" y="272666"/>
                  </a:lnTo>
                  <a:lnTo>
                    <a:pt x="58037" y="228521"/>
                  </a:lnTo>
                  <a:lnTo>
                    <a:pt x="42933" y="183487"/>
                  </a:lnTo>
                  <a:lnTo>
                    <a:pt x="29458" y="137611"/>
                  </a:lnTo>
                  <a:lnTo>
                    <a:pt x="17650" y="90935"/>
                  </a:lnTo>
                  <a:lnTo>
                    <a:pt x="7549" y="43506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ACACAA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296" name="object 296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4392045" y="3213753"/>
              <a:ext cx="225025" cy="169873"/>
            </a:xfrm>
            <a:prstGeom prst="rect">
              <a:avLst/>
            </a:prstGeom>
          </p:spPr>
        </p:pic>
        <p:sp>
          <p:nvSpPr>
            <p:cNvPr id="297" name="object 297"/>
            <p:cNvSpPr/>
            <p:nvPr/>
          </p:nvSpPr>
          <p:spPr>
            <a:xfrm>
              <a:off x="4055311" y="4459482"/>
              <a:ext cx="201930" cy="513715"/>
            </a:xfrm>
            <a:custGeom>
              <a:avLst/>
              <a:gdLst/>
              <a:ahLst/>
              <a:cxnLst/>
              <a:rect l="l" t="t" r="r" b="b"/>
              <a:pathLst>
                <a:path w="201929" h="513714">
                  <a:moveTo>
                    <a:pt x="0" y="0"/>
                  </a:moveTo>
                  <a:lnTo>
                    <a:pt x="8209" y="47304"/>
                  </a:lnTo>
                  <a:lnTo>
                    <a:pt x="18334" y="94845"/>
                  </a:lnTo>
                  <a:lnTo>
                    <a:pt x="30170" y="141629"/>
                  </a:lnTo>
                  <a:lnTo>
                    <a:pt x="43678" y="187612"/>
                  </a:lnTo>
                  <a:lnTo>
                    <a:pt x="58817" y="232748"/>
                  </a:lnTo>
                  <a:lnTo>
                    <a:pt x="75549" y="276993"/>
                  </a:lnTo>
                  <a:lnTo>
                    <a:pt x="93832" y="320302"/>
                  </a:lnTo>
                  <a:lnTo>
                    <a:pt x="113627" y="362630"/>
                  </a:lnTo>
                  <a:lnTo>
                    <a:pt x="134894" y="403932"/>
                  </a:lnTo>
                  <a:lnTo>
                    <a:pt x="157593" y="444164"/>
                  </a:lnTo>
                  <a:lnTo>
                    <a:pt x="181684" y="483280"/>
                  </a:lnTo>
                  <a:lnTo>
                    <a:pt x="201735" y="513193"/>
                  </a:lnTo>
                </a:path>
              </a:pathLst>
            </a:custGeom>
            <a:ln w="3175">
              <a:solidFill>
                <a:srgbClr val="ACACAA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98" name="object 298"/>
            <p:cNvSpPr/>
            <p:nvPr/>
          </p:nvSpPr>
          <p:spPr>
            <a:xfrm>
              <a:off x="4052382" y="3213903"/>
              <a:ext cx="561340" cy="1764664"/>
            </a:xfrm>
            <a:custGeom>
              <a:avLst/>
              <a:gdLst/>
              <a:ahLst/>
              <a:cxnLst/>
              <a:rect l="l" t="t" r="r" b="b"/>
              <a:pathLst>
                <a:path w="561339" h="1764664">
                  <a:moveTo>
                    <a:pt x="0" y="1243093"/>
                  </a:moveTo>
                  <a:lnTo>
                    <a:pt x="334" y="1245578"/>
                  </a:lnTo>
                  <a:lnTo>
                    <a:pt x="397" y="1246048"/>
                  </a:lnTo>
                  <a:lnTo>
                    <a:pt x="8791" y="1294411"/>
                  </a:lnTo>
                  <a:lnTo>
                    <a:pt x="18939" y="1342061"/>
                  </a:lnTo>
                  <a:lnTo>
                    <a:pt x="30804" y="1388953"/>
                  </a:lnTo>
                  <a:lnTo>
                    <a:pt x="44344" y="1435042"/>
                  </a:lnTo>
                  <a:lnTo>
                    <a:pt x="59519" y="1480282"/>
                  </a:lnTo>
                  <a:lnTo>
                    <a:pt x="76290" y="1524630"/>
                  </a:lnTo>
                  <a:lnTo>
                    <a:pt x="94616" y="1568039"/>
                  </a:lnTo>
                  <a:lnTo>
                    <a:pt x="114457" y="1610466"/>
                  </a:lnTo>
                  <a:lnTo>
                    <a:pt x="135774" y="1651864"/>
                  </a:lnTo>
                  <a:lnTo>
                    <a:pt x="158526" y="1692190"/>
                  </a:lnTo>
                  <a:lnTo>
                    <a:pt x="182673" y="1731398"/>
                  </a:lnTo>
                  <a:lnTo>
                    <a:pt x="204861" y="1764497"/>
                  </a:lnTo>
                  <a:lnTo>
                    <a:pt x="204665" y="1758771"/>
                  </a:lnTo>
                  <a:lnTo>
                    <a:pt x="184613" y="1728858"/>
                  </a:lnTo>
                  <a:lnTo>
                    <a:pt x="160522" y="1689742"/>
                  </a:lnTo>
                  <a:lnTo>
                    <a:pt x="137823" y="1649510"/>
                  </a:lnTo>
                  <a:lnTo>
                    <a:pt x="116556" y="1608208"/>
                  </a:lnTo>
                  <a:lnTo>
                    <a:pt x="96761" y="1565880"/>
                  </a:lnTo>
                  <a:lnTo>
                    <a:pt x="78478" y="1522571"/>
                  </a:lnTo>
                  <a:lnTo>
                    <a:pt x="61747" y="1478326"/>
                  </a:lnTo>
                  <a:lnTo>
                    <a:pt x="46607" y="1433190"/>
                  </a:lnTo>
                  <a:lnTo>
                    <a:pt x="33099" y="1387208"/>
                  </a:lnTo>
                  <a:lnTo>
                    <a:pt x="21263" y="1340424"/>
                  </a:lnTo>
                  <a:lnTo>
                    <a:pt x="11138" y="1292883"/>
                  </a:lnTo>
                  <a:lnTo>
                    <a:pt x="3011" y="1246048"/>
                  </a:lnTo>
                  <a:lnTo>
                    <a:pt x="2929" y="1245578"/>
                  </a:lnTo>
                  <a:lnTo>
                    <a:pt x="1602" y="1244599"/>
                  </a:lnTo>
                  <a:lnTo>
                    <a:pt x="0" y="1243093"/>
                  </a:lnTo>
                  <a:close/>
                </a:path>
                <a:path w="561339" h="1764664">
                  <a:moveTo>
                    <a:pt x="560968" y="0"/>
                  </a:moveTo>
                  <a:lnTo>
                    <a:pt x="557438" y="0"/>
                  </a:lnTo>
                  <a:lnTo>
                    <a:pt x="528938" y="16816"/>
                  </a:lnTo>
                  <a:lnTo>
                    <a:pt x="492084" y="40760"/>
                  </a:lnTo>
                  <a:lnTo>
                    <a:pt x="456185" y="66316"/>
                  </a:lnTo>
                  <a:lnTo>
                    <a:pt x="421281" y="93438"/>
                  </a:lnTo>
                  <a:lnTo>
                    <a:pt x="387412" y="122083"/>
                  </a:lnTo>
                  <a:lnTo>
                    <a:pt x="354618" y="152205"/>
                  </a:lnTo>
                  <a:lnTo>
                    <a:pt x="336237" y="170514"/>
                  </a:lnTo>
                  <a:lnTo>
                    <a:pt x="339813" y="169573"/>
                  </a:lnTo>
                  <a:lnTo>
                    <a:pt x="356158" y="153293"/>
                  </a:lnTo>
                  <a:lnTo>
                    <a:pt x="388876" y="123242"/>
                  </a:lnTo>
                  <a:lnTo>
                    <a:pt x="422667" y="94665"/>
                  </a:lnTo>
                  <a:lnTo>
                    <a:pt x="457491" y="67607"/>
                  </a:lnTo>
                  <a:lnTo>
                    <a:pt x="493308" y="42112"/>
                  </a:lnTo>
                  <a:lnTo>
                    <a:pt x="530077" y="18226"/>
                  </a:lnTo>
                  <a:lnTo>
                    <a:pt x="560968" y="0"/>
                  </a:lnTo>
                  <a:close/>
                </a:path>
              </a:pathLst>
            </a:custGeom>
            <a:solidFill>
              <a:srgbClr val="ACACAA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99" name="object 299"/>
            <p:cNvSpPr/>
            <p:nvPr/>
          </p:nvSpPr>
          <p:spPr>
            <a:xfrm>
              <a:off x="4055311" y="4459482"/>
              <a:ext cx="201930" cy="513715"/>
            </a:xfrm>
            <a:custGeom>
              <a:avLst/>
              <a:gdLst/>
              <a:ahLst/>
              <a:cxnLst/>
              <a:rect l="l" t="t" r="r" b="b"/>
              <a:pathLst>
                <a:path w="201929" h="513714">
                  <a:moveTo>
                    <a:pt x="201735" y="513193"/>
                  </a:moveTo>
                  <a:lnTo>
                    <a:pt x="157593" y="444164"/>
                  </a:lnTo>
                  <a:lnTo>
                    <a:pt x="134894" y="403932"/>
                  </a:lnTo>
                  <a:lnTo>
                    <a:pt x="113627" y="362630"/>
                  </a:lnTo>
                  <a:lnTo>
                    <a:pt x="93832" y="320302"/>
                  </a:lnTo>
                  <a:lnTo>
                    <a:pt x="75549" y="276993"/>
                  </a:lnTo>
                  <a:lnTo>
                    <a:pt x="58817" y="232748"/>
                  </a:lnTo>
                  <a:lnTo>
                    <a:pt x="43678" y="187612"/>
                  </a:lnTo>
                  <a:lnTo>
                    <a:pt x="30170" y="141629"/>
                  </a:lnTo>
                  <a:lnTo>
                    <a:pt x="18334" y="94845"/>
                  </a:lnTo>
                  <a:lnTo>
                    <a:pt x="8209" y="47304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ACACAA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300" name="object 300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4388469" y="3213753"/>
              <a:ext cx="225031" cy="170815"/>
            </a:xfrm>
            <a:prstGeom prst="rect">
              <a:avLst/>
            </a:prstGeom>
          </p:spPr>
        </p:pic>
        <p:sp>
          <p:nvSpPr>
            <p:cNvPr id="301" name="object 301"/>
            <p:cNvSpPr/>
            <p:nvPr/>
          </p:nvSpPr>
          <p:spPr>
            <a:xfrm>
              <a:off x="4052382" y="4456997"/>
              <a:ext cx="205104" cy="521970"/>
            </a:xfrm>
            <a:custGeom>
              <a:avLst/>
              <a:gdLst/>
              <a:ahLst/>
              <a:cxnLst/>
              <a:rect l="l" t="t" r="r" b="b"/>
              <a:pathLst>
                <a:path w="205104" h="521970">
                  <a:moveTo>
                    <a:pt x="0" y="0"/>
                  </a:moveTo>
                  <a:lnTo>
                    <a:pt x="8791" y="51318"/>
                  </a:lnTo>
                  <a:lnTo>
                    <a:pt x="18939" y="98968"/>
                  </a:lnTo>
                  <a:lnTo>
                    <a:pt x="30804" y="145860"/>
                  </a:lnTo>
                  <a:lnTo>
                    <a:pt x="44344" y="191948"/>
                  </a:lnTo>
                  <a:lnTo>
                    <a:pt x="59519" y="237189"/>
                  </a:lnTo>
                  <a:lnTo>
                    <a:pt x="76290" y="281536"/>
                  </a:lnTo>
                  <a:lnTo>
                    <a:pt x="94616" y="324946"/>
                  </a:lnTo>
                  <a:lnTo>
                    <a:pt x="114457" y="367372"/>
                  </a:lnTo>
                  <a:lnTo>
                    <a:pt x="135774" y="408771"/>
                  </a:lnTo>
                  <a:lnTo>
                    <a:pt x="158526" y="449097"/>
                  </a:lnTo>
                  <a:lnTo>
                    <a:pt x="182673" y="488305"/>
                  </a:lnTo>
                  <a:lnTo>
                    <a:pt x="204861" y="521404"/>
                  </a:lnTo>
                </a:path>
              </a:pathLst>
            </a:custGeom>
            <a:ln w="3175">
              <a:solidFill>
                <a:srgbClr val="ACACAA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302" name="object 302"/>
            <p:cNvSpPr/>
            <p:nvPr/>
          </p:nvSpPr>
          <p:spPr>
            <a:xfrm>
              <a:off x="4049622" y="3213903"/>
              <a:ext cx="560705" cy="1770380"/>
            </a:xfrm>
            <a:custGeom>
              <a:avLst/>
              <a:gdLst/>
              <a:ahLst/>
              <a:cxnLst/>
              <a:rect l="l" t="t" r="r" b="b"/>
              <a:pathLst>
                <a:path w="560704" h="1770379">
                  <a:moveTo>
                    <a:pt x="0" y="1240499"/>
                  </a:moveTo>
                  <a:lnTo>
                    <a:pt x="9346" y="1295926"/>
                  </a:lnTo>
                  <a:lnTo>
                    <a:pt x="19516" y="1343681"/>
                  </a:lnTo>
                  <a:lnTo>
                    <a:pt x="31405" y="1390676"/>
                  </a:lnTo>
                  <a:lnTo>
                    <a:pt x="44973" y="1436866"/>
                  </a:lnTo>
                  <a:lnTo>
                    <a:pt x="60180" y="1482206"/>
                  </a:lnTo>
                  <a:lnTo>
                    <a:pt x="76985" y="1526651"/>
                  </a:lnTo>
                  <a:lnTo>
                    <a:pt x="95350" y="1570156"/>
                  </a:lnTo>
                  <a:lnTo>
                    <a:pt x="115233" y="1612676"/>
                  </a:lnTo>
                  <a:lnTo>
                    <a:pt x="136594" y="1654165"/>
                  </a:lnTo>
                  <a:lnTo>
                    <a:pt x="159394" y="1694579"/>
                  </a:lnTo>
                  <a:lnTo>
                    <a:pt x="183592" y="1733872"/>
                  </a:lnTo>
                  <a:lnTo>
                    <a:pt x="207809" y="1770002"/>
                  </a:lnTo>
                  <a:lnTo>
                    <a:pt x="207621" y="1764497"/>
                  </a:lnTo>
                  <a:lnTo>
                    <a:pt x="185434" y="1731398"/>
                  </a:lnTo>
                  <a:lnTo>
                    <a:pt x="161286" y="1692190"/>
                  </a:lnTo>
                  <a:lnTo>
                    <a:pt x="138534" y="1651864"/>
                  </a:lnTo>
                  <a:lnTo>
                    <a:pt x="117217" y="1610466"/>
                  </a:lnTo>
                  <a:lnTo>
                    <a:pt x="97376" y="1568039"/>
                  </a:lnTo>
                  <a:lnTo>
                    <a:pt x="79050" y="1524630"/>
                  </a:lnTo>
                  <a:lnTo>
                    <a:pt x="62279" y="1480282"/>
                  </a:lnTo>
                  <a:lnTo>
                    <a:pt x="47104" y="1435042"/>
                  </a:lnTo>
                  <a:lnTo>
                    <a:pt x="33564" y="1388953"/>
                  </a:lnTo>
                  <a:lnTo>
                    <a:pt x="21700" y="1342061"/>
                  </a:lnTo>
                  <a:lnTo>
                    <a:pt x="11551" y="1294411"/>
                  </a:lnTo>
                  <a:lnTo>
                    <a:pt x="3157" y="1246048"/>
                  </a:lnTo>
                  <a:lnTo>
                    <a:pt x="2760" y="1243093"/>
                  </a:lnTo>
                  <a:lnTo>
                    <a:pt x="0" y="1240499"/>
                  </a:lnTo>
                  <a:close/>
                </a:path>
                <a:path w="560704" h="1770379">
                  <a:moveTo>
                    <a:pt x="560199" y="0"/>
                  </a:moveTo>
                  <a:lnTo>
                    <a:pt x="556847" y="0"/>
                  </a:lnTo>
                  <a:lnTo>
                    <a:pt x="530595" y="15487"/>
                  </a:lnTo>
                  <a:lnTo>
                    <a:pt x="493662" y="39478"/>
                  </a:lnTo>
                  <a:lnTo>
                    <a:pt x="457685" y="65084"/>
                  </a:lnTo>
                  <a:lnTo>
                    <a:pt x="422706" y="92262"/>
                  </a:lnTo>
                  <a:lnTo>
                    <a:pt x="388765" y="120964"/>
                  </a:lnTo>
                  <a:lnTo>
                    <a:pt x="355901" y="151148"/>
                  </a:lnTo>
                  <a:lnTo>
                    <a:pt x="335544" y="171423"/>
                  </a:lnTo>
                  <a:lnTo>
                    <a:pt x="338997" y="170514"/>
                  </a:lnTo>
                  <a:lnTo>
                    <a:pt x="357378" y="152205"/>
                  </a:lnTo>
                  <a:lnTo>
                    <a:pt x="390172" y="122083"/>
                  </a:lnTo>
                  <a:lnTo>
                    <a:pt x="424041" y="93438"/>
                  </a:lnTo>
                  <a:lnTo>
                    <a:pt x="458945" y="66316"/>
                  </a:lnTo>
                  <a:lnTo>
                    <a:pt x="494844" y="40760"/>
                  </a:lnTo>
                  <a:lnTo>
                    <a:pt x="531699" y="16816"/>
                  </a:lnTo>
                  <a:lnTo>
                    <a:pt x="560199" y="0"/>
                  </a:lnTo>
                  <a:close/>
                </a:path>
              </a:pathLst>
            </a:custGeom>
            <a:solidFill>
              <a:srgbClr val="ACACAA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303" name="object 303"/>
            <p:cNvSpPr/>
            <p:nvPr/>
          </p:nvSpPr>
          <p:spPr>
            <a:xfrm>
              <a:off x="4052382" y="4456997"/>
              <a:ext cx="205104" cy="521970"/>
            </a:xfrm>
            <a:custGeom>
              <a:avLst/>
              <a:gdLst/>
              <a:ahLst/>
              <a:cxnLst/>
              <a:rect l="l" t="t" r="r" b="b"/>
              <a:pathLst>
                <a:path w="205104" h="521970">
                  <a:moveTo>
                    <a:pt x="204861" y="521404"/>
                  </a:moveTo>
                  <a:lnTo>
                    <a:pt x="182673" y="488305"/>
                  </a:lnTo>
                  <a:lnTo>
                    <a:pt x="158526" y="449097"/>
                  </a:lnTo>
                  <a:lnTo>
                    <a:pt x="135774" y="408771"/>
                  </a:lnTo>
                  <a:lnTo>
                    <a:pt x="114457" y="367372"/>
                  </a:lnTo>
                  <a:lnTo>
                    <a:pt x="94616" y="324946"/>
                  </a:lnTo>
                  <a:lnTo>
                    <a:pt x="76290" y="281536"/>
                  </a:lnTo>
                  <a:lnTo>
                    <a:pt x="59519" y="237189"/>
                  </a:lnTo>
                  <a:lnTo>
                    <a:pt x="44344" y="191948"/>
                  </a:lnTo>
                  <a:lnTo>
                    <a:pt x="30804" y="145860"/>
                  </a:lnTo>
                  <a:lnTo>
                    <a:pt x="18939" y="98968"/>
                  </a:lnTo>
                  <a:lnTo>
                    <a:pt x="8791" y="51318"/>
                  </a:lnTo>
                  <a:lnTo>
                    <a:pt x="397" y="2954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ACACAA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304" name="object 304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4385016" y="3213753"/>
              <a:ext cx="224954" cy="171723"/>
            </a:xfrm>
            <a:prstGeom prst="rect">
              <a:avLst/>
            </a:prstGeom>
          </p:spPr>
        </p:pic>
        <p:sp>
          <p:nvSpPr>
            <p:cNvPr id="305" name="object 305"/>
            <p:cNvSpPr/>
            <p:nvPr/>
          </p:nvSpPr>
          <p:spPr>
            <a:xfrm>
              <a:off x="4049622" y="4454403"/>
              <a:ext cx="208279" cy="529590"/>
            </a:xfrm>
            <a:custGeom>
              <a:avLst/>
              <a:gdLst/>
              <a:ahLst/>
              <a:cxnLst/>
              <a:rect l="l" t="t" r="r" b="b"/>
              <a:pathLst>
                <a:path w="208279" h="529589">
                  <a:moveTo>
                    <a:pt x="0" y="0"/>
                  </a:moveTo>
                  <a:lnTo>
                    <a:pt x="9346" y="55427"/>
                  </a:lnTo>
                  <a:lnTo>
                    <a:pt x="19516" y="103182"/>
                  </a:lnTo>
                  <a:lnTo>
                    <a:pt x="31405" y="150177"/>
                  </a:lnTo>
                  <a:lnTo>
                    <a:pt x="44973" y="196367"/>
                  </a:lnTo>
                  <a:lnTo>
                    <a:pt x="60180" y="241707"/>
                  </a:lnTo>
                  <a:lnTo>
                    <a:pt x="76985" y="286152"/>
                  </a:lnTo>
                  <a:lnTo>
                    <a:pt x="95350" y="329657"/>
                  </a:lnTo>
                  <a:lnTo>
                    <a:pt x="115233" y="372176"/>
                  </a:lnTo>
                  <a:lnTo>
                    <a:pt x="136594" y="413666"/>
                  </a:lnTo>
                  <a:lnTo>
                    <a:pt x="159394" y="454080"/>
                  </a:lnTo>
                  <a:lnTo>
                    <a:pt x="183592" y="493373"/>
                  </a:lnTo>
                  <a:lnTo>
                    <a:pt x="207809" y="529503"/>
                  </a:lnTo>
                </a:path>
              </a:pathLst>
            </a:custGeom>
            <a:ln w="3175">
              <a:solidFill>
                <a:srgbClr val="ACACAA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306" name="object 306"/>
            <p:cNvSpPr/>
            <p:nvPr/>
          </p:nvSpPr>
          <p:spPr>
            <a:xfrm>
              <a:off x="4046669" y="3213903"/>
              <a:ext cx="560070" cy="1776095"/>
            </a:xfrm>
            <a:custGeom>
              <a:avLst/>
              <a:gdLst/>
              <a:ahLst/>
              <a:cxnLst/>
              <a:rect l="l" t="t" r="r" b="b"/>
              <a:pathLst>
                <a:path w="560070" h="1776095">
                  <a:moveTo>
                    <a:pt x="0" y="1237724"/>
                  </a:moveTo>
                  <a:lnTo>
                    <a:pt x="9931" y="1297455"/>
                  </a:lnTo>
                  <a:lnTo>
                    <a:pt x="20125" y="1345319"/>
                  </a:lnTo>
                  <a:lnTo>
                    <a:pt x="32042" y="1392422"/>
                  </a:lnTo>
                  <a:lnTo>
                    <a:pt x="45643" y="1438719"/>
                  </a:lnTo>
                  <a:lnTo>
                    <a:pt x="60886" y="1484164"/>
                  </a:lnTo>
                  <a:lnTo>
                    <a:pt x="77731" y="1528711"/>
                  </a:lnTo>
                  <a:lnTo>
                    <a:pt x="96139" y="1572317"/>
                  </a:lnTo>
                  <a:lnTo>
                    <a:pt x="116070" y="1614935"/>
                  </a:lnTo>
                  <a:lnTo>
                    <a:pt x="137482" y="1656521"/>
                  </a:lnTo>
                  <a:lnTo>
                    <a:pt x="160336" y="1697030"/>
                  </a:lnTo>
                  <a:lnTo>
                    <a:pt x="184591" y="1736415"/>
                  </a:lnTo>
                  <a:lnTo>
                    <a:pt x="210208" y="1774633"/>
                  </a:lnTo>
                  <a:lnTo>
                    <a:pt x="210955" y="1775660"/>
                  </a:lnTo>
                  <a:lnTo>
                    <a:pt x="210762" y="1770002"/>
                  </a:lnTo>
                  <a:lnTo>
                    <a:pt x="186545" y="1733872"/>
                  </a:lnTo>
                  <a:lnTo>
                    <a:pt x="162347" y="1694579"/>
                  </a:lnTo>
                  <a:lnTo>
                    <a:pt x="139547" y="1654165"/>
                  </a:lnTo>
                  <a:lnTo>
                    <a:pt x="118300" y="1612899"/>
                  </a:lnTo>
                  <a:lnTo>
                    <a:pt x="98302" y="1570156"/>
                  </a:lnTo>
                  <a:lnTo>
                    <a:pt x="79938" y="1526651"/>
                  </a:lnTo>
                  <a:lnTo>
                    <a:pt x="63132" y="1482206"/>
                  </a:lnTo>
                  <a:lnTo>
                    <a:pt x="47926" y="1436866"/>
                  </a:lnTo>
                  <a:lnTo>
                    <a:pt x="34358" y="1390676"/>
                  </a:lnTo>
                  <a:lnTo>
                    <a:pt x="22469" y="1343681"/>
                  </a:lnTo>
                  <a:lnTo>
                    <a:pt x="12299" y="1295926"/>
                  </a:lnTo>
                  <a:lnTo>
                    <a:pt x="3888" y="1247456"/>
                  </a:lnTo>
                  <a:lnTo>
                    <a:pt x="2952" y="1240499"/>
                  </a:lnTo>
                  <a:lnTo>
                    <a:pt x="0" y="1237724"/>
                  </a:lnTo>
                  <a:close/>
                </a:path>
                <a:path w="560070" h="1776095">
                  <a:moveTo>
                    <a:pt x="559800" y="0"/>
                  </a:moveTo>
                  <a:lnTo>
                    <a:pt x="556230" y="0"/>
                  </a:lnTo>
                  <a:lnTo>
                    <a:pt x="532404" y="14057"/>
                  </a:lnTo>
                  <a:lnTo>
                    <a:pt x="495385" y="38105"/>
                  </a:lnTo>
                  <a:lnTo>
                    <a:pt x="459325" y="63773"/>
                  </a:lnTo>
                  <a:lnTo>
                    <a:pt x="424265" y="91015"/>
                  </a:lnTo>
                  <a:lnTo>
                    <a:pt x="390245" y="119786"/>
                  </a:lnTo>
                  <a:lnTo>
                    <a:pt x="357304" y="150041"/>
                  </a:lnTo>
                  <a:lnTo>
                    <a:pt x="334881" y="172375"/>
                  </a:lnTo>
                  <a:lnTo>
                    <a:pt x="338497" y="171423"/>
                  </a:lnTo>
                  <a:lnTo>
                    <a:pt x="358854" y="151148"/>
                  </a:lnTo>
                  <a:lnTo>
                    <a:pt x="391718" y="120964"/>
                  </a:lnTo>
                  <a:lnTo>
                    <a:pt x="425659" y="92262"/>
                  </a:lnTo>
                  <a:lnTo>
                    <a:pt x="460638" y="65084"/>
                  </a:lnTo>
                  <a:lnTo>
                    <a:pt x="496614" y="39478"/>
                  </a:lnTo>
                  <a:lnTo>
                    <a:pt x="533548" y="15487"/>
                  </a:lnTo>
                  <a:lnTo>
                    <a:pt x="559800" y="0"/>
                  </a:lnTo>
                  <a:close/>
                </a:path>
              </a:pathLst>
            </a:custGeom>
            <a:solidFill>
              <a:srgbClr val="ACACAA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307" name="object 307"/>
            <p:cNvSpPr/>
            <p:nvPr/>
          </p:nvSpPr>
          <p:spPr>
            <a:xfrm>
              <a:off x="4049622" y="4454403"/>
              <a:ext cx="208279" cy="529590"/>
            </a:xfrm>
            <a:custGeom>
              <a:avLst/>
              <a:gdLst/>
              <a:ahLst/>
              <a:cxnLst/>
              <a:rect l="l" t="t" r="r" b="b"/>
              <a:pathLst>
                <a:path w="208279" h="529589">
                  <a:moveTo>
                    <a:pt x="207809" y="529503"/>
                  </a:moveTo>
                  <a:lnTo>
                    <a:pt x="183592" y="493373"/>
                  </a:lnTo>
                  <a:lnTo>
                    <a:pt x="159394" y="454080"/>
                  </a:lnTo>
                  <a:lnTo>
                    <a:pt x="136594" y="413666"/>
                  </a:lnTo>
                  <a:lnTo>
                    <a:pt x="115233" y="372176"/>
                  </a:lnTo>
                  <a:lnTo>
                    <a:pt x="95350" y="329657"/>
                  </a:lnTo>
                  <a:lnTo>
                    <a:pt x="76985" y="286152"/>
                  </a:lnTo>
                  <a:lnTo>
                    <a:pt x="60180" y="241707"/>
                  </a:lnTo>
                  <a:lnTo>
                    <a:pt x="44973" y="196367"/>
                  </a:lnTo>
                  <a:lnTo>
                    <a:pt x="31405" y="150177"/>
                  </a:lnTo>
                  <a:lnTo>
                    <a:pt x="19516" y="103182"/>
                  </a:lnTo>
                  <a:lnTo>
                    <a:pt x="9346" y="55427"/>
                  </a:lnTo>
                  <a:lnTo>
                    <a:pt x="935" y="6956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ACACAA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308" name="object 308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4381400" y="3213753"/>
              <a:ext cx="225218" cy="172675"/>
            </a:xfrm>
            <a:prstGeom prst="rect">
              <a:avLst/>
            </a:prstGeom>
          </p:spPr>
        </p:pic>
        <p:sp>
          <p:nvSpPr>
            <p:cNvPr id="309" name="object 309"/>
            <p:cNvSpPr/>
            <p:nvPr/>
          </p:nvSpPr>
          <p:spPr>
            <a:xfrm>
              <a:off x="4046669" y="4451627"/>
              <a:ext cx="211454" cy="538480"/>
            </a:xfrm>
            <a:custGeom>
              <a:avLst/>
              <a:gdLst/>
              <a:ahLst/>
              <a:cxnLst/>
              <a:rect l="l" t="t" r="r" b="b"/>
              <a:pathLst>
                <a:path w="211454" h="538479">
                  <a:moveTo>
                    <a:pt x="0" y="0"/>
                  </a:moveTo>
                  <a:lnTo>
                    <a:pt x="9931" y="59731"/>
                  </a:lnTo>
                  <a:lnTo>
                    <a:pt x="20125" y="107595"/>
                  </a:lnTo>
                  <a:lnTo>
                    <a:pt x="32042" y="154698"/>
                  </a:lnTo>
                  <a:lnTo>
                    <a:pt x="45643" y="200995"/>
                  </a:lnTo>
                  <a:lnTo>
                    <a:pt x="60886" y="246440"/>
                  </a:lnTo>
                  <a:lnTo>
                    <a:pt x="77731" y="290987"/>
                  </a:lnTo>
                  <a:lnTo>
                    <a:pt x="96139" y="334593"/>
                  </a:lnTo>
                  <a:lnTo>
                    <a:pt x="116070" y="377211"/>
                  </a:lnTo>
                  <a:lnTo>
                    <a:pt x="137482" y="418797"/>
                  </a:lnTo>
                  <a:lnTo>
                    <a:pt x="160336" y="459306"/>
                  </a:lnTo>
                  <a:lnTo>
                    <a:pt x="184591" y="498691"/>
                  </a:lnTo>
                  <a:lnTo>
                    <a:pt x="210208" y="536909"/>
                  </a:lnTo>
                  <a:lnTo>
                    <a:pt x="210955" y="537936"/>
                  </a:lnTo>
                </a:path>
              </a:pathLst>
            </a:custGeom>
            <a:ln w="3175">
              <a:solidFill>
                <a:srgbClr val="ACACAA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310" name="object 310"/>
            <p:cNvSpPr/>
            <p:nvPr/>
          </p:nvSpPr>
          <p:spPr>
            <a:xfrm>
              <a:off x="4043742" y="3213903"/>
              <a:ext cx="559435" cy="1781175"/>
            </a:xfrm>
            <a:custGeom>
              <a:avLst/>
              <a:gdLst/>
              <a:ahLst/>
              <a:cxnLst/>
              <a:rect l="l" t="t" r="r" b="b"/>
              <a:pathLst>
                <a:path w="559435" h="1781175">
                  <a:moveTo>
                    <a:pt x="0" y="1234972"/>
                  </a:moveTo>
                  <a:lnTo>
                    <a:pt x="10511" y="1298969"/>
                  </a:lnTo>
                  <a:lnTo>
                    <a:pt x="20729" y="1346939"/>
                  </a:lnTo>
                  <a:lnTo>
                    <a:pt x="32674" y="1394145"/>
                  </a:lnTo>
                  <a:lnTo>
                    <a:pt x="46306" y="1440543"/>
                  </a:lnTo>
                  <a:lnTo>
                    <a:pt x="61585" y="1486088"/>
                  </a:lnTo>
                  <a:lnTo>
                    <a:pt x="78470" y="1530733"/>
                  </a:lnTo>
                  <a:lnTo>
                    <a:pt x="96921" y="1574434"/>
                  </a:lnTo>
                  <a:lnTo>
                    <a:pt x="116898" y="1617145"/>
                  </a:lnTo>
                  <a:lnTo>
                    <a:pt x="138360" y="1658822"/>
                  </a:lnTo>
                  <a:lnTo>
                    <a:pt x="161267" y="1699418"/>
                  </a:lnTo>
                  <a:lnTo>
                    <a:pt x="185578" y="1738890"/>
                  </a:lnTo>
                  <a:lnTo>
                    <a:pt x="211255" y="1777190"/>
                  </a:lnTo>
                  <a:lnTo>
                    <a:pt x="214067" y="1781053"/>
                  </a:lnTo>
                  <a:lnTo>
                    <a:pt x="213935" y="1777190"/>
                  </a:lnTo>
                  <a:lnTo>
                    <a:pt x="213883" y="1775660"/>
                  </a:lnTo>
                  <a:lnTo>
                    <a:pt x="187518" y="1736415"/>
                  </a:lnTo>
                  <a:lnTo>
                    <a:pt x="163263" y="1697030"/>
                  </a:lnTo>
                  <a:lnTo>
                    <a:pt x="140409" y="1656521"/>
                  </a:lnTo>
                  <a:lnTo>
                    <a:pt x="118997" y="1614935"/>
                  </a:lnTo>
                  <a:lnTo>
                    <a:pt x="99067" y="1572317"/>
                  </a:lnTo>
                  <a:lnTo>
                    <a:pt x="80659" y="1528711"/>
                  </a:lnTo>
                  <a:lnTo>
                    <a:pt x="63813" y="1484164"/>
                  </a:lnTo>
                  <a:lnTo>
                    <a:pt x="48570" y="1438719"/>
                  </a:lnTo>
                  <a:lnTo>
                    <a:pt x="34970" y="1392422"/>
                  </a:lnTo>
                  <a:lnTo>
                    <a:pt x="23052" y="1345319"/>
                  </a:lnTo>
                  <a:lnTo>
                    <a:pt x="12858" y="1297455"/>
                  </a:lnTo>
                  <a:lnTo>
                    <a:pt x="4427" y="1248874"/>
                  </a:lnTo>
                  <a:lnTo>
                    <a:pt x="2927" y="1237724"/>
                  </a:lnTo>
                  <a:lnTo>
                    <a:pt x="0" y="1234972"/>
                  </a:lnTo>
                  <a:close/>
                </a:path>
                <a:path w="559435" h="1781175">
                  <a:moveTo>
                    <a:pt x="559158" y="0"/>
                  </a:moveTo>
                  <a:lnTo>
                    <a:pt x="555828" y="0"/>
                  </a:lnTo>
                  <a:lnTo>
                    <a:pt x="534193" y="12762"/>
                  </a:lnTo>
                  <a:lnTo>
                    <a:pt x="497089" y="36863"/>
                  </a:lnTo>
                  <a:lnTo>
                    <a:pt x="460947" y="62586"/>
                  </a:lnTo>
                  <a:lnTo>
                    <a:pt x="425806" y="89886"/>
                  </a:lnTo>
                  <a:lnTo>
                    <a:pt x="391708" y="118720"/>
                  </a:lnTo>
                  <a:lnTo>
                    <a:pt x="358691" y="149040"/>
                  </a:lnTo>
                  <a:lnTo>
                    <a:pt x="334345" y="173287"/>
                  </a:lnTo>
                  <a:lnTo>
                    <a:pt x="337808" y="172375"/>
                  </a:lnTo>
                  <a:lnTo>
                    <a:pt x="360232" y="150041"/>
                  </a:lnTo>
                  <a:lnTo>
                    <a:pt x="393172" y="119786"/>
                  </a:lnTo>
                  <a:lnTo>
                    <a:pt x="427193" y="91015"/>
                  </a:lnTo>
                  <a:lnTo>
                    <a:pt x="462253" y="63773"/>
                  </a:lnTo>
                  <a:lnTo>
                    <a:pt x="498313" y="38105"/>
                  </a:lnTo>
                  <a:lnTo>
                    <a:pt x="535332" y="14057"/>
                  </a:lnTo>
                  <a:lnTo>
                    <a:pt x="559158" y="0"/>
                  </a:lnTo>
                  <a:close/>
                </a:path>
              </a:pathLst>
            </a:custGeom>
            <a:solidFill>
              <a:srgbClr val="ACACAA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311" name="object 311"/>
            <p:cNvSpPr/>
            <p:nvPr/>
          </p:nvSpPr>
          <p:spPr>
            <a:xfrm>
              <a:off x="4046669" y="4451627"/>
              <a:ext cx="211454" cy="538480"/>
            </a:xfrm>
            <a:custGeom>
              <a:avLst/>
              <a:gdLst/>
              <a:ahLst/>
              <a:cxnLst/>
              <a:rect l="l" t="t" r="r" b="b"/>
              <a:pathLst>
                <a:path w="211454" h="538479">
                  <a:moveTo>
                    <a:pt x="210955" y="537936"/>
                  </a:moveTo>
                  <a:lnTo>
                    <a:pt x="184591" y="498691"/>
                  </a:lnTo>
                  <a:lnTo>
                    <a:pt x="160336" y="459306"/>
                  </a:lnTo>
                  <a:lnTo>
                    <a:pt x="137482" y="418797"/>
                  </a:lnTo>
                  <a:lnTo>
                    <a:pt x="116070" y="377211"/>
                  </a:lnTo>
                  <a:lnTo>
                    <a:pt x="96139" y="334593"/>
                  </a:lnTo>
                  <a:lnTo>
                    <a:pt x="77731" y="290987"/>
                  </a:lnTo>
                  <a:lnTo>
                    <a:pt x="60886" y="246440"/>
                  </a:lnTo>
                  <a:lnTo>
                    <a:pt x="45643" y="200995"/>
                  </a:lnTo>
                  <a:lnTo>
                    <a:pt x="32042" y="154698"/>
                  </a:lnTo>
                  <a:lnTo>
                    <a:pt x="20125" y="107595"/>
                  </a:lnTo>
                  <a:lnTo>
                    <a:pt x="9931" y="59731"/>
                  </a:lnTo>
                  <a:lnTo>
                    <a:pt x="1500" y="1115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ACACAA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312" name="object 312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4377937" y="3213753"/>
              <a:ext cx="225113" cy="173587"/>
            </a:xfrm>
            <a:prstGeom prst="rect">
              <a:avLst/>
            </a:prstGeom>
          </p:spPr>
        </p:pic>
        <p:sp>
          <p:nvSpPr>
            <p:cNvPr id="313" name="object 313"/>
            <p:cNvSpPr/>
            <p:nvPr/>
          </p:nvSpPr>
          <p:spPr>
            <a:xfrm>
              <a:off x="4043742" y="4448876"/>
              <a:ext cx="214629" cy="546100"/>
            </a:xfrm>
            <a:custGeom>
              <a:avLst/>
              <a:gdLst/>
              <a:ahLst/>
              <a:cxnLst/>
              <a:rect l="l" t="t" r="r" b="b"/>
              <a:pathLst>
                <a:path w="214629" h="546100">
                  <a:moveTo>
                    <a:pt x="0" y="0"/>
                  </a:moveTo>
                  <a:lnTo>
                    <a:pt x="10511" y="63997"/>
                  </a:lnTo>
                  <a:lnTo>
                    <a:pt x="20729" y="111966"/>
                  </a:lnTo>
                  <a:lnTo>
                    <a:pt x="32674" y="159173"/>
                  </a:lnTo>
                  <a:lnTo>
                    <a:pt x="46306" y="205571"/>
                  </a:lnTo>
                  <a:lnTo>
                    <a:pt x="61585" y="251115"/>
                  </a:lnTo>
                  <a:lnTo>
                    <a:pt x="78470" y="295760"/>
                  </a:lnTo>
                  <a:lnTo>
                    <a:pt x="96921" y="339461"/>
                  </a:lnTo>
                  <a:lnTo>
                    <a:pt x="116898" y="382172"/>
                  </a:lnTo>
                  <a:lnTo>
                    <a:pt x="138360" y="423849"/>
                  </a:lnTo>
                  <a:lnTo>
                    <a:pt x="161267" y="464446"/>
                  </a:lnTo>
                  <a:lnTo>
                    <a:pt x="185578" y="503917"/>
                  </a:lnTo>
                  <a:lnTo>
                    <a:pt x="211255" y="542218"/>
                  </a:lnTo>
                  <a:lnTo>
                    <a:pt x="214067" y="546081"/>
                  </a:lnTo>
                </a:path>
              </a:pathLst>
            </a:custGeom>
            <a:ln w="3175">
              <a:solidFill>
                <a:srgbClr val="ACACAA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314" name="object 314"/>
            <p:cNvSpPr/>
            <p:nvPr/>
          </p:nvSpPr>
          <p:spPr>
            <a:xfrm>
              <a:off x="4028249" y="3213903"/>
              <a:ext cx="571500" cy="1786889"/>
            </a:xfrm>
            <a:custGeom>
              <a:avLst/>
              <a:gdLst/>
              <a:ahLst/>
              <a:cxnLst/>
              <a:rect l="l" t="t" r="r" b="b"/>
              <a:pathLst>
                <a:path w="571500" h="1786889">
                  <a:moveTo>
                    <a:pt x="12731" y="1232377"/>
                  </a:moveTo>
                  <a:lnTo>
                    <a:pt x="23799" y="1300497"/>
                  </a:lnTo>
                  <a:lnTo>
                    <a:pt x="34038" y="1348576"/>
                  </a:lnTo>
                  <a:lnTo>
                    <a:pt x="46008" y="1395890"/>
                  </a:lnTo>
                  <a:lnTo>
                    <a:pt x="59668" y="1442393"/>
                  </a:lnTo>
                  <a:lnTo>
                    <a:pt x="74979" y="1488042"/>
                  </a:lnTo>
                  <a:lnTo>
                    <a:pt x="91898" y="1532789"/>
                  </a:lnTo>
                  <a:lnTo>
                    <a:pt x="110388" y="1576590"/>
                  </a:lnTo>
                  <a:lnTo>
                    <a:pt x="130406" y="1619400"/>
                  </a:lnTo>
                  <a:lnTo>
                    <a:pt x="151912" y="1661172"/>
                  </a:lnTo>
                  <a:lnTo>
                    <a:pt x="174867" y="1701862"/>
                  </a:lnTo>
                  <a:lnTo>
                    <a:pt x="199230" y="1741425"/>
                  </a:lnTo>
                  <a:lnTo>
                    <a:pt x="224960" y="1779814"/>
                  </a:lnTo>
                  <a:lnTo>
                    <a:pt x="229742" y="1786384"/>
                  </a:lnTo>
                  <a:lnTo>
                    <a:pt x="229560" y="1781053"/>
                  </a:lnTo>
                  <a:lnTo>
                    <a:pt x="226747" y="1777190"/>
                  </a:lnTo>
                  <a:lnTo>
                    <a:pt x="201071" y="1738890"/>
                  </a:lnTo>
                  <a:lnTo>
                    <a:pt x="176759" y="1699418"/>
                  </a:lnTo>
                  <a:lnTo>
                    <a:pt x="153852" y="1658822"/>
                  </a:lnTo>
                  <a:lnTo>
                    <a:pt x="132390" y="1617145"/>
                  </a:lnTo>
                  <a:lnTo>
                    <a:pt x="112414" y="1574434"/>
                  </a:lnTo>
                  <a:lnTo>
                    <a:pt x="93963" y="1530733"/>
                  </a:lnTo>
                  <a:lnTo>
                    <a:pt x="77078" y="1486088"/>
                  </a:lnTo>
                  <a:lnTo>
                    <a:pt x="61799" y="1440543"/>
                  </a:lnTo>
                  <a:lnTo>
                    <a:pt x="48167" y="1394145"/>
                  </a:lnTo>
                  <a:lnTo>
                    <a:pt x="36221" y="1346939"/>
                  </a:lnTo>
                  <a:lnTo>
                    <a:pt x="26003" y="1298969"/>
                  </a:lnTo>
                  <a:lnTo>
                    <a:pt x="17553" y="1250281"/>
                  </a:lnTo>
                  <a:lnTo>
                    <a:pt x="15492" y="1234972"/>
                  </a:lnTo>
                  <a:lnTo>
                    <a:pt x="12731" y="1232377"/>
                  </a:lnTo>
                  <a:close/>
                </a:path>
                <a:path w="571500" h="1786889">
                  <a:moveTo>
                    <a:pt x="571320" y="0"/>
                  </a:moveTo>
                  <a:lnTo>
                    <a:pt x="567817" y="0"/>
                  </a:lnTo>
                  <a:lnTo>
                    <a:pt x="548582" y="11349"/>
                  </a:lnTo>
                  <a:lnTo>
                    <a:pt x="511399" y="35506"/>
                  </a:lnTo>
                  <a:lnTo>
                    <a:pt x="475180" y="61289"/>
                  </a:lnTo>
                  <a:lnTo>
                    <a:pt x="439964" y="88654"/>
                  </a:lnTo>
                  <a:lnTo>
                    <a:pt x="405793" y="117554"/>
                  </a:lnTo>
                  <a:lnTo>
                    <a:pt x="372707" y="147945"/>
                  </a:lnTo>
                  <a:lnTo>
                    <a:pt x="346343" y="174206"/>
                  </a:lnTo>
                  <a:lnTo>
                    <a:pt x="349837" y="173287"/>
                  </a:lnTo>
                  <a:lnTo>
                    <a:pt x="374184" y="149040"/>
                  </a:lnTo>
                  <a:lnTo>
                    <a:pt x="407200" y="118720"/>
                  </a:lnTo>
                  <a:lnTo>
                    <a:pt x="441299" y="89886"/>
                  </a:lnTo>
                  <a:lnTo>
                    <a:pt x="476440" y="62586"/>
                  </a:lnTo>
                  <a:lnTo>
                    <a:pt x="512582" y="36863"/>
                  </a:lnTo>
                  <a:lnTo>
                    <a:pt x="549686" y="12762"/>
                  </a:lnTo>
                  <a:lnTo>
                    <a:pt x="571320" y="0"/>
                  </a:lnTo>
                  <a:close/>
                </a:path>
                <a:path w="571500" h="1786889">
                  <a:moveTo>
                    <a:pt x="473" y="1052397"/>
                  </a:moveTo>
                  <a:lnTo>
                    <a:pt x="19" y="1052397"/>
                  </a:lnTo>
                  <a:lnTo>
                    <a:pt x="1265" y="1054099"/>
                  </a:lnTo>
                  <a:lnTo>
                    <a:pt x="473" y="1052397"/>
                  </a:lnTo>
                  <a:close/>
                </a:path>
                <a:path w="571500" h="1786889">
                  <a:moveTo>
                    <a:pt x="473" y="1052397"/>
                  </a:moveTo>
                  <a:lnTo>
                    <a:pt x="0" y="1051380"/>
                  </a:lnTo>
                  <a:lnTo>
                    <a:pt x="1265" y="1054099"/>
                  </a:lnTo>
                  <a:lnTo>
                    <a:pt x="473" y="1052397"/>
                  </a:lnTo>
                  <a:close/>
                </a:path>
              </a:pathLst>
            </a:custGeom>
            <a:solidFill>
              <a:srgbClr val="ACACAA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315" name="object 315"/>
            <p:cNvSpPr/>
            <p:nvPr/>
          </p:nvSpPr>
          <p:spPr>
            <a:xfrm>
              <a:off x="4043742" y="4448876"/>
              <a:ext cx="214629" cy="546100"/>
            </a:xfrm>
            <a:custGeom>
              <a:avLst/>
              <a:gdLst/>
              <a:ahLst/>
              <a:cxnLst/>
              <a:rect l="l" t="t" r="r" b="b"/>
              <a:pathLst>
                <a:path w="214629" h="546100">
                  <a:moveTo>
                    <a:pt x="214067" y="546081"/>
                  </a:moveTo>
                  <a:lnTo>
                    <a:pt x="185578" y="503917"/>
                  </a:lnTo>
                  <a:lnTo>
                    <a:pt x="161267" y="464446"/>
                  </a:lnTo>
                  <a:lnTo>
                    <a:pt x="138360" y="423849"/>
                  </a:lnTo>
                  <a:lnTo>
                    <a:pt x="116898" y="382172"/>
                  </a:lnTo>
                  <a:lnTo>
                    <a:pt x="96921" y="339461"/>
                  </a:lnTo>
                  <a:lnTo>
                    <a:pt x="78470" y="295760"/>
                  </a:lnTo>
                  <a:lnTo>
                    <a:pt x="61585" y="251115"/>
                  </a:lnTo>
                  <a:lnTo>
                    <a:pt x="46306" y="205571"/>
                  </a:lnTo>
                  <a:lnTo>
                    <a:pt x="32674" y="159173"/>
                  </a:lnTo>
                  <a:lnTo>
                    <a:pt x="20729" y="111966"/>
                  </a:lnTo>
                  <a:lnTo>
                    <a:pt x="10511" y="63997"/>
                  </a:lnTo>
                  <a:lnTo>
                    <a:pt x="2060" y="15309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ACACAA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316" name="object 316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4374443" y="3213753"/>
              <a:ext cx="225277" cy="174506"/>
            </a:xfrm>
            <a:prstGeom prst="rect">
              <a:avLst/>
            </a:prstGeom>
          </p:spPr>
        </p:pic>
        <p:sp>
          <p:nvSpPr>
            <p:cNvPr id="317" name="object 317"/>
            <p:cNvSpPr/>
            <p:nvPr/>
          </p:nvSpPr>
          <p:spPr>
            <a:xfrm>
              <a:off x="4028249" y="4265284"/>
              <a:ext cx="229870" cy="735330"/>
            </a:xfrm>
            <a:custGeom>
              <a:avLst/>
              <a:gdLst/>
              <a:ahLst/>
              <a:cxnLst/>
              <a:rect l="l" t="t" r="r" b="b"/>
              <a:pathLst>
                <a:path w="229870" h="735329">
                  <a:moveTo>
                    <a:pt x="12731" y="180996"/>
                  </a:moveTo>
                  <a:lnTo>
                    <a:pt x="23799" y="249116"/>
                  </a:lnTo>
                  <a:lnTo>
                    <a:pt x="34038" y="297195"/>
                  </a:lnTo>
                  <a:lnTo>
                    <a:pt x="46008" y="344509"/>
                  </a:lnTo>
                  <a:lnTo>
                    <a:pt x="59668" y="391013"/>
                  </a:lnTo>
                  <a:lnTo>
                    <a:pt x="74979" y="436661"/>
                  </a:lnTo>
                  <a:lnTo>
                    <a:pt x="91898" y="481408"/>
                  </a:lnTo>
                  <a:lnTo>
                    <a:pt x="110388" y="525210"/>
                  </a:lnTo>
                  <a:lnTo>
                    <a:pt x="130406" y="568019"/>
                  </a:lnTo>
                  <a:lnTo>
                    <a:pt x="151912" y="609792"/>
                  </a:lnTo>
                  <a:lnTo>
                    <a:pt x="174867" y="650482"/>
                  </a:lnTo>
                  <a:lnTo>
                    <a:pt x="199230" y="690044"/>
                  </a:lnTo>
                  <a:lnTo>
                    <a:pt x="224960" y="728433"/>
                  </a:lnTo>
                  <a:lnTo>
                    <a:pt x="229742" y="735004"/>
                  </a:lnTo>
                </a:path>
                <a:path w="229870" h="735329">
                  <a:moveTo>
                    <a:pt x="0" y="0"/>
                  </a:moveTo>
                  <a:lnTo>
                    <a:pt x="19" y="1016"/>
                  </a:lnTo>
                </a:path>
              </a:pathLst>
            </a:custGeom>
            <a:ln w="3175">
              <a:solidFill>
                <a:srgbClr val="ACACAA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318" name="object 318"/>
            <p:cNvSpPr/>
            <p:nvPr/>
          </p:nvSpPr>
          <p:spPr>
            <a:xfrm>
              <a:off x="4025842" y="3213903"/>
              <a:ext cx="570230" cy="1791970"/>
            </a:xfrm>
            <a:custGeom>
              <a:avLst/>
              <a:gdLst/>
              <a:ahLst/>
              <a:cxnLst/>
              <a:rect l="l" t="t" r="r" b="b"/>
              <a:pathLst>
                <a:path w="570229" h="1791970">
                  <a:moveTo>
                    <a:pt x="12185" y="1229602"/>
                  </a:moveTo>
                  <a:lnTo>
                    <a:pt x="23838" y="1302018"/>
                  </a:lnTo>
                  <a:lnTo>
                    <a:pt x="34101" y="1350203"/>
                  </a:lnTo>
                  <a:lnTo>
                    <a:pt x="46099" y="1397621"/>
                  </a:lnTo>
                  <a:lnTo>
                    <a:pt x="59792" y="1444226"/>
                  </a:lnTo>
                  <a:lnTo>
                    <a:pt x="75139" y="1489975"/>
                  </a:lnTo>
                  <a:lnTo>
                    <a:pt x="92099" y="1534820"/>
                  </a:lnTo>
                  <a:lnTo>
                    <a:pt x="110632" y="1578716"/>
                  </a:lnTo>
                  <a:lnTo>
                    <a:pt x="130697" y="1621619"/>
                  </a:lnTo>
                  <a:lnTo>
                    <a:pt x="152254" y="1663482"/>
                  </a:lnTo>
                  <a:lnTo>
                    <a:pt x="175263" y="1704261"/>
                  </a:lnTo>
                  <a:lnTo>
                    <a:pt x="199683" y="1743909"/>
                  </a:lnTo>
                  <a:lnTo>
                    <a:pt x="225473" y="1782381"/>
                  </a:lnTo>
                  <a:lnTo>
                    <a:pt x="232376" y="1791862"/>
                  </a:lnTo>
                  <a:lnTo>
                    <a:pt x="232296" y="1790699"/>
                  </a:lnTo>
                  <a:lnTo>
                    <a:pt x="232149" y="1786384"/>
                  </a:lnTo>
                  <a:lnTo>
                    <a:pt x="201636" y="1741425"/>
                  </a:lnTo>
                  <a:lnTo>
                    <a:pt x="177274" y="1701862"/>
                  </a:lnTo>
                  <a:lnTo>
                    <a:pt x="154319" y="1661172"/>
                  </a:lnTo>
                  <a:lnTo>
                    <a:pt x="132813" y="1619400"/>
                  </a:lnTo>
                  <a:lnTo>
                    <a:pt x="112794" y="1576590"/>
                  </a:lnTo>
                  <a:lnTo>
                    <a:pt x="94305" y="1532789"/>
                  </a:lnTo>
                  <a:lnTo>
                    <a:pt x="77385" y="1488042"/>
                  </a:lnTo>
                  <a:lnTo>
                    <a:pt x="62075" y="1442393"/>
                  </a:lnTo>
                  <a:lnTo>
                    <a:pt x="48415" y="1395890"/>
                  </a:lnTo>
                  <a:lnTo>
                    <a:pt x="36445" y="1348576"/>
                  </a:lnTo>
                  <a:lnTo>
                    <a:pt x="26206" y="1300497"/>
                  </a:lnTo>
                  <a:lnTo>
                    <a:pt x="17737" y="1251699"/>
                  </a:lnTo>
                  <a:lnTo>
                    <a:pt x="15138" y="1232377"/>
                  </a:lnTo>
                  <a:lnTo>
                    <a:pt x="12185" y="1229602"/>
                  </a:lnTo>
                  <a:close/>
                </a:path>
                <a:path w="570229" h="1791970">
                  <a:moveTo>
                    <a:pt x="570224" y="0"/>
                  </a:moveTo>
                  <a:lnTo>
                    <a:pt x="566889" y="0"/>
                  </a:lnTo>
                  <a:lnTo>
                    <a:pt x="549845" y="10054"/>
                  </a:lnTo>
                  <a:lnTo>
                    <a:pt x="512577" y="34263"/>
                  </a:lnTo>
                  <a:lnTo>
                    <a:pt x="476274" y="60102"/>
                  </a:lnTo>
                  <a:lnTo>
                    <a:pt x="440977" y="87525"/>
                  </a:lnTo>
                  <a:lnTo>
                    <a:pt x="406727" y="116488"/>
                  </a:lnTo>
                  <a:lnTo>
                    <a:pt x="373564" y="146945"/>
                  </a:lnTo>
                  <a:lnTo>
                    <a:pt x="345273" y="175121"/>
                  </a:lnTo>
                  <a:lnTo>
                    <a:pt x="348750" y="174206"/>
                  </a:lnTo>
                  <a:lnTo>
                    <a:pt x="375114" y="147945"/>
                  </a:lnTo>
                  <a:lnTo>
                    <a:pt x="408200" y="117554"/>
                  </a:lnTo>
                  <a:lnTo>
                    <a:pt x="442371" y="88654"/>
                  </a:lnTo>
                  <a:lnTo>
                    <a:pt x="477587" y="61289"/>
                  </a:lnTo>
                  <a:lnTo>
                    <a:pt x="513806" y="35506"/>
                  </a:lnTo>
                  <a:lnTo>
                    <a:pt x="550989" y="11349"/>
                  </a:lnTo>
                  <a:lnTo>
                    <a:pt x="570224" y="0"/>
                  </a:lnTo>
                  <a:close/>
                </a:path>
                <a:path w="570229" h="1791970">
                  <a:moveTo>
                    <a:pt x="52" y="1046322"/>
                  </a:moveTo>
                  <a:lnTo>
                    <a:pt x="0" y="1049082"/>
                  </a:lnTo>
                  <a:lnTo>
                    <a:pt x="2426" y="1052397"/>
                  </a:lnTo>
                  <a:lnTo>
                    <a:pt x="2406" y="1051380"/>
                  </a:lnTo>
                  <a:lnTo>
                    <a:pt x="52" y="1046322"/>
                  </a:lnTo>
                  <a:close/>
                </a:path>
              </a:pathLst>
            </a:custGeom>
            <a:solidFill>
              <a:srgbClr val="ACACAA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319" name="object 319"/>
            <p:cNvSpPr/>
            <p:nvPr/>
          </p:nvSpPr>
          <p:spPr>
            <a:xfrm>
              <a:off x="4040980" y="4446281"/>
              <a:ext cx="217170" cy="554355"/>
            </a:xfrm>
            <a:custGeom>
              <a:avLst/>
              <a:gdLst/>
              <a:ahLst/>
              <a:cxnLst/>
              <a:rect l="l" t="t" r="r" b="b"/>
              <a:pathLst>
                <a:path w="217170" h="554354">
                  <a:moveTo>
                    <a:pt x="217011" y="554007"/>
                  </a:moveTo>
                  <a:lnTo>
                    <a:pt x="186498" y="509048"/>
                  </a:lnTo>
                  <a:lnTo>
                    <a:pt x="162136" y="469485"/>
                  </a:lnTo>
                  <a:lnTo>
                    <a:pt x="139181" y="428795"/>
                  </a:lnTo>
                  <a:lnTo>
                    <a:pt x="117674" y="387023"/>
                  </a:lnTo>
                  <a:lnTo>
                    <a:pt x="97656" y="344213"/>
                  </a:lnTo>
                  <a:lnTo>
                    <a:pt x="79167" y="300412"/>
                  </a:lnTo>
                  <a:lnTo>
                    <a:pt x="62247" y="255665"/>
                  </a:lnTo>
                  <a:lnTo>
                    <a:pt x="46937" y="210016"/>
                  </a:lnTo>
                  <a:lnTo>
                    <a:pt x="33277" y="163512"/>
                  </a:lnTo>
                  <a:lnTo>
                    <a:pt x="21307" y="116199"/>
                  </a:lnTo>
                  <a:lnTo>
                    <a:pt x="11067" y="68120"/>
                  </a:lnTo>
                  <a:lnTo>
                    <a:pt x="2599" y="19322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ACACAA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320" name="object 320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4370965" y="3213753"/>
              <a:ext cx="225251" cy="175422"/>
            </a:xfrm>
            <a:prstGeom prst="rect">
              <a:avLst/>
            </a:prstGeom>
          </p:spPr>
        </p:pic>
        <p:sp>
          <p:nvSpPr>
            <p:cNvPr id="321" name="object 321"/>
            <p:cNvSpPr/>
            <p:nvPr/>
          </p:nvSpPr>
          <p:spPr>
            <a:xfrm>
              <a:off x="4025842" y="4260226"/>
              <a:ext cx="232410" cy="746125"/>
            </a:xfrm>
            <a:custGeom>
              <a:avLst/>
              <a:gdLst/>
              <a:ahLst/>
              <a:cxnLst/>
              <a:rect l="l" t="t" r="r" b="b"/>
              <a:pathLst>
                <a:path w="232410" h="746125">
                  <a:moveTo>
                    <a:pt x="12185" y="183280"/>
                  </a:moveTo>
                  <a:lnTo>
                    <a:pt x="23838" y="255696"/>
                  </a:lnTo>
                  <a:lnTo>
                    <a:pt x="34101" y="303880"/>
                  </a:lnTo>
                  <a:lnTo>
                    <a:pt x="46099" y="351298"/>
                  </a:lnTo>
                  <a:lnTo>
                    <a:pt x="59792" y="397904"/>
                  </a:lnTo>
                  <a:lnTo>
                    <a:pt x="75139" y="443652"/>
                  </a:lnTo>
                  <a:lnTo>
                    <a:pt x="92099" y="488498"/>
                  </a:lnTo>
                  <a:lnTo>
                    <a:pt x="110632" y="532394"/>
                  </a:lnTo>
                  <a:lnTo>
                    <a:pt x="130697" y="575297"/>
                  </a:lnTo>
                  <a:lnTo>
                    <a:pt x="152254" y="617160"/>
                  </a:lnTo>
                  <a:lnTo>
                    <a:pt x="175263" y="657938"/>
                  </a:lnTo>
                  <a:lnTo>
                    <a:pt x="199683" y="697586"/>
                  </a:lnTo>
                  <a:lnTo>
                    <a:pt x="225473" y="736058"/>
                  </a:lnTo>
                  <a:lnTo>
                    <a:pt x="232376" y="745540"/>
                  </a:lnTo>
                </a:path>
                <a:path w="232410" h="746125">
                  <a:moveTo>
                    <a:pt x="2426" y="6075"/>
                  </a:moveTo>
                  <a:lnTo>
                    <a:pt x="2406" y="5058"/>
                  </a:lnTo>
                </a:path>
                <a:path w="232410" h="746125">
                  <a:moveTo>
                    <a:pt x="52" y="0"/>
                  </a:moveTo>
                  <a:lnTo>
                    <a:pt x="0" y="2760"/>
                  </a:lnTo>
                </a:path>
              </a:pathLst>
            </a:custGeom>
            <a:ln w="3175">
              <a:solidFill>
                <a:srgbClr val="ACACAA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322" name="object 322"/>
            <p:cNvSpPr/>
            <p:nvPr/>
          </p:nvSpPr>
          <p:spPr>
            <a:xfrm>
              <a:off x="4023518" y="3213903"/>
              <a:ext cx="569595" cy="1797685"/>
            </a:xfrm>
            <a:custGeom>
              <a:avLst/>
              <a:gdLst/>
              <a:ahLst/>
              <a:cxnLst/>
              <a:rect l="l" t="t" r="r" b="b"/>
              <a:pathLst>
                <a:path w="569595" h="1797685">
                  <a:moveTo>
                    <a:pt x="11581" y="1226850"/>
                  </a:moveTo>
                  <a:lnTo>
                    <a:pt x="23814" y="1303541"/>
                  </a:lnTo>
                  <a:lnTo>
                    <a:pt x="34102" y="1351834"/>
                  </a:lnTo>
                  <a:lnTo>
                    <a:pt x="46128" y="1399359"/>
                  </a:lnTo>
                  <a:lnTo>
                    <a:pt x="59852" y="1446071"/>
                  </a:lnTo>
                  <a:lnTo>
                    <a:pt x="75235" y="1491923"/>
                  </a:lnTo>
                  <a:lnTo>
                    <a:pt x="92169" y="1536699"/>
                  </a:lnTo>
                  <a:lnTo>
                    <a:pt x="110810" y="1580868"/>
                  </a:lnTo>
                  <a:lnTo>
                    <a:pt x="130922" y="1623869"/>
                  </a:lnTo>
                  <a:lnTo>
                    <a:pt x="152529" y="1665829"/>
                  </a:lnTo>
                  <a:lnTo>
                    <a:pt x="175591" y="1706702"/>
                  </a:lnTo>
                  <a:lnTo>
                    <a:pt x="200067" y="1746442"/>
                  </a:lnTo>
                  <a:lnTo>
                    <a:pt x="225916" y="1785004"/>
                  </a:lnTo>
                  <a:lnTo>
                    <a:pt x="235090" y="1797605"/>
                  </a:lnTo>
                  <a:lnTo>
                    <a:pt x="234700" y="1791862"/>
                  </a:lnTo>
                  <a:lnTo>
                    <a:pt x="227797" y="1782381"/>
                  </a:lnTo>
                  <a:lnTo>
                    <a:pt x="202007" y="1743909"/>
                  </a:lnTo>
                  <a:lnTo>
                    <a:pt x="177587" y="1704261"/>
                  </a:lnTo>
                  <a:lnTo>
                    <a:pt x="154701" y="1663699"/>
                  </a:lnTo>
                  <a:lnTo>
                    <a:pt x="133021" y="1621619"/>
                  </a:lnTo>
                  <a:lnTo>
                    <a:pt x="112956" y="1578716"/>
                  </a:lnTo>
                  <a:lnTo>
                    <a:pt x="94423" y="1534820"/>
                  </a:lnTo>
                  <a:lnTo>
                    <a:pt x="77463" y="1489975"/>
                  </a:lnTo>
                  <a:lnTo>
                    <a:pt x="62116" y="1444226"/>
                  </a:lnTo>
                  <a:lnTo>
                    <a:pt x="48424" y="1397621"/>
                  </a:lnTo>
                  <a:lnTo>
                    <a:pt x="36425" y="1350203"/>
                  </a:lnTo>
                  <a:lnTo>
                    <a:pt x="26162" y="1302018"/>
                  </a:lnTo>
                  <a:lnTo>
                    <a:pt x="17673" y="1253112"/>
                  </a:lnTo>
                  <a:lnTo>
                    <a:pt x="14510" y="1229602"/>
                  </a:lnTo>
                  <a:lnTo>
                    <a:pt x="11581" y="1226850"/>
                  </a:lnTo>
                  <a:close/>
                </a:path>
                <a:path w="569595" h="1797685">
                  <a:moveTo>
                    <a:pt x="569213" y="0"/>
                  </a:moveTo>
                  <a:lnTo>
                    <a:pt x="565649" y="0"/>
                  </a:lnTo>
                  <a:lnTo>
                    <a:pt x="551031" y="8625"/>
                  </a:lnTo>
                  <a:lnTo>
                    <a:pt x="513678" y="32890"/>
                  </a:lnTo>
                  <a:lnTo>
                    <a:pt x="477292" y="58790"/>
                  </a:lnTo>
                  <a:lnTo>
                    <a:pt x="441915" y="86278"/>
                  </a:lnTo>
                  <a:lnTo>
                    <a:pt x="407587" y="115309"/>
                  </a:lnTo>
                  <a:lnTo>
                    <a:pt x="374348" y="145838"/>
                  </a:lnTo>
                  <a:lnTo>
                    <a:pt x="343994" y="176070"/>
                  </a:lnTo>
                  <a:lnTo>
                    <a:pt x="347597" y="175121"/>
                  </a:lnTo>
                  <a:lnTo>
                    <a:pt x="375888" y="146945"/>
                  </a:lnTo>
                  <a:lnTo>
                    <a:pt x="409051" y="116488"/>
                  </a:lnTo>
                  <a:lnTo>
                    <a:pt x="443301" y="87525"/>
                  </a:lnTo>
                  <a:lnTo>
                    <a:pt x="478598" y="60102"/>
                  </a:lnTo>
                  <a:lnTo>
                    <a:pt x="514901" y="34263"/>
                  </a:lnTo>
                  <a:lnTo>
                    <a:pt x="552170" y="10054"/>
                  </a:lnTo>
                  <a:lnTo>
                    <a:pt x="569213" y="0"/>
                  </a:lnTo>
                  <a:close/>
                </a:path>
                <a:path w="569595" h="1797685">
                  <a:moveTo>
                    <a:pt x="86" y="1041399"/>
                  </a:moveTo>
                  <a:lnTo>
                    <a:pt x="0" y="1045906"/>
                  </a:lnTo>
                  <a:lnTo>
                    <a:pt x="2324" y="1049082"/>
                  </a:lnTo>
                  <a:lnTo>
                    <a:pt x="2376" y="1046322"/>
                  </a:lnTo>
                  <a:lnTo>
                    <a:pt x="86" y="1041399"/>
                  </a:lnTo>
                  <a:close/>
                </a:path>
              </a:pathLst>
            </a:custGeom>
            <a:solidFill>
              <a:srgbClr val="ACACAA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323" name="object 323"/>
            <p:cNvSpPr/>
            <p:nvPr/>
          </p:nvSpPr>
          <p:spPr>
            <a:xfrm>
              <a:off x="4038028" y="4443506"/>
              <a:ext cx="220345" cy="562610"/>
            </a:xfrm>
            <a:custGeom>
              <a:avLst/>
              <a:gdLst/>
              <a:ahLst/>
              <a:cxnLst/>
              <a:rect l="l" t="t" r="r" b="b"/>
              <a:pathLst>
                <a:path w="220345" h="562610">
                  <a:moveTo>
                    <a:pt x="220190" y="562260"/>
                  </a:moveTo>
                  <a:lnTo>
                    <a:pt x="187497" y="514306"/>
                  </a:lnTo>
                  <a:lnTo>
                    <a:pt x="163077" y="474658"/>
                  </a:lnTo>
                  <a:lnTo>
                    <a:pt x="140068" y="433880"/>
                  </a:lnTo>
                  <a:lnTo>
                    <a:pt x="118511" y="392017"/>
                  </a:lnTo>
                  <a:lnTo>
                    <a:pt x="98446" y="349114"/>
                  </a:lnTo>
                  <a:lnTo>
                    <a:pt x="79913" y="305217"/>
                  </a:lnTo>
                  <a:lnTo>
                    <a:pt x="62953" y="260372"/>
                  </a:lnTo>
                  <a:lnTo>
                    <a:pt x="47606" y="214624"/>
                  </a:lnTo>
                  <a:lnTo>
                    <a:pt x="33913" y="168018"/>
                  </a:lnTo>
                  <a:lnTo>
                    <a:pt x="21915" y="120600"/>
                  </a:lnTo>
                  <a:lnTo>
                    <a:pt x="11652" y="72416"/>
                  </a:lnTo>
                  <a:lnTo>
                    <a:pt x="3163" y="2351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ACACAA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324" name="object 324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4367363" y="3213753"/>
              <a:ext cx="225518" cy="176370"/>
            </a:xfrm>
            <a:prstGeom prst="rect">
              <a:avLst/>
            </a:prstGeom>
          </p:spPr>
        </p:pic>
        <p:sp>
          <p:nvSpPr>
            <p:cNvPr id="325" name="object 325"/>
            <p:cNvSpPr/>
            <p:nvPr/>
          </p:nvSpPr>
          <p:spPr>
            <a:xfrm>
              <a:off x="4023518" y="4255303"/>
              <a:ext cx="235585" cy="756285"/>
            </a:xfrm>
            <a:custGeom>
              <a:avLst/>
              <a:gdLst/>
              <a:ahLst/>
              <a:cxnLst/>
              <a:rect l="l" t="t" r="r" b="b"/>
              <a:pathLst>
                <a:path w="235585" h="756285">
                  <a:moveTo>
                    <a:pt x="11581" y="185450"/>
                  </a:moveTo>
                  <a:lnTo>
                    <a:pt x="23814" y="262141"/>
                  </a:lnTo>
                  <a:lnTo>
                    <a:pt x="34102" y="310434"/>
                  </a:lnTo>
                  <a:lnTo>
                    <a:pt x="46128" y="357959"/>
                  </a:lnTo>
                  <a:lnTo>
                    <a:pt x="59852" y="404671"/>
                  </a:lnTo>
                  <a:lnTo>
                    <a:pt x="75235" y="450523"/>
                  </a:lnTo>
                  <a:lnTo>
                    <a:pt x="92234" y="495471"/>
                  </a:lnTo>
                  <a:lnTo>
                    <a:pt x="110810" y="539468"/>
                  </a:lnTo>
                  <a:lnTo>
                    <a:pt x="130922" y="582469"/>
                  </a:lnTo>
                  <a:lnTo>
                    <a:pt x="152529" y="624429"/>
                  </a:lnTo>
                  <a:lnTo>
                    <a:pt x="175591" y="665302"/>
                  </a:lnTo>
                  <a:lnTo>
                    <a:pt x="200067" y="705042"/>
                  </a:lnTo>
                  <a:lnTo>
                    <a:pt x="225916" y="743604"/>
                  </a:lnTo>
                  <a:lnTo>
                    <a:pt x="235090" y="756205"/>
                  </a:lnTo>
                </a:path>
                <a:path w="235585" h="756285">
                  <a:moveTo>
                    <a:pt x="2324" y="7682"/>
                  </a:moveTo>
                  <a:lnTo>
                    <a:pt x="2376" y="4922"/>
                  </a:lnTo>
                </a:path>
                <a:path w="235585" h="756285">
                  <a:moveTo>
                    <a:pt x="86" y="0"/>
                  </a:moveTo>
                  <a:lnTo>
                    <a:pt x="0" y="4506"/>
                  </a:lnTo>
                </a:path>
              </a:pathLst>
            </a:custGeom>
            <a:ln w="3175">
              <a:solidFill>
                <a:srgbClr val="ACACAA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326" name="object 326"/>
            <p:cNvSpPr/>
            <p:nvPr/>
          </p:nvSpPr>
          <p:spPr>
            <a:xfrm>
              <a:off x="4021335" y="3213903"/>
              <a:ext cx="568325" cy="1803400"/>
            </a:xfrm>
            <a:custGeom>
              <a:avLst/>
              <a:gdLst/>
              <a:ahLst/>
              <a:cxnLst/>
              <a:rect l="l" t="t" r="r" b="b"/>
              <a:pathLst>
                <a:path w="568325" h="1803400">
                  <a:moveTo>
                    <a:pt x="11008" y="1224259"/>
                  </a:moveTo>
                  <a:lnTo>
                    <a:pt x="22599" y="1298803"/>
                  </a:lnTo>
                  <a:lnTo>
                    <a:pt x="32400" y="1346064"/>
                  </a:lnTo>
                  <a:lnTo>
                    <a:pt x="43862" y="1392600"/>
                  </a:lnTo>
                  <a:lnTo>
                    <a:pt x="56947" y="1438369"/>
                  </a:lnTo>
                  <a:lnTo>
                    <a:pt x="71616" y="1483330"/>
                  </a:lnTo>
                  <a:lnTo>
                    <a:pt x="87832" y="1527440"/>
                  </a:lnTo>
                  <a:lnTo>
                    <a:pt x="105559" y="1570657"/>
                  </a:lnTo>
                  <a:lnTo>
                    <a:pt x="124757" y="1612938"/>
                  </a:lnTo>
                  <a:lnTo>
                    <a:pt x="145390" y="1654241"/>
                  </a:lnTo>
                  <a:lnTo>
                    <a:pt x="167420" y="1694524"/>
                  </a:lnTo>
                  <a:lnTo>
                    <a:pt x="190810" y="1733745"/>
                  </a:lnTo>
                  <a:lnTo>
                    <a:pt x="215521" y="1771862"/>
                  </a:lnTo>
                  <a:lnTo>
                    <a:pt x="237664" y="1803354"/>
                  </a:lnTo>
                  <a:lnTo>
                    <a:pt x="237273" y="1797605"/>
                  </a:lnTo>
                  <a:lnTo>
                    <a:pt x="228099" y="1785004"/>
                  </a:lnTo>
                  <a:lnTo>
                    <a:pt x="202249" y="1746442"/>
                  </a:lnTo>
                  <a:lnTo>
                    <a:pt x="177773" y="1706702"/>
                  </a:lnTo>
                  <a:lnTo>
                    <a:pt x="154712" y="1665829"/>
                  </a:lnTo>
                  <a:lnTo>
                    <a:pt x="133104" y="1623869"/>
                  </a:lnTo>
                  <a:lnTo>
                    <a:pt x="112993" y="1580868"/>
                  </a:lnTo>
                  <a:lnTo>
                    <a:pt x="94417" y="1536871"/>
                  </a:lnTo>
                  <a:lnTo>
                    <a:pt x="77417" y="1491923"/>
                  </a:lnTo>
                  <a:lnTo>
                    <a:pt x="62035" y="1446071"/>
                  </a:lnTo>
                  <a:lnTo>
                    <a:pt x="48311" y="1399359"/>
                  </a:lnTo>
                  <a:lnTo>
                    <a:pt x="36284" y="1351834"/>
                  </a:lnTo>
                  <a:lnTo>
                    <a:pt x="25997" y="1303541"/>
                  </a:lnTo>
                  <a:lnTo>
                    <a:pt x="17489" y="1254525"/>
                  </a:lnTo>
                  <a:lnTo>
                    <a:pt x="13764" y="1226850"/>
                  </a:lnTo>
                  <a:lnTo>
                    <a:pt x="11008" y="1224259"/>
                  </a:lnTo>
                  <a:close/>
                </a:path>
                <a:path w="568325" h="1803400">
                  <a:moveTo>
                    <a:pt x="567832" y="0"/>
                  </a:moveTo>
                  <a:lnTo>
                    <a:pt x="564139" y="0"/>
                  </a:lnTo>
                  <a:lnTo>
                    <a:pt x="563817" y="184"/>
                  </a:lnTo>
                  <a:lnTo>
                    <a:pt x="527050" y="23358"/>
                  </a:lnTo>
                  <a:lnTo>
                    <a:pt x="491190" y="48100"/>
                  </a:lnTo>
                  <a:lnTo>
                    <a:pt x="456276" y="74369"/>
                  </a:lnTo>
                  <a:lnTo>
                    <a:pt x="422346" y="102123"/>
                  </a:lnTo>
                  <a:lnTo>
                    <a:pt x="389436" y="131320"/>
                  </a:lnTo>
                  <a:lnTo>
                    <a:pt x="357584" y="161916"/>
                  </a:lnTo>
                  <a:lnTo>
                    <a:pt x="343211" y="176850"/>
                  </a:lnTo>
                  <a:lnTo>
                    <a:pt x="346177" y="176070"/>
                  </a:lnTo>
                  <a:lnTo>
                    <a:pt x="376531" y="145838"/>
                  </a:lnTo>
                  <a:lnTo>
                    <a:pt x="409769" y="115309"/>
                  </a:lnTo>
                  <a:lnTo>
                    <a:pt x="444098" y="86278"/>
                  </a:lnTo>
                  <a:lnTo>
                    <a:pt x="479475" y="58790"/>
                  </a:lnTo>
                  <a:lnTo>
                    <a:pt x="515860" y="32890"/>
                  </a:lnTo>
                  <a:lnTo>
                    <a:pt x="553214" y="8625"/>
                  </a:lnTo>
                  <a:lnTo>
                    <a:pt x="567832" y="0"/>
                  </a:lnTo>
                  <a:close/>
                </a:path>
                <a:path w="568325" h="1803400">
                  <a:moveTo>
                    <a:pt x="111" y="1036925"/>
                  </a:moveTo>
                  <a:lnTo>
                    <a:pt x="0" y="1042924"/>
                  </a:lnTo>
                  <a:lnTo>
                    <a:pt x="2182" y="1045906"/>
                  </a:lnTo>
                  <a:lnTo>
                    <a:pt x="2268" y="1041399"/>
                  </a:lnTo>
                  <a:lnTo>
                    <a:pt x="111" y="1036925"/>
                  </a:lnTo>
                  <a:close/>
                </a:path>
              </a:pathLst>
            </a:custGeom>
            <a:solidFill>
              <a:srgbClr val="ACACAA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327" name="object 327"/>
            <p:cNvSpPr/>
            <p:nvPr/>
          </p:nvSpPr>
          <p:spPr>
            <a:xfrm>
              <a:off x="4035100" y="4440753"/>
              <a:ext cx="223520" cy="570865"/>
            </a:xfrm>
            <a:custGeom>
              <a:avLst/>
              <a:gdLst/>
              <a:ahLst/>
              <a:cxnLst/>
              <a:rect l="l" t="t" r="r" b="b"/>
              <a:pathLst>
                <a:path w="223520" h="570864">
                  <a:moveTo>
                    <a:pt x="223509" y="570755"/>
                  </a:moveTo>
                  <a:lnTo>
                    <a:pt x="188485" y="519592"/>
                  </a:lnTo>
                  <a:lnTo>
                    <a:pt x="164009" y="479852"/>
                  </a:lnTo>
                  <a:lnTo>
                    <a:pt x="140947" y="438979"/>
                  </a:lnTo>
                  <a:lnTo>
                    <a:pt x="119340" y="397019"/>
                  </a:lnTo>
                  <a:lnTo>
                    <a:pt x="99228" y="354018"/>
                  </a:lnTo>
                  <a:lnTo>
                    <a:pt x="80652" y="310020"/>
                  </a:lnTo>
                  <a:lnTo>
                    <a:pt x="63653" y="265073"/>
                  </a:lnTo>
                  <a:lnTo>
                    <a:pt x="48271" y="219220"/>
                  </a:lnTo>
                  <a:lnTo>
                    <a:pt x="34546" y="172509"/>
                  </a:lnTo>
                  <a:lnTo>
                    <a:pt x="22520" y="124984"/>
                  </a:lnTo>
                  <a:lnTo>
                    <a:pt x="12232" y="76690"/>
                  </a:lnTo>
                  <a:lnTo>
                    <a:pt x="3724" y="27675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ACACAA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328" name="object 328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4364397" y="3213753"/>
              <a:ext cx="224921" cy="177151"/>
            </a:xfrm>
            <a:prstGeom prst="rect">
              <a:avLst/>
            </a:prstGeom>
          </p:spPr>
        </p:pic>
        <p:sp>
          <p:nvSpPr>
            <p:cNvPr id="329" name="object 329"/>
            <p:cNvSpPr/>
            <p:nvPr/>
          </p:nvSpPr>
          <p:spPr>
            <a:xfrm>
              <a:off x="4021335" y="4250829"/>
              <a:ext cx="238125" cy="766445"/>
            </a:xfrm>
            <a:custGeom>
              <a:avLst/>
              <a:gdLst/>
              <a:ahLst/>
              <a:cxnLst/>
              <a:rect l="l" t="t" r="r" b="b"/>
              <a:pathLst>
                <a:path w="238125" h="766445">
                  <a:moveTo>
                    <a:pt x="111" y="0"/>
                  </a:moveTo>
                  <a:lnTo>
                    <a:pt x="28" y="4474"/>
                  </a:lnTo>
                </a:path>
                <a:path w="238125" h="766445">
                  <a:moveTo>
                    <a:pt x="11008" y="187334"/>
                  </a:moveTo>
                  <a:lnTo>
                    <a:pt x="22599" y="261878"/>
                  </a:lnTo>
                  <a:lnTo>
                    <a:pt x="32400" y="309138"/>
                  </a:lnTo>
                  <a:lnTo>
                    <a:pt x="43862" y="355674"/>
                  </a:lnTo>
                  <a:lnTo>
                    <a:pt x="56947" y="401444"/>
                  </a:lnTo>
                  <a:lnTo>
                    <a:pt x="71616" y="446405"/>
                  </a:lnTo>
                  <a:lnTo>
                    <a:pt x="87832" y="490515"/>
                  </a:lnTo>
                  <a:lnTo>
                    <a:pt x="105559" y="533731"/>
                  </a:lnTo>
                  <a:lnTo>
                    <a:pt x="124757" y="576012"/>
                  </a:lnTo>
                  <a:lnTo>
                    <a:pt x="145390" y="617316"/>
                  </a:lnTo>
                  <a:lnTo>
                    <a:pt x="167420" y="657599"/>
                  </a:lnTo>
                  <a:lnTo>
                    <a:pt x="190810" y="696820"/>
                  </a:lnTo>
                  <a:lnTo>
                    <a:pt x="215521" y="734936"/>
                  </a:lnTo>
                  <a:lnTo>
                    <a:pt x="237664" y="766428"/>
                  </a:lnTo>
                </a:path>
                <a:path w="238125" h="766445">
                  <a:moveTo>
                    <a:pt x="2182" y="8981"/>
                  </a:moveTo>
                  <a:lnTo>
                    <a:pt x="2268" y="4474"/>
                  </a:lnTo>
                </a:path>
                <a:path w="238125" h="766445">
                  <a:moveTo>
                    <a:pt x="28" y="4474"/>
                  </a:moveTo>
                  <a:lnTo>
                    <a:pt x="0" y="5998"/>
                  </a:lnTo>
                </a:path>
              </a:pathLst>
            </a:custGeom>
            <a:ln w="3175">
              <a:solidFill>
                <a:srgbClr val="ACACAA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330" name="object 330"/>
            <p:cNvSpPr/>
            <p:nvPr/>
          </p:nvSpPr>
          <p:spPr>
            <a:xfrm>
              <a:off x="4018957" y="3213903"/>
              <a:ext cx="567055" cy="1809750"/>
            </a:xfrm>
            <a:custGeom>
              <a:avLst/>
              <a:gdLst/>
              <a:ahLst/>
              <a:cxnLst/>
              <a:rect l="l" t="t" r="r" b="b"/>
              <a:pathLst>
                <a:path w="567054" h="1809750">
                  <a:moveTo>
                    <a:pt x="10450" y="1221500"/>
                  </a:moveTo>
                  <a:lnTo>
                    <a:pt x="22606" y="1300311"/>
                  </a:lnTo>
                  <a:lnTo>
                    <a:pt x="32431" y="1347677"/>
                  </a:lnTo>
                  <a:lnTo>
                    <a:pt x="43920" y="1394317"/>
                  </a:lnTo>
                  <a:lnTo>
                    <a:pt x="57035" y="1440190"/>
                  </a:lnTo>
                  <a:lnTo>
                    <a:pt x="71739" y="1485252"/>
                  </a:lnTo>
                  <a:lnTo>
                    <a:pt x="87994" y="1529461"/>
                  </a:lnTo>
                  <a:lnTo>
                    <a:pt x="105762" y="1572776"/>
                  </a:lnTo>
                  <a:lnTo>
                    <a:pt x="125005" y="1615153"/>
                  </a:lnTo>
                  <a:lnTo>
                    <a:pt x="145687" y="1656550"/>
                  </a:lnTo>
                  <a:lnTo>
                    <a:pt x="167768" y="1696926"/>
                  </a:lnTo>
                  <a:lnTo>
                    <a:pt x="191212" y="1736237"/>
                  </a:lnTo>
                  <a:lnTo>
                    <a:pt x="215980" y="1774441"/>
                  </a:lnTo>
                  <a:lnTo>
                    <a:pt x="240442" y="1809229"/>
                  </a:lnTo>
                  <a:lnTo>
                    <a:pt x="240042" y="1803354"/>
                  </a:lnTo>
                  <a:lnTo>
                    <a:pt x="217899" y="1771862"/>
                  </a:lnTo>
                  <a:lnTo>
                    <a:pt x="193188" y="1733745"/>
                  </a:lnTo>
                  <a:lnTo>
                    <a:pt x="169799" y="1694524"/>
                  </a:lnTo>
                  <a:lnTo>
                    <a:pt x="147769" y="1654241"/>
                  </a:lnTo>
                  <a:lnTo>
                    <a:pt x="127136" y="1612938"/>
                  </a:lnTo>
                  <a:lnTo>
                    <a:pt x="107937" y="1570657"/>
                  </a:lnTo>
                  <a:lnTo>
                    <a:pt x="90211" y="1527440"/>
                  </a:lnTo>
                  <a:lnTo>
                    <a:pt x="73994" y="1483330"/>
                  </a:lnTo>
                  <a:lnTo>
                    <a:pt x="59325" y="1438369"/>
                  </a:lnTo>
                  <a:lnTo>
                    <a:pt x="46241" y="1392600"/>
                  </a:lnTo>
                  <a:lnTo>
                    <a:pt x="34779" y="1346064"/>
                  </a:lnTo>
                  <a:lnTo>
                    <a:pt x="24977" y="1298803"/>
                  </a:lnTo>
                  <a:lnTo>
                    <a:pt x="16873" y="1250861"/>
                  </a:lnTo>
                  <a:lnTo>
                    <a:pt x="13386" y="1224259"/>
                  </a:lnTo>
                  <a:lnTo>
                    <a:pt x="10450" y="1221500"/>
                  </a:lnTo>
                  <a:close/>
                </a:path>
                <a:path w="567054" h="1809750">
                  <a:moveTo>
                    <a:pt x="173" y="1032119"/>
                  </a:moveTo>
                  <a:lnTo>
                    <a:pt x="83" y="1036925"/>
                  </a:lnTo>
                  <a:lnTo>
                    <a:pt x="0" y="1041399"/>
                  </a:lnTo>
                  <a:lnTo>
                    <a:pt x="1262" y="1041399"/>
                  </a:lnTo>
                  <a:lnTo>
                    <a:pt x="2378" y="1042924"/>
                  </a:lnTo>
                  <a:lnTo>
                    <a:pt x="2490" y="1036925"/>
                  </a:lnTo>
                  <a:lnTo>
                    <a:pt x="173" y="1032119"/>
                  </a:lnTo>
                  <a:close/>
                </a:path>
                <a:path w="567054" h="1809750">
                  <a:moveTo>
                    <a:pt x="566518" y="0"/>
                  </a:moveTo>
                  <a:lnTo>
                    <a:pt x="563102" y="0"/>
                  </a:lnTo>
                  <a:lnTo>
                    <a:pt x="528227" y="21981"/>
                  </a:lnTo>
                  <a:lnTo>
                    <a:pt x="492286" y="46781"/>
                  </a:lnTo>
                  <a:lnTo>
                    <a:pt x="457292" y="73112"/>
                  </a:lnTo>
                  <a:lnTo>
                    <a:pt x="423283" y="100930"/>
                  </a:lnTo>
                  <a:lnTo>
                    <a:pt x="390298" y="130194"/>
                  </a:lnTo>
                  <a:lnTo>
                    <a:pt x="358373" y="160861"/>
                  </a:lnTo>
                  <a:lnTo>
                    <a:pt x="342070" y="177799"/>
                  </a:lnTo>
                  <a:lnTo>
                    <a:pt x="345589" y="176850"/>
                  </a:lnTo>
                  <a:lnTo>
                    <a:pt x="359963" y="161916"/>
                  </a:lnTo>
                  <a:lnTo>
                    <a:pt x="391814" y="131320"/>
                  </a:lnTo>
                  <a:lnTo>
                    <a:pt x="424724" y="102123"/>
                  </a:lnTo>
                  <a:lnTo>
                    <a:pt x="458655" y="74369"/>
                  </a:lnTo>
                  <a:lnTo>
                    <a:pt x="493568" y="48100"/>
                  </a:lnTo>
                  <a:lnTo>
                    <a:pt x="529428" y="23358"/>
                  </a:lnTo>
                  <a:lnTo>
                    <a:pt x="566195" y="184"/>
                  </a:lnTo>
                  <a:lnTo>
                    <a:pt x="566518" y="0"/>
                  </a:lnTo>
                  <a:close/>
                </a:path>
              </a:pathLst>
            </a:custGeom>
            <a:solidFill>
              <a:srgbClr val="ACACAA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331" name="object 331"/>
            <p:cNvSpPr/>
            <p:nvPr/>
          </p:nvSpPr>
          <p:spPr>
            <a:xfrm>
              <a:off x="4021364" y="4250829"/>
              <a:ext cx="238125" cy="766445"/>
            </a:xfrm>
            <a:custGeom>
              <a:avLst/>
              <a:gdLst/>
              <a:ahLst/>
              <a:cxnLst/>
              <a:rect l="l" t="t" r="r" b="b"/>
              <a:pathLst>
                <a:path w="238125" h="766445">
                  <a:moveTo>
                    <a:pt x="237636" y="766428"/>
                  </a:moveTo>
                  <a:lnTo>
                    <a:pt x="215492" y="734936"/>
                  </a:lnTo>
                  <a:lnTo>
                    <a:pt x="190781" y="696820"/>
                  </a:lnTo>
                  <a:lnTo>
                    <a:pt x="167392" y="657599"/>
                  </a:lnTo>
                  <a:lnTo>
                    <a:pt x="145362" y="617316"/>
                  </a:lnTo>
                  <a:lnTo>
                    <a:pt x="124729" y="576012"/>
                  </a:lnTo>
                  <a:lnTo>
                    <a:pt x="105530" y="533731"/>
                  </a:lnTo>
                  <a:lnTo>
                    <a:pt x="87804" y="490515"/>
                  </a:lnTo>
                  <a:lnTo>
                    <a:pt x="71587" y="446405"/>
                  </a:lnTo>
                  <a:lnTo>
                    <a:pt x="56918" y="401444"/>
                  </a:lnTo>
                  <a:lnTo>
                    <a:pt x="43834" y="355674"/>
                  </a:lnTo>
                  <a:lnTo>
                    <a:pt x="32372" y="309138"/>
                  </a:lnTo>
                  <a:lnTo>
                    <a:pt x="22570" y="261878"/>
                  </a:lnTo>
                  <a:lnTo>
                    <a:pt x="14467" y="213935"/>
                  </a:lnTo>
                  <a:lnTo>
                    <a:pt x="10979" y="187334"/>
                  </a:lnTo>
                </a:path>
                <a:path w="238125" h="766445">
                  <a:moveTo>
                    <a:pt x="0" y="4474"/>
                  </a:moveTo>
                  <a:lnTo>
                    <a:pt x="83" y="0"/>
                  </a:lnTo>
                </a:path>
              </a:pathLst>
            </a:custGeom>
            <a:ln w="3175">
              <a:solidFill>
                <a:srgbClr val="ACACAA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332" name="object 332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4360907" y="3213753"/>
              <a:ext cx="224718" cy="178069"/>
            </a:xfrm>
            <a:prstGeom prst="rect">
              <a:avLst/>
            </a:prstGeom>
          </p:spPr>
        </p:pic>
        <p:sp>
          <p:nvSpPr>
            <p:cNvPr id="333" name="object 333"/>
            <p:cNvSpPr/>
            <p:nvPr/>
          </p:nvSpPr>
          <p:spPr>
            <a:xfrm>
              <a:off x="4018957" y="4246023"/>
              <a:ext cx="240665" cy="777240"/>
            </a:xfrm>
            <a:custGeom>
              <a:avLst/>
              <a:gdLst/>
              <a:ahLst/>
              <a:cxnLst/>
              <a:rect l="l" t="t" r="r" b="b"/>
              <a:pathLst>
                <a:path w="240664" h="777239">
                  <a:moveTo>
                    <a:pt x="173" y="0"/>
                  </a:moveTo>
                  <a:lnTo>
                    <a:pt x="0" y="9280"/>
                  </a:lnTo>
                </a:path>
                <a:path w="240664" h="777239">
                  <a:moveTo>
                    <a:pt x="10450" y="189380"/>
                  </a:moveTo>
                  <a:lnTo>
                    <a:pt x="22606" y="268191"/>
                  </a:lnTo>
                  <a:lnTo>
                    <a:pt x="32431" y="315557"/>
                  </a:lnTo>
                  <a:lnTo>
                    <a:pt x="43920" y="362198"/>
                  </a:lnTo>
                  <a:lnTo>
                    <a:pt x="57035" y="408070"/>
                  </a:lnTo>
                  <a:lnTo>
                    <a:pt x="71739" y="453132"/>
                  </a:lnTo>
                  <a:lnTo>
                    <a:pt x="87994" y="497342"/>
                  </a:lnTo>
                  <a:lnTo>
                    <a:pt x="105762" y="540656"/>
                  </a:lnTo>
                  <a:lnTo>
                    <a:pt x="125005" y="583034"/>
                  </a:lnTo>
                  <a:lnTo>
                    <a:pt x="145687" y="624431"/>
                  </a:lnTo>
                  <a:lnTo>
                    <a:pt x="167768" y="664806"/>
                  </a:lnTo>
                  <a:lnTo>
                    <a:pt x="191212" y="704117"/>
                  </a:lnTo>
                  <a:lnTo>
                    <a:pt x="215980" y="742321"/>
                  </a:lnTo>
                  <a:lnTo>
                    <a:pt x="240442" y="777110"/>
                  </a:lnTo>
                </a:path>
                <a:path w="240664" h="777239">
                  <a:moveTo>
                    <a:pt x="2378" y="10804"/>
                  </a:moveTo>
                  <a:lnTo>
                    <a:pt x="2406" y="9280"/>
                  </a:lnTo>
                </a:path>
              </a:pathLst>
            </a:custGeom>
            <a:ln w="3175">
              <a:solidFill>
                <a:srgbClr val="ACACAA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334" name="object 334"/>
            <p:cNvSpPr/>
            <p:nvPr/>
          </p:nvSpPr>
          <p:spPr>
            <a:xfrm>
              <a:off x="4016572" y="3213903"/>
              <a:ext cx="565785" cy="1815464"/>
            </a:xfrm>
            <a:custGeom>
              <a:avLst/>
              <a:gdLst/>
              <a:ahLst/>
              <a:cxnLst/>
              <a:rect l="l" t="t" r="r" b="b"/>
              <a:pathLst>
                <a:path w="565785" h="1815464">
                  <a:moveTo>
                    <a:pt x="9923" y="1218762"/>
                  </a:moveTo>
                  <a:lnTo>
                    <a:pt x="22641" y="1301818"/>
                  </a:lnTo>
                  <a:lnTo>
                    <a:pt x="32489" y="1349287"/>
                  </a:lnTo>
                  <a:lnTo>
                    <a:pt x="44004" y="1396029"/>
                  </a:lnTo>
                  <a:lnTo>
                    <a:pt x="57150" y="1442002"/>
                  </a:lnTo>
                  <a:lnTo>
                    <a:pt x="71888" y="1487162"/>
                  </a:lnTo>
                  <a:lnTo>
                    <a:pt x="88180" y="1531467"/>
                  </a:lnTo>
                  <a:lnTo>
                    <a:pt x="105989" y="1574875"/>
                  </a:lnTo>
                  <a:lnTo>
                    <a:pt x="125277" y="1617344"/>
                  </a:lnTo>
                  <a:lnTo>
                    <a:pt x="146006" y="1658830"/>
                  </a:lnTo>
                  <a:lnTo>
                    <a:pt x="168138" y="1699293"/>
                  </a:lnTo>
                  <a:lnTo>
                    <a:pt x="191635" y="1738688"/>
                  </a:lnTo>
                  <a:lnTo>
                    <a:pt x="216460" y="1776974"/>
                  </a:lnTo>
                  <a:lnTo>
                    <a:pt x="242576" y="1814108"/>
                  </a:lnTo>
                  <a:lnTo>
                    <a:pt x="243216" y="1814949"/>
                  </a:lnTo>
                  <a:lnTo>
                    <a:pt x="242827" y="1809229"/>
                  </a:lnTo>
                  <a:lnTo>
                    <a:pt x="218366" y="1774441"/>
                  </a:lnTo>
                  <a:lnTo>
                    <a:pt x="193597" y="1736237"/>
                  </a:lnTo>
                  <a:lnTo>
                    <a:pt x="170153" y="1696926"/>
                  </a:lnTo>
                  <a:lnTo>
                    <a:pt x="148072" y="1656550"/>
                  </a:lnTo>
                  <a:lnTo>
                    <a:pt x="127391" y="1615153"/>
                  </a:lnTo>
                  <a:lnTo>
                    <a:pt x="108147" y="1572776"/>
                  </a:lnTo>
                  <a:lnTo>
                    <a:pt x="90379" y="1529461"/>
                  </a:lnTo>
                  <a:lnTo>
                    <a:pt x="74124" y="1485252"/>
                  </a:lnTo>
                  <a:lnTo>
                    <a:pt x="59421" y="1440190"/>
                  </a:lnTo>
                  <a:lnTo>
                    <a:pt x="46305" y="1394317"/>
                  </a:lnTo>
                  <a:lnTo>
                    <a:pt x="34817" y="1347677"/>
                  </a:lnTo>
                  <a:lnTo>
                    <a:pt x="24992" y="1300311"/>
                  </a:lnTo>
                  <a:lnTo>
                    <a:pt x="16869" y="1252262"/>
                  </a:lnTo>
                  <a:lnTo>
                    <a:pt x="12836" y="1221500"/>
                  </a:lnTo>
                  <a:lnTo>
                    <a:pt x="9923" y="1218762"/>
                  </a:lnTo>
                  <a:close/>
                </a:path>
                <a:path w="565785" h="1815464">
                  <a:moveTo>
                    <a:pt x="909" y="1028699"/>
                  </a:moveTo>
                  <a:lnTo>
                    <a:pt x="236" y="1028699"/>
                  </a:lnTo>
                  <a:lnTo>
                    <a:pt x="0" y="1041399"/>
                  </a:lnTo>
                  <a:lnTo>
                    <a:pt x="2385" y="1041399"/>
                  </a:lnTo>
                  <a:lnTo>
                    <a:pt x="2558" y="1032119"/>
                  </a:lnTo>
                  <a:lnTo>
                    <a:pt x="909" y="1028699"/>
                  </a:lnTo>
                  <a:close/>
                </a:path>
                <a:path w="565785" h="1815464">
                  <a:moveTo>
                    <a:pt x="565488" y="0"/>
                  </a:moveTo>
                  <a:lnTo>
                    <a:pt x="562033" y="0"/>
                  </a:lnTo>
                  <a:lnTo>
                    <a:pt x="529417" y="20556"/>
                  </a:lnTo>
                  <a:lnTo>
                    <a:pt x="493395" y="45410"/>
                  </a:lnTo>
                  <a:lnTo>
                    <a:pt x="458322" y="71798"/>
                  </a:lnTo>
                  <a:lnTo>
                    <a:pt x="424236" y="99678"/>
                  </a:lnTo>
                  <a:lnTo>
                    <a:pt x="391176" y="129007"/>
                  </a:lnTo>
                  <a:lnTo>
                    <a:pt x="359178" y="159742"/>
                  </a:lnTo>
                  <a:lnTo>
                    <a:pt x="340926" y="178706"/>
                  </a:lnTo>
                  <a:lnTo>
                    <a:pt x="344368" y="177799"/>
                  </a:lnTo>
                  <a:lnTo>
                    <a:pt x="360759" y="160861"/>
                  </a:lnTo>
                  <a:lnTo>
                    <a:pt x="392683" y="130194"/>
                  </a:lnTo>
                  <a:lnTo>
                    <a:pt x="425669" y="100930"/>
                  </a:lnTo>
                  <a:lnTo>
                    <a:pt x="459677" y="73112"/>
                  </a:lnTo>
                  <a:lnTo>
                    <a:pt x="494671" y="46781"/>
                  </a:lnTo>
                  <a:lnTo>
                    <a:pt x="530612" y="21981"/>
                  </a:lnTo>
                  <a:lnTo>
                    <a:pt x="565488" y="0"/>
                  </a:lnTo>
                  <a:close/>
                </a:path>
              </a:pathLst>
            </a:custGeom>
            <a:solidFill>
              <a:srgbClr val="ACACAA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335" name="object 335"/>
            <p:cNvSpPr/>
            <p:nvPr/>
          </p:nvSpPr>
          <p:spPr>
            <a:xfrm>
              <a:off x="4018957" y="4246023"/>
              <a:ext cx="240665" cy="777240"/>
            </a:xfrm>
            <a:custGeom>
              <a:avLst/>
              <a:gdLst/>
              <a:ahLst/>
              <a:cxnLst/>
              <a:rect l="l" t="t" r="r" b="b"/>
              <a:pathLst>
                <a:path w="240664" h="777239">
                  <a:moveTo>
                    <a:pt x="240442" y="777110"/>
                  </a:moveTo>
                  <a:lnTo>
                    <a:pt x="215980" y="742321"/>
                  </a:lnTo>
                  <a:lnTo>
                    <a:pt x="191212" y="704117"/>
                  </a:lnTo>
                  <a:lnTo>
                    <a:pt x="167768" y="664806"/>
                  </a:lnTo>
                  <a:lnTo>
                    <a:pt x="145687" y="624431"/>
                  </a:lnTo>
                  <a:lnTo>
                    <a:pt x="125005" y="583034"/>
                  </a:lnTo>
                  <a:lnTo>
                    <a:pt x="105762" y="540656"/>
                  </a:lnTo>
                  <a:lnTo>
                    <a:pt x="87994" y="497342"/>
                  </a:lnTo>
                  <a:lnTo>
                    <a:pt x="71739" y="453132"/>
                  </a:lnTo>
                  <a:lnTo>
                    <a:pt x="57035" y="408070"/>
                  </a:lnTo>
                  <a:lnTo>
                    <a:pt x="43920" y="362198"/>
                  </a:lnTo>
                  <a:lnTo>
                    <a:pt x="32431" y="315557"/>
                  </a:lnTo>
                  <a:lnTo>
                    <a:pt x="22606" y="268191"/>
                  </a:lnTo>
                  <a:lnTo>
                    <a:pt x="14483" y="220142"/>
                  </a:lnTo>
                  <a:lnTo>
                    <a:pt x="10450" y="189380"/>
                  </a:lnTo>
                </a:path>
                <a:path w="240664" h="777239">
                  <a:moveTo>
                    <a:pt x="0" y="9280"/>
                  </a:moveTo>
                  <a:lnTo>
                    <a:pt x="173" y="0"/>
                  </a:lnTo>
                </a:path>
              </a:pathLst>
            </a:custGeom>
            <a:ln w="3175">
              <a:solidFill>
                <a:srgbClr val="ACACAA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336" name="object 336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4357348" y="3213753"/>
              <a:ext cx="224862" cy="179006"/>
            </a:xfrm>
            <a:prstGeom prst="rect">
              <a:avLst/>
            </a:prstGeom>
          </p:spPr>
        </p:pic>
        <p:sp>
          <p:nvSpPr>
            <p:cNvPr id="337" name="object 337"/>
            <p:cNvSpPr/>
            <p:nvPr/>
          </p:nvSpPr>
          <p:spPr>
            <a:xfrm>
              <a:off x="4016572" y="4242603"/>
              <a:ext cx="243840" cy="786765"/>
            </a:xfrm>
            <a:custGeom>
              <a:avLst/>
              <a:gdLst/>
              <a:ahLst/>
              <a:cxnLst/>
              <a:rect l="l" t="t" r="r" b="b"/>
              <a:pathLst>
                <a:path w="243839" h="786764">
                  <a:moveTo>
                    <a:pt x="236" y="0"/>
                  </a:moveTo>
                  <a:lnTo>
                    <a:pt x="0" y="12699"/>
                  </a:lnTo>
                </a:path>
                <a:path w="243839" h="786764">
                  <a:moveTo>
                    <a:pt x="9923" y="190062"/>
                  </a:moveTo>
                  <a:lnTo>
                    <a:pt x="22641" y="273118"/>
                  </a:lnTo>
                  <a:lnTo>
                    <a:pt x="32489" y="320587"/>
                  </a:lnTo>
                  <a:lnTo>
                    <a:pt x="44004" y="367330"/>
                  </a:lnTo>
                  <a:lnTo>
                    <a:pt x="57150" y="413302"/>
                  </a:lnTo>
                  <a:lnTo>
                    <a:pt x="71888" y="458462"/>
                  </a:lnTo>
                  <a:lnTo>
                    <a:pt x="88180" y="502767"/>
                  </a:lnTo>
                  <a:lnTo>
                    <a:pt x="105989" y="546175"/>
                  </a:lnTo>
                  <a:lnTo>
                    <a:pt x="125277" y="588644"/>
                  </a:lnTo>
                  <a:lnTo>
                    <a:pt x="146006" y="630131"/>
                  </a:lnTo>
                  <a:lnTo>
                    <a:pt x="168138" y="670593"/>
                  </a:lnTo>
                  <a:lnTo>
                    <a:pt x="191635" y="709988"/>
                  </a:lnTo>
                  <a:lnTo>
                    <a:pt x="216460" y="748274"/>
                  </a:lnTo>
                  <a:lnTo>
                    <a:pt x="242576" y="785408"/>
                  </a:lnTo>
                  <a:lnTo>
                    <a:pt x="243216" y="786249"/>
                  </a:lnTo>
                </a:path>
              </a:pathLst>
            </a:custGeom>
            <a:ln w="3175">
              <a:solidFill>
                <a:srgbClr val="ACACAA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338" name="object 338"/>
            <p:cNvSpPr/>
            <p:nvPr/>
          </p:nvSpPr>
          <p:spPr>
            <a:xfrm>
              <a:off x="4014165" y="3213903"/>
              <a:ext cx="564515" cy="1821180"/>
            </a:xfrm>
            <a:custGeom>
              <a:avLst/>
              <a:gdLst/>
              <a:ahLst/>
              <a:cxnLst/>
              <a:rect l="l" t="t" r="r" b="b"/>
              <a:pathLst>
                <a:path w="564514" h="1821179">
                  <a:moveTo>
                    <a:pt x="9390" y="1215999"/>
                  </a:moveTo>
                  <a:lnTo>
                    <a:pt x="14512" y="1255065"/>
                  </a:lnTo>
                  <a:lnTo>
                    <a:pt x="22670" y="1303326"/>
                  </a:lnTo>
                  <a:lnTo>
                    <a:pt x="32538" y="1350902"/>
                  </a:lnTo>
                  <a:lnTo>
                    <a:pt x="44077" y="1397749"/>
                  </a:lnTo>
                  <a:lnTo>
                    <a:pt x="57250" y="1443824"/>
                  </a:lnTo>
                  <a:lnTo>
                    <a:pt x="72018" y="1489086"/>
                  </a:lnTo>
                  <a:lnTo>
                    <a:pt x="88344" y="1533492"/>
                  </a:lnTo>
                  <a:lnTo>
                    <a:pt x="106191" y="1576999"/>
                  </a:lnTo>
                  <a:lnTo>
                    <a:pt x="125519" y="1619564"/>
                  </a:lnTo>
                  <a:lnTo>
                    <a:pt x="146292" y="1661145"/>
                  </a:lnTo>
                  <a:lnTo>
                    <a:pt x="168471" y="1701700"/>
                  </a:lnTo>
                  <a:lnTo>
                    <a:pt x="192019" y="1741186"/>
                  </a:lnTo>
                  <a:lnTo>
                    <a:pt x="216898" y="1779560"/>
                  </a:lnTo>
                  <a:lnTo>
                    <a:pt x="243069" y="1816780"/>
                  </a:lnTo>
                  <a:lnTo>
                    <a:pt x="246011" y="1820644"/>
                  </a:lnTo>
                  <a:lnTo>
                    <a:pt x="245748" y="1816780"/>
                  </a:lnTo>
                  <a:lnTo>
                    <a:pt x="245623" y="1814949"/>
                  </a:lnTo>
                  <a:lnTo>
                    <a:pt x="244982" y="1814108"/>
                  </a:lnTo>
                  <a:lnTo>
                    <a:pt x="218867" y="1776974"/>
                  </a:lnTo>
                  <a:lnTo>
                    <a:pt x="194042" y="1738688"/>
                  </a:lnTo>
                  <a:lnTo>
                    <a:pt x="170545" y="1699293"/>
                  </a:lnTo>
                  <a:lnTo>
                    <a:pt x="148412" y="1658830"/>
                  </a:lnTo>
                  <a:lnTo>
                    <a:pt x="127684" y="1617344"/>
                  </a:lnTo>
                  <a:lnTo>
                    <a:pt x="108396" y="1574875"/>
                  </a:lnTo>
                  <a:lnTo>
                    <a:pt x="90587" y="1531467"/>
                  </a:lnTo>
                  <a:lnTo>
                    <a:pt x="74295" y="1487162"/>
                  </a:lnTo>
                  <a:lnTo>
                    <a:pt x="59557" y="1442002"/>
                  </a:lnTo>
                  <a:lnTo>
                    <a:pt x="46411" y="1396029"/>
                  </a:lnTo>
                  <a:lnTo>
                    <a:pt x="34896" y="1349287"/>
                  </a:lnTo>
                  <a:lnTo>
                    <a:pt x="25048" y="1301818"/>
                  </a:lnTo>
                  <a:lnTo>
                    <a:pt x="16906" y="1253663"/>
                  </a:lnTo>
                  <a:lnTo>
                    <a:pt x="12330" y="1218762"/>
                  </a:lnTo>
                  <a:lnTo>
                    <a:pt x="9390" y="1215999"/>
                  </a:lnTo>
                  <a:close/>
                </a:path>
                <a:path w="564514" h="1821179">
                  <a:moveTo>
                    <a:pt x="2643" y="1028699"/>
                  </a:moveTo>
                  <a:lnTo>
                    <a:pt x="236" y="1028699"/>
                  </a:lnTo>
                  <a:lnTo>
                    <a:pt x="0" y="1041399"/>
                  </a:lnTo>
                  <a:lnTo>
                    <a:pt x="2406" y="1041399"/>
                  </a:lnTo>
                  <a:lnTo>
                    <a:pt x="2643" y="1028699"/>
                  </a:lnTo>
                  <a:close/>
                </a:path>
                <a:path w="564514" h="1821179">
                  <a:moveTo>
                    <a:pt x="564440" y="0"/>
                  </a:moveTo>
                  <a:lnTo>
                    <a:pt x="561168" y="0"/>
                  </a:lnTo>
                  <a:lnTo>
                    <a:pt x="530547" y="19296"/>
                  </a:lnTo>
                  <a:lnTo>
                    <a:pt x="494443" y="44203"/>
                  </a:lnTo>
                  <a:lnTo>
                    <a:pt x="459291" y="70647"/>
                  </a:lnTo>
                  <a:lnTo>
                    <a:pt x="425129" y="98586"/>
                  </a:lnTo>
                  <a:lnTo>
                    <a:pt x="391995" y="127977"/>
                  </a:lnTo>
                  <a:lnTo>
                    <a:pt x="359927" y="158778"/>
                  </a:lnTo>
                  <a:lnTo>
                    <a:pt x="339867" y="179618"/>
                  </a:lnTo>
                  <a:lnTo>
                    <a:pt x="343333" y="178706"/>
                  </a:lnTo>
                  <a:lnTo>
                    <a:pt x="361585" y="159742"/>
                  </a:lnTo>
                  <a:lnTo>
                    <a:pt x="393583" y="129007"/>
                  </a:lnTo>
                  <a:lnTo>
                    <a:pt x="426643" y="99678"/>
                  </a:lnTo>
                  <a:lnTo>
                    <a:pt x="460728" y="71798"/>
                  </a:lnTo>
                  <a:lnTo>
                    <a:pt x="495801" y="45410"/>
                  </a:lnTo>
                  <a:lnTo>
                    <a:pt x="531824" y="20556"/>
                  </a:lnTo>
                  <a:lnTo>
                    <a:pt x="564440" y="0"/>
                  </a:lnTo>
                  <a:close/>
                </a:path>
              </a:pathLst>
            </a:custGeom>
            <a:solidFill>
              <a:srgbClr val="ACACAA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339" name="object 339"/>
            <p:cNvSpPr/>
            <p:nvPr/>
          </p:nvSpPr>
          <p:spPr>
            <a:xfrm>
              <a:off x="4016572" y="4242603"/>
              <a:ext cx="243840" cy="786765"/>
            </a:xfrm>
            <a:custGeom>
              <a:avLst/>
              <a:gdLst/>
              <a:ahLst/>
              <a:cxnLst/>
              <a:rect l="l" t="t" r="r" b="b"/>
              <a:pathLst>
                <a:path w="243839" h="786764">
                  <a:moveTo>
                    <a:pt x="243216" y="786249"/>
                  </a:moveTo>
                  <a:lnTo>
                    <a:pt x="216460" y="748274"/>
                  </a:lnTo>
                  <a:lnTo>
                    <a:pt x="191635" y="709988"/>
                  </a:lnTo>
                  <a:lnTo>
                    <a:pt x="168138" y="670593"/>
                  </a:lnTo>
                  <a:lnTo>
                    <a:pt x="146006" y="630131"/>
                  </a:lnTo>
                  <a:lnTo>
                    <a:pt x="125277" y="588644"/>
                  </a:lnTo>
                  <a:lnTo>
                    <a:pt x="105989" y="546175"/>
                  </a:lnTo>
                  <a:lnTo>
                    <a:pt x="88180" y="502767"/>
                  </a:lnTo>
                  <a:lnTo>
                    <a:pt x="71888" y="458462"/>
                  </a:lnTo>
                  <a:lnTo>
                    <a:pt x="57150" y="413302"/>
                  </a:lnTo>
                  <a:lnTo>
                    <a:pt x="44004" y="367330"/>
                  </a:lnTo>
                  <a:lnTo>
                    <a:pt x="32489" y="320587"/>
                  </a:lnTo>
                  <a:lnTo>
                    <a:pt x="22641" y="273118"/>
                  </a:lnTo>
                  <a:lnTo>
                    <a:pt x="14500" y="224963"/>
                  </a:lnTo>
                  <a:lnTo>
                    <a:pt x="9923" y="190062"/>
                  </a:lnTo>
                </a:path>
                <a:path w="243839" h="786764">
                  <a:moveTo>
                    <a:pt x="0" y="12699"/>
                  </a:moveTo>
                  <a:lnTo>
                    <a:pt x="236" y="0"/>
                  </a:lnTo>
                </a:path>
              </a:pathLst>
            </a:custGeom>
            <a:ln w="3175">
              <a:solidFill>
                <a:srgbClr val="ACACAA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340" name="object 340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4353882" y="3213753"/>
              <a:ext cx="224873" cy="179918"/>
            </a:xfrm>
            <a:prstGeom prst="rect">
              <a:avLst/>
            </a:prstGeom>
          </p:spPr>
        </p:pic>
        <p:sp>
          <p:nvSpPr>
            <p:cNvPr id="341" name="object 341"/>
            <p:cNvSpPr/>
            <p:nvPr/>
          </p:nvSpPr>
          <p:spPr>
            <a:xfrm>
              <a:off x="4014165" y="4242603"/>
              <a:ext cx="246379" cy="792480"/>
            </a:xfrm>
            <a:custGeom>
              <a:avLst/>
              <a:gdLst/>
              <a:ahLst/>
              <a:cxnLst/>
              <a:rect l="l" t="t" r="r" b="b"/>
              <a:pathLst>
                <a:path w="246379" h="792479">
                  <a:moveTo>
                    <a:pt x="236" y="0"/>
                  </a:moveTo>
                  <a:lnTo>
                    <a:pt x="0" y="12699"/>
                  </a:lnTo>
                </a:path>
                <a:path w="246379" h="792479">
                  <a:moveTo>
                    <a:pt x="9390" y="187299"/>
                  </a:moveTo>
                  <a:lnTo>
                    <a:pt x="14512" y="226365"/>
                  </a:lnTo>
                  <a:lnTo>
                    <a:pt x="22670" y="274627"/>
                  </a:lnTo>
                  <a:lnTo>
                    <a:pt x="32538" y="322202"/>
                  </a:lnTo>
                  <a:lnTo>
                    <a:pt x="44077" y="369049"/>
                  </a:lnTo>
                  <a:lnTo>
                    <a:pt x="57250" y="415124"/>
                  </a:lnTo>
                  <a:lnTo>
                    <a:pt x="72018" y="460386"/>
                  </a:lnTo>
                  <a:lnTo>
                    <a:pt x="88344" y="504792"/>
                  </a:lnTo>
                  <a:lnTo>
                    <a:pt x="106191" y="548299"/>
                  </a:lnTo>
                  <a:lnTo>
                    <a:pt x="125519" y="590864"/>
                  </a:lnTo>
                  <a:lnTo>
                    <a:pt x="146292" y="632445"/>
                  </a:lnTo>
                  <a:lnTo>
                    <a:pt x="168471" y="673000"/>
                  </a:lnTo>
                  <a:lnTo>
                    <a:pt x="192019" y="712486"/>
                  </a:lnTo>
                  <a:lnTo>
                    <a:pt x="216898" y="750860"/>
                  </a:lnTo>
                  <a:lnTo>
                    <a:pt x="243069" y="788080"/>
                  </a:lnTo>
                  <a:lnTo>
                    <a:pt x="246011" y="791944"/>
                  </a:lnTo>
                </a:path>
              </a:pathLst>
            </a:custGeom>
            <a:ln w="3175">
              <a:solidFill>
                <a:srgbClr val="ACACAA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342" name="object 342"/>
            <p:cNvSpPr/>
            <p:nvPr/>
          </p:nvSpPr>
          <p:spPr>
            <a:xfrm>
              <a:off x="4011930" y="3213903"/>
              <a:ext cx="563880" cy="1826260"/>
            </a:xfrm>
            <a:custGeom>
              <a:avLst/>
              <a:gdLst/>
              <a:ahLst/>
              <a:cxnLst/>
              <a:rect l="l" t="t" r="r" b="b"/>
              <a:pathLst>
                <a:path w="563879" h="1826260">
                  <a:moveTo>
                    <a:pt x="8881" y="1213419"/>
                  </a:moveTo>
                  <a:lnTo>
                    <a:pt x="14523" y="1256467"/>
                  </a:lnTo>
                  <a:lnTo>
                    <a:pt x="22698" y="1304834"/>
                  </a:lnTo>
                  <a:lnTo>
                    <a:pt x="32586" y="1352512"/>
                  </a:lnTo>
                  <a:lnTo>
                    <a:pt x="44149" y="1399461"/>
                  </a:lnTo>
                  <a:lnTo>
                    <a:pt x="57348" y="1445636"/>
                  </a:lnTo>
                  <a:lnTo>
                    <a:pt x="72147" y="1490996"/>
                  </a:lnTo>
                  <a:lnTo>
                    <a:pt x="88506" y="1535498"/>
                  </a:lnTo>
                  <a:lnTo>
                    <a:pt x="106389" y="1579098"/>
                  </a:lnTo>
                  <a:lnTo>
                    <a:pt x="125757" y="1621755"/>
                  </a:lnTo>
                  <a:lnTo>
                    <a:pt x="146572" y="1663425"/>
                  </a:lnTo>
                  <a:lnTo>
                    <a:pt x="168797" y="1704067"/>
                  </a:lnTo>
                  <a:lnTo>
                    <a:pt x="192393" y="1743637"/>
                  </a:lnTo>
                  <a:lnTo>
                    <a:pt x="217323" y="1782093"/>
                  </a:lnTo>
                  <a:lnTo>
                    <a:pt x="243548" y="1819392"/>
                  </a:lnTo>
                  <a:lnTo>
                    <a:pt x="248613" y="1826045"/>
                  </a:lnTo>
                  <a:lnTo>
                    <a:pt x="248246" y="1820644"/>
                  </a:lnTo>
                  <a:lnTo>
                    <a:pt x="245304" y="1816780"/>
                  </a:lnTo>
                  <a:lnTo>
                    <a:pt x="219133" y="1779560"/>
                  </a:lnTo>
                  <a:lnTo>
                    <a:pt x="194254" y="1741186"/>
                  </a:lnTo>
                  <a:lnTo>
                    <a:pt x="170706" y="1701700"/>
                  </a:lnTo>
                  <a:lnTo>
                    <a:pt x="148527" y="1661145"/>
                  </a:lnTo>
                  <a:lnTo>
                    <a:pt x="127754" y="1619564"/>
                  </a:lnTo>
                  <a:lnTo>
                    <a:pt x="108426" y="1576999"/>
                  </a:lnTo>
                  <a:lnTo>
                    <a:pt x="90580" y="1533492"/>
                  </a:lnTo>
                  <a:lnTo>
                    <a:pt x="74253" y="1489086"/>
                  </a:lnTo>
                  <a:lnTo>
                    <a:pt x="59485" y="1443824"/>
                  </a:lnTo>
                  <a:lnTo>
                    <a:pt x="46312" y="1397749"/>
                  </a:lnTo>
                  <a:lnTo>
                    <a:pt x="34773" y="1350902"/>
                  </a:lnTo>
                  <a:lnTo>
                    <a:pt x="24905" y="1303326"/>
                  </a:lnTo>
                  <a:lnTo>
                    <a:pt x="16747" y="1255065"/>
                  </a:lnTo>
                  <a:lnTo>
                    <a:pt x="11625" y="1215999"/>
                  </a:lnTo>
                  <a:lnTo>
                    <a:pt x="8881" y="1213419"/>
                  </a:lnTo>
                  <a:close/>
                </a:path>
                <a:path w="563879" h="1826260">
                  <a:moveTo>
                    <a:pt x="2471" y="1028699"/>
                  </a:moveTo>
                  <a:lnTo>
                    <a:pt x="236" y="1028699"/>
                  </a:lnTo>
                  <a:lnTo>
                    <a:pt x="0" y="1041399"/>
                  </a:lnTo>
                  <a:lnTo>
                    <a:pt x="2235" y="1041399"/>
                  </a:lnTo>
                  <a:lnTo>
                    <a:pt x="2471" y="1028699"/>
                  </a:lnTo>
                  <a:close/>
                </a:path>
                <a:path w="563879" h="1826260">
                  <a:moveTo>
                    <a:pt x="563403" y="0"/>
                  </a:moveTo>
                  <a:lnTo>
                    <a:pt x="560057" y="0"/>
                  </a:lnTo>
                  <a:lnTo>
                    <a:pt x="531626" y="17919"/>
                  </a:lnTo>
                  <a:lnTo>
                    <a:pt x="495446" y="42884"/>
                  </a:lnTo>
                  <a:lnTo>
                    <a:pt x="460220" y="69389"/>
                  </a:lnTo>
                  <a:lnTo>
                    <a:pt x="425986" y="97393"/>
                  </a:lnTo>
                  <a:lnTo>
                    <a:pt x="392783" y="126851"/>
                  </a:lnTo>
                  <a:lnTo>
                    <a:pt x="360648" y="157723"/>
                  </a:lnTo>
                  <a:lnTo>
                    <a:pt x="338720" y="180508"/>
                  </a:lnTo>
                  <a:lnTo>
                    <a:pt x="342102" y="179618"/>
                  </a:lnTo>
                  <a:lnTo>
                    <a:pt x="362162" y="158778"/>
                  </a:lnTo>
                  <a:lnTo>
                    <a:pt x="394230" y="127977"/>
                  </a:lnTo>
                  <a:lnTo>
                    <a:pt x="427364" y="98586"/>
                  </a:lnTo>
                  <a:lnTo>
                    <a:pt x="461526" y="70647"/>
                  </a:lnTo>
                  <a:lnTo>
                    <a:pt x="496678" y="44203"/>
                  </a:lnTo>
                  <a:lnTo>
                    <a:pt x="532782" y="19296"/>
                  </a:lnTo>
                  <a:lnTo>
                    <a:pt x="563403" y="0"/>
                  </a:lnTo>
                  <a:close/>
                </a:path>
              </a:pathLst>
            </a:custGeom>
            <a:solidFill>
              <a:srgbClr val="ACACAA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343" name="object 343"/>
            <p:cNvSpPr/>
            <p:nvPr/>
          </p:nvSpPr>
          <p:spPr>
            <a:xfrm>
              <a:off x="4014165" y="4242603"/>
              <a:ext cx="246379" cy="792480"/>
            </a:xfrm>
            <a:custGeom>
              <a:avLst/>
              <a:gdLst/>
              <a:ahLst/>
              <a:cxnLst/>
              <a:rect l="l" t="t" r="r" b="b"/>
              <a:pathLst>
                <a:path w="246379" h="792479">
                  <a:moveTo>
                    <a:pt x="246011" y="791944"/>
                  </a:moveTo>
                  <a:lnTo>
                    <a:pt x="216898" y="750860"/>
                  </a:lnTo>
                  <a:lnTo>
                    <a:pt x="192019" y="712486"/>
                  </a:lnTo>
                  <a:lnTo>
                    <a:pt x="168471" y="673000"/>
                  </a:lnTo>
                  <a:lnTo>
                    <a:pt x="146292" y="632445"/>
                  </a:lnTo>
                  <a:lnTo>
                    <a:pt x="125519" y="590864"/>
                  </a:lnTo>
                  <a:lnTo>
                    <a:pt x="106191" y="548299"/>
                  </a:lnTo>
                  <a:lnTo>
                    <a:pt x="88344" y="504792"/>
                  </a:lnTo>
                  <a:lnTo>
                    <a:pt x="72018" y="460386"/>
                  </a:lnTo>
                  <a:lnTo>
                    <a:pt x="57250" y="415124"/>
                  </a:lnTo>
                  <a:lnTo>
                    <a:pt x="44077" y="369049"/>
                  </a:lnTo>
                  <a:lnTo>
                    <a:pt x="32538" y="322202"/>
                  </a:lnTo>
                  <a:lnTo>
                    <a:pt x="22670" y="274627"/>
                  </a:lnTo>
                  <a:lnTo>
                    <a:pt x="14512" y="226365"/>
                  </a:lnTo>
                  <a:lnTo>
                    <a:pt x="9390" y="187299"/>
                  </a:lnTo>
                </a:path>
                <a:path w="246379" h="792479">
                  <a:moveTo>
                    <a:pt x="0" y="12699"/>
                  </a:moveTo>
                  <a:lnTo>
                    <a:pt x="236" y="0"/>
                  </a:lnTo>
                </a:path>
              </a:pathLst>
            </a:custGeom>
            <a:ln w="3175">
              <a:solidFill>
                <a:srgbClr val="ACACAA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344" name="object 344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4350500" y="3213753"/>
              <a:ext cx="224982" cy="180808"/>
            </a:xfrm>
            <a:prstGeom prst="rect">
              <a:avLst/>
            </a:prstGeom>
          </p:spPr>
        </p:pic>
        <p:sp>
          <p:nvSpPr>
            <p:cNvPr id="345" name="object 345"/>
            <p:cNvSpPr/>
            <p:nvPr/>
          </p:nvSpPr>
          <p:spPr>
            <a:xfrm>
              <a:off x="4011930" y="4242603"/>
              <a:ext cx="248920" cy="797560"/>
            </a:xfrm>
            <a:custGeom>
              <a:avLst/>
              <a:gdLst/>
              <a:ahLst/>
              <a:cxnLst/>
              <a:rect l="l" t="t" r="r" b="b"/>
              <a:pathLst>
                <a:path w="248920" h="797560">
                  <a:moveTo>
                    <a:pt x="236" y="0"/>
                  </a:moveTo>
                  <a:lnTo>
                    <a:pt x="0" y="12699"/>
                  </a:lnTo>
                </a:path>
                <a:path w="248920" h="797560">
                  <a:moveTo>
                    <a:pt x="8881" y="184719"/>
                  </a:moveTo>
                  <a:lnTo>
                    <a:pt x="14523" y="227767"/>
                  </a:lnTo>
                  <a:lnTo>
                    <a:pt x="22698" y="276134"/>
                  </a:lnTo>
                  <a:lnTo>
                    <a:pt x="32586" y="323813"/>
                  </a:lnTo>
                  <a:lnTo>
                    <a:pt x="44149" y="370761"/>
                  </a:lnTo>
                  <a:lnTo>
                    <a:pt x="57348" y="416937"/>
                  </a:lnTo>
                  <a:lnTo>
                    <a:pt x="72147" y="462296"/>
                  </a:lnTo>
                  <a:lnTo>
                    <a:pt x="88506" y="506798"/>
                  </a:lnTo>
                  <a:lnTo>
                    <a:pt x="106389" y="550398"/>
                  </a:lnTo>
                  <a:lnTo>
                    <a:pt x="125757" y="593055"/>
                  </a:lnTo>
                  <a:lnTo>
                    <a:pt x="146572" y="634725"/>
                  </a:lnTo>
                  <a:lnTo>
                    <a:pt x="168797" y="675367"/>
                  </a:lnTo>
                  <a:lnTo>
                    <a:pt x="192393" y="714937"/>
                  </a:lnTo>
                  <a:lnTo>
                    <a:pt x="217323" y="753393"/>
                  </a:lnTo>
                  <a:lnTo>
                    <a:pt x="243548" y="790692"/>
                  </a:lnTo>
                  <a:lnTo>
                    <a:pt x="248613" y="797345"/>
                  </a:lnTo>
                </a:path>
              </a:pathLst>
            </a:custGeom>
            <a:ln w="3175">
              <a:solidFill>
                <a:srgbClr val="ACACAA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346" name="object 346"/>
            <p:cNvSpPr/>
            <p:nvPr/>
          </p:nvSpPr>
          <p:spPr>
            <a:xfrm>
              <a:off x="4009523" y="3213903"/>
              <a:ext cx="562610" cy="1831975"/>
            </a:xfrm>
            <a:custGeom>
              <a:avLst/>
              <a:gdLst/>
              <a:ahLst/>
              <a:cxnLst/>
              <a:rect l="l" t="t" r="r" b="b"/>
              <a:pathLst>
                <a:path w="562610" h="1831975">
                  <a:moveTo>
                    <a:pt x="8351" y="1210659"/>
                  </a:moveTo>
                  <a:lnTo>
                    <a:pt x="14540" y="1257868"/>
                  </a:lnTo>
                  <a:lnTo>
                    <a:pt x="22734" y="1306341"/>
                  </a:lnTo>
                  <a:lnTo>
                    <a:pt x="32645" y="1354126"/>
                  </a:lnTo>
                  <a:lnTo>
                    <a:pt x="44235" y="1401178"/>
                  </a:lnTo>
                  <a:lnTo>
                    <a:pt x="57465" y="1447457"/>
                  </a:lnTo>
                  <a:lnTo>
                    <a:pt x="72298" y="1492918"/>
                  </a:lnTo>
                  <a:lnTo>
                    <a:pt x="88696" y="1537519"/>
                  </a:lnTo>
                  <a:lnTo>
                    <a:pt x="106620" y="1581217"/>
                  </a:lnTo>
                  <a:lnTo>
                    <a:pt x="126033" y="1623970"/>
                  </a:lnTo>
                  <a:lnTo>
                    <a:pt x="146897" y="1665735"/>
                  </a:lnTo>
                  <a:lnTo>
                    <a:pt x="169173" y="1706468"/>
                  </a:lnTo>
                  <a:lnTo>
                    <a:pt x="192823" y="1746128"/>
                  </a:lnTo>
                  <a:lnTo>
                    <a:pt x="217811" y="1784672"/>
                  </a:lnTo>
                  <a:lnTo>
                    <a:pt x="244097" y="1822056"/>
                  </a:lnTo>
                  <a:lnTo>
                    <a:pt x="251401" y="1831651"/>
                  </a:lnTo>
                  <a:lnTo>
                    <a:pt x="251020" y="1826045"/>
                  </a:lnTo>
                  <a:lnTo>
                    <a:pt x="245955" y="1819392"/>
                  </a:lnTo>
                  <a:lnTo>
                    <a:pt x="219730" y="1782093"/>
                  </a:lnTo>
                  <a:lnTo>
                    <a:pt x="194800" y="1743637"/>
                  </a:lnTo>
                  <a:lnTo>
                    <a:pt x="171204" y="1704067"/>
                  </a:lnTo>
                  <a:lnTo>
                    <a:pt x="148979" y="1663425"/>
                  </a:lnTo>
                  <a:lnTo>
                    <a:pt x="128164" y="1621755"/>
                  </a:lnTo>
                  <a:lnTo>
                    <a:pt x="108796" y="1579098"/>
                  </a:lnTo>
                  <a:lnTo>
                    <a:pt x="90913" y="1535498"/>
                  </a:lnTo>
                  <a:lnTo>
                    <a:pt x="74553" y="1490996"/>
                  </a:lnTo>
                  <a:lnTo>
                    <a:pt x="59755" y="1445636"/>
                  </a:lnTo>
                  <a:lnTo>
                    <a:pt x="46555" y="1399461"/>
                  </a:lnTo>
                  <a:lnTo>
                    <a:pt x="34993" y="1352512"/>
                  </a:lnTo>
                  <a:lnTo>
                    <a:pt x="25105" y="1304834"/>
                  </a:lnTo>
                  <a:lnTo>
                    <a:pt x="16930" y="1256467"/>
                  </a:lnTo>
                  <a:lnTo>
                    <a:pt x="11288" y="1213419"/>
                  </a:lnTo>
                  <a:lnTo>
                    <a:pt x="8351" y="1210659"/>
                  </a:lnTo>
                  <a:close/>
                </a:path>
                <a:path w="562610" h="1831975">
                  <a:moveTo>
                    <a:pt x="286" y="1026020"/>
                  </a:moveTo>
                  <a:lnTo>
                    <a:pt x="0" y="1041399"/>
                  </a:lnTo>
                  <a:lnTo>
                    <a:pt x="2406" y="1041399"/>
                  </a:lnTo>
                  <a:lnTo>
                    <a:pt x="2643" y="1028699"/>
                  </a:lnTo>
                  <a:lnTo>
                    <a:pt x="1650" y="1028699"/>
                  </a:lnTo>
                  <a:lnTo>
                    <a:pt x="286" y="1026020"/>
                  </a:lnTo>
                  <a:close/>
                </a:path>
                <a:path w="562610" h="1831975">
                  <a:moveTo>
                    <a:pt x="562464" y="0"/>
                  </a:moveTo>
                  <a:lnTo>
                    <a:pt x="559267" y="0"/>
                  </a:lnTo>
                  <a:lnTo>
                    <a:pt x="532832" y="16659"/>
                  </a:lnTo>
                  <a:lnTo>
                    <a:pt x="496569" y="41676"/>
                  </a:lnTo>
                  <a:lnTo>
                    <a:pt x="461264" y="68238"/>
                  </a:lnTo>
                  <a:lnTo>
                    <a:pt x="426953" y="96301"/>
                  </a:lnTo>
                  <a:lnTo>
                    <a:pt x="393674" y="125822"/>
                  </a:lnTo>
                  <a:lnTo>
                    <a:pt x="361465" y="156759"/>
                  </a:lnTo>
                  <a:lnTo>
                    <a:pt x="337750" y="181397"/>
                  </a:lnTo>
                  <a:lnTo>
                    <a:pt x="341127" y="180508"/>
                  </a:lnTo>
                  <a:lnTo>
                    <a:pt x="363055" y="157723"/>
                  </a:lnTo>
                  <a:lnTo>
                    <a:pt x="395190" y="126851"/>
                  </a:lnTo>
                  <a:lnTo>
                    <a:pt x="428393" y="97393"/>
                  </a:lnTo>
                  <a:lnTo>
                    <a:pt x="462627" y="69389"/>
                  </a:lnTo>
                  <a:lnTo>
                    <a:pt x="497852" y="42884"/>
                  </a:lnTo>
                  <a:lnTo>
                    <a:pt x="534032" y="17919"/>
                  </a:lnTo>
                  <a:lnTo>
                    <a:pt x="562464" y="0"/>
                  </a:lnTo>
                  <a:close/>
                </a:path>
              </a:pathLst>
            </a:custGeom>
            <a:solidFill>
              <a:srgbClr val="ACACAA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347" name="object 347"/>
            <p:cNvSpPr/>
            <p:nvPr/>
          </p:nvSpPr>
          <p:spPr>
            <a:xfrm>
              <a:off x="4011930" y="4242603"/>
              <a:ext cx="248920" cy="797560"/>
            </a:xfrm>
            <a:custGeom>
              <a:avLst/>
              <a:gdLst/>
              <a:ahLst/>
              <a:cxnLst/>
              <a:rect l="l" t="t" r="r" b="b"/>
              <a:pathLst>
                <a:path w="248920" h="797560">
                  <a:moveTo>
                    <a:pt x="248613" y="797345"/>
                  </a:moveTo>
                  <a:lnTo>
                    <a:pt x="217323" y="753393"/>
                  </a:lnTo>
                  <a:lnTo>
                    <a:pt x="192393" y="714937"/>
                  </a:lnTo>
                  <a:lnTo>
                    <a:pt x="168797" y="675367"/>
                  </a:lnTo>
                  <a:lnTo>
                    <a:pt x="146572" y="634725"/>
                  </a:lnTo>
                  <a:lnTo>
                    <a:pt x="125757" y="593055"/>
                  </a:lnTo>
                  <a:lnTo>
                    <a:pt x="106389" y="550398"/>
                  </a:lnTo>
                  <a:lnTo>
                    <a:pt x="88506" y="506798"/>
                  </a:lnTo>
                  <a:lnTo>
                    <a:pt x="72147" y="462296"/>
                  </a:lnTo>
                  <a:lnTo>
                    <a:pt x="57348" y="416937"/>
                  </a:lnTo>
                  <a:lnTo>
                    <a:pt x="44149" y="370761"/>
                  </a:lnTo>
                  <a:lnTo>
                    <a:pt x="32586" y="323813"/>
                  </a:lnTo>
                  <a:lnTo>
                    <a:pt x="22698" y="276134"/>
                  </a:lnTo>
                  <a:lnTo>
                    <a:pt x="14523" y="227767"/>
                  </a:lnTo>
                  <a:lnTo>
                    <a:pt x="8881" y="184719"/>
                  </a:lnTo>
                </a:path>
                <a:path w="248920" h="797560">
                  <a:moveTo>
                    <a:pt x="0" y="12699"/>
                  </a:moveTo>
                  <a:lnTo>
                    <a:pt x="236" y="0"/>
                  </a:lnTo>
                </a:path>
              </a:pathLst>
            </a:custGeom>
            <a:ln w="3175">
              <a:solidFill>
                <a:srgbClr val="ACACAA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348" name="object 348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4347124" y="3213753"/>
              <a:ext cx="225013" cy="181697"/>
            </a:xfrm>
            <a:prstGeom prst="rect">
              <a:avLst/>
            </a:prstGeom>
          </p:spPr>
        </p:pic>
        <p:sp>
          <p:nvSpPr>
            <p:cNvPr id="349" name="object 349"/>
            <p:cNvSpPr/>
            <p:nvPr/>
          </p:nvSpPr>
          <p:spPr>
            <a:xfrm>
              <a:off x="4009523" y="4239924"/>
              <a:ext cx="251460" cy="805815"/>
            </a:xfrm>
            <a:custGeom>
              <a:avLst/>
              <a:gdLst/>
              <a:ahLst/>
              <a:cxnLst/>
              <a:rect l="l" t="t" r="r" b="b"/>
              <a:pathLst>
                <a:path w="251460" h="805814">
                  <a:moveTo>
                    <a:pt x="286" y="0"/>
                  </a:moveTo>
                  <a:lnTo>
                    <a:pt x="0" y="15379"/>
                  </a:lnTo>
                </a:path>
                <a:path w="251460" h="805814">
                  <a:moveTo>
                    <a:pt x="8351" y="184639"/>
                  </a:moveTo>
                  <a:lnTo>
                    <a:pt x="14540" y="231847"/>
                  </a:lnTo>
                  <a:lnTo>
                    <a:pt x="22734" y="280320"/>
                  </a:lnTo>
                  <a:lnTo>
                    <a:pt x="32645" y="328105"/>
                  </a:lnTo>
                  <a:lnTo>
                    <a:pt x="44235" y="375158"/>
                  </a:lnTo>
                  <a:lnTo>
                    <a:pt x="57465" y="421436"/>
                  </a:lnTo>
                  <a:lnTo>
                    <a:pt x="72298" y="466897"/>
                  </a:lnTo>
                  <a:lnTo>
                    <a:pt x="88696" y="511498"/>
                  </a:lnTo>
                  <a:lnTo>
                    <a:pt x="106620" y="555196"/>
                  </a:lnTo>
                  <a:lnTo>
                    <a:pt x="126033" y="597949"/>
                  </a:lnTo>
                  <a:lnTo>
                    <a:pt x="146897" y="639714"/>
                  </a:lnTo>
                  <a:lnTo>
                    <a:pt x="169173" y="680448"/>
                  </a:lnTo>
                  <a:lnTo>
                    <a:pt x="192823" y="720108"/>
                  </a:lnTo>
                  <a:lnTo>
                    <a:pt x="217811" y="758651"/>
                  </a:lnTo>
                  <a:lnTo>
                    <a:pt x="244097" y="796035"/>
                  </a:lnTo>
                  <a:lnTo>
                    <a:pt x="251401" y="805630"/>
                  </a:lnTo>
                </a:path>
              </a:pathLst>
            </a:custGeom>
            <a:ln w="3175">
              <a:solidFill>
                <a:srgbClr val="ACACAA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350" name="object 350"/>
            <p:cNvSpPr/>
            <p:nvPr/>
          </p:nvSpPr>
          <p:spPr>
            <a:xfrm>
              <a:off x="4007137" y="3213903"/>
              <a:ext cx="561975" cy="1837689"/>
            </a:xfrm>
            <a:custGeom>
              <a:avLst/>
              <a:gdLst/>
              <a:ahLst/>
              <a:cxnLst/>
              <a:rect l="l" t="t" r="r" b="b"/>
              <a:pathLst>
                <a:path w="561975" h="1837689">
                  <a:moveTo>
                    <a:pt x="7912" y="1208004"/>
                  </a:moveTo>
                  <a:lnTo>
                    <a:pt x="14556" y="1259270"/>
                  </a:lnTo>
                  <a:lnTo>
                    <a:pt x="22769" y="1307848"/>
                  </a:lnTo>
                  <a:lnTo>
                    <a:pt x="32703" y="1355736"/>
                  </a:lnTo>
                  <a:lnTo>
                    <a:pt x="44319" y="1402891"/>
                  </a:lnTo>
                  <a:lnTo>
                    <a:pt x="57580" y="1449269"/>
                  </a:lnTo>
                  <a:lnTo>
                    <a:pt x="72447" y="1494828"/>
                  </a:lnTo>
                  <a:lnTo>
                    <a:pt x="88882" y="1539525"/>
                  </a:lnTo>
                  <a:lnTo>
                    <a:pt x="106847" y="1583317"/>
                  </a:lnTo>
                  <a:lnTo>
                    <a:pt x="126304" y="1626161"/>
                  </a:lnTo>
                  <a:lnTo>
                    <a:pt x="147216" y="1668015"/>
                  </a:lnTo>
                  <a:lnTo>
                    <a:pt x="169542" y="1708835"/>
                  </a:lnTo>
                  <a:lnTo>
                    <a:pt x="193247" y="1748579"/>
                  </a:lnTo>
                  <a:lnTo>
                    <a:pt x="218291" y="1787205"/>
                  </a:lnTo>
                  <a:lnTo>
                    <a:pt x="244637" y="1824668"/>
                  </a:lnTo>
                  <a:lnTo>
                    <a:pt x="254163" y="1837179"/>
                  </a:lnTo>
                  <a:lnTo>
                    <a:pt x="253787" y="1831651"/>
                  </a:lnTo>
                  <a:lnTo>
                    <a:pt x="246482" y="1822056"/>
                  </a:lnTo>
                  <a:lnTo>
                    <a:pt x="220196" y="1784672"/>
                  </a:lnTo>
                  <a:lnTo>
                    <a:pt x="195209" y="1746128"/>
                  </a:lnTo>
                  <a:lnTo>
                    <a:pt x="171558" y="1706468"/>
                  </a:lnTo>
                  <a:lnTo>
                    <a:pt x="149282" y="1665735"/>
                  </a:lnTo>
                  <a:lnTo>
                    <a:pt x="128418" y="1623970"/>
                  </a:lnTo>
                  <a:lnTo>
                    <a:pt x="109005" y="1581217"/>
                  </a:lnTo>
                  <a:lnTo>
                    <a:pt x="91081" y="1537519"/>
                  </a:lnTo>
                  <a:lnTo>
                    <a:pt x="74684" y="1492918"/>
                  </a:lnTo>
                  <a:lnTo>
                    <a:pt x="59851" y="1447457"/>
                  </a:lnTo>
                  <a:lnTo>
                    <a:pt x="46620" y="1401178"/>
                  </a:lnTo>
                  <a:lnTo>
                    <a:pt x="35031" y="1354126"/>
                  </a:lnTo>
                  <a:lnTo>
                    <a:pt x="25120" y="1306341"/>
                  </a:lnTo>
                  <a:lnTo>
                    <a:pt x="16926" y="1257868"/>
                  </a:lnTo>
                  <a:lnTo>
                    <a:pt x="10737" y="1210659"/>
                  </a:lnTo>
                  <a:lnTo>
                    <a:pt x="7912" y="1208004"/>
                  </a:lnTo>
                  <a:close/>
                </a:path>
                <a:path w="561975" h="1837689">
                  <a:moveTo>
                    <a:pt x="370" y="1021500"/>
                  </a:moveTo>
                  <a:lnTo>
                    <a:pt x="0" y="1041399"/>
                  </a:lnTo>
                  <a:lnTo>
                    <a:pt x="2385" y="1041399"/>
                  </a:lnTo>
                  <a:lnTo>
                    <a:pt x="2622" y="1028699"/>
                  </a:lnTo>
                  <a:lnTo>
                    <a:pt x="2671" y="1026020"/>
                  </a:lnTo>
                  <a:lnTo>
                    <a:pt x="370" y="1021500"/>
                  </a:lnTo>
                  <a:close/>
                </a:path>
                <a:path w="561975" h="1837689">
                  <a:moveTo>
                    <a:pt x="561653" y="0"/>
                  </a:moveTo>
                  <a:lnTo>
                    <a:pt x="558246" y="0"/>
                  </a:lnTo>
                  <a:lnTo>
                    <a:pt x="534022" y="15267"/>
                  </a:lnTo>
                  <a:lnTo>
                    <a:pt x="497678" y="40343"/>
                  </a:lnTo>
                  <a:lnTo>
                    <a:pt x="462293" y="66966"/>
                  </a:lnTo>
                  <a:lnTo>
                    <a:pt x="427905" y="95093"/>
                  </a:lnTo>
                  <a:lnTo>
                    <a:pt x="394551" y="124683"/>
                  </a:lnTo>
                  <a:lnTo>
                    <a:pt x="362270" y="155692"/>
                  </a:lnTo>
                  <a:lnTo>
                    <a:pt x="336646" y="182315"/>
                  </a:lnTo>
                  <a:lnTo>
                    <a:pt x="340136" y="181397"/>
                  </a:lnTo>
                  <a:lnTo>
                    <a:pt x="363851" y="156759"/>
                  </a:lnTo>
                  <a:lnTo>
                    <a:pt x="396059" y="125822"/>
                  </a:lnTo>
                  <a:lnTo>
                    <a:pt x="429338" y="96301"/>
                  </a:lnTo>
                  <a:lnTo>
                    <a:pt x="463649" y="68238"/>
                  </a:lnTo>
                  <a:lnTo>
                    <a:pt x="498955" y="41676"/>
                  </a:lnTo>
                  <a:lnTo>
                    <a:pt x="535217" y="16659"/>
                  </a:lnTo>
                  <a:lnTo>
                    <a:pt x="561653" y="0"/>
                  </a:lnTo>
                  <a:close/>
                </a:path>
              </a:pathLst>
            </a:custGeom>
            <a:solidFill>
              <a:srgbClr val="ACACAA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351" name="object 351"/>
            <p:cNvSpPr/>
            <p:nvPr/>
          </p:nvSpPr>
          <p:spPr>
            <a:xfrm>
              <a:off x="4009523" y="4239924"/>
              <a:ext cx="251460" cy="805815"/>
            </a:xfrm>
            <a:custGeom>
              <a:avLst/>
              <a:gdLst/>
              <a:ahLst/>
              <a:cxnLst/>
              <a:rect l="l" t="t" r="r" b="b"/>
              <a:pathLst>
                <a:path w="251460" h="805814">
                  <a:moveTo>
                    <a:pt x="251401" y="805630"/>
                  </a:moveTo>
                  <a:lnTo>
                    <a:pt x="217811" y="758651"/>
                  </a:lnTo>
                  <a:lnTo>
                    <a:pt x="192823" y="720108"/>
                  </a:lnTo>
                  <a:lnTo>
                    <a:pt x="169173" y="680448"/>
                  </a:lnTo>
                  <a:lnTo>
                    <a:pt x="146897" y="639714"/>
                  </a:lnTo>
                  <a:lnTo>
                    <a:pt x="126033" y="597949"/>
                  </a:lnTo>
                  <a:lnTo>
                    <a:pt x="106620" y="555196"/>
                  </a:lnTo>
                  <a:lnTo>
                    <a:pt x="88696" y="511498"/>
                  </a:lnTo>
                  <a:lnTo>
                    <a:pt x="72298" y="466897"/>
                  </a:lnTo>
                  <a:lnTo>
                    <a:pt x="57465" y="421436"/>
                  </a:lnTo>
                  <a:lnTo>
                    <a:pt x="44235" y="375158"/>
                  </a:lnTo>
                  <a:lnTo>
                    <a:pt x="32645" y="328105"/>
                  </a:lnTo>
                  <a:lnTo>
                    <a:pt x="22734" y="280320"/>
                  </a:lnTo>
                  <a:lnTo>
                    <a:pt x="14540" y="231847"/>
                  </a:lnTo>
                  <a:lnTo>
                    <a:pt x="8351" y="184639"/>
                  </a:lnTo>
                </a:path>
                <a:path w="251460" h="805814">
                  <a:moveTo>
                    <a:pt x="0" y="15379"/>
                  </a:moveTo>
                  <a:lnTo>
                    <a:pt x="286" y="0"/>
                  </a:lnTo>
                </a:path>
              </a:pathLst>
            </a:custGeom>
            <a:ln w="3175">
              <a:solidFill>
                <a:srgbClr val="ACACAA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352" name="object 352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4343633" y="3213753"/>
              <a:ext cx="225307" cy="182616"/>
            </a:xfrm>
            <a:prstGeom prst="rect">
              <a:avLst/>
            </a:prstGeom>
          </p:spPr>
        </p:pic>
        <p:sp>
          <p:nvSpPr>
            <p:cNvPr id="353" name="object 353"/>
            <p:cNvSpPr/>
            <p:nvPr/>
          </p:nvSpPr>
          <p:spPr>
            <a:xfrm>
              <a:off x="4007137" y="4235404"/>
              <a:ext cx="254635" cy="815975"/>
            </a:xfrm>
            <a:custGeom>
              <a:avLst/>
              <a:gdLst/>
              <a:ahLst/>
              <a:cxnLst/>
              <a:rect l="l" t="t" r="r" b="b"/>
              <a:pathLst>
                <a:path w="254635" h="815975">
                  <a:moveTo>
                    <a:pt x="370" y="0"/>
                  </a:moveTo>
                  <a:lnTo>
                    <a:pt x="0" y="19899"/>
                  </a:lnTo>
                </a:path>
                <a:path w="254635" h="815975">
                  <a:moveTo>
                    <a:pt x="7912" y="186504"/>
                  </a:moveTo>
                  <a:lnTo>
                    <a:pt x="14556" y="237769"/>
                  </a:lnTo>
                  <a:lnTo>
                    <a:pt x="22769" y="286348"/>
                  </a:lnTo>
                  <a:lnTo>
                    <a:pt x="32703" y="334236"/>
                  </a:lnTo>
                  <a:lnTo>
                    <a:pt x="44319" y="381390"/>
                  </a:lnTo>
                  <a:lnTo>
                    <a:pt x="57580" y="427768"/>
                  </a:lnTo>
                  <a:lnTo>
                    <a:pt x="72447" y="473327"/>
                  </a:lnTo>
                  <a:lnTo>
                    <a:pt x="88882" y="518024"/>
                  </a:lnTo>
                  <a:lnTo>
                    <a:pt x="106847" y="561816"/>
                  </a:lnTo>
                  <a:lnTo>
                    <a:pt x="126304" y="604660"/>
                  </a:lnTo>
                  <a:lnTo>
                    <a:pt x="147216" y="646514"/>
                  </a:lnTo>
                  <a:lnTo>
                    <a:pt x="169542" y="687335"/>
                  </a:lnTo>
                  <a:lnTo>
                    <a:pt x="193247" y="727079"/>
                  </a:lnTo>
                  <a:lnTo>
                    <a:pt x="218291" y="765704"/>
                  </a:lnTo>
                  <a:lnTo>
                    <a:pt x="244636" y="803167"/>
                  </a:lnTo>
                  <a:lnTo>
                    <a:pt x="254163" y="815678"/>
                  </a:lnTo>
                </a:path>
              </a:pathLst>
            </a:custGeom>
            <a:ln w="3175">
              <a:solidFill>
                <a:srgbClr val="ACACAA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354" name="object 354"/>
            <p:cNvSpPr/>
            <p:nvPr/>
          </p:nvSpPr>
          <p:spPr>
            <a:xfrm>
              <a:off x="4004902" y="3213903"/>
              <a:ext cx="560705" cy="1842770"/>
            </a:xfrm>
            <a:custGeom>
              <a:avLst/>
              <a:gdLst/>
              <a:ahLst/>
              <a:cxnLst/>
              <a:rect l="l" t="t" r="r" b="b"/>
              <a:pathLst>
                <a:path w="560704" h="1842770">
                  <a:moveTo>
                    <a:pt x="7476" y="1204644"/>
                  </a:moveTo>
                  <a:lnTo>
                    <a:pt x="7980" y="1210043"/>
                  </a:lnTo>
                  <a:lnTo>
                    <a:pt x="8101" y="1211337"/>
                  </a:lnTo>
                  <a:lnTo>
                    <a:pt x="14568" y="1260671"/>
                  </a:lnTo>
                  <a:lnTo>
                    <a:pt x="22798" y="1309357"/>
                  </a:lnTo>
                  <a:lnTo>
                    <a:pt x="32751" y="1357351"/>
                  </a:lnTo>
                  <a:lnTo>
                    <a:pt x="44391" y="1404610"/>
                  </a:lnTo>
                  <a:lnTo>
                    <a:pt x="57678" y="1451091"/>
                  </a:lnTo>
                  <a:lnTo>
                    <a:pt x="72575" y="1496752"/>
                  </a:lnTo>
                  <a:lnTo>
                    <a:pt x="89044" y="1541549"/>
                  </a:lnTo>
                  <a:lnTo>
                    <a:pt x="107045" y="1585440"/>
                  </a:lnTo>
                  <a:lnTo>
                    <a:pt x="126542" y="1628381"/>
                  </a:lnTo>
                  <a:lnTo>
                    <a:pt x="147496" y="1670330"/>
                  </a:lnTo>
                  <a:lnTo>
                    <a:pt x="169868" y="1711243"/>
                  </a:lnTo>
                  <a:lnTo>
                    <a:pt x="193621" y="1751078"/>
                  </a:lnTo>
                  <a:lnTo>
                    <a:pt x="218716" y="1789791"/>
                  </a:lnTo>
                  <a:lnTo>
                    <a:pt x="245116" y="1827341"/>
                  </a:lnTo>
                  <a:lnTo>
                    <a:pt x="256770" y="1842650"/>
                  </a:lnTo>
                  <a:lnTo>
                    <a:pt x="256398" y="1837179"/>
                  </a:lnTo>
                  <a:lnTo>
                    <a:pt x="246872" y="1824668"/>
                  </a:lnTo>
                  <a:lnTo>
                    <a:pt x="220526" y="1787205"/>
                  </a:lnTo>
                  <a:lnTo>
                    <a:pt x="195482" y="1748579"/>
                  </a:lnTo>
                  <a:lnTo>
                    <a:pt x="171778" y="1708835"/>
                  </a:lnTo>
                  <a:lnTo>
                    <a:pt x="149451" y="1668015"/>
                  </a:lnTo>
                  <a:lnTo>
                    <a:pt x="128540" y="1626161"/>
                  </a:lnTo>
                  <a:lnTo>
                    <a:pt x="109082" y="1583317"/>
                  </a:lnTo>
                  <a:lnTo>
                    <a:pt x="91117" y="1539525"/>
                  </a:lnTo>
                  <a:lnTo>
                    <a:pt x="74682" y="1494828"/>
                  </a:lnTo>
                  <a:lnTo>
                    <a:pt x="59815" y="1449269"/>
                  </a:lnTo>
                  <a:lnTo>
                    <a:pt x="46554" y="1402891"/>
                  </a:lnTo>
                  <a:lnTo>
                    <a:pt x="34938" y="1355736"/>
                  </a:lnTo>
                  <a:lnTo>
                    <a:pt x="25005" y="1307848"/>
                  </a:lnTo>
                  <a:lnTo>
                    <a:pt x="16792" y="1259270"/>
                  </a:lnTo>
                  <a:lnTo>
                    <a:pt x="10337" y="1210043"/>
                  </a:lnTo>
                  <a:lnTo>
                    <a:pt x="10147" y="1208004"/>
                  </a:lnTo>
                  <a:lnTo>
                    <a:pt x="8546" y="1206499"/>
                  </a:lnTo>
                  <a:lnTo>
                    <a:pt x="7476" y="1204644"/>
                  </a:lnTo>
                  <a:close/>
                </a:path>
                <a:path w="560704" h="1842770">
                  <a:moveTo>
                    <a:pt x="449" y="1017264"/>
                  </a:moveTo>
                  <a:lnTo>
                    <a:pt x="0" y="1041399"/>
                  </a:lnTo>
                  <a:lnTo>
                    <a:pt x="2235" y="1041399"/>
                  </a:lnTo>
                  <a:lnTo>
                    <a:pt x="2606" y="1021500"/>
                  </a:lnTo>
                  <a:lnTo>
                    <a:pt x="449" y="1017264"/>
                  </a:lnTo>
                  <a:close/>
                </a:path>
                <a:path w="560704" h="1842770">
                  <a:moveTo>
                    <a:pt x="560481" y="0"/>
                  </a:moveTo>
                  <a:lnTo>
                    <a:pt x="557325" y="0"/>
                  </a:lnTo>
                  <a:lnTo>
                    <a:pt x="535100" y="14007"/>
                  </a:lnTo>
                  <a:lnTo>
                    <a:pt x="498681" y="39135"/>
                  </a:lnTo>
                  <a:lnTo>
                    <a:pt x="463223" y="65814"/>
                  </a:lnTo>
                  <a:lnTo>
                    <a:pt x="428763" y="94001"/>
                  </a:lnTo>
                  <a:lnTo>
                    <a:pt x="395340" y="123653"/>
                  </a:lnTo>
                  <a:lnTo>
                    <a:pt x="362992" y="154728"/>
                  </a:lnTo>
                  <a:lnTo>
                    <a:pt x="335612" y="183175"/>
                  </a:lnTo>
                  <a:lnTo>
                    <a:pt x="338881" y="182315"/>
                  </a:lnTo>
                  <a:lnTo>
                    <a:pt x="364506" y="155692"/>
                  </a:lnTo>
                  <a:lnTo>
                    <a:pt x="396787" y="124683"/>
                  </a:lnTo>
                  <a:lnTo>
                    <a:pt x="430140" y="95093"/>
                  </a:lnTo>
                  <a:lnTo>
                    <a:pt x="464529" y="66966"/>
                  </a:lnTo>
                  <a:lnTo>
                    <a:pt x="499914" y="40343"/>
                  </a:lnTo>
                  <a:lnTo>
                    <a:pt x="536257" y="15267"/>
                  </a:lnTo>
                  <a:lnTo>
                    <a:pt x="560481" y="0"/>
                  </a:lnTo>
                  <a:close/>
                </a:path>
              </a:pathLst>
            </a:custGeom>
            <a:solidFill>
              <a:srgbClr val="ACACAA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355" name="object 355"/>
            <p:cNvSpPr/>
            <p:nvPr/>
          </p:nvSpPr>
          <p:spPr>
            <a:xfrm>
              <a:off x="4007137" y="4235404"/>
              <a:ext cx="254635" cy="815975"/>
            </a:xfrm>
            <a:custGeom>
              <a:avLst/>
              <a:gdLst/>
              <a:ahLst/>
              <a:cxnLst/>
              <a:rect l="l" t="t" r="r" b="b"/>
              <a:pathLst>
                <a:path w="254635" h="815975">
                  <a:moveTo>
                    <a:pt x="254163" y="815678"/>
                  </a:moveTo>
                  <a:lnTo>
                    <a:pt x="218291" y="765704"/>
                  </a:lnTo>
                  <a:lnTo>
                    <a:pt x="193247" y="727079"/>
                  </a:lnTo>
                  <a:lnTo>
                    <a:pt x="169542" y="687335"/>
                  </a:lnTo>
                  <a:lnTo>
                    <a:pt x="147216" y="646514"/>
                  </a:lnTo>
                  <a:lnTo>
                    <a:pt x="126304" y="604660"/>
                  </a:lnTo>
                  <a:lnTo>
                    <a:pt x="106847" y="561816"/>
                  </a:lnTo>
                  <a:lnTo>
                    <a:pt x="88882" y="518024"/>
                  </a:lnTo>
                  <a:lnTo>
                    <a:pt x="72447" y="473327"/>
                  </a:lnTo>
                  <a:lnTo>
                    <a:pt x="57580" y="427768"/>
                  </a:lnTo>
                  <a:lnTo>
                    <a:pt x="44319" y="381390"/>
                  </a:lnTo>
                  <a:lnTo>
                    <a:pt x="32703" y="334236"/>
                  </a:lnTo>
                  <a:lnTo>
                    <a:pt x="22769" y="286348"/>
                  </a:lnTo>
                  <a:lnTo>
                    <a:pt x="14556" y="237769"/>
                  </a:lnTo>
                  <a:lnTo>
                    <a:pt x="8102" y="188543"/>
                  </a:lnTo>
                  <a:lnTo>
                    <a:pt x="7912" y="186504"/>
                  </a:lnTo>
                </a:path>
                <a:path w="254635" h="815975">
                  <a:moveTo>
                    <a:pt x="0" y="19899"/>
                  </a:moveTo>
                  <a:lnTo>
                    <a:pt x="370" y="0"/>
                  </a:lnTo>
                </a:path>
              </a:pathLst>
            </a:custGeom>
            <a:ln w="3175">
              <a:solidFill>
                <a:srgbClr val="ACACAA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356" name="object 356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4340365" y="3213753"/>
              <a:ext cx="225168" cy="183476"/>
            </a:xfrm>
            <a:prstGeom prst="rect">
              <a:avLst/>
            </a:prstGeom>
          </p:spPr>
        </p:pic>
        <p:sp>
          <p:nvSpPr>
            <p:cNvPr id="357" name="object 357"/>
            <p:cNvSpPr/>
            <p:nvPr/>
          </p:nvSpPr>
          <p:spPr>
            <a:xfrm>
              <a:off x="4004902" y="4231168"/>
              <a:ext cx="257175" cy="825500"/>
            </a:xfrm>
            <a:custGeom>
              <a:avLst/>
              <a:gdLst/>
              <a:ahLst/>
              <a:cxnLst/>
              <a:rect l="l" t="t" r="r" b="b"/>
              <a:pathLst>
                <a:path w="257175" h="825500">
                  <a:moveTo>
                    <a:pt x="449" y="0"/>
                  </a:moveTo>
                  <a:lnTo>
                    <a:pt x="0" y="24135"/>
                  </a:lnTo>
                </a:path>
                <a:path w="257175" h="825500">
                  <a:moveTo>
                    <a:pt x="7476" y="187379"/>
                  </a:moveTo>
                  <a:lnTo>
                    <a:pt x="14568" y="243407"/>
                  </a:lnTo>
                  <a:lnTo>
                    <a:pt x="22798" y="292092"/>
                  </a:lnTo>
                  <a:lnTo>
                    <a:pt x="32751" y="340086"/>
                  </a:lnTo>
                  <a:lnTo>
                    <a:pt x="44391" y="387345"/>
                  </a:lnTo>
                  <a:lnTo>
                    <a:pt x="57678" y="433827"/>
                  </a:lnTo>
                  <a:lnTo>
                    <a:pt x="72575" y="479487"/>
                  </a:lnTo>
                  <a:lnTo>
                    <a:pt x="89044" y="524285"/>
                  </a:lnTo>
                  <a:lnTo>
                    <a:pt x="107045" y="568175"/>
                  </a:lnTo>
                  <a:lnTo>
                    <a:pt x="126542" y="611116"/>
                  </a:lnTo>
                  <a:lnTo>
                    <a:pt x="147496" y="653065"/>
                  </a:lnTo>
                  <a:lnTo>
                    <a:pt x="169868" y="693978"/>
                  </a:lnTo>
                  <a:lnTo>
                    <a:pt x="193621" y="733813"/>
                  </a:lnTo>
                  <a:lnTo>
                    <a:pt x="218716" y="772527"/>
                  </a:lnTo>
                  <a:lnTo>
                    <a:pt x="245116" y="810076"/>
                  </a:lnTo>
                  <a:lnTo>
                    <a:pt x="256770" y="825385"/>
                  </a:lnTo>
                </a:path>
              </a:pathLst>
            </a:custGeom>
            <a:ln w="3175">
              <a:solidFill>
                <a:srgbClr val="ACACAA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358" name="object 358"/>
            <p:cNvSpPr/>
            <p:nvPr/>
          </p:nvSpPr>
          <p:spPr>
            <a:xfrm>
              <a:off x="4002495" y="3213903"/>
              <a:ext cx="560070" cy="1848485"/>
            </a:xfrm>
            <a:custGeom>
              <a:avLst/>
              <a:gdLst/>
              <a:ahLst/>
              <a:cxnLst/>
              <a:rect l="l" t="t" r="r" b="b"/>
              <a:pathLst>
                <a:path w="560070" h="1848485">
                  <a:moveTo>
                    <a:pt x="6868" y="1199416"/>
                  </a:moveTo>
                  <a:lnTo>
                    <a:pt x="14585" y="1262073"/>
                  </a:lnTo>
                  <a:lnTo>
                    <a:pt x="22834" y="1310864"/>
                  </a:lnTo>
                  <a:lnTo>
                    <a:pt x="32810" y="1358961"/>
                  </a:lnTo>
                  <a:lnTo>
                    <a:pt x="44477" y="1406322"/>
                  </a:lnTo>
                  <a:lnTo>
                    <a:pt x="57795" y="1452904"/>
                  </a:lnTo>
                  <a:lnTo>
                    <a:pt x="72727" y="1498662"/>
                  </a:lnTo>
                  <a:lnTo>
                    <a:pt x="89233" y="1543555"/>
                  </a:lnTo>
                  <a:lnTo>
                    <a:pt x="107277" y="1587539"/>
                  </a:lnTo>
                  <a:lnTo>
                    <a:pt x="126818" y="1630572"/>
                  </a:lnTo>
                  <a:lnTo>
                    <a:pt x="147820" y="1672610"/>
                  </a:lnTo>
                  <a:lnTo>
                    <a:pt x="170244" y="1713610"/>
                  </a:lnTo>
                  <a:lnTo>
                    <a:pt x="194051" y="1753529"/>
                  </a:lnTo>
                  <a:lnTo>
                    <a:pt x="219204" y="1792324"/>
                  </a:lnTo>
                  <a:lnTo>
                    <a:pt x="245664" y="1829953"/>
                  </a:lnTo>
                  <a:lnTo>
                    <a:pt x="259554" y="1848195"/>
                  </a:lnTo>
                  <a:lnTo>
                    <a:pt x="259177" y="1842650"/>
                  </a:lnTo>
                  <a:lnTo>
                    <a:pt x="247522" y="1827341"/>
                  </a:lnTo>
                  <a:lnTo>
                    <a:pt x="221123" y="1789791"/>
                  </a:lnTo>
                  <a:lnTo>
                    <a:pt x="196028" y="1751078"/>
                  </a:lnTo>
                  <a:lnTo>
                    <a:pt x="172275" y="1711243"/>
                  </a:lnTo>
                  <a:lnTo>
                    <a:pt x="149902" y="1670330"/>
                  </a:lnTo>
                  <a:lnTo>
                    <a:pt x="128949" y="1628381"/>
                  </a:lnTo>
                  <a:lnTo>
                    <a:pt x="109452" y="1585440"/>
                  </a:lnTo>
                  <a:lnTo>
                    <a:pt x="91450" y="1541549"/>
                  </a:lnTo>
                  <a:lnTo>
                    <a:pt x="74982" y="1496752"/>
                  </a:lnTo>
                  <a:lnTo>
                    <a:pt x="60085" y="1451091"/>
                  </a:lnTo>
                  <a:lnTo>
                    <a:pt x="46798" y="1404610"/>
                  </a:lnTo>
                  <a:lnTo>
                    <a:pt x="35158" y="1357351"/>
                  </a:lnTo>
                  <a:lnTo>
                    <a:pt x="25205" y="1309357"/>
                  </a:lnTo>
                  <a:lnTo>
                    <a:pt x="16975" y="1260671"/>
                  </a:lnTo>
                  <a:lnTo>
                    <a:pt x="10508" y="1211337"/>
                  </a:lnTo>
                  <a:lnTo>
                    <a:pt x="9882" y="1204644"/>
                  </a:lnTo>
                  <a:lnTo>
                    <a:pt x="6868" y="1199416"/>
                  </a:lnTo>
                  <a:close/>
                </a:path>
                <a:path w="560070" h="1848485">
                  <a:moveTo>
                    <a:pt x="2212" y="1015999"/>
                  </a:moveTo>
                  <a:lnTo>
                    <a:pt x="473" y="1015999"/>
                  </a:lnTo>
                  <a:lnTo>
                    <a:pt x="0" y="1041399"/>
                  </a:lnTo>
                  <a:lnTo>
                    <a:pt x="2406" y="1041399"/>
                  </a:lnTo>
                  <a:lnTo>
                    <a:pt x="2856" y="1017264"/>
                  </a:lnTo>
                  <a:lnTo>
                    <a:pt x="2212" y="1015999"/>
                  </a:lnTo>
                  <a:close/>
                </a:path>
                <a:path w="560070" h="1848485">
                  <a:moveTo>
                    <a:pt x="559732" y="0"/>
                  </a:moveTo>
                  <a:lnTo>
                    <a:pt x="556346" y="0"/>
                  </a:lnTo>
                  <a:lnTo>
                    <a:pt x="536206" y="12699"/>
                  </a:lnTo>
                  <a:lnTo>
                    <a:pt x="499805" y="37816"/>
                  </a:lnTo>
                  <a:lnTo>
                    <a:pt x="464267" y="64557"/>
                  </a:lnTo>
                  <a:lnTo>
                    <a:pt x="429729" y="92808"/>
                  </a:lnTo>
                  <a:lnTo>
                    <a:pt x="396230" y="122527"/>
                  </a:lnTo>
                  <a:lnTo>
                    <a:pt x="363809" y="153672"/>
                  </a:lnTo>
                  <a:lnTo>
                    <a:pt x="334530" y="184094"/>
                  </a:lnTo>
                  <a:lnTo>
                    <a:pt x="338019" y="183175"/>
                  </a:lnTo>
                  <a:lnTo>
                    <a:pt x="365399" y="154728"/>
                  </a:lnTo>
                  <a:lnTo>
                    <a:pt x="397747" y="123653"/>
                  </a:lnTo>
                  <a:lnTo>
                    <a:pt x="431169" y="94001"/>
                  </a:lnTo>
                  <a:lnTo>
                    <a:pt x="465629" y="65814"/>
                  </a:lnTo>
                  <a:lnTo>
                    <a:pt x="501088" y="39135"/>
                  </a:lnTo>
                  <a:lnTo>
                    <a:pt x="537507" y="14007"/>
                  </a:lnTo>
                  <a:lnTo>
                    <a:pt x="559732" y="0"/>
                  </a:lnTo>
                  <a:close/>
                </a:path>
              </a:pathLst>
            </a:custGeom>
            <a:solidFill>
              <a:srgbClr val="ACACAA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359" name="object 359"/>
            <p:cNvSpPr/>
            <p:nvPr/>
          </p:nvSpPr>
          <p:spPr>
            <a:xfrm>
              <a:off x="4004902" y="4231168"/>
              <a:ext cx="257175" cy="825500"/>
            </a:xfrm>
            <a:custGeom>
              <a:avLst/>
              <a:gdLst/>
              <a:ahLst/>
              <a:cxnLst/>
              <a:rect l="l" t="t" r="r" b="b"/>
              <a:pathLst>
                <a:path w="257175" h="825500">
                  <a:moveTo>
                    <a:pt x="256770" y="825385"/>
                  </a:moveTo>
                  <a:lnTo>
                    <a:pt x="218716" y="772527"/>
                  </a:lnTo>
                  <a:lnTo>
                    <a:pt x="193621" y="733813"/>
                  </a:lnTo>
                  <a:lnTo>
                    <a:pt x="169868" y="693978"/>
                  </a:lnTo>
                  <a:lnTo>
                    <a:pt x="147496" y="653065"/>
                  </a:lnTo>
                  <a:lnTo>
                    <a:pt x="126542" y="611116"/>
                  </a:lnTo>
                  <a:lnTo>
                    <a:pt x="107045" y="568175"/>
                  </a:lnTo>
                  <a:lnTo>
                    <a:pt x="89044" y="524285"/>
                  </a:lnTo>
                  <a:lnTo>
                    <a:pt x="72575" y="479487"/>
                  </a:lnTo>
                  <a:lnTo>
                    <a:pt x="57678" y="433827"/>
                  </a:lnTo>
                  <a:lnTo>
                    <a:pt x="44391" y="387345"/>
                  </a:lnTo>
                  <a:lnTo>
                    <a:pt x="32751" y="340086"/>
                  </a:lnTo>
                  <a:lnTo>
                    <a:pt x="22798" y="292092"/>
                  </a:lnTo>
                  <a:lnTo>
                    <a:pt x="14568" y="243407"/>
                  </a:lnTo>
                  <a:lnTo>
                    <a:pt x="8101" y="194072"/>
                  </a:lnTo>
                  <a:lnTo>
                    <a:pt x="7476" y="187379"/>
                  </a:lnTo>
                </a:path>
                <a:path w="257175" h="825500">
                  <a:moveTo>
                    <a:pt x="0" y="24135"/>
                  </a:moveTo>
                  <a:lnTo>
                    <a:pt x="449" y="0"/>
                  </a:lnTo>
                </a:path>
              </a:pathLst>
            </a:custGeom>
            <a:ln w="3175">
              <a:solidFill>
                <a:srgbClr val="ACACAA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360" name="object 360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4336876" y="3213753"/>
              <a:ext cx="225501" cy="184394"/>
            </a:xfrm>
            <a:prstGeom prst="rect">
              <a:avLst/>
            </a:prstGeom>
          </p:spPr>
        </p:pic>
        <p:sp>
          <p:nvSpPr>
            <p:cNvPr id="361" name="object 361"/>
            <p:cNvSpPr/>
            <p:nvPr/>
          </p:nvSpPr>
          <p:spPr>
            <a:xfrm>
              <a:off x="4002495" y="4229903"/>
              <a:ext cx="259715" cy="832485"/>
            </a:xfrm>
            <a:custGeom>
              <a:avLst/>
              <a:gdLst/>
              <a:ahLst/>
              <a:cxnLst/>
              <a:rect l="l" t="t" r="r" b="b"/>
              <a:pathLst>
                <a:path w="259714" h="832485">
                  <a:moveTo>
                    <a:pt x="473" y="0"/>
                  </a:moveTo>
                  <a:lnTo>
                    <a:pt x="0" y="25399"/>
                  </a:lnTo>
                </a:path>
                <a:path w="259714" h="832485">
                  <a:moveTo>
                    <a:pt x="6868" y="183416"/>
                  </a:moveTo>
                  <a:lnTo>
                    <a:pt x="14585" y="246073"/>
                  </a:lnTo>
                  <a:lnTo>
                    <a:pt x="22834" y="294864"/>
                  </a:lnTo>
                  <a:lnTo>
                    <a:pt x="32810" y="342962"/>
                  </a:lnTo>
                  <a:lnTo>
                    <a:pt x="44477" y="390322"/>
                  </a:lnTo>
                  <a:lnTo>
                    <a:pt x="57795" y="436904"/>
                  </a:lnTo>
                  <a:lnTo>
                    <a:pt x="72727" y="482662"/>
                  </a:lnTo>
                  <a:lnTo>
                    <a:pt x="89233" y="527555"/>
                  </a:lnTo>
                  <a:lnTo>
                    <a:pt x="107277" y="571539"/>
                  </a:lnTo>
                  <a:lnTo>
                    <a:pt x="126818" y="614572"/>
                  </a:lnTo>
                  <a:lnTo>
                    <a:pt x="147820" y="656610"/>
                  </a:lnTo>
                  <a:lnTo>
                    <a:pt x="170244" y="697610"/>
                  </a:lnTo>
                  <a:lnTo>
                    <a:pt x="194051" y="737529"/>
                  </a:lnTo>
                  <a:lnTo>
                    <a:pt x="219204" y="776324"/>
                  </a:lnTo>
                  <a:lnTo>
                    <a:pt x="245664" y="813953"/>
                  </a:lnTo>
                  <a:lnTo>
                    <a:pt x="259554" y="832195"/>
                  </a:lnTo>
                </a:path>
              </a:pathLst>
            </a:custGeom>
            <a:ln w="3175">
              <a:solidFill>
                <a:srgbClr val="ACACAA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362" name="object 362"/>
            <p:cNvSpPr/>
            <p:nvPr/>
          </p:nvSpPr>
          <p:spPr>
            <a:xfrm>
              <a:off x="4000110" y="3213903"/>
              <a:ext cx="558800" cy="1854200"/>
            </a:xfrm>
            <a:custGeom>
              <a:avLst/>
              <a:gdLst/>
              <a:ahLst/>
              <a:cxnLst/>
              <a:rect l="l" t="t" r="r" b="b"/>
              <a:pathLst>
                <a:path w="558800" h="1854200">
                  <a:moveTo>
                    <a:pt x="6263" y="1194232"/>
                  </a:moveTo>
                  <a:lnTo>
                    <a:pt x="14601" y="1263474"/>
                  </a:lnTo>
                  <a:lnTo>
                    <a:pt x="22869" y="1312372"/>
                  </a:lnTo>
                  <a:lnTo>
                    <a:pt x="32868" y="1360575"/>
                  </a:lnTo>
                  <a:lnTo>
                    <a:pt x="44561" y="1408040"/>
                  </a:lnTo>
                  <a:lnTo>
                    <a:pt x="57910" y="1454724"/>
                  </a:lnTo>
                  <a:lnTo>
                    <a:pt x="72875" y="1500584"/>
                  </a:lnTo>
                  <a:lnTo>
                    <a:pt x="89419" y="1545576"/>
                  </a:lnTo>
                  <a:lnTo>
                    <a:pt x="107504" y="1589658"/>
                  </a:lnTo>
                  <a:lnTo>
                    <a:pt x="127090" y="1632787"/>
                  </a:lnTo>
                  <a:lnTo>
                    <a:pt x="148139" y="1674919"/>
                  </a:lnTo>
                  <a:lnTo>
                    <a:pt x="170614" y="1716011"/>
                  </a:lnTo>
                  <a:lnTo>
                    <a:pt x="194475" y="1756020"/>
                  </a:lnTo>
                  <a:lnTo>
                    <a:pt x="219684" y="1794903"/>
                  </a:lnTo>
                  <a:lnTo>
                    <a:pt x="246204" y="1832616"/>
                  </a:lnTo>
                  <a:lnTo>
                    <a:pt x="262319" y="1853782"/>
                  </a:lnTo>
                  <a:lnTo>
                    <a:pt x="261939" y="1848195"/>
                  </a:lnTo>
                  <a:lnTo>
                    <a:pt x="248050" y="1829953"/>
                  </a:lnTo>
                  <a:lnTo>
                    <a:pt x="221590" y="1792324"/>
                  </a:lnTo>
                  <a:lnTo>
                    <a:pt x="196437" y="1753529"/>
                  </a:lnTo>
                  <a:lnTo>
                    <a:pt x="172629" y="1713610"/>
                  </a:lnTo>
                  <a:lnTo>
                    <a:pt x="150206" y="1672610"/>
                  </a:lnTo>
                  <a:lnTo>
                    <a:pt x="129204" y="1630572"/>
                  </a:lnTo>
                  <a:lnTo>
                    <a:pt x="109662" y="1587539"/>
                  </a:lnTo>
                  <a:lnTo>
                    <a:pt x="91619" y="1543555"/>
                  </a:lnTo>
                  <a:lnTo>
                    <a:pt x="75112" y="1498662"/>
                  </a:lnTo>
                  <a:lnTo>
                    <a:pt x="60181" y="1452904"/>
                  </a:lnTo>
                  <a:lnTo>
                    <a:pt x="46862" y="1406322"/>
                  </a:lnTo>
                  <a:lnTo>
                    <a:pt x="35196" y="1358961"/>
                  </a:lnTo>
                  <a:lnTo>
                    <a:pt x="25219" y="1310864"/>
                  </a:lnTo>
                  <a:lnTo>
                    <a:pt x="16970" y="1262073"/>
                  </a:lnTo>
                  <a:lnTo>
                    <a:pt x="10488" y="1212632"/>
                  </a:lnTo>
                  <a:lnTo>
                    <a:pt x="9253" y="1199416"/>
                  </a:lnTo>
                  <a:lnTo>
                    <a:pt x="6263" y="1194232"/>
                  </a:lnTo>
                  <a:close/>
                </a:path>
                <a:path w="558800" h="1854200">
                  <a:moveTo>
                    <a:pt x="2858" y="1015999"/>
                  </a:moveTo>
                  <a:lnTo>
                    <a:pt x="473" y="1015999"/>
                  </a:lnTo>
                  <a:lnTo>
                    <a:pt x="0" y="1041399"/>
                  </a:lnTo>
                  <a:lnTo>
                    <a:pt x="2385" y="1041399"/>
                  </a:lnTo>
                  <a:lnTo>
                    <a:pt x="2858" y="1015999"/>
                  </a:lnTo>
                  <a:close/>
                </a:path>
                <a:path w="558800" h="1854200">
                  <a:moveTo>
                    <a:pt x="558731" y="0"/>
                  </a:moveTo>
                  <a:lnTo>
                    <a:pt x="555333" y="0"/>
                  </a:lnTo>
                  <a:lnTo>
                    <a:pt x="537496" y="11243"/>
                  </a:lnTo>
                  <a:lnTo>
                    <a:pt x="500914" y="36488"/>
                  </a:lnTo>
                  <a:lnTo>
                    <a:pt x="465296" y="63290"/>
                  </a:lnTo>
                  <a:lnTo>
                    <a:pt x="430681" y="91607"/>
                  </a:lnTo>
                  <a:lnTo>
                    <a:pt x="397108" y="121396"/>
                  </a:lnTo>
                  <a:lnTo>
                    <a:pt x="364614" y="152613"/>
                  </a:lnTo>
                  <a:lnTo>
                    <a:pt x="333436" y="185010"/>
                  </a:lnTo>
                  <a:lnTo>
                    <a:pt x="336916" y="184094"/>
                  </a:lnTo>
                  <a:lnTo>
                    <a:pt x="366194" y="153672"/>
                  </a:lnTo>
                  <a:lnTo>
                    <a:pt x="398616" y="122527"/>
                  </a:lnTo>
                  <a:lnTo>
                    <a:pt x="432114" y="92808"/>
                  </a:lnTo>
                  <a:lnTo>
                    <a:pt x="466652" y="64557"/>
                  </a:lnTo>
                  <a:lnTo>
                    <a:pt x="502190" y="37816"/>
                  </a:lnTo>
                  <a:lnTo>
                    <a:pt x="538591" y="12699"/>
                  </a:lnTo>
                  <a:lnTo>
                    <a:pt x="558731" y="0"/>
                  </a:lnTo>
                  <a:close/>
                </a:path>
              </a:pathLst>
            </a:custGeom>
            <a:solidFill>
              <a:srgbClr val="ACACAA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363" name="object 363"/>
            <p:cNvSpPr/>
            <p:nvPr/>
          </p:nvSpPr>
          <p:spPr>
            <a:xfrm>
              <a:off x="4002495" y="4229903"/>
              <a:ext cx="259715" cy="832485"/>
            </a:xfrm>
            <a:custGeom>
              <a:avLst/>
              <a:gdLst/>
              <a:ahLst/>
              <a:cxnLst/>
              <a:rect l="l" t="t" r="r" b="b"/>
              <a:pathLst>
                <a:path w="259714" h="832485">
                  <a:moveTo>
                    <a:pt x="259554" y="832195"/>
                  </a:moveTo>
                  <a:lnTo>
                    <a:pt x="219204" y="776324"/>
                  </a:lnTo>
                  <a:lnTo>
                    <a:pt x="194051" y="737529"/>
                  </a:lnTo>
                  <a:lnTo>
                    <a:pt x="170244" y="697610"/>
                  </a:lnTo>
                  <a:lnTo>
                    <a:pt x="147820" y="656610"/>
                  </a:lnTo>
                  <a:lnTo>
                    <a:pt x="126818" y="614572"/>
                  </a:lnTo>
                  <a:lnTo>
                    <a:pt x="107277" y="571539"/>
                  </a:lnTo>
                  <a:lnTo>
                    <a:pt x="89233" y="527555"/>
                  </a:lnTo>
                  <a:lnTo>
                    <a:pt x="72727" y="482662"/>
                  </a:lnTo>
                  <a:lnTo>
                    <a:pt x="57795" y="436904"/>
                  </a:lnTo>
                  <a:lnTo>
                    <a:pt x="44477" y="390322"/>
                  </a:lnTo>
                  <a:lnTo>
                    <a:pt x="32810" y="342962"/>
                  </a:lnTo>
                  <a:lnTo>
                    <a:pt x="22834" y="294864"/>
                  </a:lnTo>
                  <a:lnTo>
                    <a:pt x="14585" y="246073"/>
                  </a:lnTo>
                  <a:lnTo>
                    <a:pt x="8103" y="196632"/>
                  </a:lnTo>
                  <a:lnTo>
                    <a:pt x="6868" y="183416"/>
                  </a:lnTo>
                </a:path>
                <a:path w="259714" h="832485">
                  <a:moveTo>
                    <a:pt x="0" y="25399"/>
                  </a:moveTo>
                  <a:lnTo>
                    <a:pt x="473" y="0"/>
                  </a:lnTo>
                </a:path>
              </a:pathLst>
            </a:custGeom>
            <a:ln w="3175">
              <a:solidFill>
                <a:srgbClr val="ACACAA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364" name="object 364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4333396" y="3213753"/>
              <a:ext cx="225595" cy="185310"/>
            </a:xfrm>
            <a:prstGeom prst="rect">
              <a:avLst/>
            </a:prstGeom>
          </p:spPr>
        </p:pic>
        <p:sp>
          <p:nvSpPr>
            <p:cNvPr id="365" name="object 365"/>
            <p:cNvSpPr/>
            <p:nvPr/>
          </p:nvSpPr>
          <p:spPr>
            <a:xfrm>
              <a:off x="4000110" y="4229903"/>
              <a:ext cx="262890" cy="838200"/>
            </a:xfrm>
            <a:custGeom>
              <a:avLst/>
              <a:gdLst/>
              <a:ahLst/>
              <a:cxnLst/>
              <a:rect l="l" t="t" r="r" b="b"/>
              <a:pathLst>
                <a:path w="262889" h="838200">
                  <a:moveTo>
                    <a:pt x="473" y="0"/>
                  </a:moveTo>
                  <a:lnTo>
                    <a:pt x="0" y="25399"/>
                  </a:lnTo>
                </a:path>
                <a:path w="262889" h="838200">
                  <a:moveTo>
                    <a:pt x="6263" y="178232"/>
                  </a:moveTo>
                  <a:lnTo>
                    <a:pt x="14601" y="247474"/>
                  </a:lnTo>
                  <a:lnTo>
                    <a:pt x="22869" y="296372"/>
                  </a:lnTo>
                  <a:lnTo>
                    <a:pt x="32868" y="344575"/>
                  </a:lnTo>
                  <a:lnTo>
                    <a:pt x="44561" y="392040"/>
                  </a:lnTo>
                  <a:lnTo>
                    <a:pt x="57910" y="438724"/>
                  </a:lnTo>
                  <a:lnTo>
                    <a:pt x="72875" y="484584"/>
                  </a:lnTo>
                  <a:lnTo>
                    <a:pt x="89419" y="529576"/>
                  </a:lnTo>
                  <a:lnTo>
                    <a:pt x="107504" y="573659"/>
                  </a:lnTo>
                  <a:lnTo>
                    <a:pt x="127090" y="616787"/>
                  </a:lnTo>
                  <a:lnTo>
                    <a:pt x="148139" y="658919"/>
                  </a:lnTo>
                  <a:lnTo>
                    <a:pt x="170614" y="700011"/>
                  </a:lnTo>
                  <a:lnTo>
                    <a:pt x="194475" y="740020"/>
                  </a:lnTo>
                  <a:lnTo>
                    <a:pt x="219684" y="778903"/>
                  </a:lnTo>
                  <a:lnTo>
                    <a:pt x="246204" y="816617"/>
                  </a:lnTo>
                  <a:lnTo>
                    <a:pt x="262319" y="837783"/>
                  </a:lnTo>
                </a:path>
              </a:pathLst>
            </a:custGeom>
            <a:ln w="3175">
              <a:solidFill>
                <a:srgbClr val="ACACAA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366" name="object 366"/>
            <p:cNvSpPr/>
            <p:nvPr/>
          </p:nvSpPr>
          <p:spPr>
            <a:xfrm>
              <a:off x="3997872" y="3213903"/>
              <a:ext cx="558165" cy="1859280"/>
            </a:xfrm>
            <a:custGeom>
              <a:avLst/>
              <a:gdLst/>
              <a:ahLst/>
              <a:cxnLst/>
              <a:rect l="l" t="t" r="r" b="b"/>
              <a:pathLst>
                <a:path w="558164" h="1859279">
                  <a:moveTo>
                    <a:pt x="5702" y="1189377"/>
                  </a:moveTo>
                  <a:lnTo>
                    <a:pt x="7995" y="1213925"/>
                  </a:lnTo>
                  <a:lnTo>
                    <a:pt x="8106" y="1215114"/>
                  </a:lnTo>
                  <a:lnTo>
                    <a:pt x="14616" y="1264789"/>
                  </a:lnTo>
                  <a:lnTo>
                    <a:pt x="22900" y="1313809"/>
                  </a:lnTo>
                  <a:lnTo>
                    <a:pt x="32920" y="1362131"/>
                  </a:lnTo>
                  <a:lnTo>
                    <a:pt x="44636" y="1409712"/>
                  </a:lnTo>
                  <a:lnTo>
                    <a:pt x="58012" y="1456508"/>
                  </a:lnTo>
                  <a:lnTo>
                    <a:pt x="73007" y="1502477"/>
                  </a:lnTo>
                  <a:lnTo>
                    <a:pt x="89584" y="1547575"/>
                  </a:lnTo>
                  <a:lnTo>
                    <a:pt x="107705" y="1591760"/>
                  </a:lnTo>
                  <a:lnTo>
                    <a:pt x="127330" y="1634987"/>
                  </a:lnTo>
                  <a:lnTo>
                    <a:pt x="148422" y="1677215"/>
                  </a:lnTo>
                  <a:lnTo>
                    <a:pt x="170942" y="1718399"/>
                  </a:lnTo>
                  <a:lnTo>
                    <a:pt x="194852" y="1758497"/>
                  </a:lnTo>
                  <a:lnTo>
                    <a:pt x="220113" y="1797465"/>
                  </a:lnTo>
                  <a:lnTo>
                    <a:pt x="246686" y="1835260"/>
                  </a:lnTo>
                  <a:lnTo>
                    <a:pt x="264928" y="1859221"/>
                  </a:lnTo>
                  <a:lnTo>
                    <a:pt x="264558" y="1853782"/>
                  </a:lnTo>
                  <a:lnTo>
                    <a:pt x="248442" y="1832616"/>
                  </a:lnTo>
                  <a:lnTo>
                    <a:pt x="221923" y="1794903"/>
                  </a:lnTo>
                  <a:lnTo>
                    <a:pt x="196713" y="1756020"/>
                  </a:lnTo>
                  <a:lnTo>
                    <a:pt x="172852" y="1716011"/>
                  </a:lnTo>
                  <a:lnTo>
                    <a:pt x="150378" y="1674919"/>
                  </a:lnTo>
                  <a:lnTo>
                    <a:pt x="129328" y="1632787"/>
                  </a:lnTo>
                  <a:lnTo>
                    <a:pt x="109742" y="1589658"/>
                  </a:lnTo>
                  <a:lnTo>
                    <a:pt x="91658" y="1545576"/>
                  </a:lnTo>
                  <a:lnTo>
                    <a:pt x="75114" y="1500584"/>
                  </a:lnTo>
                  <a:lnTo>
                    <a:pt x="60148" y="1454724"/>
                  </a:lnTo>
                  <a:lnTo>
                    <a:pt x="46800" y="1408040"/>
                  </a:lnTo>
                  <a:lnTo>
                    <a:pt x="35107" y="1360575"/>
                  </a:lnTo>
                  <a:lnTo>
                    <a:pt x="25107" y="1312372"/>
                  </a:lnTo>
                  <a:lnTo>
                    <a:pt x="16840" y="1263474"/>
                  </a:lnTo>
                  <a:lnTo>
                    <a:pt x="10343" y="1213925"/>
                  </a:lnTo>
                  <a:lnTo>
                    <a:pt x="8502" y="1194232"/>
                  </a:lnTo>
                  <a:lnTo>
                    <a:pt x="5702" y="1189377"/>
                  </a:lnTo>
                  <a:close/>
                </a:path>
                <a:path w="558164" h="1859279">
                  <a:moveTo>
                    <a:pt x="2711" y="1015999"/>
                  </a:moveTo>
                  <a:lnTo>
                    <a:pt x="473" y="1015999"/>
                  </a:lnTo>
                  <a:lnTo>
                    <a:pt x="0" y="1041399"/>
                  </a:lnTo>
                  <a:lnTo>
                    <a:pt x="2238" y="1041399"/>
                  </a:lnTo>
                  <a:lnTo>
                    <a:pt x="2711" y="1015999"/>
                  </a:lnTo>
                  <a:close/>
                </a:path>
                <a:path w="558164" h="1859279">
                  <a:moveTo>
                    <a:pt x="557571" y="0"/>
                  </a:moveTo>
                  <a:lnTo>
                    <a:pt x="554349" y="0"/>
                  </a:lnTo>
                  <a:lnTo>
                    <a:pt x="538578" y="9938"/>
                  </a:lnTo>
                  <a:lnTo>
                    <a:pt x="501920" y="35230"/>
                  </a:lnTo>
                  <a:lnTo>
                    <a:pt x="466228" y="62082"/>
                  </a:lnTo>
                  <a:lnTo>
                    <a:pt x="431542" y="90452"/>
                  </a:lnTo>
                  <a:lnTo>
                    <a:pt x="397899" y="120297"/>
                  </a:lnTo>
                  <a:lnTo>
                    <a:pt x="365339" y="151573"/>
                  </a:lnTo>
                  <a:lnTo>
                    <a:pt x="333899" y="184237"/>
                  </a:lnTo>
                  <a:lnTo>
                    <a:pt x="332456" y="185857"/>
                  </a:lnTo>
                  <a:lnTo>
                    <a:pt x="335674" y="185010"/>
                  </a:lnTo>
                  <a:lnTo>
                    <a:pt x="366853" y="152613"/>
                  </a:lnTo>
                  <a:lnTo>
                    <a:pt x="399346" y="121396"/>
                  </a:lnTo>
                  <a:lnTo>
                    <a:pt x="432920" y="91607"/>
                  </a:lnTo>
                  <a:lnTo>
                    <a:pt x="467535" y="63290"/>
                  </a:lnTo>
                  <a:lnTo>
                    <a:pt x="503152" y="36488"/>
                  </a:lnTo>
                  <a:lnTo>
                    <a:pt x="539735" y="11243"/>
                  </a:lnTo>
                  <a:lnTo>
                    <a:pt x="557571" y="0"/>
                  </a:lnTo>
                  <a:close/>
                </a:path>
              </a:pathLst>
            </a:custGeom>
            <a:solidFill>
              <a:srgbClr val="ACABAA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367" name="object 367"/>
            <p:cNvSpPr/>
            <p:nvPr/>
          </p:nvSpPr>
          <p:spPr>
            <a:xfrm>
              <a:off x="4000110" y="4229903"/>
              <a:ext cx="262890" cy="838200"/>
            </a:xfrm>
            <a:custGeom>
              <a:avLst/>
              <a:gdLst/>
              <a:ahLst/>
              <a:cxnLst/>
              <a:rect l="l" t="t" r="r" b="b"/>
              <a:pathLst>
                <a:path w="262889" h="838200">
                  <a:moveTo>
                    <a:pt x="262319" y="837783"/>
                  </a:moveTo>
                  <a:lnTo>
                    <a:pt x="219684" y="778903"/>
                  </a:lnTo>
                  <a:lnTo>
                    <a:pt x="194475" y="740020"/>
                  </a:lnTo>
                  <a:lnTo>
                    <a:pt x="170614" y="700011"/>
                  </a:lnTo>
                  <a:lnTo>
                    <a:pt x="148139" y="658919"/>
                  </a:lnTo>
                  <a:lnTo>
                    <a:pt x="127090" y="616787"/>
                  </a:lnTo>
                  <a:lnTo>
                    <a:pt x="107504" y="573659"/>
                  </a:lnTo>
                  <a:lnTo>
                    <a:pt x="89419" y="529576"/>
                  </a:lnTo>
                  <a:lnTo>
                    <a:pt x="72875" y="484584"/>
                  </a:lnTo>
                  <a:lnTo>
                    <a:pt x="57910" y="438724"/>
                  </a:lnTo>
                  <a:lnTo>
                    <a:pt x="44561" y="392040"/>
                  </a:lnTo>
                  <a:lnTo>
                    <a:pt x="32868" y="344575"/>
                  </a:lnTo>
                  <a:lnTo>
                    <a:pt x="22869" y="296372"/>
                  </a:lnTo>
                  <a:lnTo>
                    <a:pt x="14601" y="247474"/>
                  </a:lnTo>
                  <a:lnTo>
                    <a:pt x="8104" y="197925"/>
                  </a:lnTo>
                  <a:lnTo>
                    <a:pt x="6263" y="178232"/>
                  </a:lnTo>
                </a:path>
                <a:path w="262889" h="838200">
                  <a:moveTo>
                    <a:pt x="0" y="25399"/>
                  </a:moveTo>
                  <a:lnTo>
                    <a:pt x="473" y="0"/>
                  </a:lnTo>
                </a:path>
              </a:pathLst>
            </a:custGeom>
            <a:ln w="3175">
              <a:solidFill>
                <a:srgbClr val="ACABAA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368" name="object 368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4330178" y="3213753"/>
              <a:ext cx="225415" cy="186157"/>
            </a:xfrm>
            <a:prstGeom prst="rect">
              <a:avLst/>
            </a:prstGeom>
          </p:spPr>
        </p:pic>
        <p:sp>
          <p:nvSpPr>
            <p:cNvPr id="369" name="object 369"/>
            <p:cNvSpPr/>
            <p:nvPr/>
          </p:nvSpPr>
          <p:spPr>
            <a:xfrm>
              <a:off x="3997872" y="4229903"/>
              <a:ext cx="265430" cy="843280"/>
            </a:xfrm>
            <a:custGeom>
              <a:avLst/>
              <a:gdLst/>
              <a:ahLst/>
              <a:cxnLst/>
              <a:rect l="l" t="t" r="r" b="b"/>
              <a:pathLst>
                <a:path w="265429" h="843279">
                  <a:moveTo>
                    <a:pt x="473" y="0"/>
                  </a:moveTo>
                  <a:lnTo>
                    <a:pt x="0" y="25399"/>
                  </a:lnTo>
                </a:path>
                <a:path w="265429" h="843279">
                  <a:moveTo>
                    <a:pt x="5702" y="173378"/>
                  </a:moveTo>
                  <a:lnTo>
                    <a:pt x="14616" y="248789"/>
                  </a:lnTo>
                  <a:lnTo>
                    <a:pt x="22900" y="297809"/>
                  </a:lnTo>
                  <a:lnTo>
                    <a:pt x="32920" y="346131"/>
                  </a:lnTo>
                  <a:lnTo>
                    <a:pt x="44636" y="393712"/>
                  </a:lnTo>
                  <a:lnTo>
                    <a:pt x="58012" y="440508"/>
                  </a:lnTo>
                  <a:lnTo>
                    <a:pt x="73007" y="486477"/>
                  </a:lnTo>
                  <a:lnTo>
                    <a:pt x="89584" y="531575"/>
                  </a:lnTo>
                  <a:lnTo>
                    <a:pt x="107705" y="575760"/>
                  </a:lnTo>
                  <a:lnTo>
                    <a:pt x="127330" y="618987"/>
                  </a:lnTo>
                  <a:lnTo>
                    <a:pt x="148422" y="661215"/>
                  </a:lnTo>
                  <a:lnTo>
                    <a:pt x="170942" y="702399"/>
                  </a:lnTo>
                  <a:lnTo>
                    <a:pt x="194852" y="742497"/>
                  </a:lnTo>
                  <a:lnTo>
                    <a:pt x="220113" y="781465"/>
                  </a:lnTo>
                  <a:lnTo>
                    <a:pt x="246686" y="819260"/>
                  </a:lnTo>
                  <a:lnTo>
                    <a:pt x="264928" y="843221"/>
                  </a:lnTo>
                </a:path>
              </a:pathLst>
            </a:custGeom>
            <a:ln w="3175">
              <a:solidFill>
                <a:srgbClr val="ACABAA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370" name="object 370"/>
            <p:cNvSpPr/>
            <p:nvPr/>
          </p:nvSpPr>
          <p:spPr>
            <a:xfrm>
              <a:off x="3995455" y="3213903"/>
              <a:ext cx="556895" cy="1864995"/>
            </a:xfrm>
            <a:custGeom>
              <a:avLst/>
              <a:gdLst/>
              <a:ahLst/>
              <a:cxnLst/>
              <a:rect l="l" t="t" r="r" b="b"/>
              <a:pathLst>
                <a:path w="556895" h="1864995">
                  <a:moveTo>
                    <a:pt x="5106" y="1184152"/>
                  </a:moveTo>
                  <a:lnTo>
                    <a:pt x="13910" y="1261246"/>
                  </a:lnTo>
                  <a:lnTo>
                    <a:pt x="21813" y="1309220"/>
                  </a:lnTo>
                  <a:lnTo>
                    <a:pt x="31373" y="1356534"/>
                  </a:lnTo>
                  <a:lnTo>
                    <a:pt x="42557" y="1403149"/>
                  </a:lnTo>
                  <a:lnTo>
                    <a:pt x="55327" y="1449024"/>
                  </a:lnTo>
                  <a:lnTo>
                    <a:pt x="69648" y="1494119"/>
                  </a:lnTo>
                  <a:lnTo>
                    <a:pt x="85484" y="1538394"/>
                  </a:lnTo>
                  <a:lnTo>
                    <a:pt x="102800" y="1581808"/>
                  </a:lnTo>
                  <a:lnTo>
                    <a:pt x="121560" y="1624323"/>
                  </a:lnTo>
                  <a:lnTo>
                    <a:pt x="141728" y="1665897"/>
                  </a:lnTo>
                  <a:lnTo>
                    <a:pt x="163268" y="1706491"/>
                  </a:lnTo>
                  <a:lnTo>
                    <a:pt x="186146" y="1746064"/>
                  </a:lnTo>
                  <a:lnTo>
                    <a:pt x="210324" y="1784577"/>
                  </a:lnTo>
                  <a:lnTo>
                    <a:pt x="235767" y="1821989"/>
                  </a:lnTo>
                  <a:lnTo>
                    <a:pt x="262441" y="1858260"/>
                  </a:lnTo>
                  <a:lnTo>
                    <a:pt x="267733" y="1864923"/>
                  </a:lnTo>
                  <a:lnTo>
                    <a:pt x="267345" y="1859221"/>
                  </a:lnTo>
                  <a:lnTo>
                    <a:pt x="249103" y="1835260"/>
                  </a:lnTo>
                  <a:lnTo>
                    <a:pt x="222530" y="1797465"/>
                  </a:lnTo>
                  <a:lnTo>
                    <a:pt x="197269" y="1758497"/>
                  </a:lnTo>
                  <a:lnTo>
                    <a:pt x="173360" y="1718399"/>
                  </a:lnTo>
                  <a:lnTo>
                    <a:pt x="150840" y="1677215"/>
                  </a:lnTo>
                  <a:lnTo>
                    <a:pt x="129748" y="1634987"/>
                  </a:lnTo>
                  <a:lnTo>
                    <a:pt x="110122" y="1591760"/>
                  </a:lnTo>
                  <a:lnTo>
                    <a:pt x="92001" y="1547575"/>
                  </a:lnTo>
                  <a:lnTo>
                    <a:pt x="75424" y="1502477"/>
                  </a:lnTo>
                  <a:lnTo>
                    <a:pt x="60429" y="1456508"/>
                  </a:lnTo>
                  <a:lnTo>
                    <a:pt x="47053" y="1409712"/>
                  </a:lnTo>
                  <a:lnTo>
                    <a:pt x="35337" y="1362131"/>
                  </a:lnTo>
                  <a:lnTo>
                    <a:pt x="25317" y="1313809"/>
                  </a:lnTo>
                  <a:lnTo>
                    <a:pt x="17033" y="1264789"/>
                  </a:lnTo>
                  <a:lnTo>
                    <a:pt x="10523" y="1215114"/>
                  </a:lnTo>
                  <a:lnTo>
                    <a:pt x="8119" y="1189377"/>
                  </a:lnTo>
                  <a:lnTo>
                    <a:pt x="5106" y="1184152"/>
                  </a:lnTo>
                  <a:close/>
                </a:path>
                <a:path w="556895" h="1864995">
                  <a:moveTo>
                    <a:pt x="2890" y="1015999"/>
                  </a:moveTo>
                  <a:lnTo>
                    <a:pt x="461" y="1015999"/>
                  </a:lnTo>
                  <a:lnTo>
                    <a:pt x="0" y="1041399"/>
                  </a:lnTo>
                  <a:lnTo>
                    <a:pt x="2417" y="1041399"/>
                  </a:lnTo>
                  <a:lnTo>
                    <a:pt x="2890" y="1015999"/>
                  </a:lnTo>
                  <a:close/>
                </a:path>
                <a:path w="556895" h="1864995">
                  <a:moveTo>
                    <a:pt x="556766" y="0"/>
                  </a:moveTo>
                  <a:lnTo>
                    <a:pt x="553029" y="0"/>
                  </a:lnTo>
                  <a:lnTo>
                    <a:pt x="551937" y="668"/>
                  </a:lnTo>
                  <a:lnTo>
                    <a:pt x="515805" y="24859"/>
                  </a:lnTo>
                  <a:lnTo>
                    <a:pt x="480581" y="50551"/>
                  </a:lnTo>
                  <a:lnTo>
                    <a:pt x="446301" y="77705"/>
                  </a:lnTo>
                  <a:lnTo>
                    <a:pt x="413000" y="106280"/>
                  </a:lnTo>
                  <a:lnTo>
                    <a:pt x="380715" y="136237"/>
                  </a:lnTo>
                  <a:lnTo>
                    <a:pt x="349481" y="167534"/>
                  </a:lnTo>
                  <a:lnTo>
                    <a:pt x="331783" y="186670"/>
                  </a:lnTo>
                  <a:lnTo>
                    <a:pt x="334874" y="185857"/>
                  </a:lnTo>
                  <a:lnTo>
                    <a:pt x="336316" y="184237"/>
                  </a:lnTo>
                  <a:lnTo>
                    <a:pt x="367756" y="151573"/>
                  </a:lnTo>
                  <a:lnTo>
                    <a:pt x="400317" y="120297"/>
                  </a:lnTo>
                  <a:lnTo>
                    <a:pt x="433959" y="90452"/>
                  </a:lnTo>
                  <a:lnTo>
                    <a:pt x="468646" y="62082"/>
                  </a:lnTo>
                  <a:lnTo>
                    <a:pt x="504337" y="35230"/>
                  </a:lnTo>
                  <a:lnTo>
                    <a:pt x="540995" y="9938"/>
                  </a:lnTo>
                  <a:lnTo>
                    <a:pt x="556766" y="0"/>
                  </a:lnTo>
                  <a:close/>
                </a:path>
              </a:pathLst>
            </a:custGeom>
            <a:solidFill>
              <a:srgbClr val="ACABAA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371" name="object 371"/>
            <p:cNvSpPr/>
            <p:nvPr/>
          </p:nvSpPr>
          <p:spPr>
            <a:xfrm>
              <a:off x="3997872" y="4229903"/>
              <a:ext cx="265430" cy="843280"/>
            </a:xfrm>
            <a:custGeom>
              <a:avLst/>
              <a:gdLst/>
              <a:ahLst/>
              <a:cxnLst/>
              <a:rect l="l" t="t" r="r" b="b"/>
              <a:pathLst>
                <a:path w="265429" h="843279">
                  <a:moveTo>
                    <a:pt x="264928" y="843221"/>
                  </a:moveTo>
                  <a:lnTo>
                    <a:pt x="220113" y="781465"/>
                  </a:lnTo>
                  <a:lnTo>
                    <a:pt x="194852" y="742497"/>
                  </a:lnTo>
                  <a:lnTo>
                    <a:pt x="170942" y="702399"/>
                  </a:lnTo>
                  <a:lnTo>
                    <a:pt x="148422" y="661215"/>
                  </a:lnTo>
                  <a:lnTo>
                    <a:pt x="127330" y="618987"/>
                  </a:lnTo>
                  <a:lnTo>
                    <a:pt x="107705" y="575760"/>
                  </a:lnTo>
                  <a:lnTo>
                    <a:pt x="89584" y="531575"/>
                  </a:lnTo>
                  <a:lnTo>
                    <a:pt x="73007" y="486477"/>
                  </a:lnTo>
                  <a:lnTo>
                    <a:pt x="58012" y="440508"/>
                  </a:lnTo>
                  <a:lnTo>
                    <a:pt x="44636" y="393712"/>
                  </a:lnTo>
                  <a:lnTo>
                    <a:pt x="32920" y="346131"/>
                  </a:lnTo>
                  <a:lnTo>
                    <a:pt x="22900" y="297809"/>
                  </a:lnTo>
                  <a:lnTo>
                    <a:pt x="14616" y="248789"/>
                  </a:lnTo>
                  <a:lnTo>
                    <a:pt x="8106" y="199114"/>
                  </a:lnTo>
                  <a:lnTo>
                    <a:pt x="5702" y="173378"/>
                  </a:lnTo>
                </a:path>
                <a:path w="265429" h="843279">
                  <a:moveTo>
                    <a:pt x="0" y="25399"/>
                  </a:moveTo>
                  <a:lnTo>
                    <a:pt x="473" y="0"/>
                  </a:lnTo>
                </a:path>
              </a:pathLst>
            </a:custGeom>
            <a:ln w="3175">
              <a:solidFill>
                <a:srgbClr val="ACABAA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372" name="object 372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4327088" y="3213753"/>
              <a:ext cx="225282" cy="186970"/>
            </a:xfrm>
            <a:prstGeom prst="rect">
              <a:avLst/>
            </a:prstGeom>
          </p:spPr>
        </p:pic>
        <p:sp>
          <p:nvSpPr>
            <p:cNvPr id="373" name="object 373"/>
            <p:cNvSpPr/>
            <p:nvPr/>
          </p:nvSpPr>
          <p:spPr>
            <a:xfrm>
              <a:off x="3995455" y="4229903"/>
              <a:ext cx="267970" cy="848994"/>
            </a:xfrm>
            <a:custGeom>
              <a:avLst/>
              <a:gdLst/>
              <a:ahLst/>
              <a:cxnLst/>
              <a:rect l="l" t="t" r="r" b="b"/>
              <a:pathLst>
                <a:path w="267970" h="848995">
                  <a:moveTo>
                    <a:pt x="461" y="0"/>
                  </a:moveTo>
                  <a:lnTo>
                    <a:pt x="0" y="25399"/>
                  </a:lnTo>
                </a:path>
                <a:path w="267970" h="848995">
                  <a:moveTo>
                    <a:pt x="5106" y="168152"/>
                  </a:moveTo>
                  <a:lnTo>
                    <a:pt x="13910" y="245246"/>
                  </a:lnTo>
                  <a:lnTo>
                    <a:pt x="21813" y="293220"/>
                  </a:lnTo>
                  <a:lnTo>
                    <a:pt x="31373" y="340535"/>
                  </a:lnTo>
                  <a:lnTo>
                    <a:pt x="42557" y="387149"/>
                  </a:lnTo>
                  <a:lnTo>
                    <a:pt x="55327" y="433024"/>
                  </a:lnTo>
                  <a:lnTo>
                    <a:pt x="69648" y="478119"/>
                  </a:lnTo>
                  <a:lnTo>
                    <a:pt x="85484" y="522394"/>
                  </a:lnTo>
                  <a:lnTo>
                    <a:pt x="102800" y="565808"/>
                  </a:lnTo>
                  <a:lnTo>
                    <a:pt x="121560" y="608323"/>
                  </a:lnTo>
                  <a:lnTo>
                    <a:pt x="141728" y="649897"/>
                  </a:lnTo>
                  <a:lnTo>
                    <a:pt x="163268" y="690491"/>
                  </a:lnTo>
                  <a:lnTo>
                    <a:pt x="186146" y="730064"/>
                  </a:lnTo>
                  <a:lnTo>
                    <a:pt x="210324" y="768577"/>
                  </a:lnTo>
                  <a:lnTo>
                    <a:pt x="235767" y="805989"/>
                  </a:lnTo>
                  <a:lnTo>
                    <a:pt x="262441" y="842260"/>
                  </a:lnTo>
                  <a:lnTo>
                    <a:pt x="267733" y="848923"/>
                  </a:lnTo>
                </a:path>
              </a:pathLst>
            </a:custGeom>
            <a:ln w="3175">
              <a:solidFill>
                <a:srgbClr val="ACABAA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374" name="object 374"/>
            <p:cNvSpPr/>
            <p:nvPr/>
          </p:nvSpPr>
          <p:spPr>
            <a:xfrm>
              <a:off x="3993069" y="3213903"/>
              <a:ext cx="555625" cy="1870710"/>
            </a:xfrm>
            <a:custGeom>
              <a:avLst/>
              <a:gdLst/>
              <a:ahLst/>
              <a:cxnLst/>
              <a:rect l="l" t="t" r="r" b="b"/>
              <a:pathLst>
                <a:path w="555625" h="1870710">
                  <a:moveTo>
                    <a:pt x="4520" y="1179000"/>
                  </a:moveTo>
                  <a:lnTo>
                    <a:pt x="13925" y="1262632"/>
                  </a:lnTo>
                  <a:lnTo>
                    <a:pt x="21846" y="1310708"/>
                  </a:lnTo>
                  <a:lnTo>
                    <a:pt x="31428" y="1358123"/>
                  </a:lnTo>
                  <a:lnTo>
                    <a:pt x="42636" y="1404836"/>
                  </a:lnTo>
                  <a:lnTo>
                    <a:pt x="55435" y="1450808"/>
                  </a:lnTo>
                  <a:lnTo>
                    <a:pt x="69789" y="1495998"/>
                  </a:lnTo>
                  <a:lnTo>
                    <a:pt x="85661" y="1540367"/>
                  </a:lnTo>
                  <a:lnTo>
                    <a:pt x="103016" y="1583873"/>
                  </a:lnTo>
                  <a:lnTo>
                    <a:pt x="121818" y="1626477"/>
                  </a:lnTo>
                  <a:lnTo>
                    <a:pt x="142031" y="1668139"/>
                  </a:lnTo>
                  <a:lnTo>
                    <a:pt x="163620" y="1708818"/>
                  </a:lnTo>
                  <a:lnTo>
                    <a:pt x="186549" y="1748474"/>
                  </a:lnTo>
                  <a:lnTo>
                    <a:pt x="210781" y="1787068"/>
                  </a:lnTo>
                  <a:lnTo>
                    <a:pt x="236282" y="1824558"/>
                  </a:lnTo>
                  <a:lnTo>
                    <a:pt x="263015" y="1860905"/>
                  </a:lnTo>
                  <a:lnTo>
                    <a:pt x="270485" y="1870310"/>
                  </a:lnTo>
                  <a:lnTo>
                    <a:pt x="270118" y="1864923"/>
                  </a:lnTo>
                  <a:lnTo>
                    <a:pt x="264826" y="1858260"/>
                  </a:lnTo>
                  <a:lnTo>
                    <a:pt x="238153" y="1821989"/>
                  </a:lnTo>
                  <a:lnTo>
                    <a:pt x="212710" y="1784577"/>
                  </a:lnTo>
                  <a:lnTo>
                    <a:pt x="188531" y="1746064"/>
                  </a:lnTo>
                  <a:lnTo>
                    <a:pt x="165654" y="1706491"/>
                  </a:lnTo>
                  <a:lnTo>
                    <a:pt x="144114" y="1665897"/>
                  </a:lnTo>
                  <a:lnTo>
                    <a:pt x="123946" y="1624323"/>
                  </a:lnTo>
                  <a:lnTo>
                    <a:pt x="105186" y="1581808"/>
                  </a:lnTo>
                  <a:lnTo>
                    <a:pt x="87870" y="1538394"/>
                  </a:lnTo>
                  <a:lnTo>
                    <a:pt x="72033" y="1494119"/>
                  </a:lnTo>
                  <a:lnTo>
                    <a:pt x="57712" y="1449024"/>
                  </a:lnTo>
                  <a:lnTo>
                    <a:pt x="44942" y="1403149"/>
                  </a:lnTo>
                  <a:lnTo>
                    <a:pt x="33759" y="1356534"/>
                  </a:lnTo>
                  <a:lnTo>
                    <a:pt x="24198" y="1309220"/>
                  </a:lnTo>
                  <a:lnTo>
                    <a:pt x="16296" y="1261246"/>
                  </a:lnTo>
                  <a:lnTo>
                    <a:pt x="10087" y="1212653"/>
                  </a:lnTo>
                  <a:lnTo>
                    <a:pt x="7491" y="1184152"/>
                  </a:lnTo>
                  <a:lnTo>
                    <a:pt x="4520" y="1179000"/>
                  </a:lnTo>
                  <a:close/>
                </a:path>
                <a:path w="555625" h="1870710">
                  <a:moveTo>
                    <a:pt x="2847" y="1015999"/>
                  </a:moveTo>
                  <a:lnTo>
                    <a:pt x="461" y="1015999"/>
                  </a:lnTo>
                  <a:lnTo>
                    <a:pt x="0" y="1041399"/>
                  </a:lnTo>
                  <a:lnTo>
                    <a:pt x="2385" y="1041399"/>
                  </a:lnTo>
                  <a:lnTo>
                    <a:pt x="2847" y="1015999"/>
                  </a:lnTo>
                  <a:close/>
                </a:path>
                <a:path w="555625" h="1870710">
                  <a:moveTo>
                    <a:pt x="555415" y="0"/>
                  </a:moveTo>
                  <a:lnTo>
                    <a:pt x="552245" y="0"/>
                  </a:lnTo>
                  <a:lnTo>
                    <a:pt x="516943" y="23632"/>
                  </a:lnTo>
                  <a:lnTo>
                    <a:pt x="481641" y="49379"/>
                  </a:lnTo>
                  <a:lnTo>
                    <a:pt x="447285" y="76589"/>
                  </a:lnTo>
                  <a:lnTo>
                    <a:pt x="413910" y="105224"/>
                  </a:lnTo>
                  <a:lnTo>
                    <a:pt x="381553" y="135243"/>
                  </a:lnTo>
                  <a:lnTo>
                    <a:pt x="350249" y="166605"/>
                  </a:lnTo>
                  <a:lnTo>
                    <a:pt x="330893" y="187532"/>
                  </a:lnTo>
                  <a:lnTo>
                    <a:pt x="334169" y="186670"/>
                  </a:lnTo>
                  <a:lnTo>
                    <a:pt x="351866" y="167534"/>
                  </a:lnTo>
                  <a:lnTo>
                    <a:pt x="383101" y="136237"/>
                  </a:lnTo>
                  <a:lnTo>
                    <a:pt x="415386" y="106280"/>
                  </a:lnTo>
                  <a:lnTo>
                    <a:pt x="448687" y="77705"/>
                  </a:lnTo>
                  <a:lnTo>
                    <a:pt x="482967" y="50551"/>
                  </a:lnTo>
                  <a:lnTo>
                    <a:pt x="518191" y="24859"/>
                  </a:lnTo>
                  <a:lnTo>
                    <a:pt x="554323" y="668"/>
                  </a:lnTo>
                  <a:lnTo>
                    <a:pt x="555415" y="0"/>
                  </a:lnTo>
                  <a:close/>
                </a:path>
              </a:pathLst>
            </a:custGeom>
            <a:solidFill>
              <a:srgbClr val="ABABAA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375" name="object 375"/>
            <p:cNvSpPr/>
            <p:nvPr/>
          </p:nvSpPr>
          <p:spPr>
            <a:xfrm>
              <a:off x="3995455" y="4229903"/>
              <a:ext cx="267970" cy="848994"/>
            </a:xfrm>
            <a:custGeom>
              <a:avLst/>
              <a:gdLst/>
              <a:ahLst/>
              <a:cxnLst/>
              <a:rect l="l" t="t" r="r" b="b"/>
              <a:pathLst>
                <a:path w="267970" h="848995">
                  <a:moveTo>
                    <a:pt x="267733" y="848923"/>
                  </a:moveTo>
                  <a:lnTo>
                    <a:pt x="235767" y="805989"/>
                  </a:lnTo>
                  <a:lnTo>
                    <a:pt x="210324" y="768577"/>
                  </a:lnTo>
                  <a:lnTo>
                    <a:pt x="186146" y="730064"/>
                  </a:lnTo>
                  <a:lnTo>
                    <a:pt x="163268" y="690491"/>
                  </a:lnTo>
                  <a:lnTo>
                    <a:pt x="141728" y="649897"/>
                  </a:lnTo>
                  <a:lnTo>
                    <a:pt x="121560" y="608323"/>
                  </a:lnTo>
                  <a:lnTo>
                    <a:pt x="102800" y="565808"/>
                  </a:lnTo>
                  <a:lnTo>
                    <a:pt x="85484" y="522394"/>
                  </a:lnTo>
                  <a:lnTo>
                    <a:pt x="69648" y="478119"/>
                  </a:lnTo>
                  <a:lnTo>
                    <a:pt x="55327" y="433024"/>
                  </a:lnTo>
                  <a:lnTo>
                    <a:pt x="42557" y="387149"/>
                  </a:lnTo>
                  <a:lnTo>
                    <a:pt x="31373" y="340535"/>
                  </a:lnTo>
                  <a:lnTo>
                    <a:pt x="21813" y="293220"/>
                  </a:lnTo>
                  <a:lnTo>
                    <a:pt x="13910" y="245246"/>
                  </a:lnTo>
                  <a:lnTo>
                    <a:pt x="7702" y="196653"/>
                  </a:lnTo>
                  <a:lnTo>
                    <a:pt x="5106" y="168152"/>
                  </a:lnTo>
                </a:path>
                <a:path w="267970" h="848995">
                  <a:moveTo>
                    <a:pt x="0" y="25399"/>
                  </a:moveTo>
                  <a:lnTo>
                    <a:pt x="461" y="0"/>
                  </a:lnTo>
                </a:path>
              </a:pathLst>
            </a:custGeom>
            <a:ln w="3175">
              <a:solidFill>
                <a:srgbClr val="ABABAA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376" name="object 376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4323812" y="3213753"/>
              <a:ext cx="224822" cy="187833"/>
            </a:xfrm>
            <a:prstGeom prst="rect">
              <a:avLst/>
            </a:prstGeom>
          </p:spPr>
        </p:pic>
        <p:sp>
          <p:nvSpPr>
            <p:cNvPr id="377" name="object 377"/>
            <p:cNvSpPr/>
            <p:nvPr/>
          </p:nvSpPr>
          <p:spPr>
            <a:xfrm>
              <a:off x="3993069" y="4229903"/>
              <a:ext cx="270510" cy="854710"/>
            </a:xfrm>
            <a:custGeom>
              <a:avLst/>
              <a:gdLst/>
              <a:ahLst/>
              <a:cxnLst/>
              <a:rect l="l" t="t" r="r" b="b"/>
              <a:pathLst>
                <a:path w="270510" h="854710">
                  <a:moveTo>
                    <a:pt x="461" y="0"/>
                  </a:moveTo>
                  <a:lnTo>
                    <a:pt x="0" y="25399"/>
                  </a:lnTo>
                </a:path>
                <a:path w="270510" h="854710">
                  <a:moveTo>
                    <a:pt x="4520" y="163000"/>
                  </a:moveTo>
                  <a:lnTo>
                    <a:pt x="13925" y="246632"/>
                  </a:lnTo>
                  <a:lnTo>
                    <a:pt x="21846" y="294708"/>
                  </a:lnTo>
                  <a:lnTo>
                    <a:pt x="31428" y="342123"/>
                  </a:lnTo>
                  <a:lnTo>
                    <a:pt x="42636" y="388836"/>
                  </a:lnTo>
                  <a:lnTo>
                    <a:pt x="55435" y="434808"/>
                  </a:lnTo>
                  <a:lnTo>
                    <a:pt x="69789" y="479998"/>
                  </a:lnTo>
                  <a:lnTo>
                    <a:pt x="85661" y="524367"/>
                  </a:lnTo>
                  <a:lnTo>
                    <a:pt x="103016" y="567873"/>
                  </a:lnTo>
                  <a:lnTo>
                    <a:pt x="121818" y="610477"/>
                  </a:lnTo>
                  <a:lnTo>
                    <a:pt x="142031" y="652139"/>
                  </a:lnTo>
                  <a:lnTo>
                    <a:pt x="163620" y="692818"/>
                  </a:lnTo>
                  <a:lnTo>
                    <a:pt x="186549" y="732475"/>
                  </a:lnTo>
                  <a:lnTo>
                    <a:pt x="210781" y="771068"/>
                  </a:lnTo>
                  <a:lnTo>
                    <a:pt x="236282" y="808558"/>
                  </a:lnTo>
                  <a:lnTo>
                    <a:pt x="263015" y="844905"/>
                  </a:lnTo>
                  <a:lnTo>
                    <a:pt x="270485" y="854310"/>
                  </a:lnTo>
                </a:path>
              </a:pathLst>
            </a:custGeom>
            <a:ln w="3175">
              <a:solidFill>
                <a:srgbClr val="ABABAA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378" name="object 378"/>
            <p:cNvSpPr/>
            <p:nvPr/>
          </p:nvSpPr>
          <p:spPr>
            <a:xfrm>
              <a:off x="3990662" y="3213903"/>
              <a:ext cx="554990" cy="1875789"/>
            </a:xfrm>
            <a:custGeom>
              <a:avLst/>
              <a:gdLst/>
              <a:ahLst/>
              <a:cxnLst/>
              <a:rect l="l" t="t" r="r" b="b"/>
              <a:pathLst>
                <a:path w="554989" h="1875789">
                  <a:moveTo>
                    <a:pt x="3930" y="1173802"/>
                  </a:moveTo>
                  <a:lnTo>
                    <a:pt x="7586" y="1213936"/>
                  </a:lnTo>
                  <a:lnTo>
                    <a:pt x="7704" y="1215225"/>
                  </a:lnTo>
                  <a:lnTo>
                    <a:pt x="13941" y="1264028"/>
                  </a:lnTo>
                  <a:lnTo>
                    <a:pt x="21879" y="1312209"/>
                  </a:lnTo>
                  <a:lnTo>
                    <a:pt x="31484" y="1359727"/>
                  </a:lnTo>
                  <a:lnTo>
                    <a:pt x="42718" y="1406543"/>
                  </a:lnTo>
                  <a:lnTo>
                    <a:pt x="55546" y="1452616"/>
                  </a:lnTo>
                  <a:lnTo>
                    <a:pt x="69933" y="1497906"/>
                  </a:lnTo>
                  <a:lnTo>
                    <a:pt x="85841" y="1542372"/>
                  </a:lnTo>
                  <a:lnTo>
                    <a:pt x="103236" y="1585975"/>
                  </a:lnTo>
                  <a:lnTo>
                    <a:pt x="122081" y="1628673"/>
                  </a:lnTo>
                  <a:lnTo>
                    <a:pt x="142340" y="1670427"/>
                  </a:lnTo>
                  <a:lnTo>
                    <a:pt x="163978" y="1711197"/>
                  </a:lnTo>
                  <a:lnTo>
                    <a:pt x="186959" y="1750942"/>
                  </a:lnTo>
                  <a:lnTo>
                    <a:pt x="211247" y="1789621"/>
                  </a:lnTo>
                  <a:lnTo>
                    <a:pt x="236805" y="1827195"/>
                  </a:lnTo>
                  <a:lnTo>
                    <a:pt x="263598" y="1863624"/>
                  </a:lnTo>
                  <a:lnTo>
                    <a:pt x="273265" y="1875794"/>
                  </a:lnTo>
                  <a:lnTo>
                    <a:pt x="272892" y="1870310"/>
                  </a:lnTo>
                  <a:lnTo>
                    <a:pt x="265422" y="1860905"/>
                  </a:lnTo>
                  <a:lnTo>
                    <a:pt x="238689" y="1824558"/>
                  </a:lnTo>
                  <a:lnTo>
                    <a:pt x="213189" y="1787068"/>
                  </a:lnTo>
                  <a:lnTo>
                    <a:pt x="188956" y="1748474"/>
                  </a:lnTo>
                  <a:lnTo>
                    <a:pt x="166028" y="1708818"/>
                  </a:lnTo>
                  <a:lnTo>
                    <a:pt x="144439" y="1668139"/>
                  </a:lnTo>
                  <a:lnTo>
                    <a:pt x="124225" y="1626477"/>
                  </a:lnTo>
                  <a:lnTo>
                    <a:pt x="105423" y="1583873"/>
                  </a:lnTo>
                  <a:lnTo>
                    <a:pt x="88068" y="1540367"/>
                  </a:lnTo>
                  <a:lnTo>
                    <a:pt x="72196" y="1495998"/>
                  </a:lnTo>
                  <a:lnTo>
                    <a:pt x="57842" y="1450808"/>
                  </a:lnTo>
                  <a:lnTo>
                    <a:pt x="45044" y="1404836"/>
                  </a:lnTo>
                  <a:lnTo>
                    <a:pt x="33835" y="1358123"/>
                  </a:lnTo>
                  <a:lnTo>
                    <a:pt x="24253" y="1310708"/>
                  </a:lnTo>
                  <a:lnTo>
                    <a:pt x="16332" y="1262632"/>
                  </a:lnTo>
                  <a:lnTo>
                    <a:pt x="10110" y="1213936"/>
                  </a:lnTo>
                  <a:lnTo>
                    <a:pt x="6927" y="1179000"/>
                  </a:lnTo>
                  <a:lnTo>
                    <a:pt x="3930" y="1173802"/>
                  </a:lnTo>
                  <a:close/>
                </a:path>
                <a:path w="554989" h="1875789">
                  <a:moveTo>
                    <a:pt x="1121" y="1003305"/>
                  </a:moveTo>
                  <a:lnTo>
                    <a:pt x="478" y="1015073"/>
                  </a:lnTo>
                  <a:lnTo>
                    <a:pt x="0" y="1041399"/>
                  </a:lnTo>
                  <a:lnTo>
                    <a:pt x="2407" y="1041399"/>
                  </a:lnTo>
                  <a:lnTo>
                    <a:pt x="2868" y="1015999"/>
                  </a:lnTo>
                  <a:lnTo>
                    <a:pt x="1986" y="1015999"/>
                  </a:lnTo>
                  <a:lnTo>
                    <a:pt x="1121" y="1003305"/>
                  </a:lnTo>
                  <a:close/>
                </a:path>
                <a:path w="554989" h="1875789">
                  <a:moveTo>
                    <a:pt x="554653" y="0"/>
                  </a:moveTo>
                  <a:lnTo>
                    <a:pt x="551372" y="0"/>
                  </a:lnTo>
                  <a:lnTo>
                    <a:pt x="518095" y="22278"/>
                  </a:lnTo>
                  <a:lnTo>
                    <a:pt x="482715" y="48083"/>
                  </a:lnTo>
                  <a:lnTo>
                    <a:pt x="448282" y="75356"/>
                  </a:lnTo>
                  <a:lnTo>
                    <a:pt x="414833" y="104056"/>
                  </a:lnTo>
                  <a:lnTo>
                    <a:pt x="382403" y="134143"/>
                  </a:lnTo>
                  <a:lnTo>
                    <a:pt x="351029" y="165577"/>
                  </a:lnTo>
                  <a:lnTo>
                    <a:pt x="329892" y="188429"/>
                  </a:lnTo>
                  <a:lnTo>
                    <a:pt x="333300" y="187532"/>
                  </a:lnTo>
                  <a:lnTo>
                    <a:pt x="352656" y="166605"/>
                  </a:lnTo>
                  <a:lnTo>
                    <a:pt x="383960" y="135243"/>
                  </a:lnTo>
                  <a:lnTo>
                    <a:pt x="416317" y="105224"/>
                  </a:lnTo>
                  <a:lnTo>
                    <a:pt x="449692" y="76589"/>
                  </a:lnTo>
                  <a:lnTo>
                    <a:pt x="484048" y="49379"/>
                  </a:lnTo>
                  <a:lnTo>
                    <a:pt x="519350" y="23632"/>
                  </a:lnTo>
                  <a:lnTo>
                    <a:pt x="554653" y="0"/>
                  </a:lnTo>
                  <a:close/>
                </a:path>
              </a:pathLst>
            </a:custGeom>
            <a:solidFill>
              <a:srgbClr val="ABABAA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379" name="object 379"/>
            <p:cNvSpPr/>
            <p:nvPr/>
          </p:nvSpPr>
          <p:spPr>
            <a:xfrm>
              <a:off x="3993069" y="4229903"/>
              <a:ext cx="270510" cy="854710"/>
            </a:xfrm>
            <a:custGeom>
              <a:avLst/>
              <a:gdLst/>
              <a:ahLst/>
              <a:cxnLst/>
              <a:rect l="l" t="t" r="r" b="b"/>
              <a:pathLst>
                <a:path w="270510" h="854710">
                  <a:moveTo>
                    <a:pt x="270485" y="854310"/>
                  </a:moveTo>
                  <a:lnTo>
                    <a:pt x="236282" y="808558"/>
                  </a:lnTo>
                  <a:lnTo>
                    <a:pt x="210781" y="771068"/>
                  </a:lnTo>
                  <a:lnTo>
                    <a:pt x="186549" y="732475"/>
                  </a:lnTo>
                  <a:lnTo>
                    <a:pt x="163620" y="692818"/>
                  </a:lnTo>
                  <a:lnTo>
                    <a:pt x="142031" y="652139"/>
                  </a:lnTo>
                  <a:lnTo>
                    <a:pt x="121818" y="610477"/>
                  </a:lnTo>
                  <a:lnTo>
                    <a:pt x="103016" y="567873"/>
                  </a:lnTo>
                  <a:lnTo>
                    <a:pt x="85661" y="524367"/>
                  </a:lnTo>
                  <a:lnTo>
                    <a:pt x="69789" y="479998"/>
                  </a:lnTo>
                  <a:lnTo>
                    <a:pt x="55435" y="434808"/>
                  </a:lnTo>
                  <a:lnTo>
                    <a:pt x="42636" y="388836"/>
                  </a:lnTo>
                  <a:lnTo>
                    <a:pt x="31428" y="342123"/>
                  </a:lnTo>
                  <a:lnTo>
                    <a:pt x="21846" y="294708"/>
                  </a:lnTo>
                  <a:lnTo>
                    <a:pt x="13925" y="246632"/>
                  </a:lnTo>
                  <a:lnTo>
                    <a:pt x="7702" y="197936"/>
                  </a:lnTo>
                  <a:lnTo>
                    <a:pt x="4520" y="163000"/>
                  </a:lnTo>
                </a:path>
                <a:path w="270510" h="854710">
                  <a:moveTo>
                    <a:pt x="0" y="25399"/>
                  </a:moveTo>
                  <a:lnTo>
                    <a:pt x="461" y="0"/>
                  </a:lnTo>
                </a:path>
              </a:pathLst>
            </a:custGeom>
            <a:ln w="3175">
              <a:solidFill>
                <a:srgbClr val="ABABAA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380" name="object 380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4320404" y="3213753"/>
              <a:ext cx="225060" cy="188729"/>
            </a:xfrm>
            <a:prstGeom prst="rect">
              <a:avLst/>
            </a:prstGeom>
          </p:spPr>
        </p:pic>
        <p:sp>
          <p:nvSpPr>
            <p:cNvPr id="381" name="object 381"/>
            <p:cNvSpPr/>
            <p:nvPr/>
          </p:nvSpPr>
          <p:spPr>
            <a:xfrm>
              <a:off x="3990662" y="4217209"/>
              <a:ext cx="273685" cy="872490"/>
            </a:xfrm>
            <a:custGeom>
              <a:avLst/>
              <a:gdLst/>
              <a:ahLst/>
              <a:cxnLst/>
              <a:rect l="l" t="t" r="r" b="b"/>
              <a:pathLst>
                <a:path w="273685" h="872489">
                  <a:moveTo>
                    <a:pt x="1121" y="0"/>
                  </a:moveTo>
                  <a:lnTo>
                    <a:pt x="478" y="11767"/>
                  </a:lnTo>
                  <a:lnTo>
                    <a:pt x="0" y="38094"/>
                  </a:lnTo>
                </a:path>
                <a:path w="273685" h="872489">
                  <a:moveTo>
                    <a:pt x="3930" y="170497"/>
                  </a:moveTo>
                  <a:lnTo>
                    <a:pt x="7704" y="211920"/>
                  </a:lnTo>
                  <a:lnTo>
                    <a:pt x="13941" y="260722"/>
                  </a:lnTo>
                  <a:lnTo>
                    <a:pt x="21879" y="308903"/>
                  </a:lnTo>
                  <a:lnTo>
                    <a:pt x="31484" y="356422"/>
                  </a:lnTo>
                  <a:lnTo>
                    <a:pt x="42718" y="403238"/>
                  </a:lnTo>
                  <a:lnTo>
                    <a:pt x="55546" y="449311"/>
                  </a:lnTo>
                  <a:lnTo>
                    <a:pt x="69933" y="494600"/>
                  </a:lnTo>
                  <a:lnTo>
                    <a:pt x="85841" y="539067"/>
                  </a:lnTo>
                  <a:lnTo>
                    <a:pt x="103236" y="582669"/>
                  </a:lnTo>
                  <a:lnTo>
                    <a:pt x="122081" y="625368"/>
                  </a:lnTo>
                  <a:lnTo>
                    <a:pt x="142340" y="667122"/>
                  </a:lnTo>
                  <a:lnTo>
                    <a:pt x="163978" y="707892"/>
                  </a:lnTo>
                  <a:lnTo>
                    <a:pt x="186959" y="747636"/>
                  </a:lnTo>
                  <a:lnTo>
                    <a:pt x="211247" y="786316"/>
                  </a:lnTo>
                  <a:lnTo>
                    <a:pt x="236805" y="823890"/>
                  </a:lnTo>
                  <a:lnTo>
                    <a:pt x="263598" y="860318"/>
                  </a:lnTo>
                  <a:lnTo>
                    <a:pt x="273265" y="872489"/>
                  </a:lnTo>
                </a:path>
              </a:pathLst>
            </a:custGeom>
            <a:ln w="3175">
              <a:solidFill>
                <a:srgbClr val="ABABAA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382" name="object 382"/>
            <p:cNvSpPr/>
            <p:nvPr/>
          </p:nvSpPr>
          <p:spPr>
            <a:xfrm>
              <a:off x="3988426" y="3213903"/>
              <a:ext cx="553720" cy="1881505"/>
            </a:xfrm>
            <a:custGeom>
              <a:avLst/>
              <a:gdLst/>
              <a:ahLst/>
              <a:cxnLst/>
              <a:rect l="l" t="t" r="r" b="b"/>
              <a:pathLst>
                <a:path w="553720" h="1881504">
                  <a:moveTo>
                    <a:pt x="3369" y="1168954"/>
                  </a:moveTo>
                  <a:lnTo>
                    <a:pt x="7583" y="1215225"/>
                  </a:lnTo>
                  <a:lnTo>
                    <a:pt x="7700" y="1216508"/>
                  </a:lnTo>
                  <a:lnTo>
                    <a:pt x="13948" y="1265414"/>
                  </a:lnTo>
                  <a:lnTo>
                    <a:pt x="21900" y="1313697"/>
                  </a:lnTo>
                  <a:lnTo>
                    <a:pt x="31521" y="1361315"/>
                  </a:lnTo>
                  <a:lnTo>
                    <a:pt x="42775" y="1408230"/>
                  </a:lnTo>
                  <a:lnTo>
                    <a:pt x="55625" y="1454400"/>
                  </a:lnTo>
                  <a:lnTo>
                    <a:pt x="70037" y="1499785"/>
                  </a:lnTo>
                  <a:lnTo>
                    <a:pt x="85974" y="1544345"/>
                  </a:lnTo>
                  <a:lnTo>
                    <a:pt x="103399" y="1588039"/>
                  </a:lnTo>
                  <a:lnTo>
                    <a:pt x="122278" y="1630827"/>
                  </a:lnTo>
                  <a:lnTo>
                    <a:pt x="142575" y="1672669"/>
                  </a:lnTo>
                  <a:lnTo>
                    <a:pt x="164252" y="1713524"/>
                  </a:lnTo>
                  <a:lnTo>
                    <a:pt x="187276" y="1753352"/>
                  </a:lnTo>
                  <a:lnTo>
                    <a:pt x="211608" y="1792112"/>
                  </a:lnTo>
                  <a:lnTo>
                    <a:pt x="237215" y="1829765"/>
                  </a:lnTo>
                  <a:lnTo>
                    <a:pt x="264059" y="1866269"/>
                  </a:lnTo>
                  <a:lnTo>
                    <a:pt x="275948" y="1881241"/>
                  </a:lnTo>
                  <a:lnTo>
                    <a:pt x="275760" y="1879599"/>
                  </a:lnTo>
                  <a:lnTo>
                    <a:pt x="275501" y="1875794"/>
                  </a:lnTo>
                  <a:lnTo>
                    <a:pt x="239041" y="1827195"/>
                  </a:lnTo>
                  <a:lnTo>
                    <a:pt x="213482" y="1789621"/>
                  </a:lnTo>
                  <a:lnTo>
                    <a:pt x="189195" y="1750942"/>
                  </a:lnTo>
                  <a:lnTo>
                    <a:pt x="166214" y="1711197"/>
                  </a:lnTo>
                  <a:lnTo>
                    <a:pt x="144576" y="1670427"/>
                  </a:lnTo>
                  <a:lnTo>
                    <a:pt x="124317" y="1628673"/>
                  </a:lnTo>
                  <a:lnTo>
                    <a:pt x="105471" y="1585975"/>
                  </a:lnTo>
                  <a:lnTo>
                    <a:pt x="88077" y="1542372"/>
                  </a:lnTo>
                  <a:lnTo>
                    <a:pt x="72168" y="1497906"/>
                  </a:lnTo>
                  <a:lnTo>
                    <a:pt x="57782" y="1452616"/>
                  </a:lnTo>
                  <a:lnTo>
                    <a:pt x="44954" y="1406543"/>
                  </a:lnTo>
                  <a:lnTo>
                    <a:pt x="33720" y="1359727"/>
                  </a:lnTo>
                  <a:lnTo>
                    <a:pt x="24115" y="1312209"/>
                  </a:lnTo>
                  <a:lnTo>
                    <a:pt x="16176" y="1264028"/>
                  </a:lnTo>
                  <a:lnTo>
                    <a:pt x="9939" y="1215225"/>
                  </a:lnTo>
                  <a:lnTo>
                    <a:pt x="6165" y="1173802"/>
                  </a:lnTo>
                  <a:lnTo>
                    <a:pt x="3369" y="1168954"/>
                  </a:lnTo>
                  <a:close/>
                </a:path>
                <a:path w="553720" h="1881504">
                  <a:moveTo>
                    <a:pt x="1845" y="990602"/>
                  </a:moveTo>
                  <a:lnTo>
                    <a:pt x="509" y="1015073"/>
                  </a:lnTo>
                  <a:lnTo>
                    <a:pt x="461" y="1015999"/>
                  </a:lnTo>
                  <a:lnTo>
                    <a:pt x="0" y="1041399"/>
                  </a:lnTo>
                  <a:lnTo>
                    <a:pt x="2235" y="1041399"/>
                  </a:lnTo>
                  <a:lnTo>
                    <a:pt x="2697" y="1015999"/>
                  </a:lnTo>
                  <a:lnTo>
                    <a:pt x="2714" y="1015073"/>
                  </a:lnTo>
                  <a:lnTo>
                    <a:pt x="3315" y="1004068"/>
                  </a:lnTo>
                  <a:lnTo>
                    <a:pt x="3080" y="1000983"/>
                  </a:lnTo>
                  <a:lnTo>
                    <a:pt x="1845" y="990602"/>
                  </a:lnTo>
                  <a:close/>
                </a:path>
                <a:path w="553720" h="1881504">
                  <a:moveTo>
                    <a:pt x="553608" y="0"/>
                  </a:moveTo>
                  <a:lnTo>
                    <a:pt x="550503" y="0"/>
                  </a:lnTo>
                  <a:lnTo>
                    <a:pt x="519059" y="21051"/>
                  </a:lnTo>
                  <a:lnTo>
                    <a:pt x="483606" y="46910"/>
                  </a:lnTo>
                  <a:lnTo>
                    <a:pt x="449104" y="74239"/>
                  </a:lnTo>
                  <a:lnTo>
                    <a:pt x="415588" y="102999"/>
                  </a:lnTo>
                  <a:lnTo>
                    <a:pt x="383094" y="133149"/>
                  </a:lnTo>
                  <a:lnTo>
                    <a:pt x="351658" y="164649"/>
                  </a:lnTo>
                  <a:lnTo>
                    <a:pt x="328873" y="189286"/>
                  </a:lnTo>
                  <a:lnTo>
                    <a:pt x="332128" y="188429"/>
                  </a:lnTo>
                  <a:lnTo>
                    <a:pt x="353265" y="165577"/>
                  </a:lnTo>
                  <a:lnTo>
                    <a:pt x="384639" y="134143"/>
                  </a:lnTo>
                  <a:lnTo>
                    <a:pt x="417069" y="104056"/>
                  </a:lnTo>
                  <a:lnTo>
                    <a:pt x="450518" y="75356"/>
                  </a:lnTo>
                  <a:lnTo>
                    <a:pt x="484951" y="48083"/>
                  </a:lnTo>
                  <a:lnTo>
                    <a:pt x="520331" y="22278"/>
                  </a:lnTo>
                  <a:lnTo>
                    <a:pt x="553608" y="0"/>
                  </a:lnTo>
                  <a:close/>
                </a:path>
              </a:pathLst>
            </a:custGeom>
            <a:solidFill>
              <a:srgbClr val="ABABAA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383" name="object 383"/>
            <p:cNvSpPr/>
            <p:nvPr/>
          </p:nvSpPr>
          <p:spPr>
            <a:xfrm>
              <a:off x="3990662" y="4217209"/>
              <a:ext cx="273685" cy="872490"/>
            </a:xfrm>
            <a:custGeom>
              <a:avLst/>
              <a:gdLst/>
              <a:ahLst/>
              <a:cxnLst/>
              <a:rect l="l" t="t" r="r" b="b"/>
              <a:pathLst>
                <a:path w="273685" h="872489">
                  <a:moveTo>
                    <a:pt x="273265" y="872489"/>
                  </a:moveTo>
                  <a:lnTo>
                    <a:pt x="236805" y="823890"/>
                  </a:lnTo>
                  <a:lnTo>
                    <a:pt x="211247" y="786316"/>
                  </a:lnTo>
                  <a:lnTo>
                    <a:pt x="186959" y="747636"/>
                  </a:lnTo>
                  <a:lnTo>
                    <a:pt x="163978" y="707892"/>
                  </a:lnTo>
                  <a:lnTo>
                    <a:pt x="142340" y="667122"/>
                  </a:lnTo>
                  <a:lnTo>
                    <a:pt x="122081" y="625368"/>
                  </a:lnTo>
                  <a:lnTo>
                    <a:pt x="103236" y="582669"/>
                  </a:lnTo>
                  <a:lnTo>
                    <a:pt x="85841" y="539067"/>
                  </a:lnTo>
                  <a:lnTo>
                    <a:pt x="69933" y="494600"/>
                  </a:lnTo>
                  <a:lnTo>
                    <a:pt x="55546" y="449311"/>
                  </a:lnTo>
                  <a:lnTo>
                    <a:pt x="42718" y="403238"/>
                  </a:lnTo>
                  <a:lnTo>
                    <a:pt x="31484" y="356422"/>
                  </a:lnTo>
                  <a:lnTo>
                    <a:pt x="21879" y="308903"/>
                  </a:lnTo>
                  <a:lnTo>
                    <a:pt x="13941" y="260722"/>
                  </a:lnTo>
                  <a:lnTo>
                    <a:pt x="7704" y="211920"/>
                  </a:lnTo>
                  <a:lnTo>
                    <a:pt x="3930" y="170497"/>
                  </a:lnTo>
                </a:path>
                <a:path w="273685" h="872489">
                  <a:moveTo>
                    <a:pt x="0" y="38094"/>
                  </a:moveTo>
                  <a:lnTo>
                    <a:pt x="478" y="11767"/>
                  </a:lnTo>
                  <a:lnTo>
                    <a:pt x="1121" y="0"/>
                  </a:lnTo>
                </a:path>
              </a:pathLst>
            </a:custGeom>
            <a:ln w="3175">
              <a:solidFill>
                <a:srgbClr val="ABABAA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384" name="object 384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4317149" y="3213753"/>
              <a:ext cx="225034" cy="189586"/>
            </a:xfrm>
            <a:prstGeom prst="rect">
              <a:avLst/>
            </a:prstGeom>
          </p:spPr>
        </p:pic>
        <p:sp>
          <p:nvSpPr>
            <p:cNvPr id="385" name="object 385"/>
            <p:cNvSpPr/>
            <p:nvPr/>
          </p:nvSpPr>
          <p:spPr>
            <a:xfrm>
              <a:off x="3988426" y="4204506"/>
              <a:ext cx="276225" cy="890905"/>
            </a:xfrm>
            <a:custGeom>
              <a:avLst/>
              <a:gdLst/>
              <a:ahLst/>
              <a:cxnLst/>
              <a:rect l="l" t="t" r="r" b="b"/>
              <a:pathLst>
                <a:path w="276225" h="890904">
                  <a:moveTo>
                    <a:pt x="1845" y="0"/>
                  </a:moveTo>
                  <a:lnTo>
                    <a:pt x="462" y="25328"/>
                  </a:lnTo>
                  <a:lnTo>
                    <a:pt x="0" y="50797"/>
                  </a:lnTo>
                </a:path>
                <a:path w="276225" h="890904">
                  <a:moveTo>
                    <a:pt x="3369" y="178351"/>
                  </a:moveTo>
                  <a:lnTo>
                    <a:pt x="7700" y="225905"/>
                  </a:lnTo>
                  <a:lnTo>
                    <a:pt x="13948" y="274811"/>
                  </a:lnTo>
                  <a:lnTo>
                    <a:pt x="21900" y="323094"/>
                  </a:lnTo>
                  <a:lnTo>
                    <a:pt x="31521" y="370713"/>
                  </a:lnTo>
                  <a:lnTo>
                    <a:pt x="42775" y="417627"/>
                  </a:lnTo>
                  <a:lnTo>
                    <a:pt x="55625" y="463798"/>
                  </a:lnTo>
                  <a:lnTo>
                    <a:pt x="70037" y="509183"/>
                  </a:lnTo>
                  <a:lnTo>
                    <a:pt x="85974" y="553743"/>
                  </a:lnTo>
                  <a:lnTo>
                    <a:pt x="103399" y="597437"/>
                  </a:lnTo>
                  <a:lnTo>
                    <a:pt x="122278" y="640225"/>
                  </a:lnTo>
                  <a:lnTo>
                    <a:pt x="142575" y="682067"/>
                  </a:lnTo>
                  <a:lnTo>
                    <a:pt x="164252" y="722922"/>
                  </a:lnTo>
                  <a:lnTo>
                    <a:pt x="187276" y="762749"/>
                  </a:lnTo>
                  <a:lnTo>
                    <a:pt x="211608" y="801510"/>
                  </a:lnTo>
                  <a:lnTo>
                    <a:pt x="237215" y="839162"/>
                  </a:lnTo>
                  <a:lnTo>
                    <a:pt x="264059" y="875667"/>
                  </a:lnTo>
                  <a:lnTo>
                    <a:pt x="275948" y="890638"/>
                  </a:lnTo>
                </a:path>
              </a:pathLst>
            </a:custGeom>
            <a:ln w="3175">
              <a:solidFill>
                <a:srgbClr val="ABABAA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386" name="object 386"/>
            <p:cNvSpPr/>
            <p:nvPr/>
          </p:nvSpPr>
          <p:spPr>
            <a:xfrm>
              <a:off x="3986040" y="3213903"/>
              <a:ext cx="553085" cy="1887220"/>
            </a:xfrm>
            <a:custGeom>
              <a:avLst/>
              <a:gdLst/>
              <a:ahLst/>
              <a:cxnLst/>
              <a:rect l="l" t="t" r="r" b="b"/>
              <a:pathLst>
                <a:path w="553085" h="1887220">
                  <a:moveTo>
                    <a:pt x="2960" y="1164108"/>
                  </a:moveTo>
                  <a:lnTo>
                    <a:pt x="3184" y="1168200"/>
                  </a:lnTo>
                  <a:lnTo>
                    <a:pt x="7584" y="1216508"/>
                  </a:lnTo>
                  <a:lnTo>
                    <a:pt x="7701" y="1217795"/>
                  </a:lnTo>
                  <a:lnTo>
                    <a:pt x="13963" y="1266806"/>
                  </a:lnTo>
                  <a:lnTo>
                    <a:pt x="21933" y="1315192"/>
                  </a:lnTo>
                  <a:lnTo>
                    <a:pt x="31575" y="1362912"/>
                  </a:lnTo>
                  <a:lnTo>
                    <a:pt x="42854" y="1409926"/>
                  </a:lnTo>
                  <a:lnTo>
                    <a:pt x="55734" y="1456195"/>
                  </a:lnTo>
                  <a:lnTo>
                    <a:pt x="70178" y="1501676"/>
                  </a:lnTo>
                  <a:lnTo>
                    <a:pt x="86150" y="1546330"/>
                  </a:lnTo>
                  <a:lnTo>
                    <a:pt x="103615" y="1590117"/>
                  </a:lnTo>
                  <a:lnTo>
                    <a:pt x="122537" y="1632996"/>
                  </a:lnTo>
                  <a:lnTo>
                    <a:pt x="142878" y="1674926"/>
                  </a:lnTo>
                  <a:lnTo>
                    <a:pt x="164604" y="1715867"/>
                  </a:lnTo>
                  <a:lnTo>
                    <a:pt x="187679" y="1755779"/>
                  </a:lnTo>
                  <a:lnTo>
                    <a:pt x="212066" y="1794620"/>
                  </a:lnTo>
                  <a:lnTo>
                    <a:pt x="237729" y="1832352"/>
                  </a:lnTo>
                  <a:lnTo>
                    <a:pt x="264633" y="1868933"/>
                  </a:lnTo>
                  <a:lnTo>
                    <a:pt x="278998" y="1887019"/>
                  </a:lnTo>
                  <a:lnTo>
                    <a:pt x="278334" y="1881241"/>
                  </a:lnTo>
                  <a:lnTo>
                    <a:pt x="266444" y="1866269"/>
                  </a:lnTo>
                  <a:lnTo>
                    <a:pt x="239600" y="1829765"/>
                  </a:lnTo>
                  <a:lnTo>
                    <a:pt x="213994" y="1792112"/>
                  </a:lnTo>
                  <a:lnTo>
                    <a:pt x="189661" y="1753352"/>
                  </a:lnTo>
                  <a:lnTo>
                    <a:pt x="166638" y="1713524"/>
                  </a:lnTo>
                  <a:lnTo>
                    <a:pt x="144960" y="1672669"/>
                  </a:lnTo>
                  <a:lnTo>
                    <a:pt x="124664" y="1630827"/>
                  </a:lnTo>
                  <a:lnTo>
                    <a:pt x="105785" y="1588039"/>
                  </a:lnTo>
                  <a:lnTo>
                    <a:pt x="88359" y="1544345"/>
                  </a:lnTo>
                  <a:lnTo>
                    <a:pt x="72423" y="1499785"/>
                  </a:lnTo>
                  <a:lnTo>
                    <a:pt x="58011" y="1454400"/>
                  </a:lnTo>
                  <a:lnTo>
                    <a:pt x="45160" y="1408230"/>
                  </a:lnTo>
                  <a:lnTo>
                    <a:pt x="33907" y="1361315"/>
                  </a:lnTo>
                  <a:lnTo>
                    <a:pt x="24286" y="1313697"/>
                  </a:lnTo>
                  <a:lnTo>
                    <a:pt x="16333" y="1265414"/>
                  </a:lnTo>
                  <a:lnTo>
                    <a:pt x="10086" y="1216508"/>
                  </a:lnTo>
                  <a:lnTo>
                    <a:pt x="5755" y="1168954"/>
                  </a:lnTo>
                  <a:lnTo>
                    <a:pt x="2960" y="1164108"/>
                  </a:lnTo>
                  <a:close/>
                </a:path>
                <a:path w="553085" h="1887220">
                  <a:moveTo>
                    <a:pt x="2411" y="980806"/>
                  </a:moveTo>
                  <a:lnTo>
                    <a:pt x="490" y="1015999"/>
                  </a:lnTo>
                  <a:lnTo>
                    <a:pt x="447" y="1016786"/>
                  </a:lnTo>
                  <a:lnTo>
                    <a:pt x="0" y="1041399"/>
                  </a:lnTo>
                  <a:lnTo>
                    <a:pt x="2385" y="1041399"/>
                  </a:lnTo>
                  <a:lnTo>
                    <a:pt x="2833" y="1016786"/>
                  </a:lnTo>
                  <a:lnTo>
                    <a:pt x="2847" y="1015999"/>
                  </a:lnTo>
                  <a:lnTo>
                    <a:pt x="4216" y="990882"/>
                  </a:lnTo>
                  <a:lnTo>
                    <a:pt x="4231" y="990602"/>
                  </a:lnTo>
                  <a:lnTo>
                    <a:pt x="4033" y="990602"/>
                  </a:lnTo>
                  <a:lnTo>
                    <a:pt x="2411" y="980806"/>
                  </a:lnTo>
                  <a:close/>
                </a:path>
                <a:path w="553085" h="1887220">
                  <a:moveTo>
                    <a:pt x="552889" y="0"/>
                  </a:moveTo>
                  <a:lnTo>
                    <a:pt x="549638" y="0"/>
                  </a:lnTo>
                  <a:lnTo>
                    <a:pt x="520196" y="19712"/>
                  </a:lnTo>
                  <a:lnTo>
                    <a:pt x="484665" y="45629"/>
                  </a:lnTo>
                  <a:lnTo>
                    <a:pt x="450087" y="73020"/>
                  </a:lnTo>
                  <a:lnTo>
                    <a:pt x="416497" y="101844"/>
                  </a:lnTo>
                  <a:lnTo>
                    <a:pt x="383932" y="132062"/>
                  </a:lnTo>
                  <a:lnTo>
                    <a:pt x="352426" y="163632"/>
                  </a:lnTo>
                  <a:lnTo>
                    <a:pt x="327879" y="190175"/>
                  </a:lnTo>
                  <a:lnTo>
                    <a:pt x="331259" y="189286"/>
                  </a:lnTo>
                  <a:lnTo>
                    <a:pt x="354044" y="164649"/>
                  </a:lnTo>
                  <a:lnTo>
                    <a:pt x="385479" y="133149"/>
                  </a:lnTo>
                  <a:lnTo>
                    <a:pt x="417973" y="102999"/>
                  </a:lnTo>
                  <a:lnTo>
                    <a:pt x="451489" y="74239"/>
                  </a:lnTo>
                  <a:lnTo>
                    <a:pt x="485992" y="46910"/>
                  </a:lnTo>
                  <a:lnTo>
                    <a:pt x="521444" y="21051"/>
                  </a:lnTo>
                  <a:lnTo>
                    <a:pt x="552889" y="0"/>
                  </a:lnTo>
                  <a:close/>
                </a:path>
              </a:pathLst>
            </a:custGeom>
            <a:solidFill>
              <a:srgbClr val="ABABAA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387" name="object 387"/>
            <p:cNvSpPr/>
            <p:nvPr/>
          </p:nvSpPr>
          <p:spPr>
            <a:xfrm>
              <a:off x="3988426" y="4204506"/>
              <a:ext cx="276225" cy="890905"/>
            </a:xfrm>
            <a:custGeom>
              <a:avLst/>
              <a:gdLst/>
              <a:ahLst/>
              <a:cxnLst/>
              <a:rect l="l" t="t" r="r" b="b"/>
              <a:pathLst>
                <a:path w="276225" h="890904">
                  <a:moveTo>
                    <a:pt x="275948" y="890638"/>
                  </a:moveTo>
                  <a:lnTo>
                    <a:pt x="237215" y="839162"/>
                  </a:lnTo>
                  <a:lnTo>
                    <a:pt x="211608" y="801510"/>
                  </a:lnTo>
                  <a:lnTo>
                    <a:pt x="187276" y="762749"/>
                  </a:lnTo>
                  <a:lnTo>
                    <a:pt x="164252" y="722922"/>
                  </a:lnTo>
                  <a:lnTo>
                    <a:pt x="142575" y="682067"/>
                  </a:lnTo>
                  <a:lnTo>
                    <a:pt x="122278" y="640225"/>
                  </a:lnTo>
                  <a:lnTo>
                    <a:pt x="103399" y="597437"/>
                  </a:lnTo>
                  <a:lnTo>
                    <a:pt x="85974" y="553743"/>
                  </a:lnTo>
                  <a:lnTo>
                    <a:pt x="70037" y="509183"/>
                  </a:lnTo>
                  <a:lnTo>
                    <a:pt x="55625" y="463798"/>
                  </a:lnTo>
                  <a:lnTo>
                    <a:pt x="42775" y="417627"/>
                  </a:lnTo>
                  <a:lnTo>
                    <a:pt x="31521" y="370713"/>
                  </a:lnTo>
                  <a:lnTo>
                    <a:pt x="21900" y="323094"/>
                  </a:lnTo>
                  <a:lnTo>
                    <a:pt x="13948" y="274811"/>
                  </a:lnTo>
                  <a:lnTo>
                    <a:pt x="7700" y="225905"/>
                  </a:lnTo>
                  <a:lnTo>
                    <a:pt x="3369" y="178351"/>
                  </a:lnTo>
                </a:path>
                <a:path w="276225" h="890904">
                  <a:moveTo>
                    <a:pt x="0" y="50797"/>
                  </a:moveTo>
                  <a:lnTo>
                    <a:pt x="462" y="25328"/>
                  </a:lnTo>
                  <a:lnTo>
                    <a:pt x="1845" y="0"/>
                  </a:lnTo>
                </a:path>
              </a:pathLst>
            </a:custGeom>
            <a:ln w="3175">
              <a:solidFill>
                <a:srgbClr val="ABABAA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388" name="object 388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4313770" y="3213753"/>
              <a:ext cx="225309" cy="190476"/>
            </a:xfrm>
            <a:prstGeom prst="rect">
              <a:avLst/>
            </a:prstGeom>
          </p:spPr>
        </p:pic>
        <p:sp>
          <p:nvSpPr>
            <p:cNvPr id="389" name="object 389"/>
            <p:cNvSpPr/>
            <p:nvPr/>
          </p:nvSpPr>
          <p:spPr>
            <a:xfrm>
              <a:off x="3986040" y="4194710"/>
              <a:ext cx="279400" cy="906780"/>
            </a:xfrm>
            <a:custGeom>
              <a:avLst/>
              <a:gdLst/>
              <a:ahLst/>
              <a:cxnLst/>
              <a:rect l="l" t="t" r="r" b="b"/>
              <a:pathLst>
                <a:path w="279400" h="906779">
                  <a:moveTo>
                    <a:pt x="2411" y="0"/>
                  </a:moveTo>
                  <a:lnTo>
                    <a:pt x="447" y="35980"/>
                  </a:lnTo>
                  <a:lnTo>
                    <a:pt x="0" y="60593"/>
                  </a:lnTo>
                </a:path>
                <a:path w="279400" h="906779">
                  <a:moveTo>
                    <a:pt x="2960" y="183302"/>
                  </a:moveTo>
                  <a:lnTo>
                    <a:pt x="7701" y="236989"/>
                  </a:lnTo>
                  <a:lnTo>
                    <a:pt x="13963" y="285999"/>
                  </a:lnTo>
                  <a:lnTo>
                    <a:pt x="21933" y="334385"/>
                  </a:lnTo>
                  <a:lnTo>
                    <a:pt x="31575" y="382106"/>
                  </a:lnTo>
                  <a:lnTo>
                    <a:pt x="42854" y="429120"/>
                  </a:lnTo>
                  <a:lnTo>
                    <a:pt x="55734" y="475388"/>
                  </a:lnTo>
                  <a:lnTo>
                    <a:pt x="70178" y="520870"/>
                  </a:lnTo>
                  <a:lnTo>
                    <a:pt x="86150" y="565524"/>
                  </a:lnTo>
                  <a:lnTo>
                    <a:pt x="103615" y="609311"/>
                  </a:lnTo>
                  <a:lnTo>
                    <a:pt x="122537" y="652189"/>
                  </a:lnTo>
                  <a:lnTo>
                    <a:pt x="142878" y="694119"/>
                  </a:lnTo>
                  <a:lnTo>
                    <a:pt x="164604" y="735060"/>
                  </a:lnTo>
                  <a:lnTo>
                    <a:pt x="187679" y="774972"/>
                  </a:lnTo>
                  <a:lnTo>
                    <a:pt x="212066" y="813814"/>
                  </a:lnTo>
                  <a:lnTo>
                    <a:pt x="237729" y="851546"/>
                  </a:lnTo>
                  <a:lnTo>
                    <a:pt x="264633" y="888127"/>
                  </a:lnTo>
                  <a:lnTo>
                    <a:pt x="278998" y="906213"/>
                  </a:lnTo>
                </a:path>
              </a:pathLst>
            </a:custGeom>
            <a:ln w="3175">
              <a:solidFill>
                <a:srgbClr val="ABABAA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390" name="object 390"/>
            <p:cNvSpPr/>
            <p:nvPr/>
          </p:nvSpPr>
          <p:spPr>
            <a:xfrm>
              <a:off x="3983633" y="3213903"/>
              <a:ext cx="552450" cy="1892935"/>
            </a:xfrm>
            <a:custGeom>
              <a:avLst/>
              <a:gdLst/>
              <a:ahLst/>
              <a:cxnLst/>
              <a:rect l="l" t="t" r="r" b="b"/>
              <a:pathLst>
                <a:path w="552450" h="1892935">
                  <a:moveTo>
                    <a:pt x="2627" y="1159356"/>
                  </a:moveTo>
                  <a:lnTo>
                    <a:pt x="7585" y="1217795"/>
                  </a:lnTo>
                  <a:lnTo>
                    <a:pt x="13978" y="1268196"/>
                  </a:lnTo>
                  <a:lnTo>
                    <a:pt x="21966" y="1316686"/>
                  </a:lnTo>
                  <a:lnTo>
                    <a:pt x="31631" y="1364509"/>
                  </a:lnTo>
                  <a:lnTo>
                    <a:pt x="42936" y="1411626"/>
                  </a:lnTo>
                  <a:lnTo>
                    <a:pt x="55845" y="1457994"/>
                  </a:lnTo>
                  <a:lnTo>
                    <a:pt x="70322" y="1503575"/>
                  </a:lnTo>
                  <a:lnTo>
                    <a:pt x="86331" y="1548327"/>
                  </a:lnTo>
                  <a:lnTo>
                    <a:pt x="103835" y="1592209"/>
                  </a:lnTo>
                  <a:lnTo>
                    <a:pt x="122799" y="1635182"/>
                  </a:lnTo>
                  <a:lnTo>
                    <a:pt x="143187" y="1677205"/>
                  </a:lnTo>
                  <a:lnTo>
                    <a:pt x="164962" y="1718236"/>
                  </a:lnTo>
                  <a:lnTo>
                    <a:pt x="188089" y="1758236"/>
                  </a:lnTo>
                  <a:lnTo>
                    <a:pt x="212531" y="1797164"/>
                  </a:lnTo>
                  <a:lnTo>
                    <a:pt x="238252" y="1834980"/>
                  </a:lnTo>
                  <a:lnTo>
                    <a:pt x="265216" y="1871642"/>
                  </a:lnTo>
                  <a:lnTo>
                    <a:pt x="282053" y="1892841"/>
                  </a:lnTo>
                  <a:lnTo>
                    <a:pt x="282012" y="1892299"/>
                  </a:lnTo>
                  <a:lnTo>
                    <a:pt x="281405" y="1887019"/>
                  </a:lnTo>
                  <a:lnTo>
                    <a:pt x="267040" y="1868933"/>
                  </a:lnTo>
                  <a:lnTo>
                    <a:pt x="240136" y="1832352"/>
                  </a:lnTo>
                  <a:lnTo>
                    <a:pt x="214473" y="1794620"/>
                  </a:lnTo>
                  <a:lnTo>
                    <a:pt x="190086" y="1755779"/>
                  </a:lnTo>
                  <a:lnTo>
                    <a:pt x="167012" y="1715867"/>
                  </a:lnTo>
                  <a:lnTo>
                    <a:pt x="145285" y="1674926"/>
                  </a:lnTo>
                  <a:lnTo>
                    <a:pt x="124944" y="1632996"/>
                  </a:lnTo>
                  <a:lnTo>
                    <a:pt x="106022" y="1590117"/>
                  </a:lnTo>
                  <a:lnTo>
                    <a:pt x="88558" y="1546330"/>
                  </a:lnTo>
                  <a:lnTo>
                    <a:pt x="72585" y="1501676"/>
                  </a:lnTo>
                  <a:lnTo>
                    <a:pt x="58141" y="1456195"/>
                  </a:lnTo>
                  <a:lnTo>
                    <a:pt x="45262" y="1409926"/>
                  </a:lnTo>
                  <a:lnTo>
                    <a:pt x="33983" y="1362912"/>
                  </a:lnTo>
                  <a:lnTo>
                    <a:pt x="24340" y="1315192"/>
                  </a:lnTo>
                  <a:lnTo>
                    <a:pt x="16370" y="1266806"/>
                  </a:lnTo>
                  <a:lnTo>
                    <a:pt x="10108" y="1217795"/>
                  </a:lnTo>
                  <a:lnTo>
                    <a:pt x="5698" y="1169379"/>
                  </a:lnTo>
                  <a:lnTo>
                    <a:pt x="5367" y="1164108"/>
                  </a:lnTo>
                  <a:lnTo>
                    <a:pt x="2627" y="1159356"/>
                  </a:lnTo>
                  <a:close/>
                </a:path>
                <a:path w="552450" h="1892935">
                  <a:moveTo>
                    <a:pt x="2747" y="975238"/>
                  </a:moveTo>
                  <a:lnTo>
                    <a:pt x="521" y="1015999"/>
                  </a:lnTo>
                  <a:lnTo>
                    <a:pt x="431" y="1017644"/>
                  </a:lnTo>
                  <a:lnTo>
                    <a:pt x="0" y="1041399"/>
                  </a:lnTo>
                  <a:lnTo>
                    <a:pt x="2407" y="1041399"/>
                  </a:lnTo>
                  <a:lnTo>
                    <a:pt x="2838" y="1017644"/>
                  </a:lnTo>
                  <a:lnTo>
                    <a:pt x="2897" y="1015999"/>
                  </a:lnTo>
                  <a:lnTo>
                    <a:pt x="4818" y="980806"/>
                  </a:lnTo>
                  <a:lnTo>
                    <a:pt x="4337" y="977899"/>
                  </a:lnTo>
                  <a:lnTo>
                    <a:pt x="2747" y="975238"/>
                  </a:lnTo>
                  <a:close/>
                </a:path>
                <a:path w="552450" h="1892935">
                  <a:moveTo>
                    <a:pt x="552046" y="0"/>
                  </a:moveTo>
                  <a:lnTo>
                    <a:pt x="548963" y="0"/>
                  </a:lnTo>
                  <a:lnTo>
                    <a:pt x="521349" y="18486"/>
                  </a:lnTo>
                  <a:lnTo>
                    <a:pt x="485740" y="44456"/>
                  </a:lnTo>
                  <a:lnTo>
                    <a:pt x="451085" y="71904"/>
                  </a:lnTo>
                  <a:lnTo>
                    <a:pt x="417420" y="100788"/>
                  </a:lnTo>
                  <a:lnTo>
                    <a:pt x="384782" y="131068"/>
                  </a:lnTo>
                  <a:lnTo>
                    <a:pt x="353206" y="162703"/>
                  </a:lnTo>
                  <a:lnTo>
                    <a:pt x="326956" y="191084"/>
                  </a:lnTo>
                  <a:lnTo>
                    <a:pt x="330287" y="190175"/>
                  </a:lnTo>
                  <a:lnTo>
                    <a:pt x="354834" y="163632"/>
                  </a:lnTo>
                  <a:lnTo>
                    <a:pt x="386339" y="132062"/>
                  </a:lnTo>
                  <a:lnTo>
                    <a:pt x="418904" y="101844"/>
                  </a:lnTo>
                  <a:lnTo>
                    <a:pt x="452494" y="73020"/>
                  </a:lnTo>
                  <a:lnTo>
                    <a:pt x="487073" y="45629"/>
                  </a:lnTo>
                  <a:lnTo>
                    <a:pt x="522603" y="19712"/>
                  </a:lnTo>
                  <a:lnTo>
                    <a:pt x="552046" y="0"/>
                  </a:lnTo>
                  <a:close/>
                </a:path>
              </a:pathLst>
            </a:custGeom>
            <a:solidFill>
              <a:srgbClr val="ABABAA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391" name="object 391"/>
            <p:cNvSpPr/>
            <p:nvPr/>
          </p:nvSpPr>
          <p:spPr>
            <a:xfrm>
              <a:off x="3986040" y="4194710"/>
              <a:ext cx="279400" cy="906780"/>
            </a:xfrm>
            <a:custGeom>
              <a:avLst/>
              <a:gdLst/>
              <a:ahLst/>
              <a:cxnLst/>
              <a:rect l="l" t="t" r="r" b="b"/>
              <a:pathLst>
                <a:path w="279400" h="906779">
                  <a:moveTo>
                    <a:pt x="278998" y="906213"/>
                  </a:moveTo>
                  <a:lnTo>
                    <a:pt x="237729" y="851546"/>
                  </a:lnTo>
                  <a:lnTo>
                    <a:pt x="212066" y="813814"/>
                  </a:lnTo>
                  <a:lnTo>
                    <a:pt x="187679" y="774972"/>
                  </a:lnTo>
                  <a:lnTo>
                    <a:pt x="164604" y="735060"/>
                  </a:lnTo>
                  <a:lnTo>
                    <a:pt x="142878" y="694119"/>
                  </a:lnTo>
                  <a:lnTo>
                    <a:pt x="122537" y="652189"/>
                  </a:lnTo>
                  <a:lnTo>
                    <a:pt x="103615" y="609311"/>
                  </a:lnTo>
                  <a:lnTo>
                    <a:pt x="86150" y="565524"/>
                  </a:lnTo>
                  <a:lnTo>
                    <a:pt x="70178" y="520870"/>
                  </a:lnTo>
                  <a:lnTo>
                    <a:pt x="55734" y="475388"/>
                  </a:lnTo>
                  <a:lnTo>
                    <a:pt x="42854" y="429120"/>
                  </a:lnTo>
                  <a:lnTo>
                    <a:pt x="31575" y="382106"/>
                  </a:lnTo>
                  <a:lnTo>
                    <a:pt x="21933" y="334385"/>
                  </a:lnTo>
                  <a:lnTo>
                    <a:pt x="13963" y="285999"/>
                  </a:lnTo>
                  <a:lnTo>
                    <a:pt x="7701" y="236989"/>
                  </a:lnTo>
                  <a:lnTo>
                    <a:pt x="3184" y="187393"/>
                  </a:lnTo>
                  <a:lnTo>
                    <a:pt x="2960" y="183302"/>
                  </a:lnTo>
                </a:path>
                <a:path w="279400" h="906779">
                  <a:moveTo>
                    <a:pt x="0" y="60593"/>
                  </a:moveTo>
                  <a:lnTo>
                    <a:pt x="447" y="35980"/>
                  </a:lnTo>
                  <a:lnTo>
                    <a:pt x="2411" y="0"/>
                  </a:lnTo>
                </a:path>
              </a:pathLst>
            </a:custGeom>
            <a:ln w="3175">
              <a:solidFill>
                <a:srgbClr val="ABABAA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392" name="object 392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4310439" y="3213753"/>
              <a:ext cx="225389" cy="191384"/>
            </a:xfrm>
            <a:prstGeom prst="rect">
              <a:avLst/>
            </a:prstGeom>
          </p:spPr>
        </p:pic>
        <p:sp>
          <p:nvSpPr>
            <p:cNvPr id="393" name="object 393"/>
            <p:cNvSpPr/>
            <p:nvPr/>
          </p:nvSpPr>
          <p:spPr>
            <a:xfrm>
              <a:off x="3983633" y="4189141"/>
              <a:ext cx="282575" cy="918210"/>
            </a:xfrm>
            <a:custGeom>
              <a:avLst/>
              <a:gdLst/>
              <a:ahLst/>
              <a:cxnLst/>
              <a:rect l="l" t="t" r="r" b="b"/>
              <a:pathLst>
                <a:path w="282575" h="918210">
                  <a:moveTo>
                    <a:pt x="2747" y="0"/>
                  </a:moveTo>
                  <a:lnTo>
                    <a:pt x="431" y="42406"/>
                  </a:lnTo>
                  <a:lnTo>
                    <a:pt x="0" y="66161"/>
                  </a:lnTo>
                </a:path>
                <a:path w="282575" h="918210">
                  <a:moveTo>
                    <a:pt x="2627" y="184118"/>
                  </a:moveTo>
                  <a:lnTo>
                    <a:pt x="7702" y="243842"/>
                  </a:lnTo>
                  <a:lnTo>
                    <a:pt x="13978" y="292958"/>
                  </a:lnTo>
                  <a:lnTo>
                    <a:pt x="21966" y="341448"/>
                  </a:lnTo>
                  <a:lnTo>
                    <a:pt x="31631" y="389271"/>
                  </a:lnTo>
                  <a:lnTo>
                    <a:pt x="42936" y="436388"/>
                  </a:lnTo>
                  <a:lnTo>
                    <a:pt x="55845" y="482756"/>
                  </a:lnTo>
                  <a:lnTo>
                    <a:pt x="70322" y="528337"/>
                  </a:lnTo>
                  <a:lnTo>
                    <a:pt x="86331" y="573089"/>
                  </a:lnTo>
                  <a:lnTo>
                    <a:pt x="103835" y="616971"/>
                  </a:lnTo>
                  <a:lnTo>
                    <a:pt x="122799" y="659944"/>
                  </a:lnTo>
                  <a:lnTo>
                    <a:pt x="143187" y="701967"/>
                  </a:lnTo>
                  <a:lnTo>
                    <a:pt x="164962" y="742998"/>
                  </a:lnTo>
                  <a:lnTo>
                    <a:pt x="188089" y="782998"/>
                  </a:lnTo>
                  <a:lnTo>
                    <a:pt x="212531" y="821926"/>
                  </a:lnTo>
                  <a:lnTo>
                    <a:pt x="238252" y="859742"/>
                  </a:lnTo>
                  <a:lnTo>
                    <a:pt x="265216" y="896404"/>
                  </a:lnTo>
                  <a:lnTo>
                    <a:pt x="282053" y="917603"/>
                  </a:lnTo>
                </a:path>
              </a:pathLst>
            </a:custGeom>
            <a:ln w="3175">
              <a:solidFill>
                <a:srgbClr val="ABABAA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394" name="object 394"/>
            <p:cNvSpPr/>
            <p:nvPr/>
          </p:nvSpPr>
          <p:spPr>
            <a:xfrm>
              <a:off x="3981395" y="3213903"/>
              <a:ext cx="551815" cy="1898650"/>
            </a:xfrm>
            <a:custGeom>
              <a:avLst/>
              <a:gdLst/>
              <a:ahLst/>
              <a:cxnLst/>
              <a:rect l="l" t="t" r="r" b="b"/>
              <a:pathLst>
                <a:path w="551814" h="1898650">
                  <a:moveTo>
                    <a:pt x="2302" y="1154737"/>
                  </a:moveTo>
                  <a:lnTo>
                    <a:pt x="3102" y="1169379"/>
                  </a:lnTo>
                  <a:lnTo>
                    <a:pt x="3166" y="1170560"/>
                  </a:lnTo>
                  <a:lnTo>
                    <a:pt x="7585" y="1219080"/>
                  </a:lnTo>
                  <a:lnTo>
                    <a:pt x="13991" y="1269587"/>
                  </a:lnTo>
                  <a:lnTo>
                    <a:pt x="21995" y="1318180"/>
                  </a:lnTo>
                  <a:lnTo>
                    <a:pt x="31679" y="1366105"/>
                  </a:lnTo>
                  <a:lnTo>
                    <a:pt x="43006" y="1413320"/>
                  </a:lnTo>
                  <a:lnTo>
                    <a:pt x="55940" y="1459787"/>
                  </a:lnTo>
                  <a:lnTo>
                    <a:pt x="70446" y="1505463"/>
                  </a:lnTo>
                  <a:lnTo>
                    <a:pt x="86486" y="1550309"/>
                  </a:lnTo>
                  <a:lnTo>
                    <a:pt x="104025" y="1594283"/>
                  </a:lnTo>
                  <a:lnTo>
                    <a:pt x="123027" y="1637346"/>
                  </a:lnTo>
                  <a:lnTo>
                    <a:pt x="143455" y="1679456"/>
                  </a:lnTo>
                  <a:lnTo>
                    <a:pt x="165274" y="1720573"/>
                  </a:lnTo>
                  <a:lnTo>
                    <a:pt x="188447" y="1760656"/>
                  </a:lnTo>
                  <a:lnTo>
                    <a:pt x="212938" y="1799665"/>
                  </a:lnTo>
                  <a:lnTo>
                    <a:pt x="238710" y="1837559"/>
                  </a:lnTo>
                  <a:lnTo>
                    <a:pt x="265729" y="1874297"/>
                  </a:lnTo>
                  <a:lnTo>
                    <a:pt x="284697" y="1898180"/>
                  </a:lnTo>
                  <a:lnTo>
                    <a:pt x="284291" y="1892841"/>
                  </a:lnTo>
                  <a:lnTo>
                    <a:pt x="267454" y="1871642"/>
                  </a:lnTo>
                  <a:lnTo>
                    <a:pt x="240490" y="1834980"/>
                  </a:lnTo>
                  <a:lnTo>
                    <a:pt x="214769" y="1797164"/>
                  </a:lnTo>
                  <a:lnTo>
                    <a:pt x="190327" y="1758236"/>
                  </a:lnTo>
                  <a:lnTo>
                    <a:pt x="167200" y="1718236"/>
                  </a:lnTo>
                  <a:lnTo>
                    <a:pt x="145425" y="1677205"/>
                  </a:lnTo>
                  <a:lnTo>
                    <a:pt x="125037" y="1635182"/>
                  </a:lnTo>
                  <a:lnTo>
                    <a:pt x="106073" y="1592209"/>
                  </a:lnTo>
                  <a:lnTo>
                    <a:pt x="88568" y="1548327"/>
                  </a:lnTo>
                  <a:lnTo>
                    <a:pt x="72559" y="1503575"/>
                  </a:lnTo>
                  <a:lnTo>
                    <a:pt x="58083" y="1457994"/>
                  </a:lnTo>
                  <a:lnTo>
                    <a:pt x="45174" y="1411626"/>
                  </a:lnTo>
                  <a:lnTo>
                    <a:pt x="33869" y="1364509"/>
                  </a:lnTo>
                  <a:lnTo>
                    <a:pt x="24204" y="1316686"/>
                  </a:lnTo>
                  <a:lnTo>
                    <a:pt x="16216" y="1268196"/>
                  </a:lnTo>
                  <a:lnTo>
                    <a:pt x="9940" y="1219080"/>
                  </a:lnTo>
                  <a:lnTo>
                    <a:pt x="5520" y="1170560"/>
                  </a:lnTo>
                  <a:lnTo>
                    <a:pt x="5412" y="1169379"/>
                  </a:lnTo>
                  <a:lnTo>
                    <a:pt x="4865" y="1159356"/>
                  </a:lnTo>
                  <a:lnTo>
                    <a:pt x="2756" y="1155699"/>
                  </a:lnTo>
                  <a:lnTo>
                    <a:pt x="2302" y="1154737"/>
                  </a:lnTo>
                  <a:close/>
                </a:path>
                <a:path w="551814" h="1898650">
                  <a:moveTo>
                    <a:pt x="2964" y="971856"/>
                  </a:moveTo>
                  <a:lnTo>
                    <a:pt x="554" y="1015999"/>
                  </a:lnTo>
                  <a:lnTo>
                    <a:pt x="464" y="1017644"/>
                  </a:lnTo>
                  <a:lnTo>
                    <a:pt x="418" y="1018500"/>
                  </a:lnTo>
                  <a:lnTo>
                    <a:pt x="0" y="1041504"/>
                  </a:lnTo>
                  <a:lnTo>
                    <a:pt x="2235" y="1041504"/>
                  </a:lnTo>
                  <a:lnTo>
                    <a:pt x="2653" y="1018500"/>
                  </a:lnTo>
                  <a:lnTo>
                    <a:pt x="2759" y="1015999"/>
                  </a:lnTo>
                  <a:lnTo>
                    <a:pt x="4985" y="975238"/>
                  </a:lnTo>
                  <a:lnTo>
                    <a:pt x="2964" y="971856"/>
                  </a:lnTo>
                  <a:close/>
                </a:path>
                <a:path w="551814" h="1898650">
                  <a:moveTo>
                    <a:pt x="551201" y="0"/>
                  </a:moveTo>
                  <a:lnTo>
                    <a:pt x="547966" y="0"/>
                  </a:lnTo>
                  <a:lnTo>
                    <a:pt x="522381" y="17131"/>
                  </a:lnTo>
                  <a:lnTo>
                    <a:pt x="486699" y="43160"/>
                  </a:lnTo>
                  <a:lnTo>
                    <a:pt x="451973" y="70670"/>
                  </a:lnTo>
                  <a:lnTo>
                    <a:pt x="418240" y="99619"/>
                  </a:lnTo>
                  <a:lnTo>
                    <a:pt x="385536" y="129968"/>
                  </a:lnTo>
                  <a:lnTo>
                    <a:pt x="353896" y="161675"/>
                  </a:lnTo>
                  <a:lnTo>
                    <a:pt x="325838" y="192018"/>
                  </a:lnTo>
                  <a:lnTo>
                    <a:pt x="329194" y="191084"/>
                  </a:lnTo>
                  <a:lnTo>
                    <a:pt x="355444" y="162703"/>
                  </a:lnTo>
                  <a:lnTo>
                    <a:pt x="387020" y="131068"/>
                  </a:lnTo>
                  <a:lnTo>
                    <a:pt x="419658" y="100788"/>
                  </a:lnTo>
                  <a:lnTo>
                    <a:pt x="453322" y="71904"/>
                  </a:lnTo>
                  <a:lnTo>
                    <a:pt x="487977" y="44456"/>
                  </a:lnTo>
                  <a:lnTo>
                    <a:pt x="523587" y="18486"/>
                  </a:lnTo>
                  <a:lnTo>
                    <a:pt x="551201" y="0"/>
                  </a:lnTo>
                  <a:close/>
                </a:path>
              </a:pathLst>
            </a:custGeom>
            <a:solidFill>
              <a:srgbClr val="ABABAA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395" name="object 395"/>
            <p:cNvSpPr/>
            <p:nvPr/>
          </p:nvSpPr>
          <p:spPr>
            <a:xfrm>
              <a:off x="3983633" y="4189141"/>
              <a:ext cx="282575" cy="918210"/>
            </a:xfrm>
            <a:custGeom>
              <a:avLst/>
              <a:gdLst/>
              <a:ahLst/>
              <a:cxnLst/>
              <a:rect l="l" t="t" r="r" b="b"/>
              <a:pathLst>
                <a:path w="282575" h="918210">
                  <a:moveTo>
                    <a:pt x="282053" y="917603"/>
                  </a:moveTo>
                  <a:lnTo>
                    <a:pt x="238252" y="859742"/>
                  </a:lnTo>
                  <a:lnTo>
                    <a:pt x="212531" y="821926"/>
                  </a:lnTo>
                  <a:lnTo>
                    <a:pt x="188089" y="782998"/>
                  </a:lnTo>
                  <a:lnTo>
                    <a:pt x="164962" y="742998"/>
                  </a:lnTo>
                  <a:lnTo>
                    <a:pt x="143187" y="701967"/>
                  </a:lnTo>
                  <a:lnTo>
                    <a:pt x="122799" y="659944"/>
                  </a:lnTo>
                  <a:lnTo>
                    <a:pt x="103835" y="616971"/>
                  </a:lnTo>
                  <a:lnTo>
                    <a:pt x="86331" y="573089"/>
                  </a:lnTo>
                  <a:lnTo>
                    <a:pt x="70322" y="528337"/>
                  </a:lnTo>
                  <a:lnTo>
                    <a:pt x="55845" y="482756"/>
                  </a:lnTo>
                  <a:lnTo>
                    <a:pt x="42936" y="436388"/>
                  </a:lnTo>
                  <a:lnTo>
                    <a:pt x="31631" y="389271"/>
                  </a:lnTo>
                  <a:lnTo>
                    <a:pt x="21966" y="341448"/>
                  </a:lnTo>
                  <a:lnTo>
                    <a:pt x="13978" y="292958"/>
                  </a:lnTo>
                  <a:lnTo>
                    <a:pt x="7702" y="243842"/>
                  </a:lnTo>
                  <a:lnTo>
                    <a:pt x="3174" y="194141"/>
                  </a:lnTo>
                  <a:lnTo>
                    <a:pt x="2627" y="184118"/>
                  </a:lnTo>
                </a:path>
                <a:path w="282575" h="918210">
                  <a:moveTo>
                    <a:pt x="0" y="66161"/>
                  </a:moveTo>
                  <a:lnTo>
                    <a:pt x="431" y="42406"/>
                  </a:lnTo>
                  <a:lnTo>
                    <a:pt x="2747" y="0"/>
                  </a:lnTo>
                </a:path>
              </a:pathLst>
            </a:custGeom>
            <a:ln w="3175">
              <a:solidFill>
                <a:srgbClr val="ABABAA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396" name="object 396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4307083" y="3213753"/>
              <a:ext cx="225663" cy="192318"/>
            </a:xfrm>
            <a:prstGeom prst="rect">
              <a:avLst/>
            </a:prstGeom>
          </p:spPr>
        </p:pic>
        <p:sp>
          <p:nvSpPr>
            <p:cNvPr id="397" name="object 397"/>
            <p:cNvSpPr/>
            <p:nvPr/>
          </p:nvSpPr>
          <p:spPr>
            <a:xfrm>
              <a:off x="3981395" y="4185759"/>
              <a:ext cx="285115" cy="926465"/>
            </a:xfrm>
            <a:custGeom>
              <a:avLst/>
              <a:gdLst/>
              <a:ahLst/>
              <a:cxnLst/>
              <a:rect l="l" t="t" r="r" b="b"/>
              <a:pathLst>
                <a:path w="285114" h="926464">
                  <a:moveTo>
                    <a:pt x="2964" y="0"/>
                  </a:moveTo>
                  <a:lnTo>
                    <a:pt x="418" y="46644"/>
                  </a:lnTo>
                  <a:lnTo>
                    <a:pt x="0" y="69648"/>
                  </a:lnTo>
                </a:path>
                <a:path w="285114" h="926464">
                  <a:moveTo>
                    <a:pt x="2302" y="182881"/>
                  </a:moveTo>
                  <a:lnTo>
                    <a:pt x="7702" y="248511"/>
                  </a:lnTo>
                  <a:lnTo>
                    <a:pt x="13991" y="297731"/>
                  </a:lnTo>
                  <a:lnTo>
                    <a:pt x="21995" y="346324"/>
                  </a:lnTo>
                  <a:lnTo>
                    <a:pt x="31679" y="394248"/>
                  </a:lnTo>
                  <a:lnTo>
                    <a:pt x="43006" y="441464"/>
                  </a:lnTo>
                  <a:lnTo>
                    <a:pt x="55940" y="487931"/>
                  </a:lnTo>
                  <a:lnTo>
                    <a:pt x="70446" y="533607"/>
                  </a:lnTo>
                  <a:lnTo>
                    <a:pt x="86486" y="578453"/>
                  </a:lnTo>
                  <a:lnTo>
                    <a:pt x="104025" y="622427"/>
                  </a:lnTo>
                  <a:lnTo>
                    <a:pt x="123027" y="665490"/>
                  </a:lnTo>
                  <a:lnTo>
                    <a:pt x="143455" y="707600"/>
                  </a:lnTo>
                  <a:lnTo>
                    <a:pt x="165274" y="748717"/>
                  </a:lnTo>
                  <a:lnTo>
                    <a:pt x="188447" y="788800"/>
                  </a:lnTo>
                  <a:lnTo>
                    <a:pt x="212938" y="827809"/>
                  </a:lnTo>
                  <a:lnTo>
                    <a:pt x="238710" y="865703"/>
                  </a:lnTo>
                  <a:lnTo>
                    <a:pt x="265729" y="902441"/>
                  </a:lnTo>
                  <a:lnTo>
                    <a:pt x="284696" y="926323"/>
                  </a:lnTo>
                </a:path>
              </a:pathLst>
            </a:custGeom>
            <a:ln w="3175">
              <a:solidFill>
                <a:srgbClr val="ABABAA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398" name="object 398"/>
            <p:cNvSpPr/>
            <p:nvPr/>
          </p:nvSpPr>
          <p:spPr>
            <a:xfrm>
              <a:off x="3978976" y="3213903"/>
              <a:ext cx="550545" cy="1903730"/>
            </a:xfrm>
            <a:custGeom>
              <a:avLst/>
              <a:gdLst/>
              <a:ahLst/>
              <a:cxnLst/>
              <a:rect l="l" t="t" r="r" b="b"/>
              <a:pathLst>
                <a:path w="550545" h="1903729">
                  <a:moveTo>
                    <a:pt x="1940" y="1148832"/>
                  </a:moveTo>
                  <a:lnTo>
                    <a:pt x="3126" y="1170560"/>
                  </a:lnTo>
                  <a:lnTo>
                    <a:pt x="3190" y="1171739"/>
                  </a:lnTo>
                  <a:lnTo>
                    <a:pt x="7620" y="1220367"/>
                  </a:lnTo>
                  <a:lnTo>
                    <a:pt x="14039" y="1270978"/>
                  </a:lnTo>
                  <a:lnTo>
                    <a:pt x="22061" y="1319675"/>
                  </a:lnTo>
                  <a:lnTo>
                    <a:pt x="31767" y="1367703"/>
                  </a:lnTo>
                  <a:lnTo>
                    <a:pt x="43119" y="1415021"/>
                  </a:lnTo>
                  <a:lnTo>
                    <a:pt x="56082" y="1461589"/>
                  </a:lnTo>
                  <a:lnTo>
                    <a:pt x="70620" y="1507365"/>
                  </a:lnTo>
                  <a:lnTo>
                    <a:pt x="86696" y="1552309"/>
                  </a:lnTo>
                  <a:lnTo>
                    <a:pt x="104275" y="1596380"/>
                  </a:lnTo>
                  <a:lnTo>
                    <a:pt x="123319" y="1639537"/>
                  </a:lnTo>
                  <a:lnTo>
                    <a:pt x="143793" y="1681740"/>
                  </a:lnTo>
                  <a:lnTo>
                    <a:pt x="165660" y="1722948"/>
                  </a:lnTo>
                  <a:lnTo>
                    <a:pt x="188884" y="1763121"/>
                  </a:lnTo>
                  <a:lnTo>
                    <a:pt x="213429" y="1802216"/>
                  </a:lnTo>
                  <a:lnTo>
                    <a:pt x="239258" y="1840195"/>
                  </a:lnTo>
                  <a:lnTo>
                    <a:pt x="266336" y="1877016"/>
                  </a:lnTo>
                  <a:lnTo>
                    <a:pt x="287536" y="1903710"/>
                  </a:lnTo>
                  <a:lnTo>
                    <a:pt x="287116" y="1898180"/>
                  </a:lnTo>
                  <a:lnTo>
                    <a:pt x="268148" y="1874297"/>
                  </a:lnTo>
                  <a:lnTo>
                    <a:pt x="241130" y="1837559"/>
                  </a:lnTo>
                  <a:lnTo>
                    <a:pt x="215357" y="1799665"/>
                  </a:lnTo>
                  <a:lnTo>
                    <a:pt x="190866" y="1760656"/>
                  </a:lnTo>
                  <a:lnTo>
                    <a:pt x="167693" y="1720573"/>
                  </a:lnTo>
                  <a:lnTo>
                    <a:pt x="145875" y="1679456"/>
                  </a:lnTo>
                  <a:lnTo>
                    <a:pt x="125446" y="1637346"/>
                  </a:lnTo>
                  <a:lnTo>
                    <a:pt x="106444" y="1594283"/>
                  </a:lnTo>
                  <a:lnTo>
                    <a:pt x="88905" y="1550309"/>
                  </a:lnTo>
                  <a:lnTo>
                    <a:pt x="72865" y="1505463"/>
                  </a:lnTo>
                  <a:lnTo>
                    <a:pt x="58359" y="1459787"/>
                  </a:lnTo>
                  <a:lnTo>
                    <a:pt x="45425" y="1413320"/>
                  </a:lnTo>
                  <a:lnTo>
                    <a:pt x="34098" y="1366105"/>
                  </a:lnTo>
                  <a:lnTo>
                    <a:pt x="24414" y="1318180"/>
                  </a:lnTo>
                  <a:lnTo>
                    <a:pt x="16410" y="1269587"/>
                  </a:lnTo>
                  <a:lnTo>
                    <a:pt x="10122" y="1220367"/>
                  </a:lnTo>
                  <a:lnTo>
                    <a:pt x="5693" y="1171739"/>
                  </a:lnTo>
                  <a:lnTo>
                    <a:pt x="4774" y="1155699"/>
                  </a:lnTo>
                  <a:lnTo>
                    <a:pt x="4722" y="1154737"/>
                  </a:lnTo>
                  <a:lnTo>
                    <a:pt x="1940" y="1148832"/>
                  </a:lnTo>
                  <a:close/>
                </a:path>
                <a:path w="550545" h="1903729">
                  <a:moveTo>
                    <a:pt x="3246" y="968277"/>
                  </a:moveTo>
                  <a:lnTo>
                    <a:pt x="3190" y="968886"/>
                  </a:lnTo>
                  <a:lnTo>
                    <a:pt x="482" y="1018500"/>
                  </a:lnTo>
                  <a:lnTo>
                    <a:pt x="436" y="1019345"/>
                  </a:lnTo>
                  <a:lnTo>
                    <a:pt x="33" y="1041504"/>
                  </a:lnTo>
                  <a:lnTo>
                    <a:pt x="0" y="1043338"/>
                  </a:lnTo>
                  <a:lnTo>
                    <a:pt x="2419" y="1041504"/>
                  </a:lnTo>
                  <a:lnTo>
                    <a:pt x="2821" y="1019345"/>
                  </a:lnTo>
                  <a:lnTo>
                    <a:pt x="2837" y="1018500"/>
                  </a:lnTo>
                  <a:lnTo>
                    <a:pt x="5383" y="971856"/>
                  </a:lnTo>
                  <a:lnTo>
                    <a:pt x="3246" y="968277"/>
                  </a:lnTo>
                  <a:close/>
                </a:path>
                <a:path w="550545" h="1903729">
                  <a:moveTo>
                    <a:pt x="550385" y="0"/>
                  </a:moveTo>
                  <a:lnTo>
                    <a:pt x="547061" y="0"/>
                  </a:lnTo>
                  <a:lnTo>
                    <a:pt x="523551" y="15740"/>
                  </a:lnTo>
                  <a:lnTo>
                    <a:pt x="487792" y="41825"/>
                  </a:lnTo>
                  <a:lnTo>
                    <a:pt x="452990" y="69393"/>
                  </a:lnTo>
                  <a:lnTo>
                    <a:pt x="419183" y="98405"/>
                  </a:lnTo>
                  <a:lnTo>
                    <a:pt x="386407" y="128818"/>
                  </a:lnTo>
                  <a:lnTo>
                    <a:pt x="354698" y="160593"/>
                  </a:lnTo>
                  <a:lnTo>
                    <a:pt x="324730" y="192999"/>
                  </a:lnTo>
                  <a:lnTo>
                    <a:pt x="328257" y="192018"/>
                  </a:lnTo>
                  <a:lnTo>
                    <a:pt x="356315" y="161675"/>
                  </a:lnTo>
                  <a:lnTo>
                    <a:pt x="387955" y="129968"/>
                  </a:lnTo>
                  <a:lnTo>
                    <a:pt x="420659" y="99619"/>
                  </a:lnTo>
                  <a:lnTo>
                    <a:pt x="454392" y="70670"/>
                  </a:lnTo>
                  <a:lnTo>
                    <a:pt x="489118" y="43160"/>
                  </a:lnTo>
                  <a:lnTo>
                    <a:pt x="524800" y="17131"/>
                  </a:lnTo>
                  <a:lnTo>
                    <a:pt x="550385" y="0"/>
                  </a:lnTo>
                  <a:close/>
                </a:path>
              </a:pathLst>
            </a:custGeom>
            <a:solidFill>
              <a:srgbClr val="ABABAA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399" name="object 399"/>
            <p:cNvSpPr/>
            <p:nvPr/>
          </p:nvSpPr>
          <p:spPr>
            <a:xfrm>
              <a:off x="3981395" y="4185759"/>
              <a:ext cx="285115" cy="926465"/>
            </a:xfrm>
            <a:custGeom>
              <a:avLst/>
              <a:gdLst/>
              <a:ahLst/>
              <a:cxnLst/>
              <a:rect l="l" t="t" r="r" b="b"/>
              <a:pathLst>
                <a:path w="285114" h="926464">
                  <a:moveTo>
                    <a:pt x="284696" y="926323"/>
                  </a:moveTo>
                  <a:lnTo>
                    <a:pt x="238710" y="865703"/>
                  </a:lnTo>
                  <a:lnTo>
                    <a:pt x="212938" y="827809"/>
                  </a:lnTo>
                  <a:lnTo>
                    <a:pt x="188447" y="788800"/>
                  </a:lnTo>
                  <a:lnTo>
                    <a:pt x="165274" y="748717"/>
                  </a:lnTo>
                  <a:lnTo>
                    <a:pt x="143455" y="707600"/>
                  </a:lnTo>
                  <a:lnTo>
                    <a:pt x="123027" y="665490"/>
                  </a:lnTo>
                  <a:lnTo>
                    <a:pt x="104025" y="622427"/>
                  </a:lnTo>
                  <a:lnTo>
                    <a:pt x="86486" y="578453"/>
                  </a:lnTo>
                  <a:lnTo>
                    <a:pt x="70446" y="533607"/>
                  </a:lnTo>
                  <a:lnTo>
                    <a:pt x="55940" y="487931"/>
                  </a:lnTo>
                  <a:lnTo>
                    <a:pt x="43006" y="441464"/>
                  </a:lnTo>
                  <a:lnTo>
                    <a:pt x="31679" y="394248"/>
                  </a:lnTo>
                  <a:lnTo>
                    <a:pt x="21995" y="346324"/>
                  </a:lnTo>
                  <a:lnTo>
                    <a:pt x="13991" y="297731"/>
                  </a:lnTo>
                  <a:lnTo>
                    <a:pt x="7702" y="248511"/>
                  </a:lnTo>
                  <a:lnTo>
                    <a:pt x="3166" y="198704"/>
                  </a:lnTo>
                  <a:lnTo>
                    <a:pt x="2302" y="182881"/>
                  </a:lnTo>
                </a:path>
                <a:path w="285114" h="926464">
                  <a:moveTo>
                    <a:pt x="0" y="69648"/>
                  </a:moveTo>
                  <a:lnTo>
                    <a:pt x="418" y="46644"/>
                  </a:lnTo>
                  <a:lnTo>
                    <a:pt x="2964" y="0"/>
                  </a:lnTo>
                </a:path>
              </a:pathLst>
            </a:custGeom>
            <a:ln w="3175">
              <a:solidFill>
                <a:srgbClr val="ABABAA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400" name="object 400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4303557" y="3213753"/>
              <a:ext cx="225954" cy="193300"/>
            </a:xfrm>
            <a:prstGeom prst="rect">
              <a:avLst/>
            </a:prstGeom>
          </p:spPr>
        </p:pic>
        <p:sp>
          <p:nvSpPr>
            <p:cNvPr id="401" name="object 401"/>
            <p:cNvSpPr/>
            <p:nvPr/>
          </p:nvSpPr>
          <p:spPr>
            <a:xfrm>
              <a:off x="3978976" y="4182181"/>
              <a:ext cx="287655" cy="935990"/>
            </a:xfrm>
            <a:custGeom>
              <a:avLst/>
              <a:gdLst/>
              <a:ahLst/>
              <a:cxnLst/>
              <a:rect l="l" t="t" r="r" b="b"/>
              <a:pathLst>
                <a:path w="287654" h="935989">
                  <a:moveTo>
                    <a:pt x="3246" y="0"/>
                  </a:moveTo>
                  <a:lnTo>
                    <a:pt x="3190" y="608"/>
                  </a:lnTo>
                  <a:lnTo>
                    <a:pt x="436" y="51068"/>
                  </a:lnTo>
                  <a:lnTo>
                    <a:pt x="0" y="75061"/>
                  </a:lnTo>
                </a:path>
                <a:path w="287654" h="935989">
                  <a:moveTo>
                    <a:pt x="1940" y="180554"/>
                  </a:moveTo>
                  <a:lnTo>
                    <a:pt x="7737" y="253375"/>
                  </a:lnTo>
                  <a:lnTo>
                    <a:pt x="14039" y="302700"/>
                  </a:lnTo>
                  <a:lnTo>
                    <a:pt x="22061" y="351398"/>
                  </a:lnTo>
                  <a:lnTo>
                    <a:pt x="31767" y="399426"/>
                  </a:lnTo>
                  <a:lnTo>
                    <a:pt x="43119" y="446744"/>
                  </a:lnTo>
                  <a:lnTo>
                    <a:pt x="56082" y="493311"/>
                  </a:lnTo>
                  <a:lnTo>
                    <a:pt x="70620" y="539087"/>
                  </a:lnTo>
                  <a:lnTo>
                    <a:pt x="86696" y="584031"/>
                  </a:lnTo>
                  <a:lnTo>
                    <a:pt x="104275" y="628102"/>
                  </a:lnTo>
                  <a:lnTo>
                    <a:pt x="123319" y="671260"/>
                  </a:lnTo>
                  <a:lnTo>
                    <a:pt x="143793" y="713463"/>
                  </a:lnTo>
                  <a:lnTo>
                    <a:pt x="165660" y="754671"/>
                  </a:lnTo>
                  <a:lnTo>
                    <a:pt x="188884" y="794843"/>
                  </a:lnTo>
                  <a:lnTo>
                    <a:pt x="213429" y="833939"/>
                  </a:lnTo>
                  <a:lnTo>
                    <a:pt x="239258" y="871918"/>
                  </a:lnTo>
                  <a:lnTo>
                    <a:pt x="266336" y="908738"/>
                  </a:lnTo>
                  <a:lnTo>
                    <a:pt x="287536" y="935432"/>
                  </a:lnTo>
                </a:path>
              </a:pathLst>
            </a:custGeom>
            <a:ln w="3175">
              <a:solidFill>
                <a:srgbClr val="ABABAA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02" name="object 402"/>
            <p:cNvSpPr/>
            <p:nvPr/>
          </p:nvSpPr>
          <p:spPr>
            <a:xfrm>
              <a:off x="3976535" y="3213903"/>
              <a:ext cx="549910" cy="1910080"/>
            </a:xfrm>
            <a:custGeom>
              <a:avLst/>
              <a:gdLst/>
              <a:ahLst/>
              <a:cxnLst/>
              <a:rect l="l" t="t" r="r" b="b"/>
              <a:pathLst>
                <a:path w="549910" h="1910079">
                  <a:moveTo>
                    <a:pt x="1574" y="1142875"/>
                  </a:moveTo>
                  <a:lnTo>
                    <a:pt x="3150" y="1171739"/>
                  </a:lnTo>
                  <a:lnTo>
                    <a:pt x="3215" y="1172920"/>
                  </a:lnTo>
                  <a:lnTo>
                    <a:pt x="7654" y="1221652"/>
                  </a:lnTo>
                  <a:lnTo>
                    <a:pt x="14088" y="1272369"/>
                  </a:lnTo>
                  <a:lnTo>
                    <a:pt x="22129" y="1321169"/>
                  </a:lnTo>
                  <a:lnTo>
                    <a:pt x="31856" y="1369298"/>
                  </a:lnTo>
                  <a:lnTo>
                    <a:pt x="43234" y="1416716"/>
                  </a:lnTo>
                  <a:lnTo>
                    <a:pt x="56227" y="1463381"/>
                  </a:lnTo>
                  <a:lnTo>
                    <a:pt x="70798" y="1509253"/>
                  </a:lnTo>
                  <a:lnTo>
                    <a:pt x="86910" y="1554291"/>
                  </a:lnTo>
                  <a:lnTo>
                    <a:pt x="104528" y="1598454"/>
                  </a:lnTo>
                  <a:lnTo>
                    <a:pt x="123615" y="1641701"/>
                  </a:lnTo>
                  <a:lnTo>
                    <a:pt x="144135" y="1683992"/>
                  </a:lnTo>
                  <a:lnTo>
                    <a:pt x="166051" y="1725285"/>
                  </a:lnTo>
                  <a:lnTo>
                    <a:pt x="189328" y="1765540"/>
                  </a:lnTo>
                  <a:lnTo>
                    <a:pt x="213928" y="1804717"/>
                  </a:lnTo>
                  <a:lnTo>
                    <a:pt x="239815" y="1842774"/>
                  </a:lnTo>
                  <a:lnTo>
                    <a:pt x="266953" y="1879670"/>
                  </a:lnTo>
                  <a:lnTo>
                    <a:pt x="290614" y="1909457"/>
                  </a:lnTo>
                  <a:lnTo>
                    <a:pt x="290075" y="1904999"/>
                  </a:lnTo>
                  <a:lnTo>
                    <a:pt x="289977" y="1903710"/>
                  </a:lnTo>
                  <a:lnTo>
                    <a:pt x="241699" y="1840195"/>
                  </a:lnTo>
                  <a:lnTo>
                    <a:pt x="215870" y="1802216"/>
                  </a:lnTo>
                  <a:lnTo>
                    <a:pt x="191325" y="1763121"/>
                  </a:lnTo>
                  <a:lnTo>
                    <a:pt x="168100" y="1722948"/>
                  </a:lnTo>
                  <a:lnTo>
                    <a:pt x="146233" y="1681740"/>
                  </a:lnTo>
                  <a:lnTo>
                    <a:pt x="125760" y="1639537"/>
                  </a:lnTo>
                  <a:lnTo>
                    <a:pt x="106715" y="1596380"/>
                  </a:lnTo>
                  <a:lnTo>
                    <a:pt x="89137" y="1552309"/>
                  </a:lnTo>
                  <a:lnTo>
                    <a:pt x="73061" y="1507365"/>
                  </a:lnTo>
                  <a:lnTo>
                    <a:pt x="58523" y="1461589"/>
                  </a:lnTo>
                  <a:lnTo>
                    <a:pt x="45560" y="1415021"/>
                  </a:lnTo>
                  <a:lnTo>
                    <a:pt x="34207" y="1367703"/>
                  </a:lnTo>
                  <a:lnTo>
                    <a:pt x="24502" y="1319675"/>
                  </a:lnTo>
                  <a:lnTo>
                    <a:pt x="16480" y="1270978"/>
                  </a:lnTo>
                  <a:lnTo>
                    <a:pt x="10178" y="1221652"/>
                  </a:lnTo>
                  <a:lnTo>
                    <a:pt x="5739" y="1172920"/>
                  </a:lnTo>
                  <a:lnTo>
                    <a:pt x="4380" y="1148832"/>
                  </a:lnTo>
                  <a:lnTo>
                    <a:pt x="1574" y="1142875"/>
                  </a:lnTo>
                  <a:close/>
                </a:path>
                <a:path w="549910" h="1910079">
                  <a:moveTo>
                    <a:pt x="3649" y="964867"/>
                  </a:moveTo>
                  <a:lnTo>
                    <a:pt x="3338" y="968277"/>
                  </a:lnTo>
                  <a:lnTo>
                    <a:pt x="3215" y="969637"/>
                  </a:lnTo>
                  <a:lnTo>
                    <a:pt x="500" y="1019345"/>
                  </a:lnTo>
                  <a:lnTo>
                    <a:pt x="454" y="1020203"/>
                  </a:lnTo>
                  <a:lnTo>
                    <a:pt x="68" y="1041399"/>
                  </a:lnTo>
                  <a:lnTo>
                    <a:pt x="0" y="1045189"/>
                  </a:lnTo>
                  <a:lnTo>
                    <a:pt x="2440" y="1043338"/>
                  </a:lnTo>
                  <a:lnTo>
                    <a:pt x="2861" y="1020203"/>
                  </a:lnTo>
                  <a:lnTo>
                    <a:pt x="2876" y="1019345"/>
                  </a:lnTo>
                  <a:lnTo>
                    <a:pt x="5590" y="969637"/>
                  </a:lnTo>
                  <a:lnTo>
                    <a:pt x="5686" y="968277"/>
                  </a:lnTo>
                  <a:lnTo>
                    <a:pt x="3649" y="964867"/>
                  </a:lnTo>
                  <a:close/>
                </a:path>
                <a:path w="549910" h="1910079">
                  <a:moveTo>
                    <a:pt x="549502" y="0"/>
                  </a:moveTo>
                  <a:lnTo>
                    <a:pt x="546419" y="0"/>
                  </a:lnTo>
                  <a:lnTo>
                    <a:pt x="524738" y="14514"/>
                  </a:lnTo>
                  <a:lnTo>
                    <a:pt x="488899" y="40652"/>
                  </a:lnTo>
                  <a:lnTo>
                    <a:pt x="454021" y="68277"/>
                  </a:lnTo>
                  <a:lnTo>
                    <a:pt x="420139" y="97348"/>
                  </a:lnTo>
                  <a:lnTo>
                    <a:pt x="387291" y="127824"/>
                  </a:lnTo>
                  <a:lnTo>
                    <a:pt x="355512" y="159665"/>
                  </a:lnTo>
                  <a:lnTo>
                    <a:pt x="324838" y="192829"/>
                  </a:lnTo>
                  <a:lnTo>
                    <a:pt x="323915" y="193906"/>
                  </a:lnTo>
                  <a:lnTo>
                    <a:pt x="327171" y="192999"/>
                  </a:lnTo>
                  <a:lnTo>
                    <a:pt x="357139" y="160593"/>
                  </a:lnTo>
                  <a:lnTo>
                    <a:pt x="388848" y="128818"/>
                  </a:lnTo>
                  <a:lnTo>
                    <a:pt x="421624" y="98405"/>
                  </a:lnTo>
                  <a:lnTo>
                    <a:pt x="455431" y="69393"/>
                  </a:lnTo>
                  <a:lnTo>
                    <a:pt x="490232" y="41825"/>
                  </a:lnTo>
                  <a:lnTo>
                    <a:pt x="525992" y="15740"/>
                  </a:lnTo>
                  <a:lnTo>
                    <a:pt x="549502" y="0"/>
                  </a:lnTo>
                  <a:close/>
                </a:path>
              </a:pathLst>
            </a:custGeom>
            <a:solidFill>
              <a:srgbClr val="ABABAA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03" name="object 403"/>
            <p:cNvSpPr/>
            <p:nvPr/>
          </p:nvSpPr>
          <p:spPr>
            <a:xfrm>
              <a:off x="3978976" y="4182181"/>
              <a:ext cx="287655" cy="935990"/>
            </a:xfrm>
            <a:custGeom>
              <a:avLst/>
              <a:gdLst/>
              <a:ahLst/>
              <a:cxnLst/>
              <a:rect l="l" t="t" r="r" b="b"/>
              <a:pathLst>
                <a:path w="287654" h="935989">
                  <a:moveTo>
                    <a:pt x="287536" y="935432"/>
                  </a:moveTo>
                  <a:lnTo>
                    <a:pt x="239258" y="871918"/>
                  </a:lnTo>
                  <a:lnTo>
                    <a:pt x="213429" y="833939"/>
                  </a:lnTo>
                  <a:lnTo>
                    <a:pt x="188884" y="794843"/>
                  </a:lnTo>
                  <a:lnTo>
                    <a:pt x="165660" y="754671"/>
                  </a:lnTo>
                  <a:lnTo>
                    <a:pt x="143793" y="713463"/>
                  </a:lnTo>
                  <a:lnTo>
                    <a:pt x="123319" y="671260"/>
                  </a:lnTo>
                  <a:lnTo>
                    <a:pt x="104275" y="628102"/>
                  </a:lnTo>
                  <a:lnTo>
                    <a:pt x="86696" y="584031"/>
                  </a:lnTo>
                  <a:lnTo>
                    <a:pt x="70620" y="539087"/>
                  </a:lnTo>
                  <a:lnTo>
                    <a:pt x="56082" y="493311"/>
                  </a:lnTo>
                  <a:lnTo>
                    <a:pt x="43119" y="446744"/>
                  </a:lnTo>
                  <a:lnTo>
                    <a:pt x="31767" y="399426"/>
                  </a:lnTo>
                  <a:lnTo>
                    <a:pt x="22061" y="351398"/>
                  </a:lnTo>
                  <a:lnTo>
                    <a:pt x="14039" y="302700"/>
                  </a:lnTo>
                  <a:lnTo>
                    <a:pt x="7737" y="253375"/>
                  </a:lnTo>
                  <a:lnTo>
                    <a:pt x="3190" y="203461"/>
                  </a:lnTo>
                  <a:lnTo>
                    <a:pt x="1940" y="180554"/>
                  </a:lnTo>
                </a:path>
                <a:path w="287654" h="935989">
                  <a:moveTo>
                    <a:pt x="0" y="75061"/>
                  </a:moveTo>
                  <a:lnTo>
                    <a:pt x="436" y="51068"/>
                  </a:lnTo>
                  <a:lnTo>
                    <a:pt x="3190" y="608"/>
                  </a:lnTo>
                  <a:lnTo>
                    <a:pt x="3246" y="0"/>
                  </a:lnTo>
                </a:path>
              </a:pathLst>
            </a:custGeom>
            <a:ln w="3175">
              <a:solidFill>
                <a:srgbClr val="ABABAA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404" name="object 404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4300300" y="3213753"/>
              <a:ext cx="225887" cy="194206"/>
            </a:xfrm>
            <a:prstGeom prst="rect">
              <a:avLst/>
            </a:prstGeom>
          </p:spPr>
        </p:pic>
        <p:sp>
          <p:nvSpPr>
            <p:cNvPr id="405" name="object 405"/>
            <p:cNvSpPr/>
            <p:nvPr/>
          </p:nvSpPr>
          <p:spPr>
            <a:xfrm>
              <a:off x="3976535" y="4178771"/>
              <a:ext cx="290830" cy="944880"/>
            </a:xfrm>
            <a:custGeom>
              <a:avLst/>
              <a:gdLst/>
              <a:ahLst/>
              <a:cxnLst/>
              <a:rect l="l" t="t" r="r" b="b"/>
              <a:pathLst>
                <a:path w="290829" h="944879">
                  <a:moveTo>
                    <a:pt x="3649" y="0"/>
                  </a:moveTo>
                  <a:lnTo>
                    <a:pt x="3215" y="4770"/>
                  </a:lnTo>
                  <a:lnTo>
                    <a:pt x="454" y="55335"/>
                  </a:lnTo>
                  <a:lnTo>
                    <a:pt x="0" y="80321"/>
                  </a:lnTo>
                </a:path>
                <a:path w="290829" h="944879">
                  <a:moveTo>
                    <a:pt x="1574" y="178008"/>
                  </a:moveTo>
                  <a:lnTo>
                    <a:pt x="7772" y="258072"/>
                  </a:lnTo>
                  <a:lnTo>
                    <a:pt x="14088" y="307502"/>
                  </a:lnTo>
                  <a:lnTo>
                    <a:pt x="22129" y="356302"/>
                  </a:lnTo>
                  <a:lnTo>
                    <a:pt x="31856" y="404431"/>
                  </a:lnTo>
                  <a:lnTo>
                    <a:pt x="43234" y="451849"/>
                  </a:lnTo>
                  <a:lnTo>
                    <a:pt x="56227" y="498514"/>
                  </a:lnTo>
                  <a:lnTo>
                    <a:pt x="70798" y="544386"/>
                  </a:lnTo>
                  <a:lnTo>
                    <a:pt x="86910" y="589423"/>
                  </a:lnTo>
                  <a:lnTo>
                    <a:pt x="104528" y="633586"/>
                  </a:lnTo>
                  <a:lnTo>
                    <a:pt x="123615" y="676833"/>
                  </a:lnTo>
                  <a:lnTo>
                    <a:pt x="144135" y="719124"/>
                  </a:lnTo>
                  <a:lnTo>
                    <a:pt x="166051" y="760418"/>
                  </a:lnTo>
                  <a:lnTo>
                    <a:pt x="189328" y="800673"/>
                  </a:lnTo>
                  <a:lnTo>
                    <a:pt x="213928" y="839850"/>
                  </a:lnTo>
                  <a:lnTo>
                    <a:pt x="239815" y="877906"/>
                  </a:lnTo>
                  <a:lnTo>
                    <a:pt x="266953" y="914803"/>
                  </a:lnTo>
                  <a:lnTo>
                    <a:pt x="290614" y="944590"/>
                  </a:lnTo>
                </a:path>
              </a:pathLst>
            </a:custGeom>
            <a:ln w="3175">
              <a:solidFill>
                <a:srgbClr val="ABABAA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06" name="object 406"/>
            <p:cNvSpPr/>
            <p:nvPr/>
          </p:nvSpPr>
          <p:spPr>
            <a:xfrm>
              <a:off x="3974268" y="3226603"/>
              <a:ext cx="549275" cy="1903095"/>
            </a:xfrm>
            <a:custGeom>
              <a:avLst/>
              <a:gdLst/>
              <a:ahLst/>
              <a:cxnLst/>
              <a:rect l="l" t="t" r="r" b="b"/>
              <a:pathLst>
                <a:path w="549275" h="1903095">
                  <a:moveTo>
                    <a:pt x="1228" y="1124629"/>
                  </a:moveTo>
                  <a:lnTo>
                    <a:pt x="3171" y="1160220"/>
                  </a:lnTo>
                  <a:lnTo>
                    <a:pt x="3235" y="1161399"/>
                  </a:lnTo>
                  <a:lnTo>
                    <a:pt x="7684" y="1210239"/>
                  </a:lnTo>
                  <a:lnTo>
                    <a:pt x="7801" y="1211524"/>
                  </a:lnTo>
                  <a:lnTo>
                    <a:pt x="14130" y="1261060"/>
                  </a:lnTo>
                  <a:lnTo>
                    <a:pt x="22186" y="1309964"/>
                  </a:lnTo>
                  <a:lnTo>
                    <a:pt x="31933" y="1358196"/>
                  </a:lnTo>
                  <a:lnTo>
                    <a:pt x="43333" y="1405715"/>
                  </a:lnTo>
                  <a:lnTo>
                    <a:pt x="56351" y="1452481"/>
                  </a:lnTo>
                  <a:lnTo>
                    <a:pt x="70951" y="1498452"/>
                  </a:lnTo>
                  <a:lnTo>
                    <a:pt x="87095" y="1543587"/>
                  </a:lnTo>
                  <a:lnTo>
                    <a:pt x="104748" y="1587846"/>
                  </a:lnTo>
                  <a:lnTo>
                    <a:pt x="123872" y="1631187"/>
                  </a:lnTo>
                  <a:lnTo>
                    <a:pt x="144433" y="1673571"/>
                  </a:lnTo>
                  <a:lnTo>
                    <a:pt x="166392" y="1714955"/>
                  </a:lnTo>
                  <a:lnTo>
                    <a:pt x="189715" y="1755298"/>
                  </a:lnTo>
                  <a:lnTo>
                    <a:pt x="214364" y="1794561"/>
                  </a:lnTo>
                  <a:lnTo>
                    <a:pt x="240303" y="1832702"/>
                  </a:lnTo>
                  <a:lnTo>
                    <a:pt x="267495" y="1869680"/>
                  </a:lnTo>
                  <a:lnTo>
                    <a:pt x="293578" y="1902523"/>
                  </a:lnTo>
                  <a:lnTo>
                    <a:pt x="292881" y="1896757"/>
                  </a:lnTo>
                  <a:lnTo>
                    <a:pt x="269220" y="1866970"/>
                  </a:lnTo>
                  <a:lnTo>
                    <a:pt x="242082" y="1830074"/>
                  </a:lnTo>
                  <a:lnTo>
                    <a:pt x="216194" y="1792017"/>
                  </a:lnTo>
                  <a:lnTo>
                    <a:pt x="191594" y="1752840"/>
                  </a:lnTo>
                  <a:lnTo>
                    <a:pt x="168318" y="1712585"/>
                  </a:lnTo>
                  <a:lnTo>
                    <a:pt x="146402" y="1671292"/>
                  </a:lnTo>
                  <a:lnTo>
                    <a:pt x="125882" y="1629001"/>
                  </a:lnTo>
                  <a:lnTo>
                    <a:pt x="106795" y="1585754"/>
                  </a:lnTo>
                  <a:lnTo>
                    <a:pt x="89177" y="1541591"/>
                  </a:lnTo>
                  <a:lnTo>
                    <a:pt x="73065" y="1496553"/>
                  </a:lnTo>
                  <a:lnTo>
                    <a:pt x="58494" y="1450681"/>
                  </a:lnTo>
                  <a:lnTo>
                    <a:pt x="45501" y="1404016"/>
                  </a:lnTo>
                  <a:lnTo>
                    <a:pt x="34123" y="1356599"/>
                  </a:lnTo>
                  <a:lnTo>
                    <a:pt x="24396" y="1308469"/>
                  </a:lnTo>
                  <a:lnTo>
                    <a:pt x="16355" y="1259669"/>
                  </a:lnTo>
                  <a:lnTo>
                    <a:pt x="10038" y="1210239"/>
                  </a:lnTo>
                  <a:lnTo>
                    <a:pt x="5589" y="1161399"/>
                  </a:lnTo>
                  <a:lnTo>
                    <a:pt x="3841" y="1130175"/>
                  </a:lnTo>
                  <a:lnTo>
                    <a:pt x="1228" y="1124629"/>
                  </a:lnTo>
                  <a:close/>
                </a:path>
                <a:path w="549275" h="1903095">
                  <a:moveTo>
                    <a:pt x="4026" y="949004"/>
                  </a:moveTo>
                  <a:lnTo>
                    <a:pt x="516" y="1007503"/>
                  </a:lnTo>
                  <a:lnTo>
                    <a:pt x="0" y="1034208"/>
                  </a:lnTo>
                  <a:lnTo>
                    <a:pt x="2266" y="1032489"/>
                  </a:lnTo>
                  <a:lnTo>
                    <a:pt x="2705" y="1008359"/>
                  </a:lnTo>
                  <a:lnTo>
                    <a:pt x="2721" y="1007503"/>
                  </a:lnTo>
                  <a:lnTo>
                    <a:pt x="5441" y="957685"/>
                  </a:lnTo>
                  <a:lnTo>
                    <a:pt x="5481" y="956937"/>
                  </a:lnTo>
                  <a:lnTo>
                    <a:pt x="5916" y="952167"/>
                  </a:lnTo>
                  <a:lnTo>
                    <a:pt x="4026" y="949004"/>
                  </a:lnTo>
                  <a:close/>
                </a:path>
                <a:path w="549275" h="1903095">
                  <a:moveTo>
                    <a:pt x="548686" y="0"/>
                  </a:moveTo>
                  <a:lnTo>
                    <a:pt x="545476" y="0"/>
                  </a:lnTo>
                  <a:lnTo>
                    <a:pt x="525799" y="12699"/>
                  </a:lnTo>
                  <a:lnTo>
                    <a:pt x="489888" y="38099"/>
                  </a:lnTo>
                  <a:lnTo>
                    <a:pt x="454939" y="63499"/>
                  </a:lnTo>
                  <a:lnTo>
                    <a:pt x="420989" y="88899"/>
                  </a:lnTo>
                  <a:lnTo>
                    <a:pt x="388074" y="114299"/>
                  </a:lnTo>
                  <a:lnTo>
                    <a:pt x="356231" y="152399"/>
                  </a:lnTo>
                  <a:lnTo>
                    <a:pt x="325496" y="190499"/>
                  </a:lnTo>
                  <a:lnTo>
                    <a:pt x="327105" y="190499"/>
                  </a:lnTo>
                  <a:lnTo>
                    <a:pt x="357779" y="152399"/>
                  </a:lnTo>
                  <a:lnTo>
                    <a:pt x="389558" y="126999"/>
                  </a:lnTo>
                  <a:lnTo>
                    <a:pt x="422406" y="88899"/>
                  </a:lnTo>
                  <a:lnTo>
                    <a:pt x="456288" y="63499"/>
                  </a:lnTo>
                  <a:lnTo>
                    <a:pt x="491166" y="38099"/>
                  </a:lnTo>
                  <a:lnTo>
                    <a:pt x="527005" y="12699"/>
                  </a:lnTo>
                  <a:lnTo>
                    <a:pt x="548686" y="0"/>
                  </a:lnTo>
                  <a:close/>
                </a:path>
              </a:pathLst>
            </a:custGeom>
            <a:solidFill>
              <a:srgbClr val="ABABAA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07" name="object 407"/>
            <p:cNvSpPr/>
            <p:nvPr/>
          </p:nvSpPr>
          <p:spPr>
            <a:xfrm>
              <a:off x="3976535" y="4178771"/>
              <a:ext cx="290830" cy="944880"/>
            </a:xfrm>
            <a:custGeom>
              <a:avLst/>
              <a:gdLst/>
              <a:ahLst/>
              <a:cxnLst/>
              <a:rect l="l" t="t" r="r" b="b"/>
              <a:pathLst>
                <a:path w="290829" h="944879">
                  <a:moveTo>
                    <a:pt x="290614" y="944590"/>
                  </a:moveTo>
                  <a:lnTo>
                    <a:pt x="239815" y="877906"/>
                  </a:lnTo>
                  <a:lnTo>
                    <a:pt x="213928" y="839850"/>
                  </a:lnTo>
                  <a:lnTo>
                    <a:pt x="189328" y="800673"/>
                  </a:lnTo>
                  <a:lnTo>
                    <a:pt x="166051" y="760418"/>
                  </a:lnTo>
                  <a:lnTo>
                    <a:pt x="144135" y="719124"/>
                  </a:lnTo>
                  <a:lnTo>
                    <a:pt x="123615" y="676833"/>
                  </a:lnTo>
                  <a:lnTo>
                    <a:pt x="104528" y="633586"/>
                  </a:lnTo>
                  <a:lnTo>
                    <a:pt x="86910" y="589423"/>
                  </a:lnTo>
                  <a:lnTo>
                    <a:pt x="70798" y="544386"/>
                  </a:lnTo>
                  <a:lnTo>
                    <a:pt x="56227" y="498514"/>
                  </a:lnTo>
                  <a:lnTo>
                    <a:pt x="43234" y="451849"/>
                  </a:lnTo>
                  <a:lnTo>
                    <a:pt x="31856" y="404431"/>
                  </a:lnTo>
                  <a:lnTo>
                    <a:pt x="22129" y="356302"/>
                  </a:lnTo>
                  <a:lnTo>
                    <a:pt x="14088" y="307502"/>
                  </a:lnTo>
                  <a:lnTo>
                    <a:pt x="7772" y="258072"/>
                  </a:lnTo>
                  <a:lnTo>
                    <a:pt x="3215" y="208052"/>
                  </a:lnTo>
                  <a:lnTo>
                    <a:pt x="1574" y="178008"/>
                  </a:lnTo>
                </a:path>
                <a:path w="290829" h="944879">
                  <a:moveTo>
                    <a:pt x="0" y="80321"/>
                  </a:moveTo>
                  <a:lnTo>
                    <a:pt x="454" y="55335"/>
                  </a:lnTo>
                  <a:lnTo>
                    <a:pt x="3215" y="4770"/>
                  </a:lnTo>
                  <a:lnTo>
                    <a:pt x="3649" y="0"/>
                  </a:lnTo>
                </a:path>
              </a:pathLst>
            </a:custGeom>
            <a:ln w="3175">
              <a:solidFill>
                <a:srgbClr val="ABABAA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408" name="object 408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4297125" y="3213753"/>
              <a:ext cx="225980" cy="195090"/>
            </a:xfrm>
            <a:prstGeom prst="rect">
              <a:avLst/>
            </a:prstGeom>
          </p:spPr>
        </p:pic>
        <p:sp>
          <p:nvSpPr>
            <p:cNvPr id="409" name="object 409"/>
            <p:cNvSpPr/>
            <p:nvPr/>
          </p:nvSpPr>
          <p:spPr>
            <a:xfrm>
              <a:off x="3974268" y="4175607"/>
              <a:ext cx="294005" cy="953769"/>
            </a:xfrm>
            <a:custGeom>
              <a:avLst/>
              <a:gdLst/>
              <a:ahLst/>
              <a:cxnLst/>
              <a:rect l="l" t="t" r="r" b="b"/>
              <a:pathLst>
                <a:path w="294004" h="953770">
                  <a:moveTo>
                    <a:pt x="4026" y="0"/>
                  </a:moveTo>
                  <a:lnTo>
                    <a:pt x="3235" y="8681"/>
                  </a:lnTo>
                  <a:lnTo>
                    <a:pt x="469" y="59355"/>
                  </a:lnTo>
                  <a:lnTo>
                    <a:pt x="0" y="85204"/>
                  </a:lnTo>
                </a:path>
                <a:path w="294004" h="953770">
                  <a:moveTo>
                    <a:pt x="1228" y="175625"/>
                  </a:moveTo>
                  <a:lnTo>
                    <a:pt x="7801" y="262520"/>
                  </a:lnTo>
                  <a:lnTo>
                    <a:pt x="14130" y="312055"/>
                  </a:lnTo>
                  <a:lnTo>
                    <a:pt x="22186" y="360960"/>
                  </a:lnTo>
                  <a:lnTo>
                    <a:pt x="31933" y="409192"/>
                  </a:lnTo>
                  <a:lnTo>
                    <a:pt x="43333" y="456711"/>
                  </a:lnTo>
                  <a:lnTo>
                    <a:pt x="56351" y="503477"/>
                  </a:lnTo>
                  <a:lnTo>
                    <a:pt x="70951" y="549448"/>
                  </a:lnTo>
                  <a:lnTo>
                    <a:pt x="87095" y="594583"/>
                  </a:lnTo>
                  <a:lnTo>
                    <a:pt x="104748" y="638842"/>
                  </a:lnTo>
                  <a:lnTo>
                    <a:pt x="123872" y="682183"/>
                  </a:lnTo>
                  <a:lnTo>
                    <a:pt x="144433" y="724566"/>
                  </a:lnTo>
                  <a:lnTo>
                    <a:pt x="166392" y="765950"/>
                  </a:lnTo>
                  <a:lnTo>
                    <a:pt x="189715" y="806294"/>
                  </a:lnTo>
                  <a:lnTo>
                    <a:pt x="214364" y="845557"/>
                  </a:lnTo>
                  <a:lnTo>
                    <a:pt x="240303" y="883698"/>
                  </a:lnTo>
                  <a:lnTo>
                    <a:pt x="267495" y="920676"/>
                  </a:lnTo>
                  <a:lnTo>
                    <a:pt x="293578" y="953519"/>
                  </a:lnTo>
                </a:path>
              </a:pathLst>
            </a:custGeom>
            <a:ln w="3175">
              <a:solidFill>
                <a:srgbClr val="ABABAA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10" name="object 410"/>
            <p:cNvSpPr/>
            <p:nvPr/>
          </p:nvSpPr>
          <p:spPr>
            <a:xfrm>
              <a:off x="3971849" y="3226603"/>
              <a:ext cx="548005" cy="1908810"/>
            </a:xfrm>
            <a:custGeom>
              <a:avLst/>
              <a:gdLst/>
              <a:ahLst/>
              <a:cxnLst/>
              <a:rect l="l" t="t" r="r" b="b"/>
              <a:pathLst>
                <a:path w="548004" h="1908810">
                  <a:moveTo>
                    <a:pt x="865" y="1118724"/>
                  </a:moveTo>
                  <a:lnTo>
                    <a:pt x="3195" y="1161399"/>
                  </a:lnTo>
                  <a:lnTo>
                    <a:pt x="3259" y="1162580"/>
                  </a:lnTo>
                  <a:lnTo>
                    <a:pt x="7718" y="1211524"/>
                  </a:lnTo>
                  <a:lnTo>
                    <a:pt x="7836" y="1212811"/>
                  </a:lnTo>
                  <a:lnTo>
                    <a:pt x="14179" y="1262451"/>
                  </a:lnTo>
                  <a:lnTo>
                    <a:pt x="22253" y="1311458"/>
                  </a:lnTo>
                  <a:lnTo>
                    <a:pt x="32021" y="1359791"/>
                  </a:lnTo>
                  <a:lnTo>
                    <a:pt x="43446" y="1407410"/>
                  </a:lnTo>
                  <a:lnTo>
                    <a:pt x="56494" y="1454273"/>
                  </a:lnTo>
                  <a:lnTo>
                    <a:pt x="71125" y="1500340"/>
                  </a:lnTo>
                  <a:lnTo>
                    <a:pt x="87305" y="1545569"/>
                  </a:lnTo>
                  <a:lnTo>
                    <a:pt x="104997" y="1589920"/>
                  </a:lnTo>
                  <a:lnTo>
                    <a:pt x="124164" y="1633351"/>
                  </a:lnTo>
                  <a:lnTo>
                    <a:pt x="144770" y="1675822"/>
                  </a:lnTo>
                  <a:lnTo>
                    <a:pt x="166778" y="1717291"/>
                  </a:lnTo>
                  <a:lnTo>
                    <a:pt x="190151" y="1757718"/>
                  </a:lnTo>
                  <a:lnTo>
                    <a:pt x="214855" y="1797061"/>
                  </a:lnTo>
                  <a:lnTo>
                    <a:pt x="240850" y="1835281"/>
                  </a:lnTo>
                  <a:lnTo>
                    <a:pt x="268103" y="1872334"/>
                  </a:lnTo>
                  <a:lnTo>
                    <a:pt x="296749" y="1908385"/>
                  </a:lnTo>
                  <a:lnTo>
                    <a:pt x="296296" y="1904999"/>
                  </a:lnTo>
                  <a:lnTo>
                    <a:pt x="295997" y="1902523"/>
                  </a:lnTo>
                  <a:lnTo>
                    <a:pt x="269914" y="1869680"/>
                  </a:lnTo>
                  <a:lnTo>
                    <a:pt x="242722" y="1832702"/>
                  </a:lnTo>
                  <a:lnTo>
                    <a:pt x="216783" y="1794561"/>
                  </a:lnTo>
                  <a:lnTo>
                    <a:pt x="192134" y="1755298"/>
                  </a:lnTo>
                  <a:lnTo>
                    <a:pt x="168811" y="1714955"/>
                  </a:lnTo>
                  <a:lnTo>
                    <a:pt x="146852" y="1673571"/>
                  </a:lnTo>
                  <a:lnTo>
                    <a:pt x="126291" y="1631187"/>
                  </a:lnTo>
                  <a:lnTo>
                    <a:pt x="107167" y="1587846"/>
                  </a:lnTo>
                  <a:lnTo>
                    <a:pt x="89514" y="1543587"/>
                  </a:lnTo>
                  <a:lnTo>
                    <a:pt x="73370" y="1498452"/>
                  </a:lnTo>
                  <a:lnTo>
                    <a:pt x="58771" y="1452481"/>
                  </a:lnTo>
                  <a:lnTo>
                    <a:pt x="45752" y="1405715"/>
                  </a:lnTo>
                  <a:lnTo>
                    <a:pt x="34352" y="1358196"/>
                  </a:lnTo>
                  <a:lnTo>
                    <a:pt x="24606" y="1309964"/>
                  </a:lnTo>
                  <a:lnTo>
                    <a:pt x="16550" y="1261060"/>
                  </a:lnTo>
                  <a:lnTo>
                    <a:pt x="10220" y="1211524"/>
                  </a:lnTo>
                  <a:lnTo>
                    <a:pt x="5762" y="1162580"/>
                  </a:lnTo>
                  <a:lnTo>
                    <a:pt x="3647" y="1124629"/>
                  </a:lnTo>
                  <a:lnTo>
                    <a:pt x="865" y="1118724"/>
                  </a:lnTo>
                  <a:close/>
                </a:path>
                <a:path w="548004" h="1908810">
                  <a:moveTo>
                    <a:pt x="4427" y="945625"/>
                  </a:moveTo>
                  <a:lnTo>
                    <a:pt x="3328" y="957685"/>
                  </a:lnTo>
                  <a:lnTo>
                    <a:pt x="3259" y="958437"/>
                  </a:lnTo>
                  <a:lnTo>
                    <a:pt x="534" y="1008359"/>
                  </a:lnTo>
                  <a:lnTo>
                    <a:pt x="487" y="1009217"/>
                  </a:lnTo>
                  <a:lnTo>
                    <a:pt x="133" y="1028699"/>
                  </a:lnTo>
                  <a:lnTo>
                    <a:pt x="33" y="1034208"/>
                  </a:lnTo>
                  <a:lnTo>
                    <a:pt x="0" y="1036042"/>
                  </a:lnTo>
                  <a:lnTo>
                    <a:pt x="2419" y="1034208"/>
                  </a:lnTo>
                  <a:lnTo>
                    <a:pt x="2750" y="1015999"/>
                  </a:lnTo>
                  <a:lnTo>
                    <a:pt x="2873" y="1009217"/>
                  </a:lnTo>
                  <a:lnTo>
                    <a:pt x="2888" y="1008359"/>
                  </a:lnTo>
                  <a:lnTo>
                    <a:pt x="5614" y="958437"/>
                  </a:lnTo>
                  <a:lnTo>
                    <a:pt x="5655" y="957685"/>
                  </a:lnTo>
                  <a:lnTo>
                    <a:pt x="6445" y="949004"/>
                  </a:lnTo>
                  <a:lnTo>
                    <a:pt x="4427" y="945625"/>
                  </a:lnTo>
                  <a:close/>
                </a:path>
                <a:path w="548004" h="1908810">
                  <a:moveTo>
                    <a:pt x="547895" y="0"/>
                  </a:moveTo>
                  <a:lnTo>
                    <a:pt x="526970" y="0"/>
                  </a:lnTo>
                  <a:lnTo>
                    <a:pt x="490980" y="38099"/>
                  </a:lnTo>
                  <a:lnTo>
                    <a:pt x="455956" y="63499"/>
                  </a:lnTo>
                  <a:lnTo>
                    <a:pt x="421932" y="88899"/>
                  </a:lnTo>
                  <a:lnTo>
                    <a:pt x="388945" y="114299"/>
                  </a:lnTo>
                  <a:lnTo>
                    <a:pt x="357033" y="152399"/>
                  </a:lnTo>
                  <a:lnTo>
                    <a:pt x="326230" y="190499"/>
                  </a:lnTo>
                  <a:lnTo>
                    <a:pt x="327915" y="190499"/>
                  </a:lnTo>
                  <a:lnTo>
                    <a:pt x="358650" y="152399"/>
                  </a:lnTo>
                  <a:lnTo>
                    <a:pt x="390493" y="114299"/>
                  </a:lnTo>
                  <a:lnTo>
                    <a:pt x="423408" y="88899"/>
                  </a:lnTo>
                  <a:lnTo>
                    <a:pt x="457358" y="63499"/>
                  </a:lnTo>
                  <a:lnTo>
                    <a:pt x="492307" y="38099"/>
                  </a:lnTo>
                  <a:lnTo>
                    <a:pt x="528218" y="12699"/>
                  </a:lnTo>
                  <a:lnTo>
                    <a:pt x="547895" y="0"/>
                  </a:lnTo>
                  <a:close/>
                </a:path>
              </a:pathLst>
            </a:custGeom>
            <a:solidFill>
              <a:srgbClr val="ABABAA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11" name="object 411"/>
            <p:cNvSpPr/>
            <p:nvPr/>
          </p:nvSpPr>
          <p:spPr>
            <a:xfrm>
              <a:off x="3974268" y="4175607"/>
              <a:ext cx="294005" cy="953769"/>
            </a:xfrm>
            <a:custGeom>
              <a:avLst/>
              <a:gdLst/>
              <a:ahLst/>
              <a:cxnLst/>
              <a:rect l="l" t="t" r="r" b="b"/>
              <a:pathLst>
                <a:path w="294004" h="953770">
                  <a:moveTo>
                    <a:pt x="293578" y="953519"/>
                  </a:moveTo>
                  <a:lnTo>
                    <a:pt x="267495" y="920676"/>
                  </a:lnTo>
                  <a:lnTo>
                    <a:pt x="240303" y="883698"/>
                  </a:lnTo>
                  <a:lnTo>
                    <a:pt x="214364" y="845557"/>
                  </a:lnTo>
                  <a:lnTo>
                    <a:pt x="189715" y="806294"/>
                  </a:lnTo>
                  <a:lnTo>
                    <a:pt x="166392" y="765950"/>
                  </a:lnTo>
                  <a:lnTo>
                    <a:pt x="144433" y="724566"/>
                  </a:lnTo>
                  <a:lnTo>
                    <a:pt x="123872" y="682183"/>
                  </a:lnTo>
                  <a:lnTo>
                    <a:pt x="104748" y="638842"/>
                  </a:lnTo>
                  <a:lnTo>
                    <a:pt x="87095" y="594583"/>
                  </a:lnTo>
                  <a:lnTo>
                    <a:pt x="70951" y="549448"/>
                  </a:lnTo>
                  <a:lnTo>
                    <a:pt x="56351" y="503477"/>
                  </a:lnTo>
                  <a:lnTo>
                    <a:pt x="43333" y="456711"/>
                  </a:lnTo>
                  <a:lnTo>
                    <a:pt x="31933" y="409192"/>
                  </a:lnTo>
                  <a:lnTo>
                    <a:pt x="22186" y="360960"/>
                  </a:lnTo>
                  <a:lnTo>
                    <a:pt x="14130" y="312055"/>
                  </a:lnTo>
                  <a:lnTo>
                    <a:pt x="7801" y="262520"/>
                  </a:lnTo>
                  <a:lnTo>
                    <a:pt x="3235" y="212395"/>
                  </a:lnTo>
                  <a:lnTo>
                    <a:pt x="1228" y="175625"/>
                  </a:lnTo>
                </a:path>
                <a:path w="294004" h="953770">
                  <a:moveTo>
                    <a:pt x="0" y="85204"/>
                  </a:moveTo>
                  <a:lnTo>
                    <a:pt x="469" y="59355"/>
                  </a:lnTo>
                  <a:lnTo>
                    <a:pt x="3235" y="8681"/>
                  </a:lnTo>
                  <a:lnTo>
                    <a:pt x="4026" y="0"/>
                  </a:lnTo>
                </a:path>
              </a:pathLst>
            </a:custGeom>
            <a:ln w="3175">
              <a:solidFill>
                <a:srgbClr val="ABABAA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412" name="object 412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4293944" y="3213753"/>
              <a:ext cx="225951" cy="195975"/>
            </a:xfrm>
            <a:prstGeom prst="rect">
              <a:avLst/>
            </a:prstGeom>
          </p:spPr>
        </p:pic>
        <p:sp>
          <p:nvSpPr>
            <p:cNvPr id="413" name="object 413"/>
            <p:cNvSpPr/>
            <p:nvPr/>
          </p:nvSpPr>
          <p:spPr>
            <a:xfrm>
              <a:off x="3971849" y="4172228"/>
              <a:ext cx="297180" cy="963294"/>
            </a:xfrm>
            <a:custGeom>
              <a:avLst/>
              <a:gdLst/>
              <a:ahLst/>
              <a:cxnLst/>
              <a:rect l="l" t="t" r="r" b="b"/>
              <a:pathLst>
                <a:path w="297179" h="963295">
                  <a:moveTo>
                    <a:pt x="4427" y="0"/>
                  </a:moveTo>
                  <a:lnTo>
                    <a:pt x="3259" y="12812"/>
                  </a:lnTo>
                  <a:lnTo>
                    <a:pt x="487" y="63591"/>
                  </a:lnTo>
                  <a:lnTo>
                    <a:pt x="0" y="90417"/>
                  </a:lnTo>
                </a:path>
                <a:path w="297179" h="963295">
                  <a:moveTo>
                    <a:pt x="865" y="173098"/>
                  </a:moveTo>
                  <a:lnTo>
                    <a:pt x="3259" y="216955"/>
                  </a:lnTo>
                  <a:lnTo>
                    <a:pt x="7836" y="267186"/>
                  </a:lnTo>
                  <a:lnTo>
                    <a:pt x="14179" y="316826"/>
                  </a:lnTo>
                  <a:lnTo>
                    <a:pt x="22253" y="365833"/>
                  </a:lnTo>
                  <a:lnTo>
                    <a:pt x="32021" y="414166"/>
                  </a:lnTo>
                  <a:lnTo>
                    <a:pt x="43446" y="461785"/>
                  </a:lnTo>
                  <a:lnTo>
                    <a:pt x="56494" y="508648"/>
                  </a:lnTo>
                  <a:lnTo>
                    <a:pt x="71125" y="554715"/>
                  </a:lnTo>
                  <a:lnTo>
                    <a:pt x="87305" y="599944"/>
                  </a:lnTo>
                  <a:lnTo>
                    <a:pt x="104997" y="644295"/>
                  </a:lnTo>
                  <a:lnTo>
                    <a:pt x="124164" y="687726"/>
                  </a:lnTo>
                  <a:lnTo>
                    <a:pt x="144770" y="730197"/>
                  </a:lnTo>
                  <a:lnTo>
                    <a:pt x="166778" y="771666"/>
                  </a:lnTo>
                  <a:lnTo>
                    <a:pt x="190151" y="812093"/>
                  </a:lnTo>
                  <a:lnTo>
                    <a:pt x="214855" y="851436"/>
                  </a:lnTo>
                  <a:lnTo>
                    <a:pt x="240850" y="889656"/>
                  </a:lnTo>
                  <a:lnTo>
                    <a:pt x="268103" y="926709"/>
                  </a:lnTo>
                  <a:lnTo>
                    <a:pt x="296575" y="962557"/>
                  </a:lnTo>
                  <a:lnTo>
                    <a:pt x="296749" y="962760"/>
                  </a:lnTo>
                </a:path>
              </a:pathLst>
            </a:custGeom>
            <a:ln w="3175">
              <a:solidFill>
                <a:srgbClr val="ABABAA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14" name="object 414"/>
            <p:cNvSpPr/>
            <p:nvPr/>
          </p:nvSpPr>
          <p:spPr>
            <a:xfrm>
              <a:off x="3969408" y="3226603"/>
              <a:ext cx="529590" cy="1914525"/>
            </a:xfrm>
            <a:custGeom>
              <a:avLst/>
              <a:gdLst/>
              <a:ahLst/>
              <a:cxnLst/>
              <a:rect l="l" t="t" r="r" b="b"/>
              <a:pathLst>
                <a:path w="529589" h="1914525">
                  <a:moveTo>
                    <a:pt x="541" y="1112854"/>
                  </a:moveTo>
                  <a:lnTo>
                    <a:pt x="3220" y="1162580"/>
                  </a:lnTo>
                  <a:lnTo>
                    <a:pt x="3284" y="1163759"/>
                  </a:lnTo>
                  <a:lnTo>
                    <a:pt x="7753" y="1212811"/>
                  </a:lnTo>
                  <a:lnTo>
                    <a:pt x="14228" y="1263842"/>
                  </a:lnTo>
                  <a:lnTo>
                    <a:pt x="22320" y="1312953"/>
                  </a:lnTo>
                  <a:lnTo>
                    <a:pt x="32110" y="1361390"/>
                  </a:lnTo>
                  <a:lnTo>
                    <a:pt x="43562" y="1409111"/>
                  </a:lnTo>
                  <a:lnTo>
                    <a:pt x="56638" y="1456075"/>
                  </a:lnTo>
                  <a:lnTo>
                    <a:pt x="71303" y="1502242"/>
                  </a:lnTo>
                  <a:lnTo>
                    <a:pt x="87519" y="1547569"/>
                  </a:lnTo>
                  <a:lnTo>
                    <a:pt x="105250" y="1592016"/>
                  </a:lnTo>
                  <a:lnTo>
                    <a:pt x="124460" y="1635542"/>
                  </a:lnTo>
                  <a:lnTo>
                    <a:pt x="145112" y="1678106"/>
                  </a:lnTo>
                  <a:lnTo>
                    <a:pt x="167169" y="1719667"/>
                  </a:lnTo>
                  <a:lnTo>
                    <a:pt x="190595" y="1760183"/>
                  </a:lnTo>
                  <a:lnTo>
                    <a:pt x="215353" y="1799613"/>
                  </a:lnTo>
                  <a:lnTo>
                    <a:pt x="241407" y="1837917"/>
                  </a:lnTo>
                  <a:lnTo>
                    <a:pt x="268720" y="1875053"/>
                  </a:lnTo>
                  <a:lnTo>
                    <a:pt x="297255" y="1910980"/>
                  </a:lnTo>
                  <a:lnTo>
                    <a:pt x="299960" y="1914136"/>
                  </a:lnTo>
                  <a:lnTo>
                    <a:pt x="299190" y="1908385"/>
                  </a:lnTo>
                  <a:lnTo>
                    <a:pt x="270544" y="1872334"/>
                  </a:lnTo>
                  <a:lnTo>
                    <a:pt x="243291" y="1835281"/>
                  </a:lnTo>
                  <a:lnTo>
                    <a:pt x="217295" y="1797061"/>
                  </a:lnTo>
                  <a:lnTo>
                    <a:pt x="192592" y="1757718"/>
                  </a:lnTo>
                  <a:lnTo>
                    <a:pt x="169219" y="1717291"/>
                  </a:lnTo>
                  <a:lnTo>
                    <a:pt x="147210" y="1675822"/>
                  </a:lnTo>
                  <a:lnTo>
                    <a:pt x="126605" y="1633351"/>
                  </a:lnTo>
                  <a:lnTo>
                    <a:pt x="107438" y="1589920"/>
                  </a:lnTo>
                  <a:lnTo>
                    <a:pt x="89746" y="1545569"/>
                  </a:lnTo>
                  <a:lnTo>
                    <a:pt x="73566" y="1500340"/>
                  </a:lnTo>
                  <a:lnTo>
                    <a:pt x="58934" y="1454273"/>
                  </a:lnTo>
                  <a:lnTo>
                    <a:pt x="45887" y="1407410"/>
                  </a:lnTo>
                  <a:lnTo>
                    <a:pt x="34462" y="1359791"/>
                  </a:lnTo>
                  <a:lnTo>
                    <a:pt x="24693" y="1311458"/>
                  </a:lnTo>
                  <a:lnTo>
                    <a:pt x="16620" y="1262451"/>
                  </a:lnTo>
                  <a:lnTo>
                    <a:pt x="10276" y="1212811"/>
                  </a:lnTo>
                  <a:lnTo>
                    <a:pt x="5808" y="1163759"/>
                  </a:lnTo>
                  <a:lnTo>
                    <a:pt x="5700" y="1162580"/>
                  </a:lnTo>
                  <a:lnTo>
                    <a:pt x="3306" y="1118724"/>
                  </a:lnTo>
                  <a:lnTo>
                    <a:pt x="541" y="1112854"/>
                  </a:lnTo>
                  <a:close/>
                </a:path>
                <a:path w="529589" h="1914525">
                  <a:moveTo>
                    <a:pt x="4830" y="942214"/>
                  </a:moveTo>
                  <a:lnTo>
                    <a:pt x="552" y="1009217"/>
                  </a:lnTo>
                  <a:lnTo>
                    <a:pt x="0" y="1037893"/>
                  </a:lnTo>
                  <a:lnTo>
                    <a:pt x="2440" y="1036042"/>
                  </a:lnTo>
                  <a:lnTo>
                    <a:pt x="2805" y="1015999"/>
                  </a:lnTo>
                  <a:lnTo>
                    <a:pt x="2928" y="1009217"/>
                  </a:lnTo>
                  <a:lnTo>
                    <a:pt x="5660" y="959185"/>
                  </a:lnTo>
                  <a:lnTo>
                    <a:pt x="5700" y="958437"/>
                  </a:lnTo>
                  <a:lnTo>
                    <a:pt x="6868" y="945625"/>
                  </a:lnTo>
                  <a:lnTo>
                    <a:pt x="4830" y="942214"/>
                  </a:lnTo>
                  <a:close/>
                </a:path>
                <a:path w="529589" h="1914525">
                  <a:moveTo>
                    <a:pt x="529411" y="0"/>
                  </a:moveTo>
                  <a:lnTo>
                    <a:pt x="528156" y="0"/>
                  </a:lnTo>
                  <a:lnTo>
                    <a:pt x="492088" y="25399"/>
                  </a:lnTo>
                  <a:lnTo>
                    <a:pt x="456987" y="63499"/>
                  </a:lnTo>
                  <a:lnTo>
                    <a:pt x="422888" y="88899"/>
                  </a:lnTo>
                  <a:lnTo>
                    <a:pt x="389829" y="114299"/>
                  </a:lnTo>
                  <a:lnTo>
                    <a:pt x="357846" y="152399"/>
                  </a:lnTo>
                  <a:lnTo>
                    <a:pt x="326976" y="177799"/>
                  </a:lnTo>
                  <a:lnTo>
                    <a:pt x="321384" y="190499"/>
                  </a:lnTo>
                  <a:lnTo>
                    <a:pt x="328671" y="190499"/>
                  </a:lnTo>
                  <a:lnTo>
                    <a:pt x="359473" y="152399"/>
                  </a:lnTo>
                  <a:lnTo>
                    <a:pt x="391386" y="114299"/>
                  </a:lnTo>
                  <a:lnTo>
                    <a:pt x="424373" y="88899"/>
                  </a:lnTo>
                  <a:lnTo>
                    <a:pt x="458396" y="63499"/>
                  </a:lnTo>
                  <a:lnTo>
                    <a:pt x="493421" y="38099"/>
                  </a:lnTo>
                  <a:lnTo>
                    <a:pt x="529411" y="0"/>
                  </a:lnTo>
                  <a:close/>
                </a:path>
              </a:pathLst>
            </a:custGeom>
            <a:solidFill>
              <a:srgbClr val="ABABAA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15" name="object 415"/>
            <p:cNvSpPr/>
            <p:nvPr/>
          </p:nvSpPr>
          <p:spPr>
            <a:xfrm>
              <a:off x="3971849" y="4172228"/>
              <a:ext cx="297180" cy="963294"/>
            </a:xfrm>
            <a:custGeom>
              <a:avLst/>
              <a:gdLst/>
              <a:ahLst/>
              <a:cxnLst/>
              <a:rect l="l" t="t" r="r" b="b"/>
              <a:pathLst>
                <a:path w="297179" h="963295">
                  <a:moveTo>
                    <a:pt x="296749" y="962760"/>
                  </a:moveTo>
                  <a:lnTo>
                    <a:pt x="268103" y="926709"/>
                  </a:lnTo>
                  <a:lnTo>
                    <a:pt x="240850" y="889656"/>
                  </a:lnTo>
                  <a:lnTo>
                    <a:pt x="214855" y="851436"/>
                  </a:lnTo>
                  <a:lnTo>
                    <a:pt x="190151" y="812093"/>
                  </a:lnTo>
                  <a:lnTo>
                    <a:pt x="166778" y="771666"/>
                  </a:lnTo>
                  <a:lnTo>
                    <a:pt x="144770" y="730197"/>
                  </a:lnTo>
                  <a:lnTo>
                    <a:pt x="124164" y="687726"/>
                  </a:lnTo>
                  <a:lnTo>
                    <a:pt x="104997" y="644295"/>
                  </a:lnTo>
                  <a:lnTo>
                    <a:pt x="87305" y="599944"/>
                  </a:lnTo>
                  <a:lnTo>
                    <a:pt x="71125" y="554715"/>
                  </a:lnTo>
                  <a:lnTo>
                    <a:pt x="56494" y="508648"/>
                  </a:lnTo>
                  <a:lnTo>
                    <a:pt x="43446" y="461785"/>
                  </a:lnTo>
                  <a:lnTo>
                    <a:pt x="32021" y="414166"/>
                  </a:lnTo>
                  <a:lnTo>
                    <a:pt x="22253" y="365833"/>
                  </a:lnTo>
                  <a:lnTo>
                    <a:pt x="14179" y="316826"/>
                  </a:lnTo>
                  <a:lnTo>
                    <a:pt x="7836" y="267186"/>
                  </a:lnTo>
                  <a:lnTo>
                    <a:pt x="3259" y="216955"/>
                  </a:lnTo>
                  <a:lnTo>
                    <a:pt x="865" y="173098"/>
                  </a:lnTo>
                </a:path>
                <a:path w="297179" h="963295">
                  <a:moveTo>
                    <a:pt x="0" y="90417"/>
                  </a:moveTo>
                  <a:lnTo>
                    <a:pt x="487" y="63591"/>
                  </a:lnTo>
                  <a:lnTo>
                    <a:pt x="3259" y="12812"/>
                  </a:lnTo>
                  <a:lnTo>
                    <a:pt x="4427" y="0"/>
                  </a:lnTo>
                </a:path>
              </a:pathLst>
            </a:custGeom>
            <a:ln w="3175">
              <a:solidFill>
                <a:srgbClr val="ABABAA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416" name="object 416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4290643" y="3213753"/>
              <a:ext cx="226173" cy="196894"/>
            </a:xfrm>
            <a:prstGeom prst="rect">
              <a:avLst/>
            </a:prstGeom>
          </p:spPr>
        </p:pic>
        <p:sp>
          <p:nvSpPr>
            <p:cNvPr id="417" name="object 417"/>
            <p:cNvSpPr/>
            <p:nvPr/>
          </p:nvSpPr>
          <p:spPr>
            <a:xfrm>
              <a:off x="3969408" y="4168818"/>
              <a:ext cx="300355" cy="972185"/>
            </a:xfrm>
            <a:custGeom>
              <a:avLst/>
              <a:gdLst/>
              <a:ahLst/>
              <a:cxnLst/>
              <a:rect l="l" t="t" r="r" b="b"/>
              <a:pathLst>
                <a:path w="300354" h="972185">
                  <a:moveTo>
                    <a:pt x="4830" y="0"/>
                  </a:moveTo>
                  <a:lnTo>
                    <a:pt x="3284" y="16970"/>
                  </a:lnTo>
                  <a:lnTo>
                    <a:pt x="505" y="67858"/>
                  </a:lnTo>
                  <a:lnTo>
                    <a:pt x="0" y="95678"/>
                  </a:lnTo>
                </a:path>
                <a:path w="300354" h="972185">
                  <a:moveTo>
                    <a:pt x="541" y="170639"/>
                  </a:moveTo>
                  <a:lnTo>
                    <a:pt x="3284" y="221544"/>
                  </a:lnTo>
                  <a:lnTo>
                    <a:pt x="7870" y="271882"/>
                  </a:lnTo>
                  <a:lnTo>
                    <a:pt x="14228" y="321627"/>
                  </a:lnTo>
                  <a:lnTo>
                    <a:pt x="22320" y="370738"/>
                  </a:lnTo>
                  <a:lnTo>
                    <a:pt x="32110" y="419175"/>
                  </a:lnTo>
                  <a:lnTo>
                    <a:pt x="43562" y="466896"/>
                  </a:lnTo>
                  <a:lnTo>
                    <a:pt x="56638" y="513861"/>
                  </a:lnTo>
                  <a:lnTo>
                    <a:pt x="71303" y="560027"/>
                  </a:lnTo>
                  <a:lnTo>
                    <a:pt x="87519" y="605354"/>
                  </a:lnTo>
                  <a:lnTo>
                    <a:pt x="105250" y="649802"/>
                  </a:lnTo>
                  <a:lnTo>
                    <a:pt x="124460" y="693328"/>
                  </a:lnTo>
                  <a:lnTo>
                    <a:pt x="145112" y="735892"/>
                  </a:lnTo>
                  <a:lnTo>
                    <a:pt x="167169" y="777452"/>
                  </a:lnTo>
                  <a:lnTo>
                    <a:pt x="190595" y="817968"/>
                  </a:lnTo>
                  <a:lnTo>
                    <a:pt x="215353" y="857398"/>
                  </a:lnTo>
                  <a:lnTo>
                    <a:pt x="241407" y="895702"/>
                  </a:lnTo>
                  <a:lnTo>
                    <a:pt x="268720" y="932838"/>
                  </a:lnTo>
                  <a:lnTo>
                    <a:pt x="297255" y="968766"/>
                  </a:lnTo>
                  <a:lnTo>
                    <a:pt x="299960" y="971922"/>
                  </a:lnTo>
                </a:path>
              </a:pathLst>
            </a:custGeom>
            <a:ln w="3175">
              <a:solidFill>
                <a:srgbClr val="ABABAA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18" name="object 418"/>
            <p:cNvSpPr/>
            <p:nvPr/>
          </p:nvSpPr>
          <p:spPr>
            <a:xfrm>
              <a:off x="3966979" y="3226603"/>
              <a:ext cx="542290" cy="1920239"/>
            </a:xfrm>
            <a:custGeom>
              <a:avLst/>
              <a:gdLst/>
              <a:ahLst/>
              <a:cxnLst/>
              <a:rect l="l" t="t" r="r" b="b"/>
              <a:pathLst>
                <a:path w="542289" h="1920239">
                  <a:moveTo>
                    <a:pt x="394" y="1107386"/>
                  </a:moveTo>
                  <a:lnTo>
                    <a:pt x="3140" y="1162465"/>
                  </a:lnTo>
                  <a:lnTo>
                    <a:pt x="7518" y="1211712"/>
                  </a:lnTo>
                  <a:lnTo>
                    <a:pt x="13588" y="1260397"/>
                  </a:lnTo>
                  <a:lnTo>
                    <a:pt x="21316" y="1308481"/>
                  </a:lnTo>
                  <a:lnTo>
                    <a:pt x="30667" y="1355926"/>
                  </a:lnTo>
                  <a:lnTo>
                    <a:pt x="41609" y="1402694"/>
                  </a:lnTo>
                  <a:lnTo>
                    <a:pt x="54107" y="1448746"/>
                  </a:lnTo>
                  <a:lnTo>
                    <a:pt x="68127" y="1494045"/>
                  </a:lnTo>
                  <a:lnTo>
                    <a:pt x="83634" y="1538552"/>
                  </a:lnTo>
                  <a:lnTo>
                    <a:pt x="100595" y="1582230"/>
                  </a:lnTo>
                  <a:lnTo>
                    <a:pt x="118976" y="1625038"/>
                  </a:lnTo>
                  <a:lnTo>
                    <a:pt x="138743" y="1666941"/>
                  </a:lnTo>
                  <a:lnTo>
                    <a:pt x="159861" y="1707898"/>
                  </a:lnTo>
                  <a:lnTo>
                    <a:pt x="182296" y="1747873"/>
                  </a:lnTo>
                  <a:lnTo>
                    <a:pt x="206015" y="1786827"/>
                  </a:lnTo>
                  <a:lnTo>
                    <a:pt x="230984" y="1824721"/>
                  </a:lnTo>
                  <a:lnTo>
                    <a:pt x="257167" y="1861517"/>
                  </a:lnTo>
                  <a:lnTo>
                    <a:pt x="284532" y="1897178"/>
                  </a:lnTo>
                  <a:lnTo>
                    <a:pt x="303159" y="1919707"/>
                  </a:lnTo>
                  <a:lnTo>
                    <a:pt x="302866" y="1917699"/>
                  </a:lnTo>
                  <a:lnTo>
                    <a:pt x="302389" y="1914136"/>
                  </a:lnTo>
                  <a:lnTo>
                    <a:pt x="271149" y="1875053"/>
                  </a:lnTo>
                  <a:lnTo>
                    <a:pt x="243836" y="1837917"/>
                  </a:lnTo>
                  <a:lnTo>
                    <a:pt x="217783" y="1799613"/>
                  </a:lnTo>
                  <a:lnTo>
                    <a:pt x="193025" y="1760183"/>
                  </a:lnTo>
                  <a:lnTo>
                    <a:pt x="169599" y="1719667"/>
                  </a:lnTo>
                  <a:lnTo>
                    <a:pt x="147541" y="1678106"/>
                  </a:lnTo>
                  <a:lnTo>
                    <a:pt x="126890" y="1635542"/>
                  </a:lnTo>
                  <a:lnTo>
                    <a:pt x="107680" y="1592016"/>
                  </a:lnTo>
                  <a:lnTo>
                    <a:pt x="89948" y="1547569"/>
                  </a:lnTo>
                  <a:lnTo>
                    <a:pt x="73732" y="1502242"/>
                  </a:lnTo>
                  <a:lnTo>
                    <a:pt x="59067" y="1456075"/>
                  </a:lnTo>
                  <a:lnTo>
                    <a:pt x="45991" y="1409111"/>
                  </a:lnTo>
                  <a:lnTo>
                    <a:pt x="34539" y="1361390"/>
                  </a:lnTo>
                  <a:lnTo>
                    <a:pt x="24749" y="1312953"/>
                  </a:lnTo>
                  <a:lnTo>
                    <a:pt x="16657" y="1263842"/>
                  </a:lnTo>
                  <a:lnTo>
                    <a:pt x="10300" y="1214097"/>
                  </a:lnTo>
                  <a:lnTo>
                    <a:pt x="5713" y="1163759"/>
                  </a:lnTo>
                  <a:lnTo>
                    <a:pt x="2970" y="1112854"/>
                  </a:lnTo>
                  <a:lnTo>
                    <a:pt x="394" y="1107386"/>
                  </a:lnTo>
                  <a:close/>
                </a:path>
                <a:path w="542289" h="1920239">
                  <a:moveTo>
                    <a:pt x="5236" y="938828"/>
                  </a:moveTo>
                  <a:lnTo>
                    <a:pt x="3140" y="962411"/>
                  </a:lnTo>
                  <a:lnTo>
                    <a:pt x="601" y="1010072"/>
                  </a:lnTo>
                  <a:lnTo>
                    <a:pt x="488" y="1012180"/>
                  </a:lnTo>
                  <a:lnTo>
                    <a:pt x="32" y="1037893"/>
                  </a:lnTo>
                  <a:lnTo>
                    <a:pt x="0" y="1039735"/>
                  </a:lnTo>
                  <a:lnTo>
                    <a:pt x="2429" y="1037893"/>
                  </a:lnTo>
                  <a:lnTo>
                    <a:pt x="2827" y="1015999"/>
                  </a:lnTo>
                  <a:lnTo>
                    <a:pt x="2935" y="1010072"/>
                  </a:lnTo>
                  <a:lnTo>
                    <a:pt x="5713" y="959185"/>
                  </a:lnTo>
                  <a:lnTo>
                    <a:pt x="7259" y="942214"/>
                  </a:lnTo>
                  <a:lnTo>
                    <a:pt x="5236" y="938828"/>
                  </a:lnTo>
                  <a:close/>
                </a:path>
                <a:path w="542289" h="1920239">
                  <a:moveTo>
                    <a:pt x="327092" y="183054"/>
                  </a:moveTo>
                  <a:lnTo>
                    <a:pt x="320632" y="190499"/>
                  </a:lnTo>
                  <a:lnTo>
                    <a:pt x="323814" y="190499"/>
                  </a:lnTo>
                  <a:lnTo>
                    <a:pt x="327092" y="183054"/>
                  </a:lnTo>
                  <a:close/>
                </a:path>
                <a:path w="542289" h="1920239">
                  <a:moveTo>
                    <a:pt x="337256" y="171340"/>
                  </a:moveTo>
                  <a:lnTo>
                    <a:pt x="329405" y="177799"/>
                  </a:lnTo>
                  <a:lnTo>
                    <a:pt x="327092" y="183054"/>
                  </a:lnTo>
                  <a:lnTo>
                    <a:pt x="337256" y="171340"/>
                  </a:lnTo>
                  <a:close/>
                </a:path>
                <a:path w="542289" h="1920239">
                  <a:moveTo>
                    <a:pt x="365394" y="146302"/>
                  </a:moveTo>
                  <a:lnTo>
                    <a:pt x="342670" y="165099"/>
                  </a:lnTo>
                  <a:lnTo>
                    <a:pt x="337256" y="171340"/>
                  </a:lnTo>
                  <a:lnTo>
                    <a:pt x="360275" y="152399"/>
                  </a:lnTo>
                  <a:lnTo>
                    <a:pt x="365394" y="146302"/>
                  </a:lnTo>
                  <a:close/>
                </a:path>
                <a:path w="542289" h="1920239">
                  <a:moveTo>
                    <a:pt x="398606" y="109422"/>
                  </a:moveTo>
                  <a:lnTo>
                    <a:pt x="392258" y="114299"/>
                  </a:lnTo>
                  <a:lnTo>
                    <a:pt x="365394" y="146302"/>
                  </a:lnTo>
                  <a:lnTo>
                    <a:pt x="373375" y="139699"/>
                  </a:lnTo>
                  <a:lnTo>
                    <a:pt x="398606" y="109422"/>
                  </a:lnTo>
                  <a:close/>
                </a:path>
                <a:path w="542289" h="1920239">
                  <a:moveTo>
                    <a:pt x="469968" y="52047"/>
                  </a:moveTo>
                  <a:lnTo>
                    <a:pt x="437886" y="76199"/>
                  </a:lnTo>
                  <a:lnTo>
                    <a:pt x="405125" y="101599"/>
                  </a:lnTo>
                  <a:lnTo>
                    <a:pt x="398606" y="109422"/>
                  </a:lnTo>
                  <a:lnTo>
                    <a:pt x="425317" y="88899"/>
                  </a:lnTo>
                  <a:lnTo>
                    <a:pt x="459416" y="63499"/>
                  </a:lnTo>
                  <a:lnTo>
                    <a:pt x="469968" y="52047"/>
                  </a:lnTo>
                  <a:close/>
                </a:path>
                <a:path w="542289" h="1920239">
                  <a:moveTo>
                    <a:pt x="541895" y="0"/>
                  </a:moveTo>
                  <a:lnTo>
                    <a:pt x="530585" y="0"/>
                  </a:lnTo>
                  <a:lnTo>
                    <a:pt x="494518" y="25399"/>
                  </a:lnTo>
                  <a:lnTo>
                    <a:pt x="469968" y="52047"/>
                  </a:lnTo>
                  <a:lnTo>
                    <a:pt x="471624" y="50799"/>
                  </a:lnTo>
                  <a:lnTo>
                    <a:pt x="506305" y="25399"/>
                  </a:lnTo>
                  <a:lnTo>
                    <a:pt x="541895" y="0"/>
                  </a:lnTo>
                  <a:close/>
                </a:path>
              </a:pathLst>
            </a:custGeom>
            <a:solidFill>
              <a:srgbClr val="ABABAA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19" name="object 419"/>
            <p:cNvSpPr/>
            <p:nvPr/>
          </p:nvSpPr>
          <p:spPr>
            <a:xfrm>
              <a:off x="3969408" y="4168818"/>
              <a:ext cx="300355" cy="972185"/>
            </a:xfrm>
            <a:custGeom>
              <a:avLst/>
              <a:gdLst/>
              <a:ahLst/>
              <a:cxnLst/>
              <a:rect l="l" t="t" r="r" b="b"/>
              <a:pathLst>
                <a:path w="300354" h="972185">
                  <a:moveTo>
                    <a:pt x="299960" y="971922"/>
                  </a:moveTo>
                  <a:lnTo>
                    <a:pt x="268720" y="932838"/>
                  </a:lnTo>
                  <a:lnTo>
                    <a:pt x="241407" y="895702"/>
                  </a:lnTo>
                  <a:lnTo>
                    <a:pt x="215353" y="857398"/>
                  </a:lnTo>
                  <a:lnTo>
                    <a:pt x="190595" y="817968"/>
                  </a:lnTo>
                  <a:lnTo>
                    <a:pt x="167169" y="777452"/>
                  </a:lnTo>
                  <a:lnTo>
                    <a:pt x="145112" y="735892"/>
                  </a:lnTo>
                  <a:lnTo>
                    <a:pt x="124460" y="693328"/>
                  </a:lnTo>
                  <a:lnTo>
                    <a:pt x="105250" y="649802"/>
                  </a:lnTo>
                  <a:lnTo>
                    <a:pt x="87519" y="605354"/>
                  </a:lnTo>
                  <a:lnTo>
                    <a:pt x="71303" y="560027"/>
                  </a:lnTo>
                  <a:lnTo>
                    <a:pt x="56638" y="513861"/>
                  </a:lnTo>
                  <a:lnTo>
                    <a:pt x="43562" y="466896"/>
                  </a:lnTo>
                  <a:lnTo>
                    <a:pt x="32110" y="419175"/>
                  </a:lnTo>
                  <a:lnTo>
                    <a:pt x="22320" y="370738"/>
                  </a:lnTo>
                  <a:lnTo>
                    <a:pt x="14228" y="321627"/>
                  </a:lnTo>
                  <a:lnTo>
                    <a:pt x="7870" y="271882"/>
                  </a:lnTo>
                  <a:lnTo>
                    <a:pt x="3284" y="221544"/>
                  </a:lnTo>
                  <a:lnTo>
                    <a:pt x="541" y="170639"/>
                  </a:lnTo>
                </a:path>
                <a:path w="300354" h="972185">
                  <a:moveTo>
                    <a:pt x="0" y="95678"/>
                  </a:moveTo>
                  <a:lnTo>
                    <a:pt x="505" y="67858"/>
                  </a:lnTo>
                  <a:lnTo>
                    <a:pt x="3284" y="16970"/>
                  </a:lnTo>
                  <a:lnTo>
                    <a:pt x="4830" y="0"/>
                  </a:lnTo>
                </a:path>
              </a:pathLst>
            </a:custGeom>
            <a:ln w="3175">
              <a:solidFill>
                <a:srgbClr val="ABABAA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420" name="object 420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4287461" y="3213753"/>
              <a:ext cx="226077" cy="197779"/>
            </a:xfrm>
            <a:prstGeom prst="rect">
              <a:avLst/>
            </a:prstGeom>
          </p:spPr>
        </p:pic>
        <p:sp>
          <p:nvSpPr>
            <p:cNvPr id="421" name="object 421"/>
            <p:cNvSpPr/>
            <p:nvPr/>
          </p:nvSpPr>
          <p:spPr>
            <a:xfrm>
              <a:off x="3966979" y="4165432"/>
              <a:ext cx="303530" cy="981075"/>
            </a:xfrm>
            <a:custGeom>
              <a:avLst/>
              <a:gdLst/>
              <a:ahLst/>
              <a:cxnLst/>
              <a:rect l="l" t="t" r="r" b="b"/>
              <a:pathLst>
                <a:path w="303529" h="981075">
                  <a:moveTo>
                    <a:pt x="5236" y="0"/>
                  </a:moveTo>
                  <a:lnTo>
                    <a:pt x="3140" y="23583"/>
                  </a:lnTo>
                  <a:lnTo>
                    <a:pt x="488" y="73352"/>
                  </a:lnTo>
                  <a:lnTo>
                    <a:pt x="0" y="100907"/>
                  </a:lnTo>
                </a:path>
                <a:path w="303529" h="981075">
                  <a:moveTo>
                    <a:pt x="394" y="168558"/>
                  </a:moveTo>
                  <a:lnTo>
                    <a:pt x="3140" y="223637"/>
                  </a:lnTo>
                  <a:lnTo>
                    <a:pt x="7518" y="272884"/>
                  </a:lnTo>
                  <a:lnTo>
                    <a:pt x="13588" y="321568"/>
                  </a:lnTo>
                  <a:lnTo>
                    <a:pt x="21316" y="369652"/>
                  </a:lnTo>
                  <a:lnTo>
                    <a:pt x="30667" y="417097"/>
                  </a:lnTo>
                  <a:lnTo>
                    <a:pt x="41609" y="463865"/>
                  </a:lnTo>
                  <a:lnTo>
                    <a:pt x="54107" y="509918"/>
                  </a:lnTo>
                  <a:lnTo>
                    <a:pt x="68127" y="555217"/>
                  </a:lnTo>
                  <a:lnTo>
                    <a:pt x="83634" y="599724"/>
                  </a:lnTo>
                  <a:lnTo>
                    <a:pt x="100595" y="643401"/>
                  </a:lnTo>
                  <a:lnTo>
                    <a:pt x="118976" y="686210"/>
                  </a:lnTo>
                  <a:lnTo>
                    <a:pt x="138743" y="728112"/>
                  </a:lnTo>
                  <a:lnTo>
                    <a:pt x="159861" y="769070"/>
                  </a:lnTo>
                  <a:lnTo>
                    <a:pt x="182296" y="809045"/>
                  </a:lnTo>
                  <a:lnTo>
                    <a:pt x="206015" y="847998"/>
                  </a:lnTo>
                  <a:lnTo>
                    <a:pt x="230984" y="885892"/>
                  </a:lnTo>
                  <a:lnTo>
                    <a:pt x="257167" y="922689"/>
                  </a:lnTo>
                  <a:lnTo>
                    <a:pt x="284532" y="958350"/>
                  </a:lnTo>
                  <a:lnTo>
                    <a:pt x="303159" y="980879"/>
                  </a:lnTo>
                </a:path>
              </a:pathLst>
            </a:custGeom>
            <a:ln w="3175">
              <a:solidFill>
                <a:srgbClr val="ABABAA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22" name="object 422"/>
            <p:cNvSpPr/>
            <p:nvPr/>
          </p:nvSpPr>
          <p:spPr>
            <a:xfrm>
              <a:off x="3964713" y="3213903"/>
              <a:ext cx="545465" cy="1938655"/>
            </a:xfrm>
            <a:custGeom>
              <a:avLst/>
              <a:gdLst/>
              <a:ahLst/>
              <a:cxnLst/>
              <a:rect l="l" t="t" r="r" b="b"/>
              <a:pathLst>
                <a:path w="545464" h="1938654">
                  <a:moveTo>
                    <a:pt x="212" y="1110113"/>
                  </a:moveTo>
                  <a:lnTo>
                    <a:pt x="345" y="1117599"/>
                  </a:lnTo>
                  <a:lnTo>
                    <a:pt x="389" y="1120086"/>
                  </a:lnTo>
                  <a:lnTo>
                    <a:pt x="502" y="1126463"/>
                  </a:lnTo>
                  <a:lnTo>
                    <a:pt x="3097" y="1175165"/>
                  </a:lnTo>
                  <a:lnTo>
                    <a:pt x="3159" y="1176339"/>
                  </a:lnTo>
                  <a:lnTo>
                    <a:pt x="7432" y="1224412"/>
                  </a:lnTo>
                  <a:lnTo>
                    <a:pt x="13627" y="1274477"/>
                  </a:lnTo>
                  <a:lnTo>
                    <a:pt x="21370" y="1322662"/>
                  </a:lnTo>
                  <a:lnTo>
                    <a:pt x="30740" y="1370208"/>
                  </a:lnTo>
                  <a:lnTo>
                    <a:pt x="41703" y="1417076"/>
                  </a:lnTo>
                  <a:lnTo>
                    <a:pt x="54225" y="1463226"/>
                  </a:lnTo>
                  <a:lnTo>
                    <a:pt x="68272" y="1508622"/>
                  </a:lnTo>
                  <a:lnTo>
                    <a:pt x="83810" y="1553225"/>
                  </a:lnTo>
                  <a:lnTo>
                    <a:pt x="100804" y="1596996"/>
                  </a:lnTo>
                  <a:lnTo>
                    <a:pt x="119221" y="1639898"/>
                  </a:lnTo>
                  <a:lnTo>
                    <a:pt x="139026" y="1681891"/>
                  </a:lnTo>
                  <a:lnTo>
                    <a:pt x="160185" y="1722937"/>
                  </a:lnTo>
                  <a:lnTo>
                    <a:pt x="182665" y="1762999"/>
                  </a:lnTo>
                  <a:lnTo>
                    <a:pt x="206430" y="1802037"/>
                  </a:lnTo>
                  <a:lnTo>
                    <a:pt x="231448" y="1840014"/>
                  </a:lnTo>
                  <a:lnTo>
                    <a:pt x="257684" y="1876891"/>
                  </a:lnTo>
                  <a:lnTo>
                    <a:pt x="285103" y="1912630"/>
                  </a:lnTo>
                  <a:lnTo>
                    <a:pt x="306277" y="1938246"/>
                  </a:lnTo>
                  <a:lnTo>
                    <a:pt x="305425" y="1932407"/>
                  </a:lnTo>
                  <a:lnTo>
                    <a:pt x="286798" y="1909878"/>
                  </a:lnTo>
                  <a:lnTo>
                    <a:pt x="259433" y="1874217"/>
                  </a:lnTo>
                  <a:lnTo>
                    <a:pt x="233249" y="1837421"/>
                  </a:lnTo>
                  <a:lnTo>
                    <a:pt x="208281" y="1799527"/>
                  </a:lnTo>
                  <a:lnTo>
                    <a:pt x="184562" y="1760573"/>
                  </a:lnTo>
                  <a:lnTo>
                    <a:pt x="162126" y="1720598"/>
                  </a:lnTo>
                  <a:lnTo>
                    <a:pt x="141008" y="1679641"/>
                  </a:lnTo>
                  <a:lnTo>
                    <a:pt x="121242" y="1637738"/>
                  </a:lnTo>
                  <a:lnTo>
                    <a:pt x="102861" y="1594929"/>
                  </a:lnTo>
                  <a:lnTo>
                    <a:pt x="85900" y="1551252"/>
                  </a:lnTo>
                  <a:lnTo>
                    <a:pt x="70392" y="1506745"/>
                  </a:lnTo>
                  <a:lnTo>
                    <a:pt x="56373" y="1461446"/>
                  </a:lnTo>
                  <a:lnTo>
                    <a:pt x="43875" y="1415394"/>
                  </a:lnTo>
                  <a:lnTo>
                    <a:pt x="32933" y="1368626"/>
                  </a:lnTo>
                  <a:lnTo>
                    <a:pt x="23581" y="1321181"/>
                  </a:lnTo>
                  <a:lnTo>
                    <a:pt x="15853" y="1273097"/>
                  </a:lnTo>
                  <a:lnTo>
                    <a:pt x="9783" y="1224412"/>
                  </a:lnTo>
                  <a:lnTo>
                    <a:pt x="5510" y="1176339"/>
                  </a:lnTo>
                  <a:lnTo>
                    <a:pt x="2811" y="1126463"/>
                  </a:lnTo>
                  <a:lnTo>
                    <a:pt x="2754" y="1125393"/>
                  </a:lnTo>
                  <a:lnTo>
                    <a:pt x="2660" y="1120086"/>
                  </a:lnTo>
                  <a:lnTo>
                    <a:pt x="1488" y="1117599"/>
                  </a:lnTo>
                  <a:lnTo>
                    <a:pt x="212" y="1110113"/>
                  </a:lnTo>
                  <a:close/>
                </a:path>
                <a:path w="545464" h="1938654">
                  <a:moveTo>
                    <a:pt x="5605" y="948352"/>
                  </a:moveTo>
                  <a:lnTo>
                    <a:pt x="548" y="1024880"/>
                  </a:lnTo>
                  <a:lnTo>
                    <a:pt x="0" y="1054099"/>
                  </a:lnTo>
                  <a:lnTo>
                    <a:pt x="2203" y="1052435"/>
                  </a:lnTo>
                  <a:lnTo>
                    <a:pt x="2461" y="1041399"/>
                  </a:lnTo>
                  <a:lnTo>
                    <a:pt x="2686" y="1028699"/>
                  </a:lnTo>
                  <a:lnTo>
                    <a:pt x="2754" y="1024880"/>
                  </a:lnTo>
                  <a:lnTo>
                    <a:pt x="5257" y="977899"/>
                  </a:lnTo>
                  <a:lnTo>
                    <a:pt x="5365" y="975864"/>
                  </a:lnTo>
                  <a:lnTo>
                    <a:pt x="5406" y="975111"/>
                  </a:lnTo>
                  <a:lnTo>
                    <a:pt x="7502" y="951528"/>
                  </a:lnTo>
                  <a:lnTo>
                    <a:pt x="5605" y="948352"/>
                  </a:lnTo>
                  <a:close/>
                </a:path>
                <a:path w="545464" h="1938654">
                  <a:moveTo>
                    <a:pt x="545263" y="0"/>
                  </a:moveTo>
                  <a:lnTo>
                    <a:pt x="542074" y="0"/>
                  </a:lnTo>
                  <a:lnTo>
                    <a:pt x="507318" y="24606"/>
                  </a:lnTo>
                  <a:lnTo>
                    <a:pt x="472568" y="51299"/>
                  </a:lnTo>
                  <a:lnTo>
                    <a:pt x="438762" y="79398"/>
                  </a:lnTo>
                  <a:lnTo>
                    <a:pt x="405936" y="108865"/>
                  </a:lnTo>
                  <a:lnTo>
                    <a:pt x="374122" y="139662"/>
                  </a:lnTo>
                  <a:lnTo>
                    <a:pt x="343356" y="171750"/>
                  </a:lnTo>
                  <a:lnTo>
                    <a:pt x="319644" y="198384"/>
                  </a:lnTo>
                  <a:lnTo>
                    <a:pt x="322897" y="197479"/>
                  </a:lnTo>
                  <a:lnTo>
                    <a:pt x="344936" y="172730"/>
                  </a:lnTo>
                  <a:lnTo>
                    <a:pt x="375641" y="140712"/>
                  </a:lnTo>
                  <a:lnTo>
                    <a:pt x="407391" y="109983"/>
                  </a:lnTo>
                  <a:lnTo>
                    <a:pt x="440152" y="80580"/>
                  </a:lnTo>
                  <a:lnTo>
                    <a:pt x="473890" y="52543"/>
                  </a:lnTo>
                  <a:lnTo>
                    <a:pt x="508571" y="25909"/>
                  </a:lnTo>
                  <a:lnTo>
                    <a:pt x="544160" y="716"/>
                  </a:lnTo>
                  <a:lnTo>
                    <a:pt x="545263" y="0"/>
                  </a:lnTo>
                  <a:close/>
                </a:path>
              </a:pathLst>
            </a:custGeom>
            <a:solidFill>
              <a:srgbClr val="ABABAA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23" name="object 423"/>
            <p:cNvSpPr/>
            <p:nvPr/>
          </p:nvSpPr>
          <p:spPr>
            <a:xfrm>
              <a:off x="3966979" y="4165432"/>
              <a:ext cx="303530" cy="981075"/>
            </a:xfrm>
            <a:custGeom>
              <a:avLst/>
              <a:gdLst/>
              <a:ahLst/>
              <a:cxnLst/>
              <a:rect l="l" t="t" r="r" b="b"/>
              <a:pathLst>
                <a:path w="303529" h="981075">
                  <a:moveTo>
                    <a:pt x="303159" y="980879"/>
                  </a:moveTo>
                  <a:lnTo>
                    <a:pt x="257167" y="922689"/>
                  </a:lnTo>
                  <a:lnTo>
                    <a:pt x="230984" y="885892"/>
                  </a:lnTo>
                  <a:lnTo>
                    <a:pt x="206015" y="847998"/>
                  </a:lnTo>
                  <a:lnTo>
                    <a:pt x="182296" y="809045"/>
                  </a:lnTo>
                  <a:lnTo>
                    <a:pt x="159861" y="769070"/>
                  </a:lnTo>
                  <a:lnTo>
                    <a:pt x="138743" y="728112"/>
                  </a:lnTo>
                  <a:lnTo>
                    <a:pt x="118976" y="686210"/>
                  </a:lnTo>
                  <a:lnTo>
                    <a:pt x="100595" y="643401"/>
                  </a:lnTo>
                  <a:lnTo>
                    <a:pt x="83634" y="599724"/>
                  </a:lnTo>
                  <a:lnTo>
                    <a:pt x="68127" y="555217"/>
                  </a:lnTo>
                  <a:lnTo>
                    <a:pt x="54107" y="509918"/>
                  </a:lnTo>
                  <a:lnTo>
                    <a:pt x="41609" y="463865"/>
                  </a:lnTo>
                  <a:lnTo>
                    <a:pt x="30667" y="417097"/>
                  </a:lnTo>
                  <a:lnTo>
                    <a:pt x="21316" y="369652"/>
                  </a:lnTo>
                  <a:lnTo>
                    <a:pt x="13588" y="321568"/>
                  </a:lnTo>
                  <a:lnTo>
                    <a:pt x="7518" y="272884"/>
                  </a:lnTo>
                  <a:lnTo>
                    <a:pt x="3140" y="223637"/>
                  </a:lnTo>
                  <a:lnTo>
                    <a:pt x="488" y="173865"/>
                  </a:lnTo>
                  <a:lnTo>
                    <a:pt x="394" y="168558"/>
                  </a:lnTo>
                </a:path>
                <a:path w="303529" h="981075">
                  <a:moveTo>
                    <a:pt x="0" y="100907"/>
                  </a:moveTo>
                  <a:lnTo>
                    <a:pt x="488" y="73352"/>
                  </a:lnTo>
                  <a:lnTo>
                    <a:pt x="3140" y="23583"/>
                  </a:lnTo>
                  <a:lnTo>
                    <a:pt x="5236" y="0"/>
                  </a:lnTo>
                </a:path>
              </a:pathLst>
            </a:custGeom>
            <a:ln w="3175">
              <a:solidFill>
                <a:srgbClr val="ABABAA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424" name="object 424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4284207" y="3213753"/>
              <a:ext cx="225919" cy="198685"/>
            </a:xfrm>
            <a:prstGeom prst="rect">
              <a:avLst/>
            </a:prstGeom>
          </p:spPr>
        </p:pic>
        <p:sp>
          <p:nvSpPr>
            <p:cNvPr id="425" name="object 425"/>
            <p:cNvSpPr/>
            <p:nvPr/>
          </p:nvSpPr>
          <p:spPr>
            <a:xfrm>
              <a:off x="3964713" y="4162255"/>
              <a:ext cx="306705" cy="989965"/>
            </a:xfrm>
            <a:custGeom>
              <a:avLst/>
              <a:gdLst/>
              <a:ahLst/>
              <a:cxnLst/>
              <a:rect l="l" t="t" r="r" b="b"/>
              <a:pathLst>
                <a:path w="306704" h="989964">
                  <a:moveTo>
                    <a:pt x="5605" y="0"/>
                  </a:moveTo>
                  <a:lnTo>
                    <a:pt x="3159" y="27512"/>
                  </a:lnTo>
                  <a:lnTo>
                    <a:pt x="502" y="77387"/>
                  </a:lnTo>
                  <a:lnTo>
                    <a:pt x="0" y="105746"/>
                  </a:lnTo>
                </a:path>
                <a:path w="306704" h="989964">
                  <a:moveTo>
                    <a:pt x="212" y="161761"/>
                  </a:moveTo>
                  <a:lnTo>
                    <a:pt x="3159" y="227987"/>
                  </a:lnTo>
                  <a:lnTo>
                    <a:pt x="7545" y="277337"/>
                  </a:lnTo>
                  <a:lnTo>
                    <a:pt x="13627" y="326125"/>
                  </a:lnTo>
                  <a:lnTo>
                    <a:pt x="21370" y="374310"/>
                  </a:lnTo>
                  <a:lnTo>
                    <a:pt x="30740" y="421856"/>
                  </a:lnTo>
                  <a:lnTo>
                    <a:pt x="41703" y="468724"/>
                  </a:lnTo>
                  <a:lnTo>
                    <a:pt x="54225" y="514874"/>
                  </a:lnTo>
                  <a:lnTo>
                    <a:pt x="68272" y="560270"/>
                  </a:lnTo>
                  <a:lnTo>
                    <a:pt x="83810" y="604873"/>
                  </a:lnTo>
                  <a:lnTo>
                    <a:pt x="100804" y="648644"/>
                  </a:lnTo>
                  <a:lnTo>
                    <a:pt x="119221" y="691546"/>
                  </a:lnTo>
                  <a:lnTo>
                    <a:pt x="139026" y="733539"/>
                  </a:lnTo>
                  <a:lnTo>
                    <a:pt x="160185" y="774585"/>
                  </a:lnTo>
                  <a:lnTo>
                    <a:pt x="182665" y="814647"/>
                  </a:lnTo>
                  <a:lnTo>
                    <a:pt x="206430" y="853685"/>
                  </a:lnTo>
                  <a:lnTo>
                    <a:pt x="231448" y="891662"/>
                  </a:lnTo>
                  <a:lnTo>
                    <a:pt x="257684" y="928539"/>
                  </a:lnTo>
                  <a:lnTo>
                    <a:pt x="285103" y="964278"/>
                  </a:lnTo>
                  <a:lnTo>
                    <a:pt x="306277" y="989894"/>
                  </a:lnTo>
                </a:path>
              </a:pathLst>
            </a:custGeom>
            <a:ln w="3175">
              <a:solidFill>
                <a:srgbClr val="ABABAA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26" name="object 426"/>
            <p:cNvSpPr/>
            <p:nvPr/>
          </p:nvSpPr>
          <p:spPr>
            <a:xfrm>
              <a:off x="3962064" y="3213903"/>
              <a:ext cx="544830" cy="1944370"/>
            </a:xfrm>
            <a:custGeom>
              <a:avLst/>
              <a:gdLst/>
              <a:ahLst/>
              <a:cxnLst/>
              <a:rect l="l" t="t" r="r" b="b"/>
              <a:pathLst>
                <a:path w="544829" h="1944370">
                  <a:moveTo>
                    <a:pt x="136" y="1094118"/>
                  </a:moveTo>
                  <a:lnTo>
                    <a:pt x="710" y="1126463"/>
                  </a:lnTo>
                  <a:lnTo>
                    <a:pt x="729" y="1127534"/>
                  </a:lnTo>
                  <a:lnTo>
                    <a:pt x="3329" y="1176339"/>
                  </a:lnTo>
                  <a:lnTo>
                    <a:pt x="3392" y="1177514"/>
                  </a:lnTo>
                  <a:lnTo>
                    <a:pt x="7674" y="1225689"/>
                  </a:lnTo>
                  <a:lnTo>
                    <a:pt x="7788" y="1226968"/>
                  </a:lnTo>
                  <a:lnTo>
                    <a:pt x="13883" y="1275858"/>
                  </a:lnTo>
                  <a:lnTo>
                    <a:pt x="21643" y="1324144"/>
                  </a:lnTo>
                  <a:lnTo>
                    <a:pt x="31034" y="1371789"/>
                  </a:lnTo>
                  <a:lnTo>
                    <a:pt x="42022" y="1418753"/>
                  </a:lnTo>
                  <a:lnTo>
                    <a:pt x="54572" y="1465000"/>
                  </a:lnTo>
                  <a:lnTo>
                    <a:pt x="68650" y="1510490"/>
                  </a:lnTo>
                  <a:lnTo>
                    <a:pt x="84223" y="1555184"/>
                  </a:lnTo>
                  <a:lnTo>
                    <a:pt x="101255" y="1599046"/>
                  </a:lnTo>
                  <a:lnTo>
                    <a:pt x="119712" y="1642035"/>
                  </a:lnTo>
                  <a:lnTo>
                    <a:pt x="139562" y="1684114"/>
                  </a:lnTo>
                  <a:lnTo>
                    <a:pt x="160768" y="1725245"/>
                  </a:lnTo>
                  <a:lnTo>
                    <a:pt x="183297" y="1765388"/>
                  </a:lnTo>
                  <a:lnTo>
                    <a:pt x="207116" y="1804506"/>
                  </a:lnTo>
                  <a:lnTo>
                    <a:pt x="232189" y="1842561"/>
                  </a:lnTo>
                  <a:lnTo>
                    <a:pt x="258549" y="1879599"/>
                  </a:lnTo>
                  <a:lnTo>
                    <a:pt x="285962" y="1915324"/>
                  </a:lnTo>
                  <a:lnTo>
                    <a:pt x="309800" y="1944159"/>
                  </a:lnTo>
                  <a:lnTo>
                    <a:pt x="308934" y="1938256"/>
                  </a:lnTo>
                  <a:lnTo>
                    <a:pt x="287752" y="1912630"/>
                  </a:lnTo>
                  <a:lnTo>
                    <a:pt x="260333" y="1876891"/>
                  </a:lnTo>
                  <a:lnTo>
                    <a:pt x="234097" y="1840014"/>
                  </a:lnTo>
                  <a:lnTo>
                    <a:pt x="209080" y="1802037"/>
                  </a:lnTo>
                  <a:lnTo>
                    <a:pt x="185314" y="1762999"/>
                  </a:lnTo>
                  <a:lnTo>
                    <a:pt x="162834" y="1722937"/>
                  </a:lnTo>
                  <a:lnTo>
                    <a:pt x="141675" y="1681891"/>
                  </a:lnTo>
                  <a:lnTo>
                    <a:pt x="121870" y="1639898"/>
                  </a:lnTo>
                  <a:lnTo>
                    <a:pt x="103453" y="1596996"/>
                  </a:lnTo>
                  <a:lnTo>
                    <a:pt x="86459" y="1553225"/>
                  </a:lnTo>
                  <a:lnTo>
                    <a:pt x="70921" y="1508622"/>
                  </a:lnTo>
                  <a:lnTo>
                    <a:pt x="56874" y="1463226"/>
                  </a:lnTo>
                  <a:lnTo>
                    <a:pt x="44352" y="1417076"/>
                  </a:lnTo>
                  <a:lnTo>
                    <a:pt x="33389" y="1370208"/>
                  </a:lnTo>
                  <a:lnTo>
                    <a:pt x="24019" y="1322662"/>
                  </a:lnTo>
                  <a:lnTo>
                    <a:pt x="16276" y="1274477"/>
                  </a:lnTo>
                  <a:lnTo>
                    <a:pt x="10195" y="1225689"/>
                  </a:lnTo>
                  <a:lnTo>
                    <a:pt x="5913" y="1177514"/>
                  </a:lnTo>
                  <a:lnTo>
                    <a:pt x="3209" y="1127534"/>
                  </a:lnTo>
                  <a:lnTo>
                    <a:pt x="2862" y="1110113"/>
                  </a:lnTo>
                  <a:lnTo>
                    <a:pt x="136" y="1094118"/>
                  </a:lnTo>
                  <a:close/>
                </a:path>
                <a:path w="544829" h="1944370">
                  <a:moveTo>
                    <a:pt x="6209" y="944929"/>
                  </a:moveTo>
                  <a:lnTo>
                    <a:pt x="3459" y="975864"/>
                  </a:lnTo>
                  <a:lnTo>
                    <a:pt x="3392" y="976621"/>
                  </a:lnTo>
                  <a:lnTo>
                    <a:pt x="775" y="1025739"/>
                  </a:lnTo>
                  <a:lnTo>
                    <a:pt x="692" y="1028699"/>
                  </a:lnTo>
                  <a:lnTo>
                    <a:pt x="0" y="1067713"/>
                  </a:lnTo>
                  <a:lnTo>
                    <a:pt x="2642" y="1054485"/>
                  </a:lnTo>
                  <a:lnTo>
                    <a:pt x="2716" y="1054112"/>
                  </a:lnTo>
                  <a:lnTo>
                    <a:pt x="5700" y="977899"/>
                  </a:lnTo>
                  <a:lnTo>
                    <a:pt x="8254" y="948352"/>
                  </a:lnTo>
                  <a:lnTo>
                    <a:pt x="6209" y="944929"/>
                  </a:lnTo>
                  <a:close/>
                </a:path>
                <a:path w="544829" h="1944370">
                  <a:moveTo>
                    <a:pt x="544723" y="0"/>
                  </a:moveTo>
                  <a:lnTo>
                    <a:pt x="541738" y="0"/>
                  </a:lnTo>
                  <a:lnTo>
                    <a:pt x="508663" y="23413"/>
                  </a:lnTo>
                  <a:lnTo>
                    <a:pt x="473837" y="50160"/>
                  </a:lnTo>
                  <a:lnTo>
                    <a:pt x="439958" y="78317"/>
                  </a:lnTo>
                  <a:lnTo>
                    <a:pt x="407059" y="107844"/>
                  </a:lnTo>
                  <a:lnTo>
                    <a:pt x="375177" y="138703"/>
                  </a:lnTo>
                  <a:lnTo>
                    <a:pt x="344343" y="170856"/>
                  </a:lnTo>
                  <a:lnTo>
                    <a:pt x="319019" y="199295"/>
                  </a:lnTo>
                  <a:lnTo>
                    <a:pt x="322293" y="198384"/>
                  </a:lnTo>
                  <a:lnTo>
                    <a:pt x="346006" y="171750"/>
                  </a:lnTo>
                  <a:lnTo>
                    <a:pt x="376772" y="139662"/>
                  </a:lnTo>
                  <a:lnTo>
                    <a:pt x="408585" y="108865"/>
                  </a:lnTo>
                  <a:lnTo>
                    <a:pt x="441411" y="79398"/>
                  </a:lnTo>
                  <a:lnTo>
                    <a:pt x="475217" y="51299"/>
                  </a:lnTo>
                  <a:lnTo>
                    <a:pt x="509967" y="24606"/>
                  </a:lnTo>
                  <a:lnTo>
                    <a:pt x="544723" y="0"/>
                  </a:lnTo>
                  <a:close/>
                </a:path>
              </a:pathLst>
            </a:custGeom>
            <a:solidFill>
              <a:srgbClr val="ABABAA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27" name="object 427"/>
            <p:cNvSpPr/>
            <p:nvPr/>
          </p:nvSpPr>
          <p:spPr>
            <a:xfrm>
              <a:off x="3964713" y="4162255"/>
              <a:ext cx="306705" cy="989965"/>
            </a:xfrm>
            <a:custGeom>
              <a:avLst/>
              <a:gdLst/>
              <a:ahLst/>
              <a:cxnLst/>
              <a:rect l="l" t="t" r="r" b="b"/>
              <a:pathLst>
                <a:path w="306704" h="989964">
                  <a:moveTo>
                    <a:pt x="306277" y="989894"/>
                  </a:moveTo>
                  <a:lnTo>
                    <a:pt x="257684" y="928539"/>
                  </a:lnTo>
                  <a:lnTo>
                    <a:pt x="231448" y="891662"/>
                  </a:lnTo>
                  <a:lnTo>
                    <a:pt x="206430" y="853685"/>
                  </a:lnTo>
                  <a:lnTo>
                    <a:pt x="182665" y="814647"/>
                  </a:lnTo>
                  <a:lnTo>
                    <a:pt x="160185" y="774585"/>
                  </a:lnTo>
                  <a:lnTo>
                    <a:pt x="139026" y="733539"/>
                  </a:lnTo>
                  <a:lnTo>
                    <a:pt x="119221" y="691546"/>
                  </a:lnTo>
                  <a:lnTo>
                    <a:pt x="100804" y="648644"/>
                  </a:lnTo>
                  <a:lnTo>
                    <a:pt x="83810" y="604873"/>
                  </a:lnTo>
                  <a:lnTo>
                    <a:pt x="68272" y="560270"/>
                  </a:lnTo>
                  <a:lnTo>
                    <a:pt x="54225" y="514874"/>
                  </a:lnTo>
                  <a:lnTo>
                    <a:pt x="41703" y="468724"/>
                  </a:lnTo>
                  <a:lnTo>
                    <a:pt x="30740" y="421856"/>
                  </a:lnTo>
                  <a:lnTo>
                    <a:pt x="21370" y="374310"/>
                  </a:lnTo>
                  <a:lnTo>
                    <a:pt x="13627" y="326125"/>
                  </a:lnTo>
                  <a:lnTo>
                    <a:pt x="7545" y="277337"/>
                  </a:lnTo>
                  <a:lnTo>
                    <a:pt x="3159" y="227987"/>
                  </a:lnTo>
                  <a:lnTo>
                    <a:pt x="502" y="178111"/>
                  </a:lnTo>
                  <a:lnTo>
                    <a:pt x="212" y="161761"/>
                  </a:lnTo>
                </a:path>
                <a:path w="306704" h="989964">
                  <a:moveTo>
                    <a:pt x="0" y="105746"/>
                  </a:moveTo>
                  <a:lnTo>
                    <a:pt x="502" y="77387"/>
                  </a:lnTo>
                  <a:lnTo>
                    <a:pt x="3159" y="27512"/>
                  </a:lnTo>
                  <a:lnTo>
                    <a:pt x="5605" y="0"/>
                  </a:lnTo>
                </a:path>
              </a:pathLst>
            </a:custGeom>
            <a:ln w="3175">
              <a:solidFill>
                <a:srgbClr val="ABABAA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428" name="object 428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4280934" y="3213753"/>
              <a:ext cx="226003" cy="199596"/>
            </a:xfrm>
            <a:prstGeom prst="rect">
              <a:avLst/>
            </a:prstGeom>
          </p:spPr>
        </p:pic>
        <p:sp>
          <p:nvSpPr>
            <p:cNvPr id="429" name="object 429"/>
            <p:cNvSpPr/>
            <p:nvPr/>
          </p:nvSpPr>
          <p:spPr>
            <a:xfrm>
              <a:off x="3962064" y="4158832"/>
              <a:ext cx="309880" cy="999490"/>
            </a:xfrm>
            <a:custGeom>
              <a:avLst/>
              <a:gdLst/>
              <a:ahLst/>
              <a:cxnLst/>
              <a:rect l="l" t="t" r="r" b="b"/>
              <a:pathLst>
                <a:path w="309879" h="999489">
                  <a:moveTo>
                    <a:pt x="6209" y="0"/>
                  </a:moveTo>
                  <a:lnTo>
                    <a:pt x="3392" y="31692"/>
                  </a:lnTo>
                  <a:lnTo>
                    <a:pt x="729" y="81670"/>
                  </a:lnTo>
                  <a:lnTo>
                    <a:pt x="0" y="122784"/>
                  </a:lnTo>
                </a:path>
                <a:path w="309879" h="999489">
                  <a:moveTo>
                    <a:pt x="136" y="149189"/>
                  </a:moveTo>
                  <a:lnTo>
                    <a:pt x="3392" y="232585"/>
                  </a:lnTo>
                  <a:lnTo>
                    <a:pt x="7788" y="282039"/>
                  </a:lnTo>
                  <a:lnTo>
                    <a:pt x="13883" y="330929"/>
                  </a:lnTo>
                  <a:lnTo>
                    <a:pt x="21643" y="379215"/>
                  </a:lnTo>
                  <a:lnTo>
                    <a:pt x="31034" y="426859"/>
                  </a:lnTo>
                  <a:lnTo>
                    <a:pt x="42022" y="473824"/>
                  </a:lnTo>
                  <a:lnTo>
                    <a:pt x="54572" y="520071"/>
                  </a:lnTo>
                  <a:lnTo>
                    <a:pt x="68650" y="565561"/>
                  </a:lnTo>
                  <a:lnTo>
                    <a:pt x="84223" y="610255"/>
                  </a:lnTo>
                  <a:lnTo>
                    <a:pt x="101255" y="654117"/>
                  </a:lnTo>
                  <a:lnTo>
                    <a:pt x="119712" y="697106"/>
                  </a:lnTo>
                  <a:lnTo>
                    <a:pt x="139562" y="739185"/>
                  </a:lnTo>
                  <a:lnTo>
                    <a:pt x="160768" y="780316"/>
                  </a:lnTo>
                  <a:lnTo>
                    <a:pt x="183297" y="820459"/>
                  </a:lnTo>
                  <a:lnTo>
                    <a:pt x="207116" y="859577"/>
                  </a:lnTo>
                  <a:lnTo>
                    <a:pt x="232189" y="897632"/>
                  </a:lnTo>
                  <a:lnTo>
                    <a:pt x="258482" y="934584"/>
                  </a:lnTo>
                  <a:lnTo>
                    <a:pt x="285962" y="970395"/>
                  </a:lnTo>
                  <a:lnTo>
                    <a:pt x="309800" y="999229"/>
                  </a:lnTo>
                </a:path>
              </a:pathLst>
            </a:custGeom>
            <a:ln w="3175">
              <a:solidFill>
                <a:srgbClr val="ABABAA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30" name="object 430"/>
            <p:cNvSpPr/>
            <p:nvPr/>
          </p:nvSpPr>
          <p:spPr>
            <a:xfrm>
              <a:off x="3959495" y="3213903"/>
              <a:ext cx="544830" cy="1950720"/>
            </a:xfrm>
            <a:custGeom>
              <a:avLst/>
              <a:gdLst/>
              <a:ahLst/>
              <a:cxnLst/>
              <a:rect l="l" t="t" r="r" b="b"/>
              <a:pathLst>
                <a:path w="544829" h="1950720">
                  <a:moveTo>
                    <a:pt x="6748" y="941530"/>
                  </a:moveTo>
                  <a:lnTo>
                    <a:pt x="942" y="1026599"/>
                  </a:lnTo>
                  <a:lnTo>
                    <a:pt x="0" y="1078031"/>
                  </a:lnTo>
                  <a:lnTo>
                    <a:pt x="877" y="1127534"/>
                  </a:lnTo>
                  <a:lnTo>
                    <a:pt x="896" y="1128604"/>
                  </a:lnTo>
                  <a:lnTo>
                    <a:pt x="3502" y="1177514"/>
                  </a:lnTo>
                  <a:lnTo>
                    <a:pt x="3564" y="1178689"/>
                  </a:lnTo>
                  <a:lnTo>
                    <a:pt x="7855" y="1226968"/>
                  </a:lnTo>
                  <a:lnTo>
                    <a:pt x="14075" y="1277238"/>
                  </a:lnTo>
                  <a:lnTo>
                    <a:pt x="21850" y="1325627"/>
                  </a:lnTo>
                  <a:lnTo>
                    <a:pt x="31259" y="1373372"/>
                  </a:lnTo>
                  <a:lnTo>
                    <a:pt x="42268" y="1420437"/>
                  </a:lnTo>
                  <a:lnTo>
                    <a:pt x="54843" y="1466782"/>
                  </a:lnTo>
                  <a:lnTo>
                    <a:pt x="68948" y="1512370"/>
                  </a:lnTo>
                  <a:lnTo>
                    <a:pt x="84551" y="1557160"/>
                  </a:lnTo>
                  <a:lnTo>
                    <a:pt x="101616" y="1601116"/>
                  </a:lnTo>
                  <a:lnTo>
                    <a:pt x="120110" y="1644199"/>
                  </a:lnTo>
                  <a:lnTo>
                    <a:pt x="139999" y="1686369"/>
                  </a:lnTo>
                  <a:lnTo>
                    <a:pt x="161247" y="1727589"/>
                  </a:lnTo>
                  <a:lnTo>
                    <a:pt x="183821" y="1767821"/>
                  </a:lnTo>
                  <a:lnTo>
                    <a:pt x="207687" y="1807024"/>
                  </a:lnTo>
                  <a:lnTo>
                    <a:pt x="232811" y="1845162"/>
                  </a:lnTo>
                  <a:lnTo>
                    <a:pt x="259158" y="1882196"/>
                  </a:lnTo>
                  <a:lnTo>
                    <a:pt x="286693" y="1918086"/>
                  </a:lnTo>
                  <a:lnTo>
                    <a:pt x="313336" y="1950318"/>
                  </a:lnTo>
                  <a:lnTo>
                    <a:pt x="312369" y="1944159"/>
                  </a:lnTo>
                  <a:lnTo>
                    <a:pt x="288531" y="1915324"/>
                  </a:lnTo>
                  <a:lnTo>
                    <a:pt x="261118" y="1879599"/>
                  </a:lnTo>
                  <a:lnTo>
                    <a:pt x="234758" y="1842561"/>
                  </a:lnTo>
                  <a:lnTo>
                    <a:pt x="209685" y="1804506"/>
                  </a:lnTo>
                  <a:lnTo>
                    <a:pt x="185867" y="1765388"/>
                  </a:lnTo>
                  <a:lnTo>
                    <a:pt x="163337" y="1725245"/>
                  </a:lnTo>
                  <a:lnTo>
                    <a:pt x="142131" y="1684114"/>
                  </a:lnTo>
                  <a:lnTo>
                    <a:pt x="122282" y="1642035"/>
                  </a:lnTo>
                  <a:lnTo>
                    <a:pt x="103824" y="1599046"/>
                  </a:lnTo>
                  <a:lnTo>
                    <a:pt x="86792" y="1555184"/>
                  </a:lnTo>
                  <a:lnTo>
                    <a:pt x="71220" y="1510490"/>
                  </a:lnTo>
                  <a:lnTo>
                    <a:pt x="57141" y="1465000"/>
                  </a:lnTo>
                  <a:lnTo>
                    <a:pt x="44591" y="1418753"/>
                  </a:lnTo>
                  <a:lnTo>
                    <a:pt x="33604" y="1371789"/>
                  </a:lnTo>
                  <a:lnTo>
                    <a:pt x="24212" y="1324144"/>
                  </a:lnTo>
                  <a:lnTo>
                    <a:pt x="16452" y="1275858"/>
                  </a:lnTo>
                  <a:lnTo>
                    <a:pt x="10357" y="1226968"/>
                  </a:lnTo>
                  <a:lnTo>
                    <a:pt x="6065" y="1178689"/>
                  </a:lnTo>
                  <a:lnTo>
                    <a:pt x="5961" y="1177514"/>
                  </a:lnTo>
                  <a:lnTo>
                    <a:pt x="3355" y="1128604"/>
                  </a:lnTo>
                  <a:lnTo>
                    <a:pt x="3298" y="1127534"/>
                  </a:lnTo>
                  <a:lnTo>
                    <a:pt x="2705" y="1094118"/>
                  </a:lnTo>
                  <a:lnTo>
                    <a:pt x="214" y="1079499"/>
                  </a:lnTo>
                  <a:lnTo>
                    <a:pt x="2569" y="1067713"/>
                  </a:lnTo>
                  <a:lnTo>
                    <a:pt x="3261" y="1028699"/>
                  </a:lnTo>
                  <a:lnTo>
                    <a:pt x="3298" y="1026599"/>
                  </a:lnTo>
                  <a:lnTo>
                    <a:pt x="5893" y="977899"/>
                  </a:lnTo>
                  <a:lnTo>
                    <a:pt x="5961" y="976621"/>
                  </a:lnTo>
                  <a:lnTo>
                    <a:pt x="8778" y="944929"/>
                  </a:lnTo>
                  <a:lnTo>
                    <a:pt x="6748" y="941530"/>
                  </a:lnTo>
                  <a:close/>
                </a:path>
                <a:path w="544829" h="1950720">
                  <a:moveTo>
                    <a:pt x="544308" y="0"/>
                  </a:moveTo>
                  <a:lnTo>
                    <a:pt x="541020" y="0"/>
                  </a:lnTo>
                  <a:lnTo>
                    <a:pt x="509858" y="22058"/>
                  </a:lnTo>
                  <a:lnTo>
                    <a:pt x="474959" y="48860"/>
                  </a:lnTo>
                  <a:lnTo>
                    <a:pt x="441008" y="77076"/>
                  </a:lnTo>
                  <a:lnTo>
                    <a:pt x="408041" y="106665"/>
                  </a:lnTo>
                  <a:lnTo>
                    <a:pt x="376092" y="137589"/>
                  </a:lnTo>
                  <a:lnTo>
                    <a:pt x="345195" y="169811"/>
                  </a:lnTo>
                  <a:lnTo>
                    <a:pt x="318069" y="200275"/>
                  </a:lnTo>
                  <a:lnTo>
                    <a:pt x="321589" y="199295"/>
                  </a:lnTo>
                  <a:lnTo>
                    <a:pt x="346912" y="170856"/>
                  </a:lnTo>
                  <a:lnTo>
                    <a:pt x="377746" y="138703"/>
                  </a:lnTo>
                  <a:lnTo>
                    <a:pt x="409629" y="107844"/>
                  </a:lnTo>
                  <a:lnTo>
                    <a:pt x="442527" y="78317"/>
                  </a:lnTo>
                  <a:lnTo>
                    <a:pt x="476406" y="50160"/>
                  </a:lnTo>
                  <a:lnTo>
                    <a:pt x="511232" y="23413"/>
                  </a:lnTo>
                  <a:lnTo>
                    <a:pt x="544308" y="0"/>
                  </a:lnTo>
                  <a:close/>
                </a:path>
              </a:pathLst>
            </a:custGeom>
            <a:solidFill>
              <a:srgbClr val="ABABAA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31" name="object 431"/>
            <p:cNvSpPr/>
            <p:nvPr/>
          </p:nvSpPr>
          <p:spPr>
            <a:xfrm>
              <a:off x="3962064" y="4158832"/>
              <a:ext cx="309880" cy="999490"/>
            </a:xfrm>
            <a:custGeom>
              <a:avLst/>
              <a:gdLst/>
              <a:ahLst/>
              <a:cxnLst/>
              <a:rect l="l" t="t" r="r" b="b"/>
              <a:pathLst>
                <a:path w="309879" h="999489">
                  <a:moveTo>
                    <a:pt x="309800" y="999229"/>
                  </a:moveTo>
                  <a:lnTo>
                    <a:pt x="258482" y="934584"/>
                  </a:lnTo>
                  <a:lnTo>
                    <a:pt x="232189" y="897632"/>
                  </a:lnTo>
                  <a:lnTo>
                    <a:pt x="207116" y="859577"/>
                  </a:lnTo>
                  <a:lnTo>
                    <a:pt x="183297" y="820459"/>
                  </a:lnTo>
                  <a:lnTo>
                    <a:pt x="160768" y="780316"/>
                  </a:lnTo>
                  <a:lnTo>
                    <a:pt x="139562" y="739185"/>
                  </a:lnTo>
                  <a:lnTo>
                    <a:pt x="119712" y="697106"/>
                  </a:lnTo>
                  <a:lnTo>
                    <a:pt x="101255" y="654117"/>
                  </a:lnTo>
                  <a:lnTo>
                    <a:pt x="84223" y="610255"/>
                  </a:lnTo>
                  <a:lnTo>
                    <a:pt x="68650" y="565561"/>
                  </a:lnTo>
                  <a:lnTo>
                    <a:pt x="54572" y="520071"/>
                  </a:lnTo>
                  <a:lnTo>
                    <a:pt x="42022" y="473824"/>
                  </a:lnTo>
                  <a:lnTo>
                    <a:pt x="31034" y="426859"/>
                  </a:lnTo>
                  <a:lnTo>
                    <a:pt x="21643" y="379215"/>
                  </a:lnTo>
                  <a:lnTo>
                    <a:pt x="13883" y="330929"/>
                  </a:lnTo>
                  <a:lnTo>
                    <a:pt x="7788" y="282039"/>
                  </a:lnTo>
                  <a:lnTo>
                    <a:pt x="3392" y="232585"/>
                  </a:lnTo>
                  <a:lnTo>
                    <a:pt x="729" y="182605"/>
                  </a:lnTo>
                  <a:lnTo>
                    <a:pt x="136" y="149189"/>
                  </a:lnTo>
                </a:path>
                <a:path w="309879" h="999489">
                  <a:moveTo>
                    <a:pt x="0" y="122784"/>
                  </a:moveTo>
                  <a:lnTo>
                    <a:pt x="729" y="81670"/>
                  </a:lnTo>
                  <a:lnTo>
                    <a:pt x="3392" y="31692"/>
                  </a:lnTo>
                  <a:lnTo>
                    <a:pt x="6209" y="0"/>
                  </a:lnTo>
                </a:path>
              </a:pathLst>
            </a:custGeom>
            <a:ln w="3175">
              <a:solidFill>
                <a:srgbClr val="ABABAA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432" name="object 432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4277414" y="3213753"/>
              <a:ext cx="226538" cy="200575"/>
            </a:xfrm>
            <a:prstGeom prst="rect">
              <a:avLst/>
            </a:prstGeom>
          </p:spPr>
        </p:pic>
        <p:sp>
          <p:nvSpPr>
            <p:cNvPr id="433" name="object 433"/>
            <p:cNvSpPr/>
            <p:nvPr/>
          </p:nvSpPr>
          <p:spPr>
            <a:xfrm>
              <a:off x="3959495" y="4155433"/>
              <a:ext cx="313690" cy="1009015"/>
            </a:xfrm>
            <a:custGeom>
              <a:avLst/>
              <a:gdLst/>
              <a:ahLst/>
              <a:cxnLst/>
              <a:rect l="l" t="t" r="r" b="b"/>
              <a:pathLst>
                <a:path w="313689" h="1009014">
                  <a:moveTo>
                    <a:pt x="6748" y="0"/>
                  </a:moveTo>
                  <a:lnTo>
                    <a:pt x="3564" y="35824"/>
                  </a:lnTo>
                  <a:lnTo>
                    <a:pt x="896" y="85917"/>
                  </a:lnTo>
                  <a:lnTo>
                    <a:pt x="0" y="136501"/>
                  </a:lnTo>
                  <a:lnTo>
                    <a:pt x="896" y="187074"/>
                  </a:lnTo>
                  <a:lnTo>
                    <a:pt x="3564" y="237158"/>
                  </a:lnTo>
                  <a:lnTo>
                    <a:pt x="7969" y="286716"/>
                  </a:lnTo>
                  <a:lnTo>
                    <a:pt x="14075" y="335708"/>
                  </a:lnTo>
                  <a:lnTo>
                    <a:pt x="21850" y="384096"/>
                  </a:lnTo>
                  <a:lnTo>
                    <a:pt x="31259" y="431842"/>
                  </a:lnTo>
                  <a:lnTo>
                    <a:pt x="42268" y="478907"/>
                  </a:lnTo>
                  <a:lnTo>
                    <a:pt x="54843" y="525252"/>
                  </a:lnTo>
                  <a:lnTo>
                    <a:pt x="68948" y="570839"/>
                  </a:lnTo>
                  <a:lnTo>
                    <a:pt x="84551" y="615630"/>
                  </a:lnTo>
                  <a:lnTo>
                    <a:pt x="101616" y="659586"/>
                  </a:lnTo>
                  <a:lnTo>
                    <a:pt x="120110" y="702669"/>
                  </a:lnTo>
                  <a:lnTo>
                    <a:pt x="139999" y="744839"/>
                  </a:lnTo>
                  <a:lnTo>
                    <a:pt x="161247" y="786059"/>
                  </a:lnTo>
                  <a:lnTo>
                    <a:pt x="183821" y="826291"/>
                  </a:lnTo>
                  <a:lnTo>
                    <a:pt x="207687" y="865494"/>
                  </a:lnTo>
                  <a:lnTo>
                    <a:pt x="232811" y="903632"/>
                  </a:lnTo>
                  <a:lnTo>
                    <a:pt x="259158" y="940666"/>
                  </a:lnTo>
                  <a:lnTo>
                    <a:pt x="286693" y="976556"/>
                  </a:lnTo>
                  <a:lnTo>
                    <a:pt x="313336" y="1008788"/>
                  </a:lnTo>
                </a:path>
              </a:pathLst>
            </a:custGeom>
            <a:ln w="3175">
              <a:solidFill>
                <a:srgbClr val="ABABAA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34" name="object 434"/>
            <p:cNvSpPr/>
            <p:nvPr/>
          </p:nvSpPr>
          <p:spPr>
            <a:xfrm>
              <a:off x="3957251" y="3213903"/>
              <a:ext cx="543560" cy="1956435"/>
            </a:xfrm>
            <a:custGeom>
              <a:avLst/>
              <a:gdLst/>
              <a:ahLst/>
              <a:cxnLst/>
              <a:rect l="l" t="t" r="r" b="b"/>
              <a:pathLst>
                <a:path w="543560" h="1956435">
                  <a:moveTo>
                    <a:pt x="7094" y="938353"/>
                  </a:moveTo>
                  <a:lnTo>
                    <a:pt x="3629" y="977354"/>
                  </a:lnTo>
                  <a:lnTo>
                    <a:pt x="935" y="1027447"/>
                  </a:lnTo>
                  <a:lnTo>
                    <a:pt x="8" y="1078031"/>
                  </a:lnTo>
                  <a:lnTo>
                    <a:pt x="0" y="1079499"/>
                  </a:lnTo>
                  <a:lnTo>
                    <a:pt x="870" y="1128604"/>
                  </a:lnTo>
                  <a:lnTo>
                    <a:pt x="889" y="1129675"/>
                  </a:lnTo>
                  <a:lnTo>
                    <a:pt x="3499" y="1178689"/>
                  </a:lnTo>
                  <a:lnTo>
                    <a:pt x="7861" y="1228246"/>
                  </a:lnTo>
                  <a:lnTo>
                    <a:pt x="14093" y="1278619"/>
                  </a:lnTo>
                  <a:lnTo>
                    <a:pt x="21883" y="1327108"/>
                  </a:lnTo>
                  <a:lnTo>
                    <a:pt x="31311" y="1374953"/>
                  </a:lnTo>
                  <a:lnTo>
                    <a:pt x="42341" y="1422115"/>
                  </a:lnTo>
                  <a:lnTo>
                    <a:pt x="54939" y="1468556"/>
                  </a:lnTo>
                  <a:lnTo>
                    <a:pt x="69072" y="1514237"/>
                  </a:lnTo>
                  <a:lnTo>
                    <a:pt x="84705" y="1559120"/>
                  </a:lnTo>
                  <a:lnTo>
                    <a:pt x="101803" y="1603166"/>
                  </a:lnTo>
                  <a:lnTo>
                    <a:pt x="120333" y="1646336"/>
                  </a:lnTo>
                  <a:lnTo>
                    <a:pt x="140260" y="1688593"/>
                  </a:lnTo>
                  <a:lnTo>
                    <a:pt x="161550" y="1729897"/>
                  </a:lnTo>
                  <a:lnTo>
                    <a:pt x="184169" y="1770210"/>
                  </a:lnTo>
                  <a:lnTo>
                    <a:pt x="208081" y="1809494"/>
                  </a:lnTo>
                  <a:lnTo>
                    <a:pt x="233254" y="1847709"/>
                  </a:lnTo>
                  <a:lnTo>
                    <a:pt x="259653" y="1884817"/>
                  </a:lnTo>
                  <a:lnTo>
                    <a:pt x="287242" y="1920780"/>
                  </a:lnTo>
                  <a:lnTo>
                    <a:pt x="315989" y="1955559"/>
                  </a:lnTo>
                  <a:lnTo>
                    <a:pt x="316662" y="1956315"/>
                  </a:lnTo>
                  <a:lnTo>
                    <a:pt x="316591" y="1955799"/>
                  </a:lnTo>
                  <a:lnTo>
                    <a:pt x="316441" y="1955799"/>
                  </a:lnTo>
                  <a:lnTo>
                    <a:pt x="315581" y="1950318"/>
                  </a:lnTo>
                  <a:lnTo>
                    <a:pt x="288938" y="1918086"/>
                  </a:lnTo>
                  <a:lnTo>
                    <a:pt x="261402" y="1882196"/>
                  </a:lnTo>
                  <a:lnTo>
                    <a:pt x="235055" y="1845162"/>
                  </a:lnTo>
                  <a:lnTo>
                    <a:pt x="209932" y="1807024"/>
                  </a:lnTo>
                  <a:lnTo>
                    <a:pt x="186066" y="1767821"/>
                  </a:lnTo>
                  <a:lnTo>
                    <a:pt x="163491" y="1727589"/>
                  </a:lnTo>
                  <a:lnTo>
                    <a:pt x="142243" y="1686369"/>
                  </a:lnTo>
                  <a:lnTo>
                    <a:pt x="122354" y="1644199"/>
                  </a:lnTo>
                  <a:lnTo>
                    <a:pt x="103860" y="1601116"/>
                  </a:lnTo>
                  <a:lnTo>
                    <a:pt x="86795" y="1557160"/>
                  </a:lnTo>
                  <a:lnTo>
                    <a:pt x="71192" y="1512370"/>
                  </a:lnTo>
                  <a:lnTo>
                    <a:pt x="57087" y="1466782"/>
                  </a:lnTo>
                  <a:lnTo>
                    <a:pt x="44512" y="1420437"/>
                  </a:lnTo>
                  <a:lnTo>
                    <a:pt x="33504" y="1373372"/>
                  </a:lnTo>
                  <a:lnTo>
                    <a:pt x="24095" y="1325627"/>
                  </a:lnTo>
                  <a:lnTo>
                    <a:pt x="16320" y="1277238"/>
                  </a:lnTo>
                  <a:lnTo>
                    <a:pt x="10213" y="1228246"/>
                  </a:lnTo>
                  <a:lnTo>
                    <a:pt x="5913" y="1179864"/>
                  </a:lnTo>
                  <a:lnTo>
                    <a:pt x="5808" y="1178689"/>
                  </a:lnTo>
                  <a:lnTo>
                    <a:pt x="3198" y="1129675"/>
                  </a:lnTo>
                  <a:lnTo>
                    <a:pt x="3141" y="1128604"/>
                  </a:lnTo>
                  <a:lnTo>
                    <a:pt x="2270" y="1079499"/>
                  </a:lnTo>
                  <a:lnTo>
                    <a:pt x="2244" y="1078031"/>
                  </a:lnTo>
                  <a:lnTo>
                    <a:pt x="3118" y="1028699"/>
                  </a:lnTo>
                  <a:lnTo>
                    <a:pt x="3141" y="1027447"/>
                  </a:lnTo>
                  <a:lnTo>
                    <a:pt x="5768" y="978107"/>
                  </a:lnTo>
                  <a:lnTo>
                    <a:pt x="5808" y="977354"/>
                  </a:lnTo>
                  <a:lnTo>
                    <a:pt x="8992" y="941530"/>
                  </a:lnTo>
                  <a:lnTo>
                    <a:pt x="7094" y="938353"/>
                  </a:lnTo>
                  <a:close/>
                </a:path>
                <a:path w="543560" h="1956435">
                  <a:moveTo>
                    <a:pt x="543264" y="0"/>
                  </a:moveTo>
                  <a:lnTo>
                    <a:pt x="540166" y="0"/>
                  </a:lnTo>
                  <a:lnTo>
                    <a:pt x="510850" y="20755"/>
                  </a:lnTo>
                  <a:lnTo>
                    <a:pt x="475881" y="47616"/>
                  </a:lnTo>
                  <a:lnTo>
                    <a:pt x="441863" y="75893"/>
                  </a:lnTo>
                  <a:lnTo>
                    <a:pt x="408830" y="105547"/>
                  </a:lnTo>
                  <a:lnTo>
                    <a:pt x="376817" y="136539"/>
                  </a:lnTo>
                  <a:lnTo>
                    <a:pt x="345859" y="168831"/>
                  </a:lnTo>
                  <a:lnTo>
                    <a:pt x="317062" y="201180"/>
                  </a:lnTo>
                  <a:lnTo>
                    <a:pt x="320313" y="200275"/>
                  </a:lnTo>
                  <a:lnTo>
                    <a:pt x="347439" y="169811"/>
                  </a:lnTo>
                  <a:lnTo>
                    <a:pt x="378336" y="137589"/>
                  </a:lnTo>
                  <a:lnTo>
                    <a:pt x="410285" y="106665"/>
                  </a:lnTo>
                  <a:lnTo>
                    <a:pt x="443252" y="77076"/>
                  </a:lnTo>
                  <a:lnTo>
                    <a:pt x="477203" y="48860"/>
                  </a:lnTo>
                  <a:lnTo>
                    <a:pt x="512103" y="22058"/>
                  </a:lnTo>
                  <a:lnTo>
                    <a:pt x="543264" y="0"/>
                  </a:lnTo>
                  <a:close/>
                </a:path>
              </a:pathLst>
            </a:custGeom>
            <a:solidFill>
              <a:srgbClr val="ABABAA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35" name="object 435"/>
            <p:cNvSpPr/>
            <p:nvPr/>
          </p:nvSpPr>
          <p:spPr>
            <a:xfrm>
              <a:off x="3959495" y="4155433"/>
              <a:ext cx="313690" cy="1009015"/>
            </a:xfrm>
            <a:custGeom>
              <a:avLst/>
              <a:gdLst/>
              <a:ahLst/>
              <a:cxnLst/>
              <a:rect l="l" t="t" r="r" b="b"/>
              <a:pathLst>
                <a:path w="313689" h="1009014">
                  <a:moveTo>
                    <a:pt x="313336" y="1008788"/>
                  </a:moveTo>
                  <a:lnTo>
                    <a:pt x="286693" y="976556"/>
                  </a:lnTo>
                  <a:lnTo>
                    <a:pt x="259158" y="940666"/>
                  </a:lnTo>
                  <a:lnTo>
                    <a:pt x="232811" y="903632"/>
                  </a:lnTo>
                  <a:lnTo>
                    <a:pt x="207687" y="865494"/>
                  </a:lnTo>
                  <a:lnTo>
                    <a:pt x="183821" y="826291"/>
                  </a:lnTo>
                  <a:lnTo>
                    <a:pt x="161247" y="786059"/>
                  </a:lnTo>
                  <a:lnTo>
                    <a:pt x="139999" y="744839"/>
                  </a:lnTo>
                  <a:lnTo>
                    <a:pt x="120110" y="702669"/>
                  </a:lnTo>
                  <a:lnTo>
                    <a:pt x="101616" y="659586"/>
                  </a:lnTo>
                  <a:lnTo>
                    <a:pt x="84551" y="615630"/>
                  </a:lnTo>
                  <a:lnTo>
                    <a:pt x="68948" y="570839"/>
                  </a:lnTo>
                  <a:lnTo>
                    <a:pt x="54843" y="525252"/>
                  </a:lnTo>
                  <a:lnTo>
                    <a:pt x="42268" y="478907"/>
                  </a:lnTo>
                  <a:lnTo>
                    <a:pt x="31259" y="431842"/>
                  </a:lnTo>
                  <a:lnTo>
                    <a:pt x="21850" y="384096"/>
                  </a:lnTo>
                  <a:lnTo>
                    <a:pt x="14075" y="335708"/>
                  </a:lnTo>
                  <a:lnTo>
                    <a:pt x="7969" y="286716"/>
                  </a:lnTo>
                  <a:lnTo>
                    <a:pt x="3564" y="237158"/>
                  </a:lnTo>
                  <a:lnTo>
                    <a:pt x="896" y="187074"/>
                  </a:lnTo>
                  <a:lnTo>
                    <a:pt x="0" y="136501"/>
                  </a:lnTo>
                  <a:lnTo>
                    <a:pt x="896" y="85917"/>
                  </a:lnTo>
                  <a:lnTo>
                    <a:pt x="3564" y="35824"/>
                  </a:lnTo>
                  <a:lnTo>
                    <a:pt x="6748" y="0"/>
                  </a:lnTo>
                </a:path>
              </a:pathLst>
            </a:custGeom>
            <a:ln w="3175">
              <a:solidFill>
                <a:srgbClr val="ABABAA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436" name="object 436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4274162" y="3213753"/>
              <a:ext cx="226502" cy="201480"/>
            </a:xfrm>
            <a:prstGeom prst="rect">
              <a:avLst/>
            </a:prstGeom>
          </p:spPr>
        </p:pic>
        <p:sp>
          <p:nvSpPr>
            <p:cNvPr id="437" name="object 437"/>
            <p:cNvSpPr/>
            <p:nvPr/>
          </p:nvSpPr>
          <p:spPr>
            <a:xfrm>
              <a:off x="3957242" y="4152257"/>
              <a:ext cx="316865" cy="1018540"/>
            </a:xfrm>
            <a:custGeom>
              <a:avLst/>
              <a:gdLst/>
              <a:ahLst/>
              <a:cxnLst/>
              <a:rect l="l" t="t" r="r" b="b"/>
              <a:pathLst>
                <a:path w="316864" h="1018539">
                  <a:moveTo>
                    <a:pt x="7103" y="0"/>
                  </a:moveTo>
                  <a:lnTo>
                    <a:pt x="3571" y="39754"/>
                  </a:lnTo>
                  <a:lnTo>
                    <a:pt x="898" y="89953"/>
                  </a:lnTo>
                  <a:lnTo>
                    <a:pt x="0" y="140642"/>
                  </a:lnTo>
                  <a:lnTo>
                    <a:pt x="898" y="191321"/>
                  </a:lnTo>
                  <a:lnTo>
                    <a:pt x="3571" y="241511"/>
                  </a:lnTo>
                  <a:lnTo>
                    <a:pt x="7984" y="291172"/>
                  </a:lnTo>
                  <a:lnTo>
                    <a:pt x="14102" y="340266"/>
                  </a:lnTo>
                  <a:lnTo>
                    <a:pt x="21892" y="388755"/>
                  </a:lnTo>
                  <a:lnTo>
                    <a:pt x="31320" y="436599"/>
                  </a:lnTo>
                  <a:lnTo>
                    <a:pt x="42350" y="483762"/>
                  </a:lnTo>
                  <a:lnTo>
                    <a:pt x="54948" y="530202"/>
                  </a:lnTo>
                  <a:lnTo>
                    <a:pt x="69081" y="575884"/>
                  </a:lnTo>
                  <a:lnTo>
                    <a:pt x="84714" y="620766"/>
                  </a:lnTo>
                  <a:lnTo>
                    <a:pt x="101812" y="664812"/>
                  </a:lnTo>
                  <a:lnTo>
                    <a:pt x="120342" y="707983"/>
                  </a:lnTo>
                  <a:lnTo>
                    <a:pt x="140269" y="750240"/>
                  </a:lnTo>
                  <a:lnTo>
                    <a:pt x="161559" y="791544"/>
                  </a:lnTo>
                  <a:lnTo>
                    <a:pt x="184178" y="831857"/>
                  </a:lnTo>
                  <a:lnTo>
                    <a:pt x="208090" y="871140"/>
                  </a:lnTo>
                  <a:lnTo>
                    <a:pt x="233263" y="909355"/>
                  </a:lnTo>
                  <a:lnTo>
                    <a:pt x="259662" y="946464"/>
                  </a:lnTo>
                  <a:lnTo>
                    <a:pt x="287251" y="982427"/>
                  </a:lnTo>
                  <a:lnTo>
                    <a:pt x="315998" y="1017206"/>
                  </a:lnTo>
                  <a:lnTo>
                    <a:pt x="316671" y="1017961"/>
                  </a:lnTo>
                </a:path>
              </a:pathLst>
            </a:custGeom>
            <a:ln w="3175">
              <a:solidFill>
                <a:srgbClr val="ABABAA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38" name="object 438"/>
            <p:cNvSpPr/>
            <p:nvPr/>
          </p:nvSpPr>
          <p:spPr>
            <a:xfrm>
              <a:off x="3954817" y="3213903"/>
              <a:ext cx="542925" cy="1962150"/>
            </a:xfrm>
            <a:custGeom>
              <a:avLst/>
              <a:gdLst/>
              <a:ahLst/>
              <a:cxnLst/>
              <a:rect l="l" t="t" r="r" b="b"/>
              <a:pathLst>
                <a:path w="542925" h="1962150">
                  <a:moveTo>
                    <a:pt x="7483" y="934930"/>
                  </a:moveTo>
                  <a:lnTo>
                    <a:pt x="3665" y="977899"/>
                  </a:lnTo>
                  <a:lnTo>
                    <a:pt x="3579" y="978864"/>
                  </a:lnTo>
                  <a:lnTo>
                    <a:pt x="946" y="1028306"/>
                  </a:lnTo>
                  <a:lnTo>
                    <a:pt x="900" y="1029166"/>
                  </a:lnTo>
                  <a:lnTo>
                    <a:pt x="17" y="1078996"/>
                  </a:lnTo>
                  <a:lnTo>
                    <a:pt x="0" y="1079960"/>
                  </a:lnTo>
                  <a:lnTo>
                    <a:pt x="881" y="1129675"/>
                  </a:lnTo>
                  <a:lnTo>
                    <a:pt x="900" y="1130756"/>
                  </a:lnTo>
                  <a:lnTo>
                    <a:pt x="3515" y="1179864"/>
                  </a:lnTo>
                  <a:lnTo>
                    <a:pt x="3579" y="1181061"/>
                  </a:lnTo>
                  <a:lnTo>
                    <a:pt x="7885" y="1229525"/>
                  </a:lnTo>
                  <a:lnTo>
                    <a:pt x="8002" y="1230835"/>
                  </a:lnTo>
                  <a:lnTo>
                    <a:pt x="14134" y="1280040"/>
                  </a:lnTo>
                  <a:lnTo>
                    <a:pt x="21941" y="1328638"/>
                  </a:lnTo>
                  <a:lnTo>
                    <a:pt x="31389" y="1376590"/>
                  </a:lnTo>
                  <a:lnTo>
                    <a:pt x="42444" y="1423857"/>
                  </a:lnTo>
                  <a:lnTo>
                    <a:pt x="55071" y="1470401"/>
                  </a:lnTo>
                  <a:lnTo>
                    <a:pt x="69235" y="1516183"/>
                  </a:lnTo>
                  <a:lnTo>
                    <a:pt x="84902" y="1561164"/>
                  </a:lnTo>
                  <a:lnTo>
                    <a:pt x="102039" y="1605307"/>
                  </a:lnTo>
                  <a:lnTo>
                    <a:pt x="120610" y="1648571"/>
                  </a:lnTo>
                  <a:lnTo>
                    <a:pt x="140581" y="1690919"/>
                  </a:lnTo>
                  <a:lnTo>
                    <a:pt x="161918" y="1732312"/>
                  </a:lnTo>
                  <a:lnTo>
                    <a:pt x="184586" y="1772712"/>
                  </a:lnTo>
                  <a:lnTo>
                    <a:pt x="208551" y="1812079"/>
                  </a:lnTo>
                  <a:lnTo>
                    <a:pt x="233779" y="1850375"/>
                  </a:lnTo>
                  <a:lnTo>
                    <a:pt x="260236" y="1887562"/>
                  </a:lnTo>
                  <a:lnTo>
                    <a:pt x="287886" y="1923601"/>
                  </a:lnTo>
                  <a:lnTo>
                    <a:pt x="316696" y="1958453"/>
                  </a:lnTo>
                  <a:lnTo>
                    <a:pt x="319877" y="1962027"/>
                  </a:lnTo>
                  <a:lnTo>
                    <a:pt x="319095" y="1956315"/>
                  </a:lnTo>
                  <a:lnTo>
                    <a:pt x="318423" y="1955559"/>
                  </a:lnTo>
                  <a:lnTo>
                    <a:pt x="289676" y="1920780"/>
                  </a:lnTo>
                  <a:lnTo>
                    <a:pt x="262086" y="1884817"/>
                  </a:lnTo>
                  <a:lnTo>
                    <a:pt x="235688" y="1847709"/>
                  </a:lnTo>
                  <a:lnTo>
                    <a:pt x="210515" y="1809494"/>
                  </a:lnTo>
                  <a:lnTo>
                    <a:pt x="186602" y="1770210"/>
                  </a:lnTo>
                  <a:lnTo>
                    <a:pt x="163984" y="1729897"/>
                  </a:lnTo>
                  <a:lnTo>
                    <a:pt x="142694" y="1688593"/>
                  </a:lnTo>
                  <a:lnTo>
                    <a:pt x="122767" y="1646336"/>
                  </a:lnTo>
                  <a:lnTo>
                    <a:pt x="104237" y="1603166"/>
                  </a:lnTo>
                  <a:lnTo>
                    <a:pt x="87139" y="1559120"/>
                  </a:lnTo>
                  <a:lnTo>
                    <a:pt x="71506" y="1514237"/>
                  </a:lnTo>
                  <a:lnTo>
                    <a:pt x="57373" y="1468556"/>
                  </a:lnTo>
                  <a:lnTo>
                    <a:pt x="44852" y="1422399"/>
                  </a:lnTo>
                  <a:lnTo>
                    <a:pt x="33744" y="1374953"/>
                  </a:lnTo>
                  <a:lnTo>
                    <a:pt x="24317" y="1327108"/>
                  </a:lnTo>
                  <a:lnTo>
                    <a:pt x="16527" y="1278619"/>
                  </a:lnTo>
                  <a:lnTo>
                    <a:pt x="10409" y="1229525"/>
                  </a:lnTo>
                  <a:lnTo>
                    <a:pt x="6102" y="1181061"/>
                  </a:lnTo>
                  <a:lnTo>
                    <a:pt x="5996" y="1179864"/>
                  </a:lnTo>
                  <a:lnTo>
                    <a:pt x="3381" y="1130756"/>
                  </a:lnTo>
                  <a:lnTo>
                    <a:pt x="3323" y="1129675"/>
                  </a:lnTo>
                  <a:lnTo>
                    <a:pt x="2441" y="1079960"/>
                  </a:lnTo>
                  <a:lnTo>
                    <a:pt x="2424" y="1078996"/>
                  </a:lnTo>
                  <a:lnTo>
                    <a:pt x="3308" y="1029166"/>
                  </a:lnTo>
                  <a:lnTo>
                    <a:pt x="3323" y="1028306"/>
                  </a:lnTo>
                  <a:lnTo>
                    <a:pt x="5955" y="978864"/>
                  </a:lnTo>
                  <a:lnTo>
                    <a:pt x="6014" y="977899"/>
                  </a:lnTo>
                  <a:lnTo>
                    <a:pt x="9528" y="938353"/>
                  </a:lnTo>
                  <a:lnTo>
                    <a:pt x="7483" y="934930"/>
                  </a:lnTo>
                  <a:close/>
                </a:path>
                <a:path w="542925" h="1962150">
                  <a:moveTo>
                    <a:pt x="542599" y="0"/>
                  </a:moveTo>
                  <a:lnTo>
                    <a:pt x="539614" y="0"/>
                  </a:lnTo>
                  <a:lnTo>
                    <a:pt x="511980" y="19562"/>
                  </a:lnTo>
                  <a:lnTo>
                    <a:pt x="476934" y="46478"/>
                  </a:lnTo>
                  <a:lnTo>
                    <a:pt x="442843" y="74812"/>
                  </a:lnTo>
                  <a:lnTo>
                    <a:pt x="409738" y="104525"/>
                  </a:lnTo>
                  <a:lnTo>
                    <a:pt x="377656" y="135580"/>
                  </a:lnTo>
                  <a:lnTo>
                    <a:pt x="346630" y="167937"/>
                  </a:lnTo>
                  <a:lnTo>
                    <a:pt x="316696" y="201558"/>
                  </a:lnTo>
                  <a:lnTo>
                    <a:pt x="316265" y="202079"/>
                  </a:lnTo>
                  <a:lnTo>
                    <a:pt x="319495" y="201180"/>
                  </a:lnTo>
                  <a:lnTo>
                    <a:pt x="348293" y="168831"/>
                  </a:lnTo>
                  <a:lnTo>
                    <a:pt x="379251" y="136539"/>
                  </a:lnTo>
                  <a:lnTo>
                    <a:pt x="411264" y="105547"/>
                  </a:lnTo>
                  <a:lnTo>
                    <a:pt x="444296" y="75893"/>
                  </a:lnTo>
                  <a:lnTo>
                    <a:pt x="478314" y="47616"/>
                  </a:lnTo>
                  <a:lnTo>
                    <a:pt x="513284" y="20755"/>
                  </a:lnTo>
                  <a:lnTo>
                    <a:pt x="542599" y="0"/>
                  </a:lnTo>
                  <a:close/>
                </a:path>
              </a:pathLst>
            </a:custGeom>
            <a:solidFill>
              <a:srgbClr val="ABABAA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39" name="object 439"/>
            <p:cNvSpPr/>
            <p:nvPr/>
          </p:nvSpPr>
          <p:spPr>
            <a:xfrm>
              <a:off x="3957242" y="4152257"/>
              <a:ext cx="316865" cy="1018540"/>
            </a:xfrm>
            <a:custGeom>
              <a:avLst/>
              <a:gdLst/>
              <a:ahLst/>
              <a:cxnLst/>
              <a:rect l="l" t="t" r="r" b="b"/>
              <a:pathLst>
                <a:path w="316864" h="1018539">
                  <a:moveTo>
                    <a:pt x="316671" y="1017961"/>
                  </a:moveTo>
                  <a:lnTo>
                    <a:pt x="287251" y="982427"/>
                  </a:lnTo>
                  <a:lnTo>
                    <a:pt x="259662" y="946464"/>
                  </a:lnTo>
                  <a:lnTo>
                    <a:pt x="233263" y="909355"/>
                  </a:lnTo>
                  <a:lnTo>
                    <a:pt x="208090" y="871140"/>
                  </a:lnTo>
                  <a:lnTo>
                    <a:pt x="184178" y="831857"/>
                  </a:lnTo>
                  <a:lnTo>
                    <a:pt x="161559" y="791544"/>
                  </a:lnTo>
                  <a:lnTo>
                    <a:pt x="140269" y="750240"/>
                  </a:lnTo>
                  <a:lnTo>
                    <a:pt x="120342" y="707983"/>
                  </a:lnTo>
                  <a:lnTo>
                    <a:pt x="101812" y="664812"/>
                  </a:lnTo>
                  <a:lnTo>
                    <a:pt x="84714" y="620766"/>
                  </a:lnTo>
                  <a:lnTo>
                    <a:pt x="69081" y="575884"/>
                  </a:lnTo>
                  <a:lnTo>
                    <a:pt x="54948" y="530202"/>
                  </a:lnTo>
                  <a:lnTo>
                    <a:pt x="42350" y="483762"/>
                  </a:lnTo>
                  <a:lnTo>
                    <a:pt x="31320" y="436599"/>
                  </a:lnTo>
                  <a:lnTo>
                    <a:pt x="21892" y="388755"/>
                  </a:lnTo>
                  <a:lnTo>
                    <a:pt x="14102" y="340266"/>
                  </a:lnTo>
                  <a:lnTo>
                    <a:pt x="7984" y="291172"/>
                  </a:lnTo>
                  <a:lnTo>
                    <a:pt x="3571" y="241511"/>
                  </a:lnTo>
                  <a:lnTo>
                    <a:pt x="898" y="191321"/>
                  </a:lnTo>
                  <a:lnTo>
                    <a:pt x="0" y="140642"/>
                  </a:lnTo>
                  <a:lnTo>
                    <a:pt x="898" y="89953"/>
                  </a:lnTo>
                  <a:lnTo>
                    <a:pt x="3571" y="39754"/>
                  </a:lnTo>
                  <a:lnTo>
                    <a:pt x="7103" y="0"/>
                  </a:lnTo>
                </a:path>
              </a:pathLst>
            </a:custGeom>
            <a:ln w="3175">
              <a:solidFill>
                <a:srgbClr val="ABABAA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440" name="object 440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4270932" y="3213753"/>
              <a:ext cx="226634" cy="202379"/>
            </a:xfrm>
            <a:prstGeom prst="rect">
              <a:avLst/>
            </a:prstGeom>
          </p:spPr>
        </p:pic>
        <p:sp>
          <p:nvSpPr>
            <p:cNvPr id="441" name="object 441"/>
            <p:cNvSpPr/>
            <p:nvPr/>
          </p:nvSpPr>
          <p:spPr>
            <a:xfrm>
              <a:off x="3954817" y="4148834"/>
              <a:ext cx="320040" cy="1027430"/>
            </a:xfrm>
            <a:custGeom>
              <a:avLst/>
              <a:gdLst/>
              <a:ahLst/>
              <a:cxnLst/>
              <a:rect l="l" t="t" r="r" b="b"/>
              <a:pathLst>
                <a:path w="320039" h="1027429">
                  <a:moveTo>
                    <a:pt x="7483" y="0"/>
                  </a:moveTo>
                  <a:lnTo>
                    <a:pt x="3579" y="43933"/>
                  </a:lnTo>
                  <a:lnTo>
                    <a:pt x="900" y="94236"/>
                  </a:lnTo>
                  <a:lnTo>
                    <a:pt x="0" y="145030"/>
                  </a:lnTo>
                  <a:lnTo>
                    <a:pt x="900" y="195826"/>
                  </a:lnTo>
                  <a:lnTo>
                    <a:pt x="3579" y="246130"/>
                  </a:lnTo>
                  <a:lnTo>
                    <a:pt x="8002" y="295904"/>
                  </a:lnTo>
                  <a:lnTo>
                    <a:pt x="14134" y="345110"/>
                  </a:lnTo>
                  <a:lnTo>
                    <a:pt x="21941" y="393708"/>
                  </a:lnTo>
                  <a:lnTo>
                    <a:pt x="31389" y="441659"/>
                  </a:lnTo>
                  <a:lnTo>
                    <a:pt x="42444" y="488927"/>
                  </a:lnTo>
                  <a:lnTo>
                    <a:pt x="55071" y="535470"/>
                  </a:lnTo>
                  <a:lnTo>
                    <a:pt x="69235" y="581252"/>
                  </a:lnTo>
                  <a:lnTo>
                    <a:pt x="84902" y="626234"/>
                  </a:lnTo>
                  <a:lnTo>
                    <a:pt x="102039" y="670376"/>
                  </a:lnTo>
                  <a:lnTo>
                    <a:pt x="120610" y="713640"/>
                  </a:lnTo>
                  <a:lnTo>
                    <a:pt x="140581" y="755989"/>
                  </a:lnTo>
                  <a:lnTo>
                    <a:pt x="161918" y="797382"/>
                  </a:lnTo>
                  <a:lnTo>
                    <a:pt x="184586" y="837781"/>
                  </a:lnTo>
                  <a:lnTo>
                    <a:pt x="208551" y="877148"/>
                  </a:lnTo>
                  <a:lnTo>
                    <a:pt x="233779" y="915445"/>
                  </a:lnTo>
                  <a:lnTo>
                    <a:pt x="260236" y="952632"/>
                  </a:lnTo>
                  <a:lnTo>
                    <a:pt x="287886" y="988671"/>
                  </a:lnTo>
                  <a:lnTo>
                    <a:pt x="316696" y="1023523"/>
                  </a:lnTo>
                  <a:lnTo>
                    <a:pt x="319877" y="1027097"/>
                  </a:lnTo>
                </a:path>
              </a:pathLst>
            </a:custGeom>
            <a:ln w="3175">
              <a:solidFill>
                <a:srgbClr val="ABABAA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42" name="object 442"/>
            <p:cNvSpPr/>
            <p:nvPr/>
          </p:nvSpPr>
          <p:spPr>
            <a:xfrm>
              <a:off x="3952413" y="3226603"/>
              <a:ext cx="542290" cy="1955164"/>
            </a:xfrm>
            <a:custGeom>
              <a:avLst/>
              <a:gdLst/>
              <a:ahLst/>
              <a:cxnLst/>
              <a:rect l="l" t="t" r="r" b="b"/>
              <a:pathLst>
                <a:path w="542289" h="1955164">
                  <a:moveTo>
                    <a:pt x="7860" y="918838"/>
                  </a:moveTo>
                  <a:lnTo>
                    <a:pt x="3739" y="965200"/>
                  </a:lnTo>
                  <a:lnTo>
                    <a:pt x="3654" y="966164"/>
                  </a:lnTo>
                  <a:lnTo>
                    <a:pt x="3587" y="966917"/>
                  </a:lnTo>
                  <a:lnTo>
                    <a:pt x="973" y="1015999"/>
                  </a:lnTo>
                  <a:lnTo>
                    <a:pt x="902" y="1017325"/>
                  </a:lnTo>
                  <a:lnTo>
                    <a:pt x="25" y="1066799"/>
                  </a:lnTo>
                  <a:lnTo>
                    <a:pt x="883" y="1118057"/>
                  </a:lnTo>
                  <a:lnTo>
                    <a:pt x="3524" y="1168361"/>
                  </a:lnTo>
                  <a:lnTo>
                    <a:pt x="7906" y="1218135"/>
                  </a:lnTo>
                  <a:lnTo>
                    <a:pt x="8019" y="1219414"/>
                  </a:lnTo>
                  <a:lnTo>
                    <a:pt x="14165" y="1268722"/>
                  </a:lnTo>
                  <a:lnTo>
                    <a:pt x="21989" y="1317420"/>
                  </a:lnTo>
                  <a:lnTo>
                    <a:pt x="31458" y="1365471"/>
                  </a:lnTo>
                  <a:lnTo>
                    <a:pt x="42537" y="1412835"/>
                  </a:lnTo>
                  <a:lnTo>
                    <a:pt x="55191" y="1459475"/>
                  </a:lnTo>
                  <a:lnTo>
                    <a:pt x="69386" y="1505350"/>
                  </a:lnTo>
                  <a:lnTo>
                    <a:pt x="85088" y="1550424"/>
                  </a:lnTo>
                  <a:lnTo>
                    <a:pt x="102262" y="1594656"/>
                  </a:lnTo>
                  <a:lnTo>
                    <a:pt x="120873" y="1638009"/>
                  </a:lnTo>
                  <a:lnTo>
                    <a:pt x="140887" y="1680443"/>
                  </a:lnTo>
                  <a:lnTo>
                    <a:pt x="162270" y="1721920"/>
                  </a:lnTo>
                  <a:lnTo>
                    <a:pt x="184988" y="1762401"/>
                  </a:lnTo>
                  <a:lnTo>
                    <a:pt x="209005" y="1801848"/>
                  </a:lnTo>
                  <a:lnTo>
                    <a:pt x="234288" y="1840222"/>
                  </a:lnTo>
                  <a:lnTo>
                    <a:pt x="260801" y="1877484"/>
                  </a:lnTo>
                  <a:lnTo>
                    <a:pt x="288511" y="1913595"/>
                  </a:lnTo>
                  <a:lnTo>
                    <a:pt x="317383" y="1948518"/>
                  </a:lnTo>
                  <a:lnTo>
                    <a:pt x="323039" y="1954871"/>
                  </a:lnTo>
                  <a:lnTo>
                    <a:pt x="322281" y="1949328"/>
                  </a:lnTo>
                  <a:lnTo>
                    <a:pt x="319099" y="1945753"/>
                  </a:lnTo>
                  <a:lnTo>
                    <a:pt x="290289" y="1910901"/>
                  </a:lnTo>
                  <a:lnTo>
                    <a:pt x="262639" y="1874862"/>
                  </a:lnTo>
                  <a:lnTo>
                    <a:pt x="236183" y="1837675"/>
                  </a:lnTo>
                  <a:lnTo>
                    <a:pt x="210955" y="1799379"/>
                  </a:lnTo>
                  <a:lnTo>
                    <a:pt x="186989" y="1760012"/>
                  </a:lnTo>
                  <a:lnTo>
                    <a:pt x="164321" y="1719612"/>
                  </a:lnTo>
                  <a:lnTo>
                    <a:pt x="142984" y="1678219"/>
                  </a:lnTo>
                  <a:lnTo>
                    <a:pt x="123013" y="1635871"/>
                  </a:lnTo>
                  <a:lnTo>
                    <a:pt x="104442" y="1592607"/>
                  </a:lnTo>
                  <a:lnTo>
                    <a:pt x="87306" y="1548464"/>
                  </a:lnTo>
                  <a:lnTo>
                    <a:pt x="71638" y="1503483"/>
                  </a:lnTo>
                  <a:lnTo>
                    <a:pt x="57474" y="1457701"/>
                  </a:lnTo>
                  <a:lnTo>
                    <a:pt x="44847" y="1411157"/>
                  </a:lnTo>
                  <a:lnTo>
                    <a:pt x="33793" y="1363890"/>
                  </a:lnTo>
                  <a:lnTo>
                    <a:pt x="24345" y="1315938"/>
                  </a:lnTo>
                  <a:lnTo>
                    <a:pt x="16537" y="1267340"/>
                  </a:lnTo>
                  <a:lnTo>
                    <a:pt x="10405" y="1218135"/>
                  </a:lnTo>
                  <a:lnTo>
                    <a:pt x="6087" y="1169537"/>
                  </a:lnTo>
                  <a:lnTo>
                    <a:pt x="5982" y="1168361"/>
                  </a:lnTo>
                  <a:lnTo>
                    <a:pt x="3360" y="1119127"/>
                  </a:lnTo>
                  <a:lnTo>
                    <a:pt x="3303" y="1118057"/>
                  </a:lnTo>
                  <a:lnTo>
                    <a:pt x="2420" y="1068225"/>
                  </a:lnTo>
                  <a:lnTo>
                    <a:pt x="3288" y="1017325"/>
                  </a:lnTo>
                  <a:lnTo>
                    <a:pt x="5942" y="966917"/>
                  </a:lnTo>
                  <a:lnTo>
                    <a:pt x="9886" y="922230"/>
                  </a:lnTo>
                  <a:lnTo>
                    <a:pt x="7860" y="918838"/>
                  </a:lnTo>
                  <a:close/>
                </a:path>
                <a:path w="542289" h="1955164">
                  <a:moveTo>
                    <a:pt x="542018" y="0"/>
                  </a:moveTo>
                  <a:lnTo>
                    <a:pt x="538856" y="0"/>
                  </a:lnTo>
                  <a:lnTo>
                    <a:pt x="513085" y="12699"/>
                  </a:lnTo>
                  <a:lnTo>
                    <a:pt x="477965" y="38099"/>
                  </a:lnTo>
                  <a:lnTo>
                    <a:pt x="443800" y="63499"/>
                  </a:lnTo>
                  <a:lnTo>
                    <a:pt x="410625" y="101599"/>
                  </a:lnTo>
                  <a:lnTo>
                    <a:pt x="378474" y="126999"/>
                  </a:lnTo>
                  <a:lnTo>
                    <a:pt x="347382" y="165099"/>
                  </a:lnTo>
                  <a:lnTo>
                    <a:pt x="317383" y="190499"/>
                  </a:lnTo>
                  <a:lnTo>
                    <a:pt x="319099" y="190499"/>
                  </a:lnTo>
                  <a:lnTo>
                    <a:pt x="349034" y="165099"/>
                  </a:lnTo>
                  <a:lnTo>
                    <a:pt x="380060" y="126999"/>
                  </a:lnTo>
                  <a:lnTo>
                    <a:pt x="412142" y="101599"/>
                  </a:lnTo>
                  <a:lnTo>
                    <a:pt x="445246" y="63499"/>
                  </a:lnTo>
                  <a:lnTo>
                    <a:pt x="479338" y="38099"/>
                  </a:lnTo>
                  <a:lnTo>
                    <a:pt x="514383" y="12699"/>
                  </a:lnTo>
                  <a:lnTo>
                    <a:pt x="542018" y="0"/>
                  </a:lnTo>
                  <a:close/>
                </a:path>
              </a:pathLst>
            </a:custGeom>
            <a:solidFill>
              <a:srgbClr val="ABABAA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43" name="object 443"/>
            <p:cNvSpPr/>
            <p:nvPr/>
          </p:nvSpPr>
          <p:spPr>
            <a:xfrm>
              <a:off x="3954817" y="4148834"/>
              <a:ext cx="320040" cy="1027430"/>
            </a:xfrm>
            <a:custGeom>
              <a:avLst/>
              <a:gdLst/>
              <a:ahLst/>
              <a:cxnLst/>
              <a:rect l="l" t="t" r="r" b="b"/>
              <a:pathLst>
                <a:path w="320039" h="1027429">
                  <a:moveTo>
                    <a:pt x="319877" y="1027097"/>
                  </a:moveTo>
                  <a:lnTo>
                    <a:pt x="287886" y="988671"/>
                  </a:lnTo>
                  <a:lnTo>
                    <a:pt x="260236" y="952632"/>
                  </a:lnTo>
                  <a:lnTo>
                    <a:pt x="233779" y="915445"/>
                  </a:lnTo>
                  <a:lnTo>
                    <a:pt x="208551" y="877148"/>
                  </a:lnTo>
                  <a:lnTo>
                    <a:pt x="184586" y="837781"/>
                  </a:lnTo>
                  <a:lnTo>
                    <a:pt x="161918" y="797382"/>
                  </a:lnTo>
                  <a:lnTo>
                    <a:pt x="140581" y="755989"/>
                  </a:lnTo>
                  <a:lnTo>
                    <a:pt x="120610" y="713640"/>
                  </a:lnTo>
                  <a:lnTo>
                    <a:pt x="102039" y="670376"/>
                  </a:lnTo>
                  <a:lnTo>
                    <a:pt x="84902" y="626234"/>
                  </a:lnTo>
                  <a:lnTo>
                    <a:pt x="69235" y="581252"/>
                  </a:lnTo>
                  <a:lnTo>
                    <a:pt x="55071" y="535470"/>
                  </a:lnTo>
                  <a:lnTo>
                    <a:pt x="42444" y="488927"/>
                  </a:lnTo>
                  <a:lnTo>
                    <a:pt x="31389" y="441659"/>
                  </a:lnTo>
                  <a:lnTo>
                    <a:pt x="21941" y="393708"/>
                  </a:lnTo>
                  <a:lnTo>
                    <a:pt x="14134" y="345110"/>
                  </a:lnTo>
                  <a:lnTo>
                    <a:pt x="8002" y="295904"/>
                  </a:lnTo>
                  <a:lnTo>
                    <a:pt x="3579" y="246130"/>
                  </a:lnTo>
                  <a:lnTo>
                    <a:pt x="900" y="195826"/>
                  </a:lnTo>
                  <a:lnTo>
                    <a:pt x="0" y="145030"/>
                  </a:lnTo>
                  <a:lnTo>
                    <a:pt x="900" y="94236"/>
                  </a:lnTo>
                  <a:lnTo>
                    <a:pt x="3579" y="43933"/>
                  </a:lnTo>
                  <a:lnTo>
                    <a:pt x="7483" y="0"/>
                  </a:lnTo>
                </a:path>
              </a:pathLst>
            </a:custGeom>
            <a:ln w="3175">
              <a:solidFill>
                <a:srgbClr val="ABABAA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444" name="object 444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4267718" y="3213753"/>
              <a:ext cx="226863" cy="203274"/>
            </a:xfrm>
            <a:prstGeom prst="rect">
              <a:avLst/>
            </a:prstGeom>
          </p:spPr>
        </p:pic>
        <p:sp>
          <p:nvSpPr>
            <p:cNvPr id="445" name="object 445"/>
            <p:cNvSpPr/>
            <p:nvPr/>
          </p:nvSpPr>
          <p:spPr>
            <a:xfrm>
              <a:off x="3952413" y="4145441"/>
              <a:ext cx="323215" cy="1036319"/>
            </a:xfrm>
            <a:custGeom>
              <a:avLst/>
              <a:gdLst/>
              <a:ahLst/>
              <a:cxnLst/>
              <a:rect l="l" t="t" r="r" b="b"/>
              <a:pathLst>
                <a:path w="323214" h="1036320">
                  <a:moveTo>
                    <a:pt x="7860" y="0"/>
                  </a:moveTo>
                  <a:lnTo>
                    <a:pt x="3587" y="48079"/>
                  </a:lnTo>
                  <a:lnTo>
                    <a:pt x="902" y="98487"/>
                  </a:lnTo>
                  <a:lnTo>
                    <a:pt x="0" y="149387"/>
                  </a:lnTo>
                  <a:lnTo>
                    <a:pt x="902" y="200289"/>
                  </a:lnTo>
                  <a:lnTo>
                    <a:pt x="3587" y="250699"/>
                  </a:lnTo>
                  <a:lnTo>
                    <a:pt x="8019" y="300576"/>
                  </a:lnTo>
                  <a:lnTo>
                    <a:pt x="14165" y="349884"/>
                  </a:lnTo>
                  <a:lnTo>
                    <a:pt x="21989" y="398582"/>
                  </a:lnTo>
                  <a:lnTo>
                    <a:pt x="31458" y="446633"/>
                  </a:lnTo>
                  <a:lnTo>
                    <a:pt x="42537" y="493997"/>
                  </a:lnTo>
                  <a:lnTo>
                    <a:pt x="55191" y="540637"/>
                  </a:lnTo>
                  <a:lnTo>
                    <a:pt x="69386" y="586512"/>
                  </a:lnTo>
                  <a:lnTo>
                    <a:pt x="85088" y="631586"/>
                  </a:lnTo>
                  <a:lnTo>
                    <a:pt x="102262" y="675818"/>
                  </a:lnTo>
                  <a:lnTo>
                    <a:pt x="120873" y="719171"/>
                  </a:lnTo>
                  <a:lnTo>
                    <a:pt x="140887" y="761605"/>
                  </a:lnTo>
                  <a:lnTo>
                    <a:pt x="162270" y="803082"/>
                  </a:lnTo>
                  <a:lnTo>
                    <a:pt x="184988" y="843563"/>
                  </a:lnTo>
                  <a:lnTo>
                    <a:pt x="209005" y="883010"/>
                  </a:lnTo>
                  <a:lnTo>
                    <a:pt x="234288" y="921384"/>
                  </a:lnTo>
                  <a:lnTo>
                    <a:pt x="260801" y="958646"/>
                  </a:lnTo>
                  <a:lnTo>
                    <a:pt x="288511" y="994757"/>
                  </a:lnTo>
                  <a:lnTo>
                    <a:pt x="317383" y="1029680"/>
                  </a:lnTo>
                  <a:lnTo>
                    <a:pt x="323039" y="1036033"/>
                  </a:lnTo>
                </a:path>
              </a:pathLst>
            </a:custGeom>
            <a:ln w="3175">
              <a:solidFill>
                <a:srgbClr val="ABABAA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46" name="object 446"/>
            <p:cNvSpPr/>
            <p:nvPr/>
          </p:nvSpPr>
          <p:spPr>
            <a:xfrm>
              <a:off x="3950160" y="3226603"/>
              <a:ext cx="541655" cy="1955800"/>
            </a:xfrm>
            <a:custGeom>
              <a:avLst/>
              <a:gdLst/>
              <a:ahLst/>
              <a:cxnLst/>
              <a:rect l="l" t="t" r="r" b="b"/>
              <a:pathLst>
                <a:path w="541654" h="1955800">
                  <a:moveTo>
                    <a:pt x="8275" y="915762"/>
                  </a:moveTo>
                  <a:lnTo>
                    <a:pt x="8034" y="917695"/>
                  </a:lnTo>
                  <a:lnTo>
                    <a:pt x="3661" y="966917"/>
                  </a:lnTo>
                  <a:lnTo>
                    <a:pt x="3594" y="967674"/>
                  </a:lnTo>
                  <a:lnTo>
                    <a:pt x="1020" y="1015999"/>
                  </a:lnTo>
                  <a:lnTo>
                    <a:pt x="904" y="1018185"/>
                  </a:lnTo>
                  <a:lnTo>
                    <a:pt x="42" y="1066799"/>
                  </a:lnTo>
                  <a:lnTo>
                    <a:pt x="0" y="1069190"/>
                  </a:lnTo>
                  <a:lnTo>
                    <a:pt x="885" y="1119127"/>
                  </a:lnTo>
                  <a:lnTo>
                    <a:pt x="904" y="1120197"/>
                  </a:lnTo>
                  <a:lnTo>
                    <a:pt x="3531" y="1169537"/>
                  </a:lnTo>
                  <a:lnTo>
                    <a:pt x="3594" y="1170711"/>
                  </a:lnTo>
                  <a:lnTo>
                    <a:pt x="7921" y="1219414"/>
                  </a:lnTo>
                  <a:lnTo>
                    <a:pt x="8034" y="1220692"/>
                  </a:lnTo>
                  <a:lnTo>
                    <a:pt x="14192" y="1270102"/>
                  </a:lnTo>
                  <a:lnTo>
                    <a:pt x="22031" y="1318903"/>
                  </a:lnTo>
                  <a:lnTo>
                    <a:pt x="31518" y="1367054"/>
                  </a:lnTo>
                  <a:lnTo>
                    <a:pt x="42618" y="1414519"/>
                  </a:lnTo>
                  <a:lnTo>
                    <a:pt x="55297" y="1461257"/>
                  </a:lnTo>
                  <a:lnTo>
                    <a:pt x="69519" y="1507230"/>
                  </a:lnTo>
                  <a:lnTo>
                    <a:pt x="85251" y="1552400"/>
                  </a:lnTo>
                  <a:lnTo>
                    <a:pt x="102458" y="1596727"/>
                  </a:lnTo>
                  <a:lnTo>
                    <a:pt x="121105" y="1640172"/>
                  </a:lnTo>
                  <a:lnTo>
                    <a:pt x="141158" y="1682698"/>
                  </a:lnTo>
                  <a:lnTo>
                    <a:pt x="162583" y="1724265"/>
                  </a:lnTo>
                  <a:lnTo>
                    <a:pt x="185344" y="1764834"/>
                  </a:lnTo>
                  <a:lnTo>
                    <a:pt x="209408" y="1804366"/>
                  </a:lnTo>
                  <a:lnTo>
                    <a:pt x="234740" y="1842823"/>
                  </a:lnTo>
                  <a:lnTo>
                    <a:pt x="261305" y="1880167"/>
                  </a:lnTo>
                  <a:lnTo>
                    <a:pt x="289069" y="1916357"/>
                  </a:lnTo>
                  <a:lnTo>
                    <a:pt x="317997" y="1951356"/>
                  </a:lnTo>
                  <a:lnTo>
                    <a:pt x="324089" y="1955799"/>
                  </a:lnTo>
                  <a:lnTo>
                    <a:pt x="325420" y="1955799"/>
                  </a:lnTo>
                  <a:lnTo>
                    <a:pt x="325293" y="1954871"/>
                  </a:lnTo>
                  <a:lnTo>
                    <a:pt x="319636" y="1948518"/>
                  </a:lnTo>
                  <a:lnTo>
                    <a:pt x="290764" y="1913595"/>
                  </a:lnTo>
                  <a:lnTo>
                    <a:pt x="263054" y="1877484"/>
                  </a:lnTo>
                  <a:lnTo>
                    <a:pt x="236541" y="1840222"/>
                  </a:lnTo>
                  <a:lnTo>
                    <a:pt x="211258" y="1801848"/>
                  </a:lnTo>
                  <a:lnTo>
                    <a:pt x="187241" y="1762401"/>
                  </a:lnTo>
                  <a:lnTo>
                    <a:pt x="164524" y="1721920"/>
                  </a:lnTo>
                  <a:lnTo>
                    <a:pt x="143140" y="1680443"/>
                  </a:lnTo>
                  <a:lnTo>
                    <a:pt x="123126" y="1638009"/>
                  </a:lnTo>
                  <a:lnTo>
                    <a:pt x="104515" y="1594656"/>
                  </a:lnTo>
                  <a:lnTo>
                    <a:pt x="87341" y="1550424"/>
                  </a:lnTo>
                  <a:lnTo>
                    <a:pt x="71639" y="1505350"/>
                  </a:lnTo>
                  <a:lnTo>
                    <a:pt x="57444" y="1459475"/>
                  </a:lnTo>
                  <a:lnTo>
                    <a:pt x="44790" y="1412835"/>
                  </a:lnTo>
                  <a:lnTo>
                    <a:pt x="33711" y="1365471"/>
                  </a:lnTo>
                  <a:lnTo>
                    <a:pt x="24243" y="1317420"/>
                  </a:lnTo>
                  <a:lnTo>
                    <a:pt x="16418" y="1268722"/>
                  </a:lnTo>
                  <a:lnTo>
                    <a:pt x="10272" y="1219414"/>
                  </a:lnTo>
                  <a:lnTo>
                    <a:pt x="5944" y="1170711"/>
                  </a:lnTo>
                  <a:lnTo>
                    <a:pt x="5840" y="1169537"/>
                  </a:lnTo>
                  <a:lnTo>
                    <a:pt x="3212" y="1120197"/>
                  </a:lnTo>
                  <a:lnTo>
                    <a:pt x="3155" y="1119127"/>
                  </a:lnTo>
                  <a:lnTo>
                    <a:pt x="2270" y="1069190"/>
                  </a:lnTo>
                  <a:lnTo>
                    <a:pt x="3140" y="1018185"/>
                  </a:lnTo>
                  <a:lnTo>
                    <a:pt x="5800" y="967674"/>
                  </a:lnTo>
                  <a:lnTo>
                    <a:pt x="10113" y="918838"/>
                  </a:lnTo>
                  <a:lnTo>
                    <a:pt x="8275" y="915762"/>
                  </a:lnTo>
                  <a:close/>
                </a:path>
                <a:path w="541654" h="1955800">
                  <a:moveTo>
                    <a:pt x="541109" y="0"/>
                  </a:moveTo>
                  <a:lnTo>
                    <a:pt x="538172" y="0"/>
                  </a:lnTo>
                  <a:lnTo>
                    <a:pt x="514086" y="12699"/>
                  </a:lnTo>
                  <a:lnTo>
                    <a:pt x="478896" y="38099"/>
                  </a:lnTo>
                  <a:lnTo>
                    <a:pt x="444664" y="63499"/>
                  </a:lnTo>
                  <a:lnTo>
                    <a:pt x="411423" y="101599"/>
                  </a:lnTo>
                  <a:lnTo>
                    <a:pt x="379209" y="126999"/>
                  </a:lnTo>
                  <a:lnTo>
                    <a:pt x="348055" y="165099"/>
                  </a:lnTo>
                  <a:lnTo>
                    <a:pt x="317997" y="190499"/>
                  </a:lnTo>
                  <a:lnTo>
                    <a:pt x="314693" y="203199"/>
                  </a:lnTo>
                  <a:lnTo>
                    <a:pt x="362528" y="190499"/>
                  </a:lnTo>
                  <a:lnTo>
                    <a:pt x="319636" y="190499"/>
                  </a:lnTo>
                  <a:lnTo>
                    <a:pt x="349635" y="165099"/>
                  </a:lnTo>
                  <a:lnTo>
                    <a:pt x="380727" y="126999"/>
                  </a:lnTo>
                  <a:lnTo>
                    <a:pt x="412878" y="101599"/>
                  </a:lnTo>
                  <a:lnTo>
                    <a:pt x="446053" y="63499"/>
                  </a:lnTo>
                  <a:lnTo>
                    <a:pt x="480218" y="38099"/>
                  </a:lnTo>
                  <a:lnTo>
                    <a:pt x="515338" y="12699"/>
                  </a:lnTo>
                  <a:lnTo>
                    <a:pt x="541109" y="0"/>
                  </a:lnTo>
                  <a:close/>
                </a:path>
              </a:pathLst>
            </a:custGeom>
            <a:solidFill>
              <a:srgbClr val="ABABAA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47" name="object 447"/>
            <p:cNvSpPr/>
            <p:nvPr/>
          </p:nvSpPr>
          <p:spPr>
            <a:xfrm>
              <a:off x="3952413" y="4145441"/>
              <a:ext cx="323215" cy="1036319"/>
            </a:xfrm>
            <a:custGeom>
              <a:avLst/>
              <a:gdLst/>
              <a:ahLst/>
              <a:cxnLst/>
              <a:rect l="l" t="t" r="r" b="b"/>
              <a:pathLst>
                <a:path w="323214" h="1036320">
                  <a:moveTo>
                    <a:pt x="323039" y="1036033"/>
                  </a:moveTo>
                  <a:lnTo>
                    <a:pt x="288511" y="994757"/>
                  </a:lnTo>
                  <a:lnTo>
                    <a:pt x="260801" y="958646"/>
                  </a:lnTo>
                  <a:lnTo>
                    <a:pt x="234288" y="921384"/>
                  </a:lnTo>
                  <a:lnTo>
                    <a:pt x="209005" y="883010"/>
                  </a:lnTo>
                  <a:lnTo>
                    <a:pt x="184988" y="843563"/>
                  </a:lnTo>
                  <a:lnTo>
                    <a:pt x="162270" y="803082"/>
                  </a:lnTo>
                  <a:lnTo>
                    <a:pt x="140887" y="761605"/>
                  </a:lnTo>
                  <a:lnTo>
                    <a:pt x="120873" y="719171"/>
                  </a:lnTo>
                  <a:lnTo>
                    <a:pt x="102262" y="675818"/>
                  </a:lnTo>
                  <a:lnTo>
                    <a:pt x="85088" y="631586"/>
                  </a:lnTo>
                  <a:lnTo>
                    <a:pt x="69386" y="586512"/>
                  </a:lnTo>
                  <a:lnTo>
                    <a:pt x="55191" y="540637"/>
                  </a:lnTo>
                  <a:lnTo>
                    <a:pt x="42537" y="493997"/>
                  </a:lnTo>
                  <a:lnTo>
                    <a:pt x="31458" y="446633"/>
                  </a:lnTo>
                  <a:lnTo>
                    <a:pt x="21989" y="398582"/>
                  </a:lnTo>
                  <a:lnTo>
                    <a:pt x="14165" y="349884"/>
                  </a:lnTo>
                  <a:lnTo>
                    <a:pt x="8019" y="300576"/>
                  </a:lnTo>
                  <a:lnTo>
                    <a:pt x="3587" y="250699"/>
                  </a:lnTo>
                  <a:lnTo>
                    <a:pt x="902" y="200289"/>
                  </a:lnTo>
                  <a:lnTo>
                    <a:pt x="0" y="149387"/>
                  </a:lnTo>
                  <a:lnTo>
                    <a:pt x="902" y="98487"/>
                  </a:lnTo>
                  <a:lnTo>
                    <a:pt x="3587" y="48079"/>
                  </a:lnTo>
                  <a:lnTo>
                    <a:pt x="7860" y="0"/>
                  </a:lnTo>
                </a:path>
              </a:pathLst>
            </a:custGeom>
            <a:ln w="3175">
              <a:solidFill>
                <a:srgbClr val="ABABAA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448" name="object 448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4264703" y="3213753"/>
              <a:ext cx="226717" cy="204113"/>
            </a:xfrm>
            <a:prstGeom prst="rect">
              <a:avLst/>
            </a:prstGeom>
          </p:spPr>
        </p:pic>
        <p:sp>
          <p:nvSpPr>
            <p:cNvPr id="449" name="object 449"/>
            <p:cNvSpPr/>
            <p:nvPr/>
          </p:nvSpPr>
          <p:spPr>
            <a:xfrm>
              <a:off x="3950160" y="4142366"/>
              <a:ext cx="321310" cy="1038860"/>
            </a:xfrm>
            <a:custGeom>
              <a:avLst/>
              <a:gdLst/>
              <a:ahLst/>
              <a:cxnLst/>
              <a:rect l="l" t="t" r="r" b="b"/>
              <a:pathLst>
                <a:path w="321310" h="1038860">
                  <a:moveTo>
                    <a:pt x="8275" y="0"/>
                  </a:moveTo>
                  <a:lnTo>
                    <a:pt x="8034" y="1933"/>
                  </a:lnTo>
                  <a:lnTo>
                    <a:pt x="3594" y="51911"/>
                  </a:lnTo>
                  <a:lnTo>
                    <a:pt x="904" y="102423"/>
                  </a:lnTo>
                  <a:lnTo>
                    <a:pt x="0" y="153428"/>
                  </a:lnTo>
                  <a:lnTo>
                    <a:pt x="904" y="204435"/>
                  </a:lnTo>
                  <a:lnTo>
                    <a:pt x="3594" y="254948"/>
                  </a:lnTo>
                  <a:lnTo>
                    <a:pt x="8034" y="304929"/>
                  </a:lnTo>
                  <a:lnTo>
                    <a:pt x="14192" y="354340"/>
                  </a:lnTo>
                  <a:lnTo>
                    <a:pt x="22031" y="403140"/>
                  </a:lnTo>
                  <a:lnTo>
                    <a:pt x="31518" y="451292"/>
                  </a:lnTo>
                  <a:lnTo>
                    <a:pt x="42618" y="498756"/>
                  </a:lnTo>
                  <a:lnTo>
                    <a:pt x="55297" y="545494"/>
                  </a:lnTo>
                  <a:lnTo>
                    <a:pt x="69519" y="591468"/>
                  </a:lnTo>
                  <a:lnTo>
                    <a:pt x="85251" y="636637"/>
                  </a:lnTo>
                  <a:lnTo>
                    <a:pt x="102458" y="680964"/>
                  </a:lnTo>
                  <a:lnTo>
                    <a:pt x="121105" y="724410"/>
                  </a:lnTo>
                  <a:lnTo>
                    <a:pt x="141158" y="766935"/>
                  </a:lnTo>
                  <a:lnTo>
                    <a:pt x="162583" y="808502"/>
                  </a:lnTo>
                  <a:lnTo>
                    <a:pt x="185344" y="849071"/>
                  </a:lnTo>
                  <a:lnTo>
                    <a:pt x="209408" y="888604"/>
                  </a:lnTo>
                  <a:lnTo>
                    <a:pt x="234740" y="927061"/>
                  </a:lnTo>
                  <a:lnTo>
                    <a:pt x="261305" y="964404"/>
                  </a:lnTo>
                  <a:lnTo>
                    <a:pt x="289069" y="1000595"/>
                  </a:lnTo>
                  <a:lnTo>
                    <a:pt x="317997" y="1035593"/>
                  </a:lnTo>
                  <a:lnTo>
                    <a:pt x="320856" y="1038805"/>
                  </a:lnTo>
                </a:path>
              </a:pathLst>
            </a:custGeom>
            <a:ln w="3175">
              <a:solidFill>
                <a:srgbClr val="ABABAA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50" name="object 450"/>
            <p:cNvSpPr/>
            <p:nvPr/>
          </p:nvSpPr>
          <p:spPr>
            <a:xfrm>
              <a:off x="3947736" y="3226603"/>
              <a:ext cx="541020" cy="1955164"/>
            </a:xfrm>
            <a:custGeom>
              <a:avLst/>
              <a:gdLst/>
              <a:ahLst/>
              <a:cxnLst/>
              <a:rect l="l" t="t" r="r" b="b"/>
              <a:pathLst>
                <a:path w="541020" h="1955164">
                  <a:moveTo>
                    <a:pt x="8776" y="912541"/>
                  </a:moveTo>
                  <a:lnTo>
                    <a:pt x="8133" y="917695"/>
                  </a:lnTo>
                  <a:lnTo>
                    <a:pt x="8052" y="918344"/>
                  </a:lnTo>
                  <a:lnTo>
                    <a:pt x="3669" y="967674"/>
                  </a:lnTo>
                  <a:lnTo>
                    <a:pt x="3602" y="968427"/>
                  </a:lnTo>
                  <a:lnTo>
                    <a:pt x="1068" y="1015999"/>
                  </a:lnTo>
                  <a:lnTo>
                    <a:pt x="952" y="1018185"/>
                  </a:lnTo>
                  <a:lnTo>
                    <a:pt x="906" y="1019044"/>
                  </a:lnTo>
                  <a:lnTo>
                    <a:pt x="59" y="1066799"/>
                  </a:lnTo>
                  <a:lnTo>
                    <a:pt x="0" y="1070155"/>
                  </a:lnTo>
                  <a:lnTo>
                    <a:pt x="887" y="1120197"/>
                  </a:lnTo>
                  <a:lnTo>
                    <a:pt x="3539" y="1170711"/>
                  </a:lnTo>
                  <a:lnTo>
                    <a:pt x="7939" y="1220692"/>
                  </a:lnTo>
                  <a:lnTo>
                    <a:pt x="14223" y="1271483"/>
                  </a:lnTo>
                  <a:lnTo>
                    <a:pt x="22080" y="1320384"/>
                  </a:lnTo>
                  <a:lnTo>
                    <a:pt x="31588" y="1368635"/>
                  </a:lnTo>
                  <a:lnTo>
                    <a:pt x="42713" y="1416197"/>
                  </a:lnTo>
                  <a:lnTo>
                    <a:pt x="55419" y="1463030"/>
                  </a:lnTo>
                  <a:lnTo>
                    <a:pt x="69673" y="1509097"/>
                  </a:lnTo>
                  <a:lnTo>
                    <a:pt x="85439" y="1554359"/>
                  </a:lnTo>
                  <a:lnTo>
                    <a:pt x="102684" y="1598776"/>
                  </a:lnTo>
                  <a:lnTo>
                    <a:pt x="121372" y="1642310"/>
                  </a:lnTo>
                  <a:lnTo>
                    <a:pt x="141470" y="1684922"/>
                  </a:lnTo>
                  <a:lnTo>
                    <a:pt x="162941" y="1726572"/>
                  </a:lnTo>
                  <a:lnTo>
                    <a:pt x="185752" y="1767223"/>
                  </a:lnTo>
                  <a:lnTo>
                    <a:pt x="209869" y="1806835"/>
                  </a:lnTo>
                  <a:lnTo>
                    <a:pt x="235256" y="1845370"/>
                  </a:lnTo>
                  <a:lnTo>
                    <a:pt x="261879" y="1882788"/>
                  </a:lnTo>
                  <a:lnTo>
                    <a:pt x="289703" y="1919051"/>
                  </a:lnTo>
                  <a:lnTo>
                    <a:pt x="317127" y="1952224"/>
                  </a:lnTo>
                  <a:lnTo>
                    <a:pt x="323281" y="1954568"/>
                  </a:lnTo>
                  <a:lnTo>
                    <a:pt x="320422" y="1951356"/>
                  </a:lnTo>
                  <a:lnTo>
                    <a:pt x="291494" y="1916357"/>
                  </a:lnTo>
                  <a:lnTo>
                    <a:pt x="263730" y="1880167"/>
                  </a:lnTo>
                  <a:lnTo>
                    <a:pt x="237165" y="1842823"/>
                  </a:lnTo>
                  <a:lnTo>
                    <a:pt x="211833" y="1804366"/>
                  </a:lnTo>
                  <a:lnTo>
                    <a:pt x="187769" y="1764834"/>
                  </a:lnTo>
                  <a:lnTo>
                    <a:pt x="165007" y="1724265"/>
                  </a:lnTo>
                  <a:lnTo>
                    <a:pt x="143583" y="1682698"/>
                  </a:lnTo>
                  <a:lnTo>
                    <a:pt x="123530" y="1640172"/>
                  </a:lnTo>
                  <a:lnTo>
                    <a:pt x="104882" y="1596727"/>
                  </a:lnTo>
                  <a:lnTo>
                    <a:pt x="87676" y="1552400"/>
                  </a:lnTo>
                  <a:lnTo>
                    <a:pt x="71944" y="1507230"/>
                  </a:lnTo>
                  <a:lnTo>
                    <a:pt x="57721" y="1461257"/>
                  </a:lnTo>
                  <a:lnTo>
                    <a:pt x="45043" y="1414519"/>
                  </a:lnTo>
                  <a:lnTo>
                    <a:pt x="33943" y="1367054"/>
                  </a:lnTo>
                  <a:lnTo>
                    <a:pt x="24456" y="1318903"/>
                  </a:lnTo>
                  <a:lnTo>
                    <a:pt x="16617" y="1270102"/>
                  </a:lnTo>
                  <a:lnTo>
                    <a:pt x="10459" y="1220692"/>
                  </a:lnTo>
                  <a:lnTo>
                    <a:pt x="6123" y="1171886"/>
                  </a:lnTo>
                  <a:lnTo>
                    <a:pt x="3386" y="1121268"/>
                  </a:lnTo>
                  <a:lnTo>
                    <a:pt x="2441" y="1070155"/>
                  </a:lnTo>
                  <a:lnTo>
                    <a:pt x="2467" y="1066799"/>
                  </a:lnTo>
                  <a:lnTo>
                    <a:pt x="3313" y="1019044"/>
                  </a:lnTo>
                  <a:lnTo>
                    <a:pt x="3329" y="1018185"/>
                  </a:lnTo>
                  <a:lnTo>
                    <a:pt x="5978" y="968427"/>
                  </a:lnTo>
                  <a:lnTo>
                    <a:pt x="6018" y="967674"/>
                  </a:lnTo>
                  <a:lnTo>
                    <a:pt x="10402" y="918344"/>
                  </a:lnTo>
                  <a:lnTo>
                    <a:pt x="10459" y="917695"/>
                  </a:lnTo>
                  <a:lnTo>
                    <a:pt x="10700" y="915762"/>
                  </a:lnTo>
                  <a:lnTo>
                    <a:pt x="8776" y="912541"/>
                  </a:lnTo>
                  <a:close/>
                </a:path>
                <a:path w="541020" h="1955164">
                  <a:moveTo>
                    <a:pt x="540597" y="0"/>
                  </a:moveTo>
                  <a:lnTo>
                    <a:pt x="537451" y="0"/>
                  </a:lnTo>
                  <a:lnTo>
                    <a:pt x="515206" y="12699"/>
                  </a:lnTo>
                  <a:lnTo>
                    <a:pt x="479941" y="38099"/>
                  </a:lnTo>
                  <a:lnTo>
                    <a:pt x="445635" y="63499"/>
                  </a:lnTo>
                  <a:lnTo>
                    <a:pt x="412323" y="88899"/>
                  </a:lnTo>
                  <a:lnTo>
                    <a:pt x="380039" y="126999"/>
                  </a:lnTo>
                  <a:lnTo>
                    <a:pt x="348818" y="152399"/>
                  </a:lnTo>
                  <a:lnTo>
                    <a:pt x="318694" y="190499"/>
                  </a:lnTo>
                  <a:lnTo>
                    <a:pt x="313900" y="203199"/>
                  </a:lnTo>
                  <a:lnTo>
                    <a:pt x="317340" y="202344"/>
                  </a:lnTo>
                  <a:lnTo>
                    <a:pt x="320422" y="190499"/>
                  </a:lnTo>
                  <a:lnTo>
                    <a:pt x="350480" y="165099"/>
                  </a:lnTo>
                  <a:lnTo>
                    <a:pt x="381634" y="126999"/>
                  </a:lnTo>
                  <a:lnTo>
                    <a:pt x="413848" y="101599"/>
                  </a:lnTo>
                  <a:lnTo>
                    <a:pt x="447089" y="63499"/>
                  </a:lnTo>
                  <a:lnTo>
                    <a:pt x="481321" y="38099"/>
                  </a:lnTo>
                  <a:lnTo>
                    <a:pt x="516511" y="12699"/>
                  </a:lnTo>
                  <a:lnTo>
                    <a:pt x="540597" y="0"/>
                  </a:lnTo>
                  <a:close/>
                </a:path>
                <a:path w="541020" h="1955164">
                  <a:moveTo>
                    <a:pt x="364952" y="190499"/>
                  </a:moveTo>
                  <a:lnTo>
                    <a:pt x="317340" y="202344"/>
                  </a:lnTo>
                  <a:lnTo>
                    <a:pt x="317117" y="203199"/>
                  </a:lnTo>
                  <a:lnTo>
                    <a:pt x="364952" y="190499"/>
                  </a:lnTo>
                  <a:close/>
                </a:path>
              </a:pathLst>
            </a:custGeom>
            <a:solidFill>
              <a:srgbClr val="ABABAA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51" name="object 451"/>
            <p:cNvSpPr/>
            <p:nvPr/>
          </p:nvSpPr>
          <p:spPr>
            <a:xfrm>
              <a:off x="3950160" y="4142366"/>
              <a:ext cx="321310" cy="1038860"/>
            </a:xfrm>
            <a:custGeom>
              <a:avLst/>
              <a:gdLst/>
              <a:ahLst/>
              <a:cxnLst/>
              <a:rect l="l" t="t" r="r" b="b"/>
              <a:pathLst>
                <a:path w="321310" h="1038860">
                  <a:moveTo>
                    <a:pt x="320856" y="1038805"/>
                  </a:moveTo>
                  <a:lnTo>
                    <a:pt x="289069" y="1000595"/>
                  </a:lnTo>
                  <a:lnTo>
                    <a:pt x="261305" y="964404"/>
                  </a:lnTo>
                  <a:lnTo>
                    <a:pt x="234740" y="927061"/>
                  </a:lnTo>
                  <a:lnTo>
                    <a:pt x="209408" y="888604"/>
                  </a:lnTo>
                  <a:lnTo>
                    <a:pt x="185344" y="849071"/>
                  </a:lnTo>
                  <a:lnTo>
                    <a:pt x="162583" y="808502"/>
                  </a:lnTo>
                  <a:lnTo>
                    <a:pt x="141158" y="766935"/>
                  </a:lnTo>
                  <a:lnTo>
                    <a:pt x="121105" y="724410"/>
                  </a:lnTo>
                  <a:lnTo>
                    <a:pt x="102458" y="680964"/>
                  </a:lnTo>
                  <a:lnTo>
                    <a:pt x="85251" y="636637"/>
                  </a:lnTo>
                  <a:lnTo>
                    <a:pt x="69519" y="591468"/>
                  </a:lnTo>
                  <a:lnTo>
                    <a:pt x="55297" y="545494"/>
                  </a:lnTo>
                  <a:lnTo>
                    <a:pt x="42618" y="498756"/>
                  </a:lnTo>
                  <a:lnTo>
                    <a:pt x="31518" y="451292"/>
                  </a:lnTo>
                  <a:lnTo>
                    <a:pt x="22031" y="403140"/>
                  </a:lnTo>
                  <a:lnTo>
                    <a:pt x="14192" y="354340"/>
                  </a:lnTo>
                  <a:lnTo>
                    <a:pt x="8034" y="304929"/>
                  </a:lnTo>
                  <a:lnTo>
                    <a:pt x="3594" y="254948"/>
                  </a:lnTo>
                  <a:lnTo>
                    <a:pt x="904" y="204435"/>
                  </a:lnTo>
                  <a:lnTo>
                    <a:pt x="0" y="153428"/>
                  </a:lnTo>
                  <a:lnTo>
                    <a:pt x="904" y="102423"/>
                  </a:lnTo>
                  <a:lnTo>
                    <a:pt x="3594" y="51911"/>
                  </a:lnTo>
                  <a:lnTo>
                    <a:pt x="8034" y="1933"/>
                  </a:lnTo>
                  <a:lnTo>
                    <a:pt x="8275" y="0"/>
                  </a:lnTo>
                </a:path>
              </a:pathLst>
            </a:custGeom>
            <a:ln w="3175">
              <a:solidFill>
                <a:srgbClr val="ABABAA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452" name="object 452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4261486" y="3213753"/>
              <a:ext cx="226996" cy="205008"/>
            </a:xfrm>
            <a:prstGeom prst="rect">
              <a:avLst/>
            </a:prstGeom>
          </p:spPr>
        </p:pic>
        <p:sp>
          <p:nvSpPr>
            <p:cNvPr id="453" name="object 453"/>
            <p:cNvSpPr/>
            <p:nvPr/>
          </p:nvSpPr>
          <p:spPr>
            <a:xfrm>
              <a:off x="3947735" y="4139144"/>
              <a:ext cx="317500" cy="1040130"/>
            </a:xfrm>
            <a:custGeom>
              <a:avLst/>
              <a:gdLst/>
              <a:ahLst/>
              <a:cxnLst/>
              <a:rect l="l" t="t" r="r" b="b"/>
              <a:pathLst>
                <a:path w="317500" h="1040129">
                  <a:moveTo>
                    <a:pt x="8776" y="0"/>
                  </a:moveTo>
                  <a:lnTo>
                    <a:pt x="8052" y="5803"/>
                  </a:lnTo>
                  <a:lnTo>
                    <a:pt x="3602" y="55886"/>
                  </a:lnTo>
                  <a:lnTo>
                    <a:pt x="906" y="106503"/>
                  </a:lnTo>
                  <a:lnTo>
                    <a:pt x="0" y="157614"/>
                  </a:lnTo>
                  <a:lnTo>
                    <a:pt x="906" y="208727"/>
                  </a:lnTo>
                  <a:lnTo>
                    <a:pt x="3602" y="259345"/>
                  </a:lnTo>
                  <a:lnTo>
                    <a:pt x="8052" y="309430"/>
                  </a:lnTo>
                  <a:lnTo>
                    <a:pt x="14223" y="358942"/>
                  </a:lnTo>
                  <a:lnTo>
                    <a:pt x="22080" y="407843"/>
                  </a:lnTo>
                  <a:lnTo>
                    <a:pt x="31588" y="456094"/>
                  </a:lnTo>
                  <a:lnTo>
                    <a:pt x="42713" y="503656"/>
                  </a:lnTo>
                  <a:lnTo>
                    <a:pt x="55419" y="550489"/>
                  </a:lnTo>
                  <a:lnTo>
                    <a:pt x="69673" y="596556"/>
                  </a:lnTo>
                  <a:lnTo>
                    <a:pt x="85439" y="641818"/>
                  </a:lnTo>
                  <a:lnTo>
                    <a:pt x="102684" y="686235"/>
                  </a:lnTo>
                  <a:lnTo>
                    <a:pt x="121372" y="729769"/>
                  </a:lnTo>
                  <a:lnTo>
                    <a:pt x="141470" y="772381"/>
                  </a:lnTo>
                  <a:lnTo>
                    <a:pt x="162941" y="814031"/>
                  </a:lnTo>
                  <a:lnTo>
                    <a:pt x="185752" y="854682"/>
                  </a:lnTo>
                  <a:lnTo>
                    <a:pt x="209869" y="894294"/>
                  </a:lnTo>
                  <a:lnTo>
                    <a:pt x="235256" y="932829"/>
                  </a:lnTo>
                  <a:lnTo>
                    <a:pt x="261879" y="970247"/>
                  </a:lnTo>
                  <a:lnTo>
                    <a:pt x="289703" y="1006510"/>
                  </a:lnTo>
                  <a:lnTo>
                    <a:pt x="317127" y="1039683"/>
                  </a:lnTo>
                </a:path>
              </a:pathLst>
            </a:custGeom>
            <a:ln w="3175">
              <a:solidFill>
                <a:srgbClr val="ABABAA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54" name="object 454"/>
            <p:cNvSpPr/>
            <p:nvPr/>
          </p:nvSpPr>
          <p:spPr>
            <a:xfrm>
              <a:off x="3945332" y="3226603"/>
              <a:ext cx="540385" cy="1952625"/>
            </a:xfrm>
            <a:custGeom>
              <a:avLst/>
              <a:gdLst/>
              <a:ahLst/>
              <a:cxnLst/>
              <a:rect l="l" t="t" r="r" b="b"/>
              <a:pathLst>
                <a:path w="540385" h="1952625">
                  <a:moveTo>
                    <a:pt x="9273" y="909350"/>
                  </a:moveTo>
                  <a:lnTo>
                    <a:pt x="8152" y="918344"/>
                  </a:lnTo>
                  <a:lnTo>
                    <a:pt x="8070" y="918998"/>
                  </a:lnTo>
                  <a:lnTo>
                    <a:pt x="3677" y="968427"/>
                  </a:lnTo>
                  <a:lnTo>
                    <a:pt x="3609" y="969184"/>
                  </a:lnTo>
                  <a:lnTo>
                    <a:pt x="954" y="1019044"/>
                  </a:lnTo>
                  <a:lnTo>
                    <a:pt x="908" y="1019904"/>
                  </a:lnTo>
                  <a:lnTo>
                    <a:pt x="76" y="1066799"/>
                  </a:lnTo>
                  <a:lnTo>
                    <a:pt x="0" y="1071120"/>
                  </a:lnTo>
                  <a:lnTo>
                    <a:pt x="889" y="1121268"/>
                  </a:lnTo>
                  <a:lnTo>
                    <a:pt x="908" y="1122338"/>
                  </a:lnTo>
                  <a:lnTo>
                    <a:pt x="3547" y="1171886"/>
                  </a:lnTo>
                  <a:lnTo>
                    <a:pt x="3609" y="1173060"/>
                  </a:lnTo>
                  <a:lnTo>
                    <a:pt x="7956" y="1221971"/>
                  </a:lnTo>
                  <a:lnTo>
                    <a:pt x="8070" y="1223248"/>
                  </a:lnTo>
                  <a:lnTo>
                    <a:pt x="14254" y="1272863"/>
                  </a:lnTo>
                  <a:lnTo>
                    <a:pt x="22128" y="1321866"/>
                  </a:lnTo>
                  <a:lnTo>
                    <a:pt x="31657" y="1370217"/>
                  </a:lnTo>
                  <a:lnTo>
                    <a:pt x="42806" y="1417878"/>
                  </a:lnTo>
                  <a:lnTo>
                    <a:pt x="55540" y="1464811"/>
                  </a:lnTo>
                  <a:lnTo>
                    <a:pt x="69824" y="1510975"/>
                  </a:lnTo>
                  <a:lnTo>
                    <a:pt x="85625" y="1556332"/>
                  </a:lnTo>
                  <a:lnTo>
                    <a:pt x="102907" y="1600843"/>
                  </a:lnTo>
                  <a:lnTo>
                    <a:pt x="121635" y="1644469"/>
                  </a:lnTo>
                  <a:lnTo>
                    <a:pt x="141776" y="1687172"/>
                  </a:lnTo>
                  <a:lnTo>
                    <a:pt x="163294" y="1728911"/>
                  </a:lnTo>
                  <a:lnTo>
                    <a:pt x="186154" y="1769649"/>
                  </a:lnTo>
                  <a:lnTo>
                    <a:pt x="210323" y="1809346"/>
                  </a:lnTo>
                  <a:lnTo>
                    <a:pt x="235764" y="1847963"/>
                  </a:lnTo>
                  <a:lnTo>
                    <a:pt x="262444" y="1885462"/>
                  </a:lnTo>
                  <a:lnTo>
                    <a:pt x="290328" y="1921804"/>
                  </a:lnTo>
                  <a:lnTo>
                    <a:pt x="319530" y="1952224"/>
                  </a:lnTo>
                  <a:lnTo>
                    <a:pt x="292107" y="1919051"/>
                  </a:lnTo>
                  <a:lnTo>
                    <a:pt x="264282" y="1882788"/>
                  </a:lnTo>
                  <a:lnTo>
                    <a:pt x="237659" y="1845370"/>
                  </a:lnTo>
                  <a:lnTo>
                    <a:pt x="212272" y="1806835"/>
                  </a:lnTo>
                  <a:lnTo>
                    <a:pt x="188156" y="1767223"/>
                  </a:lnTo>
                  <a:lnTo>
                    <a:pt x="165344" y="1726572"/>
                  </a:lnTo>
                  <a:lnTo>
                    <a:pt x="143873" y="1684922"/>
                  </a:lnTo>
                  <a:lnTo>
                    <a:pt x="123776" y="1642310"/>
                  </a:lnTo>
                  <a:lnTo>
                    <a:pt x="105088" y="1598776"/>
                  </a:lnTo>
                  <a:lnTo>
                    <a:pt x="87843" y="1554359"/>
                  </a:lnTo>
                  <a:lnTo>
                    <a:pt x="72076" y="1509097"/>
                  </a:lnTo>
                  <a:lnTo>
                    <a:pt x="57823" y="1463030"/>
                  </a:lnTo>
                  <a:lnTo>
                    <a:pt x="45116" y="1416197"/>
                  </a:lnTo>
                  <a:lnTo>
                    <a:pt x="33992" y="1368635"/>
                  </a:lnTo>
                  <a:lnTo>
                    <a:pt x="24565" y="1320799"/>
                  </a:lnTo>
                  <a:lnTo>
                    <a:pt x="16627" y="1271483"/>
                  </a:lnTo>
                  <a:lnTo>
                    <a:pt x="10456" y="1221971"/>
                  </a:lnTo>
                  <a:lnTo>
                    <a:pt x="6109" y="1173060"/>
                  </a:lnTo>
                  <a:lnTo>
                    <a:pt x="3366" y="1122338"/>
                  </a:lnTo>
                  <a:lnTo>
                    <a:pt x="2420" y="1071120"/>
                  </a:lnTo>
                  <a:lnTo>
                    <a:pt x="2462" y="1066799"/>
                  </a:lnTo>
                  <a:lnTo>
                    <a:pt x="3294" y="1019904"/>
                  </a:lnTo>
                  <a:lnTo>
                    <a:pt x="5965" y="969184"/>
                  </a:lnTo>
                  <a:lnTo>
                    <a:pt x="10398" y="918998"/>
                  </a:lnTo>
                  <a:lnTo>
                    <a:pt x="10456" y="918344"/>
                  </a:lnTo>
                  <a:lnTo>
                    <a:pt x="11179" y="912541"/>
                  </a:lnTo>
                  <a:lnTo>
                    <a:pt x="9273" y="909350"/>
                  </a:lnTo>
                  <a:close/>
                </a:path>
                <a:path w="540385" h="1952625">
                  <a:moveTo>
                    <a:pt x="539855" y="0"/>
                  </a:moveTo>
                  <a:lnTo>
                    <a:pt x="536874" y="0"/>
                  </a:lnTo>
                  <a:lnTo>
                    <a:pt x="516312" y="12699"/>
                  </a:lnTo>
                  <a:lnTo>
                    <a:pt x="480971" y="38099"/>
                  </a:lnTo>
                  <a:lnTo>
                    <a:pt x="446593" y="63499"/>
                  </a:lnTo>
                  <a:lnTo>
                    <a:pt x="413209" y="88899"/>
                  </a:lnTo>
                  <a:lnTo>
                    <a:pt x="380857" y="126999"/>
                  </a:lnTo>
                  <a:lnTo>
                    <a:pt x="349569" y="152399"/>
                  </a:lnTo>
                  <a:lnTo>
                    <a:pt x="319381" y="190499"/>
                  </a:lnTo>
                  <a:lnTo>
                    <a:pt x="313186" y="203199"/>
                  </a:lnTo>
                  <a:lnTo>
                    <a:pt x="316606" y="202398"/>
                  </a:lnTo>
                  <a:lnTo>
                    <a:pt x="321098" y="190499"/>
                  </a:lnTo>
                  <a:lnTo>
                    <a:pt x="351221" y="152399"/>
                  </a:lnTo>
                  <a:lnTo>
                    <a:pt x="382442" y="126999"/>
                  </a:lnTo>
                  <a:lnTo>
                    <a:pt x="414726" y="88899"/>
                  </a:lnTo>
                  <a:lnTo>
                    <a:pt x="448038" y="63499"/>
                  </a:lnTo>
                  <a:lnTo>
                    <a:pt x="482344" y="38099"/>
                  </a:lnTo>
                  <a:lnTo>
                    <a:pt x="517610" y="12699"/>
                  </a:lnTo>
                  <a:lnTo>
                    <a:pt x="539855" y="0"/>
                  </a:lnTo>
                  <a:close/>
                </a:path>
                <a:path w="540385" h="1952625">
                  <a:moveTo>
                    <a:pt x="367356" y="190499"/>
                  </a:moveTo>
                  <a:lnTo>
                    <a:pt x="316606" y="202398"/>
                  </a:lnTo>
                  <a:lnTo>
                    <a:pt x="316303" y="203199"/>
                  </a:lnTo>
                  <a:lnTo>
                    <a:pt x="367356" y="190499"/>
                  </a:lnTo>
                  <a:close/>
                </a:path>
              </a:pathLst>
            </a:custGeom>
            <a:solidFill>
              <a:srgbClr val="ABABAA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55" name="object 455"/>
            <p:cNvSpPr/>
            <p:nvPr/>
          </p:nvSpPr>
          <p:spPr>
            <a:xfrm>
              <a:off x="3947735" y="4139144"/>
              <a:ext cx="317500" cy="1040130"/>
            </a:xfrm>
            <a:custGeom>
              <a:avLst/>
              <a:gdLst/>
              <a:ahLst/>
              <a:cxnLst/>
              <a:rect l="l" t="t" r="r" b="b"/>
              <a:pathLst>
                <a:path w="317500" h="1040129">
                  <a:moveTo>
                    <a:pt x="317127" y="1039683"/>
                  </a:moveTo>
                  <a:lnTo>
                    <a:pt x="289703" y="1006510"/>
                  </a:lnTo>
                  <a:lnTo>
                    <a:pt x="261879" y="970247"/>
                  </a:lnTo>
                  <a:lnTo>
                    <a:pt x="235256" y="932829"/>
                  </a:lnTo>
                  <a:lnTo>
                    <a:pt x="209869" y="894294"/>
                  </a:lnTo>
                  <a:lnTo>
                    <a:pt x="185752" y="854682"/>
                  </a:lnTo>
                  <a:lnTo>
                    <a:pt x="162941" y="814031"/>
                  </a:lnTo>
                  <a:lnTo>
                    <a:pt x="141470" y="772381"/>
                  </a:lnTo>
                  <a:lnTo>
                    <a:pt x="121372" y="729769"/>
                  </a:lnTo>
                  <a:lnTo>
                    <a:pt x="102684" y="686235"/>
                  </a:lnTo>
                  <a:lnTo>
                    <a:pt x="85439" y="641818"/>
                  </a:lnTo>
                  <a:lnTo>
                    <a:pt x="69673" y="596556"/>
                  </a:lnTo>
                  <a:lnTo>
                    <a:pt x="55419" y="550489"/>
                  </a:lnTo>
                  <a:lnTo>
                    <a:pt x="42713" y="503656"/>
                  </a:lnTo>
                  <a:lnTo>
                    <a:pt x="31588" y="456094"/>
                  </a:lnTo>
                  <a:lnTo>
                    <a:pt x="22080" y="407843"/>
                  </a:lnTo>
                  <a:lnTo>
                    <a:pt x="14223" y="358942"/>
                  </a:lnTo>
                  <a:lnTo>
                    <a:pt x="8052" y="309430"/>
                  </a:lnTo>
                  <a:lnTo>
                    <a:pt x="3602" y="259345"/>
                  </a:lnTo>
                  <a:lnTo>
                    <a:pt x="906" y="208727"/>
                  </a:lnTo>
                  <a:lnTo>
                    <a:pt x="0" y="157614"/>
                  </a:lnTo>
                  <a:lnTo>
                    <a:pt x="906" y="106503"/>
                  </a:lnTo>
                  <a:lnTo>
                    <a:pt x="3602" y="55886"/>
                  </a:lnTo>
                  <a:lnTo>
                    <a:pt x="8052" y="5803"/>
                  </a:lnTo>
                  <a:lnTo>
                    <a:pt x="8776" y="0"/>
                  </a:lnTo>
                </a:path>
              </a:pathLst>
            </a:custGeom>
            <a:ln w="3175">
              <a:solidFill>
                <a:srgbClr val="ABABAA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456" name="object 456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4258368" y="3213753"/>
              <a:ext cx="226968" cy="205876"/>
            </a:xfrm>
            <a:prstGeom prst="rect">
              <a:avLst/>
            </a:prstGeom>
          </p:spPr>
        </p:pic>
        <p:sp>
          <p:nvSpPr>
            <p:cNvPr id="457" name="object 457"/>
            <p:cNvSpPr/>
            <p:nvPr/>
          </p:nvSpPr>
          <p:spPr>
            <a:xfrm>
              <a:off x="3945332" y="4135953"/>
              <a:ext cx="313690" cy="1040765"/>
            </a:xfrm>
            <a:custGeom>
              <a:avLst/>
              <a:gdLst/>
              <a:ahLst/>
              <a:cxnLst/>
              <a:rect l="l" t="t" r="r" b="b"/>
              <a:pathLst>
                <a:path w="313689" h="1040764">
                  <a:moveTo>
                    <a:pt x="9273" y="0"/>
                  </a:moveTo>
                  <a:lnTo>
                    <a:pt x="8070" y="9648"/>
                  </a:lnTo>
                  <a:lnTo>
                    <a:pt x="3609" y="59834"/>
                  </a:lnTo>
                  <a:lnTo>
                    <a:pt x="908" y="110554"/>
                  </a:lnTo>
                  <a:lnTo>
                    <a:pt x="0" y="161770"/>
                  </a:lnTo>
                  <a:lnTo>
                    <a:pt x="908" y="212988"/>
                  </a:lnTo>
                  <a:lnTo>
                    <a:pt x="3609" y="263710"/>
                  </a:lnTo>
                  <a:lnTo>
                    <a:pt x="8070" y="313898"/>
                  </a:lnTo>
                  <a:lnTo>
                    <a:pt x="14254" y="363513"/>
                  </a:lnTo>
                  <a:lnTo>
                    <a:pt x="22128" y="412516"/>
                  </a:lnTo>
                  <a:lnTo>
                    <a:pt x="31657" y="460867"/>
                  </a:lnTo>
                  <a:lnTo>
                    <a:pt x="42806" y="508528"/>
                  </a:lnTo>
                  <a:lnTo>
                    <a:pt x="55540" y="555461"/>
                  </a:lnTo>
                  <a:lnTo>
                    <a:pt x="69824" y="601625"/>
                  </a:lnTo>
                  <a:lnTo>
                    <a:pt x="85625" y="646982"/>
                  </a:lnTo>
                  <a:lnTo>
                    <a:pt x="102907" y="691493"/>
                  </a:lnTo>
                  <a:lnTo>
                    <a:pt x="121635" y="735119"/>
                  </a:lnTo>
                  <a:lnTo>
                    <a:pt x="141776" y="777821"/>
                  </a:lnTo>
                  <a:lnTo>
                    <a:pt x="163294" y="819561"/>
                  </a:lnTo>
                  <a:lnTo>
                    <a:pt x="186154" y="860299"/>
                  </a:lnTo>
                  <a:lnTo>
                    <a:pt x="210323" y="899996"/>
                  </a:lnTo>
                  <a:lnTo>
                    <a:pt x="235764" y="938613"/>
                  </a:lnTo>
                  <a:lnTo>
                    <a:pt x="262444" y="976112"/>
                  </a:lnTo>
                  <a:lnTo>
                    <a:pt x="290328" y="1012454"/>
                  </a:lnTo>
                  <a:lnTo>
                    <a:pt x="313612" y="1040620"/>
                  </a:lnTo>
                </a:path>
              </a:pathLst>
            </a:custGeom>
            <a:ln w="3175">
              <a:solidFill>
                <a:srgbClr val="ABABAA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58" name="object 458"/>
            <p:cNvSpPr/>
            <p:nvPr/>
          </p:nvSpPr>
          <p:spPr>
            <a:xfrm>
              <a:off x="3942907" y="3226603"/>
              <a:ext cx="539750" cy="1950085"/>
            </a:xfrm>
            <a:custGeom>
              <a:avLst/>
              <a:gdLst/>
              <a:ahLst/>
              <a:cxnLst/>
              <a:rect l="l" t="t" r="r" b="b"/>
              <a:pathLst>
                <a:path w="539750" h="1950085">
                  <a:moveTo>
                    <a:pt x="9773" y="906128"/>
                  </a:moveTo>
                  <a:lnTo>
                    <a:pt x="8169" y="918998"/>
                  </a:lnTo>
                  <a:lnTo>
                    <a:pt x="8088" y="919646"/>
                  </a:lnTo>
                  <a:lnTo>
                    <a:pt x="3684" y="969184"/>
                  </a:lnTo>
                  <a:lnTo>
                    <a:pt x="956" y="1019904"/>
                  </a:lnTo>
                  <a:lnTo>
                    <a:pt x="93" y="1066799"/>
                  </a:lnTo>
                  <a:lnTo>
                    <a:pt x="0" y="1072085"/>
                  </a:lnTo>
                  <a:lnTo>
                    <a:pt x="891" y="1122338"/>
                  </a:lnTo>
                  <a:lnTo>
                    <a:pt x="910" y="1123409"/>
                  </a:lnTo>
                  <a:lnTo>
                    <a:pt x="3555" y="1173060"/>
                  </a:lnTo>
                  <a:lnTo>
                    <a:pt x="3617" y="1174236"/>
                  </a:lnTo>
                  <a:lnTo>
                    <a:pt x="7974" y="1223248"/>
                  </a:lnTo>
                  <a:lnTo>
                    <a:pt x="8088" y="1224528"/>
                  </a:lnTo>
                  <a:lnTo>
                    <a:pt x="14286" y="1274244"/>
                  </a:lnTo>
                  <a:lnTo>
                    <a:pt x="22177" y="1323347"/>
                  </a:lnTo>
                  <a:lnTo>
                    <a:pt x="31688" y="1371599"/>
                  </a:lnTo>
                  <a:lnTo>
                    <a:pt x="42900" y="1419556"/>
                  </a:lnTo>
                  <a:lnTo>
                    <a:pt x="55662" y="1466584"/>
                  </a:lnTo>
                  <a:lnTo>
                    <a:pt x="69978" y="1512842"/>
                  </a:lnTo>
                  <a:lnTo>
                    <a:pt x="85814" y="1558291"/>
                  </a:lnTo>
                  <a:lnTo>
                    <a:pt x="103133" y="1602892"/>
                  </a:lnTo>
                  <a:lnTo>
                    <a:pt x="121903" y="1646607"/>
                  </a:lnTo>
                  <a:lnTo>
                    <a:pt x="142088" y="1689395"/>
                  </a:lnTo>
                  <a:lnTo>
                    <a:pt x="163652" y="1731219"/>
                  </a:lnTo>
                  <a:lnTo>
                    <a:pt x="186563" y="1772039"/>
                  </a:lnTo>
                  <a:lnTo>
                    <a:pt x="210784" y="1811815"/>
                  </a:lnTo>
                  <a:lnTo>
                    <a:pt x="236280" y="1850510"/>
                  </a:lnTo>
                  <a:lnTo>
                    <a:pt x="263018" y="1888084"/>
                  </a:lnTo>
                  <a:lnTo>
                    <a:pt x="290963" y="1924498"/>
                  </a:lnTo>
                  <a:lnTo>
                    <a:pt x="316037" y="1949970"/>
                  </a:lnTo>
                  <a:lnTo>
                    <a:pt x="292753" y="1921804"/>
                  </a:lnTo>
                  <a:lnTo>
                    <a:pt x="264869" y="1885462"/>
                  </a:lnTo>
                  <a:lnTo>
                    <a:pt x="238189" y="1847963"/>
                  </a:lnTo>
                  <a:lnTo>
                    <a:pt x="212747" y="1809346"/>
                  </a:lnTo>
                  <a:lnTo>
                    <a:pt x="188579" y="1769649"/>
                  </a:lnTo>
                  <a:lnTo>
                    <a:pt x="165719" y="1728911"/>
                  </a:lnTo>
                  <a:lnTo>
                    <a:pt x="144201" y="1687172"/>
                  </a:lnTo>
                  <a:lnTo>
                    <a:pt x="124060" y="1644469"/>
                  </a:lnTo>
                  <a:lnTo>
                    <a:pt x="105332" y="1600843"/>
                  </a:lnTo>
                  <a:lnTo>
                    <a:pt x="88050" y="1556332"/>
                  </a:lnTo>
                  <a:lnTo>
                    <a:pt x="72249" y="1510975"/>
                  </a:lnTo>
                  <a:lnTo>
                    <a:pt x="57964" y="1464811"/>
                  </a:lnTo>
                  <a:lnTo>
                    <a:pt x="45230" y="1417878"/>
                  </a:lnTo>
                  <a:lnTo>
                    <a:pt x="34082" y="1370217"/>
                  </a:lnTo>
                  <a:lnTo>
                    <a:pt x="24553" y="1321866"/>
                  </a:lnTo>
                  <a:lnTo>
                    <a:pt x="16679" y="1272863"/>
                  </a:lnTo>
                  <a:lnTo>
                    <a:pt x="10495" y="1223248"/>
                  </a:lnTo>
                  <a:lnTo>
                    <a:pt x="6139" y="1174236"/>
                  </a:lnTo>
                  <a:lnTo>
                    <a:pt x="6034" y="1173060"/>
                  </a:lnTo>
                  <a:lnTo>
                    <a:pt x="3390" y="1123409"/>
                  </a:lnTo>
                  <a:lnTo>
                    <a:pt x="3333" y="1122338"/>
                  </a:lnTo>
                  <a:lnTo>
                    <a:pt x="2441" y="1072085"/>
                  </a:lnTo>
                  <a:lnTo>
                    <a:pt x="2501" y="1066799"/>
                  </a:lnTo>
                  <a:lnTo>
                    <a:pt x="3317" y="1020762"/>
                  </a:lnTo>
                  <a:lnTo>
                    <a:pt x="3333" y="1019904"/>
                  </a:lnTo>
                  <a:lnTo>
                    <a:pt x="5994" y="969937"/>
                  </a:lnTo>
                  <a:lnTo>
                    <a:pt x="6034" y="969184"/>
                  </a:lnTo>
                  <a:lnTo>
                    <a:pt x="10437" y="919646"/>
                  </a:lnTo>
                  <a:lnTo>
                    <a:pt x="10495" y="918998"/>
                  </a:lnTo>
                  <a:lnTo>
                    <a:pt x="11698" y="909350"/>
                  </a:lnTo>
                  <a:lnTo>
                    <a:pt x="9773" y="906128"/>
                  </a:lnTo>
                  <a:close/>
                </a:path>
                <a:path w="539750" h="1950085">
                  <a:moveTo>
                    <a:pt x="539299" y="0"/>
                  </a:moveTo>
                  <a:lnTo>
                    <a:pt x="536132" y="0"/>
                  </a:lnTo>
                  <a:lnTo>
                    <a:pt x="517432" y="12699"/>
                  </a:lnTo>
                  <a:lnTo>
                    <a:pt x="482016" y="38099"/>
                  </a:lnTo>
                  <a:lnTo>
                    <a:pt x="447564" y="63499"/>
                  </a:lnTo>
                  <a:lnTo>
                    <a:pt x="414109" y="88899"/>
                  </a:lnTo>
                  <a:lnTo>
                    <a:pt x="381687" y="126999"/>
                  </a:lnTo>
                  <a:lnTo>
                    <a:pt x="350332" y="152399"/>
                  </a:lnTo>
                  <a:lnTo>
                    <a:pt x="320079" y="190499"/>
                  </a:lnTo>
                  <a:lnTo>
                    <a:pt x="312382" y="203199"/>
                  </a:lnTo>
                  <a:lnTo>
                    <a:pt x="316001" y="202399"/>
                  </a:lnTo>
                  <a:lnTo>
                    <a:pt x="321806" y="190499"/>
                  </a:lnTo>
                  <a:lnTo>
                    <a:pt x="351994" y="152399"/>
                  </a:lnTo>
                  <a:lnTo>
                    <a:pt x="383281" y="126999"/>
                  </a:lnTo>
                  <a:lnTo>
                    <a:pt x="415634" y="88899"/>
                  </a:lnTo>
                  <a:lnTo>
                    <a:pt x="449017" y="63499"/>
                  </a:lnTo>
                  <a:lnTo>
                    <a:pt x="483396" y="38099"/>
                  </a:lnTo>
                  <a:lnTo>
                    <a:pt x="518736" y="12699"/>
                  </a:lnTo>
                  <a:lnTo>
                    <a:pt x="539299" y="0"/>
                  </a:lnTo>
                  <a:close/>
                </a:path>
                <a:path w="539750" h="1950085">
                  <a:moveTo>
                    <a:pt x="369781" y="190499"/>
                  </a:moveTo>
                  <a:lnTo>
                    <a:pt x="316001" y="202399"/>
                  </a:lnTo>
                  <a:lnTo>
                    <a:pt x="315611" y="203199"/>
                  </a:lnTo>
                  <a:lnTo>
                    <a:pt x="369781" y="190499"/>
                  </a:lnTo>
                  <a:close/>
                </a:path>
              </a:pathLst>
            </a:custGeom>
            <a:solidFill>
              <a:srgbClr val="ABABAA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59" name="object 459"/>
            <p:cNvSpPr/>
            <p:nvPr/>
          </p:nvSpPr>
          <p:spPr>
            <a:xfrm>
              <a:off x="3945332" y="4135953"/>
              <a:ext cx="313690" cy="1040765"/>
            </a:xfrm>
            <a:custGeom>
              <a:avLst/>
              <a:gdLst/>
              <a:ahLst/>
              <a:cxnLst/>
              <a:rect l="l" t="t" r="r" b="b"/>
              <a:pathLst>
                <a:path w="313689" h="1040764">
                  <a:moveTo>
                    <a:pt x="313612" y="1040620"/>
                  </a:moveTo>
                  <a:lnTo>
                    <a:pt x="262444" y="976112"/>
                  </a:lnTo>
                  <a:lnTo>
                    <a:pt x="235764" y="938613"/>
                  </a:lnTo>
                  <a:lnTo>
                    <a:pt x="210323" y="899996"/>
                  </a:lnTo>
                  <a:lnTo>
                    <a:pt x="186154" y="860299"/>
                  </a:lnTo>
                  <a:lnTo>
                    <a:pt x="163294" y="819561"/>
                  </a:lnTo>
                  <a:lnTo>
                    <a:pt x="141776" y="777821"/>
                  </a:lnTo>
                  <a:lnTo>
                    <a:pt x="121635" y="735119"/>
                  </a:lnTo>
                  <a:lnTo>
                    <a:pt x="102907" y="691493"/>
                  </a:lnTo>
                  <a:lnTo>
                    <a:pt x="85625" y="646982"/>
                  </a:lnTo>
                  <a:lnTo>
                    <a:pt x="69824" y="601625"/>
                  </a:lnTo>
                  <a:lnTo>
                    <a:pt x="55540" y="555461"/>
                  </a:lnTo>
                  <a:lnTo>
                    <a:pt x="42806" y="508528"/>
                  </a:lnTo>
                  <a:lnTo>
                    <a:pt x="31657" y="460867"/>
                  </a:lnTo>
                  <a:lnTo>
                    <a:pt x="22128" y="412516"/>
                  </a:lnTo>
                  <a:lnTo>
                    <a:pt x="14254" y="363513"/>
                  </a:lnTo>
                  <a:lnTo>
                    <a:pt x="8070" y="313898"/>
                  </a:lnTo>
                  <a:lnTo>
                    <a:pt x="3609" y="263710"/>
                  </a:lnTo>
                  <a:lnTo>
                    <a:pt x="908" y="212988"/>
                  </a:lnTo>
                  <a:lnTo>
                    <a:pt x="0" y="161770"/>
                  </a:lnTo>
                  <a:lnTo>
                    <a:pt x="908" y="110554"/>
                  </a:lnTo>
                  <a:lnTo>
                    <a:pt x="3609" y="59834"/>
                  </a:lnTo>
                  <a:lnTo>
                    <a:pt x="8070" y="9648"/>
                  </a:lnTo>
                  <a:lnTo>
                    <a:pt x="9273" y="0"/>
                  </a:lnTo>
                </a:path>
              </a:pathLst>
            </a:custGeom>
            <a:ln w="3175">
              <a:solidFill>
                <a:srgbClr val="ABABAA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460" name="object 460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4255140" y="3213753"/>
              <a:ext cx="227217" cy="206775"/>
            </a:xfrm>
            <a:prstGeom prst="rect">
              <a:avLst/>
            </a:prstGeom>
          </p:spPr>
        </p:pic>
        <p:sp>
          <p:nvSpPr>
            <p:cNvPr id="461" name="object 461"/>
            <p:cNvSpPr/>
            <p:nvPr/>
          </p:nvSpPr>
          <p:spPr>
            <a:xfrm>
              <a:off x="3942907" y="4132732"/>
              <a:ext cx="310515" cy="1042035"/>
            </a:xfrm>
            <a:custGeom>
              <a:avLst/>
              <a:gdLst/>
              <a:ahLst/>
              <a:cxnLst/>
              <a:rect l="l" t="t" r="r" b="b"/>
              <a:pathLst>
                <a:path w="310514" h="1042035">
                  <a:moveTo>
                    <a:pt x="9773" y="0"/>
                  </a:moveTo>
                  <a:lnTo>
                    <a:pt x="8088" y="13517"/>
                  </a:lnTo>
                  <a:lnTo>
                    <a:pt x="3617" y="63808"/>
                  </a:lnTo>
                  <a:lnTo>
                    <a:pt x="910" y="114634"/>
                  </a:lnTo>
                  <a:lnTo>
                    <a:pt x="0" y="165956"/>
                  </a:lnTo>
                  <a:lnTo>
                    <a:pt x="910" y="217280"/>
                  </a:lnTo>
                  <a:lnTo>
                    <a:pt x="3617" y="268107"/>
                  </a:lnTo>
                  <a:lnTo>
                    <a:pt x="8088" y="318399"/>
                  </a:lnTo>
                  <a:lnTo>
                    <a:pt x="14286" y="368116"/>
                  </a:lnTo>
                  <a:lnTo>
                    <a:pt x="22177" y="417219"/>
                  </a:lnTo>
                  <a:lnTo>
                    <a:pt x="31727" y="465669"/>
                  </a:lnTo>
                  <a:lnTo>
                    <a:pt x="42900" y="513428"/>
                  </a:lnTo>
                  <a:lnTo>
                    <a:pt x="55662" y="560455"/>
                  </a:lnTo>
                  <a:lnTo>
                    <a:pt x="69978" y="606713"/>
                  </a:lnTo>
                  <a:lnTo>
                    <a:pt x="85814" y="652162"/>
                  </a:lnTo>
                  <a:lnTo>
                    <a:pt x="103133" y="696764"/>
                  </a:lnTo>
                  <a:lnTo>
                    <a:pt x="121903" y="740478"/>
                  </a:lnTo>
                  <a:lnTo>
                    <a:pt x="142088" y="783266"/>
                  </a:lnTo>
                  <a:lnTo>
                    <a:pt x="163652" y="825090"/>
                  </a:lnTo>
                  <a:lnTo>
                    <a:pt x="186563" y="865910"/>
                  </a:lnTo>
                  <a:lnTo>
                    <a:pt x="210783" y="905686"/>
                  </a:lnTo>
                  <a:lnTo>
                    <a:pt x="236280" y="944381"/>
                  </a:lnTo>
                  <a:lnTo>
                    <a:pt x="263018" y="981955"/>
                  </a:lnTo>
                  <a:lnTo>
                    <a:pt x="290963" y="1018369"/>
                  </a:lnTo>
                  <a:lnTo>
                    <a:pt x="310178" y="1041609"/>
                  </a:lnTo>
                </a:path>
              </a:pathLst>
            </a:custGeom>
            <a:ln w="3175">
              <a:solidFill>
                <a:srgbClr val="ABABAA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62" name="object 462"/>
            <p:cNvSpPr/>
            <p:nvPr/>
          </p:nvSpPr>
          <p:spPr>
            <a:xfrm>
              <a:off x="3940654" y="3226603"/>
              <a:ext cx="538480" cy="1948180"/>
            </a:xfrm>
            <a:custGeom>
              <a:avLst/>
              <a:gdLst/>
              <a:ahLst/>
              <a:cxnLst/>
              <a:rect l="l" t="t" r="r" b="b"/>
              <a:pathLst>
                <a:path w="538479" h="1948179">
                  <a:moveTo>
                    <a:pt x="10238" y="903135"/>
                  </a:moveTo>
                  <a:lnTo>
                    <a:pt x="8180" y="919646"/>
                  </a:lnTo>
                  <a:lnTo>
                    <a:pt x="8103" y="920266"/>
                  </a:lnTo>
                  <a:lnTo>
                    <a:pt x="3689" y="969937"/>
                  </a:lnTo>
                  <a:lnTo>
                    <a:pt x="3624" y="970670"/>
                  </a:lnTo>
                  <a:lnTo>
                    <a:pt x="957" y="1020762"/>
                  </a:lnTo>
                  <a:lnTo>
                    <a:pt x="912" y="1021611"/>
                  </a:lnTo>
                  <a:lnTo>
                    <a:pt x="110" y="1066799"/>
                  </a:lnTo>
                  <a:lnTo>
                    <a:pt x="0" y="1073050"/>
                  </a:lnTo>
                  <a:lnTo>
                    <a:pt x="893" y="1123409"/>
                  </a:lnTo>
                  <a:lnTo>
                    <a:pt x="912" y="1124479"/>
                  </a:lnTo>
                  <a:lnTo>
                    <a:pt x="3562" y="1174236"/>
                  </a:lnTo>
                  <a:lnTo>
                    <a:pt x="3624" y="1175410"/>
                  </a:lnTo>
                  <a:lnTo>
                    <a:pt x="7990" y="1224528"/>
                  </a:lnTo>
                  <a:lnTo>
                    <a:pt x="8103" y="1225805"/>
                  </a:lnTo>
                  <a:lnTo>
                    <a:pt x="14313" y="1275625"/>
                  </a:lnTo>
                  <a:lnTo>
                    <a:pt x="22219" y="1324830"/>
                  </a:lnTo>
                  <a:lnTo>
                    <a:pt x="31787" y="1373381"/>
                  </a:lnTo>
                  <a:lnTo>
                    <a:pt x="42981" y="1421240"/>
                  </a:lnTo>
                  <a:lnTo>
                    <a:pt x="55768" y="1468366"/>
                  </a:lnTo>
                  <a:lnTo>
                    <a:pt x="70111" y="1514722"/>
                  </a:lnTo>
                  <a:lnTo>
                    <a:pt x="85977" y="1560267"/>
                  </a:lnTo>
                  <a:lnTo>
                    <a:pt x="103329" y="1604963"/>
                  </a:lnTo>
                  <a:lnTo>
                    <a:pt x="122135" y="1648770"/>
                  </a:lnTo>
                  <a:lnTo>
                    <a:pt x="142358" y="1691650"/>
                  </a:lnTo>
                  <a:lnTo>
                    <a:pt x="163964" y="1733563"/>
                  </a:lnTo>
                  <a:lnTo>
                    <a:pt x="186919" y="1774471"/>
                  </a:lnTo>
                  <a:lnTo>
                    <a:pt x="211186" y="1814333"/>
                  </a:lnTo>
                  <a:lnTo>
                    <a:pt x="236732" y="1853111"/>
                  </a:lnTo>
                  <a:lnTo>
                    <a:pt x="263522" y="1890767"/>
                  </a:lnTo>
                  <a:lnTo>
                    <a:pt x="291521" y="1927260"/>
                  </a:lnTo>
                  <a:lnTo>
                    <a:pt x="312431" y="1947738"/>
                  </a:lnTo>
                  <a:lnTo>
                    <a:pt x="293216" y="1924498"/>
                  </a:lnTo>
                  <a:lnTo>
                    <a:pt x="265271" y="1888084"/>
                  </a:lnTo>
                  <a:lnTo>
                    <a:pt x="238533" y="1850510"/>
                  </a:lnTo>
                  <a:lnTo>
                    <a:pt x="213037" y="1811815"/>
                  </a:lnTo>
                  <a:lnTo>
                    <a:pt x="188816" y="1772039"/>
                  </a:lnTo>
                  <a:lnTo>
                    <a:pt x="165906" y="1731219"/>
                  </a:lnTo>
                  <a:lnTo>
                    <a:pt x="144341" y="1689395"/>
                  </a:lnTo>
                  <a:lnTo>
                    <a:pt x="124156" y="1646607"/>
                  </a:lnTo>
                  <a:lnTo>
                    <a:pt x="105387" y="1602892"/>
                  </a:lnTo>
                  <a:lnTo>
                    <a:pt x="88067" y="1558291"/>
                  </a:lnTo>
                  <a:lnTo>
                    <a:pt x="72231" y="1512842"/>
                  </a:lnTo>
                  <a:lnTo>
                    <a:pt x="57915" y="1466584"/>
                  </a:lnTo>
                  <a:lnTo>
                    <a:pt x="45153" y="1419556"/>
                  </a:lnTo>
                  <a:lnTo>
                    <a:pt x="33980" y="1371798"/>
                  </a:lnTo>
                  <a:lnTo>
                    <a:pt x="24430" y="1323347"/>
                  </a:lnTo>
                  <a:lnTo>
                    <a:pt x="16539" y="1274244"/>
                  </a:lnTo>
                  <a:lnTo>
                    <a:pt x="10341" y="1224528"/>
                  </a:lnTo>
                  <a:lnTo>
                    <a:pt x="5975" y="1175410"/>
                  </a:lnTo>
                  <a:lnTo>
                    <a:pt x="3220" y="1124479"/>
                  </a:lnTo>
                  <a:lnTo>
                    <a:pt x="2270" y="1073050"/>
                  </a:lnTo>
                  <a:lnTo>
                    <a:pt x="2346" y="1066799"/>
                  </a:lnTo>
                  <a:lnTo>
                    <a:pt x="3022" y="1028699"/>
                  </a:lnTo>
                  <a:lnTo>
                    <a:pt x="3148" y="1021611"/>
                  </a:lnTo>
                  <a:lnTo>
                    <a:pt x="3163" y="1020762"/>
                  </a:lnTo>
                  <a:lnTo>
                    <a:pt x="5832" y="970670"/>
                  </a:lnTo>
                  <a:lnTo>
                    <a:pt x="10286" y="920266"/>
                  </a:lnTo>
                  <a:lnTo>
                    <a:pt x="12026" y="906128"/>
                  </a:lnTo>
                  <a:lnTo>
                    <a:pt x="10238" y="903135"/>
                  </a:lnTo>
                  <a:close/>
                </a:path>
                <a:path w="538479" h="1948179">
                  <a:moveTo>
                    <a:pt x="538385" y="0"/>
                  </a:moveTo>
                  <a:lnTo>
                    <a:pt x="518433" y="0"/>
                  </a:lnTo>
                  <a:lnTo>
                    <a:pt x="482947" y="38099"/>
                  </a:lnTo>
                  <a:lnTo>
                    <a:pt x="448427" y="63499"/>
                  </a:lnTo>
                  <a:lnTo>
                    <a:pt x="414907" y="88899"/>
                  </a:lnTo>
                  <a:lnTo>
                    <a:pt x="382421" y="126999"/>
                  </a:lnTo>
                  <a:lnTo>
                    <a:pt x="351005" y="152399"/>
                  </a:lnTo>
                  <a:lnTo>
                    <a:pt x="320693" y="190499"/>
                  </a:lnTo>
                  <a:lnTo>
                    <a:pt x="311473" y="203199"/>
                  </a:lnTo>
                  <a:lnTo>
                    <a:pt x="315096" y="202440"/>
                  </a:lnTo>
                  <a:lnTo>
                    <a:pt x="322332" y="190499"/>
                  </a:lnTo>
                  <a:lnTo>
                    <a:pt x="352585" y="152399"/>
                  </a:lnTo>
                  <a:lnTo>
                    <a:pt x="383940" y="126999"/>
                  </a:lnTo>
                  <a:lnTo>
                    <a:pt x="416362" y="88899"/>
                  </a:lnTo>
                  <a:lnTo>
                    <a:pt x="449817" y="63499"/>
                  </a:lnTo>
                  <a:lnTo>
                    <a:pt x="484269" y="38099"/>
                  </a:lnTo>
                  <a:lnTo>
                    <a:pt x="519685" y="12699"/>
                  </a:lnTo>
                  <a:lnTo>
                    <a:pt x="538385" y="0"/>
                  </a:lnTo>
                  <a:close/>
                </a:path>
                <a:path w="538479" h="1948179">
                  <a:moveTo>
                    <a:pt x="372034" y="190499"/>
                  </a:moveTo>
                  <a:lnTo>
                    <a:pt x="315096" y="202440"/>
                  </a:lnTo>
                  <a:lnTo>
                    <a:pt x="314635" y="203199"/>
                  </a:lnTo>
                  <a:lnTo>
                    <a:pt x="372034" y="190499"/>
                  </a:lnTo>
                  <a:close/>
                </a:path>
              </a:pathLst>
            </a:custGeom>
            <a:solidFill>
              <a:srgbClr val="ABABA9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63" name="object 463"/>
            <p:cNvSpPr/>
            <p:nvPr/>
          </p:nvSpPr>
          <p:spPr>
            <a:xfrm>
              <a:off x="3942907" y="4132732"/>
              <a:ext cx="310515" cy="1042035"/>
            </a:xfrm>
            <a:custGeom>
              <a:avLst/>
              <a:gdLst/>
              <a:ahLst/>
              <a:cxnLst/>
              <a:rect l="l" t="t" r="r" b="b"/>
              <a:pathLst>
                <a:path w="310514" h="1042035">
                  <a:moveTo>
                    <a:pt x="310178" y="1041609"/>
                  </a:moveTo>
                  <a:lnTo>
                    <a:pt x="263018" y="981955"/>
                  </a:lnTo>
                  <a:lnTo>
                    <a:pt x="236280" y="944381"/>
                  </a:lnTo>
                  <a:lnTo>
                    <a:pt x="210783" y="905686"/>
                  </a:lnTo>
                  <a:lnTo>
                    <a:pt x="186563" y="865910"/>
                  </a:lnTo>
                  <a:lnTo>
                    <a:pt x="163652" y="825090"/>
                  </a:lnTo>
                  <a:lnTo>
                    <a:pt x="142088" y="783266"/>
                  </a:lnTo>
                  <a:lnTo>
                    <a:pt x="121903" y="740478"/>
                  </a:lnTo>
                  <a:lnTo>
                    <a:pt x="103133" y="696764"/>
                  </a:lnTo>
                  <a:lnTo>
                    <a:pt x="85814" y="652162"/>
                  </a:lnTo>
                  <a:lnTo>
                    <a:pt x="69978" y="606713"/>
                  </a:lnTo>
                  <a:lnTo>
                    <a:pt x="55662" y="560455"/>
                  </a:lnTo>
                  <a:lnTo>
                    <a:pt x="42900" y="513428"/>
                  </a:lnTo>
                  <a:lnTo>
                    <a:pt x="31727" y="465669"/>
                  </a:lnTo>
                  <a:lnTo>
                    <a:pt x="22177" y="417219"/>
                  </a:lnTo>
                  <a:lnTo>
                    <a:pt x="14286" y="368116"/>
                  </a:lnTo>
                  <a:lnTo>
                    <a:pt x="8088" y="318399"/>
                  </a:lnTo>
                  <a:lnTo>
                    <a:pt x="3617" y="268107"/>
                  </a:lnTo>
                  <a:lnTo>
                    <a:pt x="910" y="217280"/>
                  </a:lnTo>
                  <a:lnTo>
                    <a:pt x="0" y="165956"/>
                  </a:lnTo>
                  <a:lnTo>
                    <a:pt x="910" y="114634"/>
                  </a:lnTo>
                  <a:lnTo>
                    <a:pt x="3617" y="63808"/>
                  </a:lnTo>
                  <a:lnTo>
                    <a:pt x="8088" y="13517"/>
                  </a:lnTo>
                  <a:lnTo>
                    <a:pt x="9773" y="0"/>
                  </a:lnTo>
                </a:path>
              </a:pathLst>
            </a:custGeom>
            <a:ln w="3175">
              <a:solidFill>
                <a:srgbClr val="ABABA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464" name="object 464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4251978" y="3213753"/>
              <a:ext cx="227212" cy="207655"/>
            </a:xfrm>
            <a:prstGeom prst="rect">
              <a:avLst/>
            </a:prstGeom>
          </p:spPr>
        </p:pic>
        <p:sp>
          <p:nvSpPr>
            <p:cNvPr id="465" name="object 465"/>
            <p:cNvSpPr/>
            <p:nvPr/>
          </p:nvSpPr>
          <p:spPr>
            <a:xfrm>
              <a:off x="3940654" y="4129739"/>
              <a:ext cx="306705" cy="1042669"/>
            </a:xfrm>
            <a:custGeom>
              <a:avLst/>
              <a:gdLst/>
              <a:ahLst/>
              <a:cxnLst/>
              <a:rect l="l" t="t" r="r" b="b"/>
              <a:pathLst>
                <a:path w="306704" h="1042670">
                  <a:moveTo>
                    <a:pt x="10238" y="0"/>
                  </a:moveTo>
                  <a:lnTo>
                    <a:pt x="8103" y="17131"/>
                  </a:lnTo>
                  <a:lnTo>
                    <a:pt x="3624" y="67534"/>
                  </a:lnTo>
                  <a:lnTo>
                    <a:pt x="912" y="118475"/>
                  </a:lnTo>
                  <a:lnTo>
                    <a:pt x="0" y="169914"/>
                  </a:lnTo>
                  <a:lnTo>
                    <a:pt x="912" y="221343"/>
                  </a:lnTo>
                  <a:lnTo>
                    <a:pt x="3624" y="272275"/>
                  </a:lnTo>
                  <a:lnTo>
                    <a:pt x="8103" y="322670"/>
                  </a:lnTo>
                  <a:lnTo>
                    <a:pt x="14313" y="372489"/>
                  </a:lnTo>
                  <a:lnTo>
                    <a:pt x="22219" y="421694"/>
                  </a:lnTo>
                  <a:lnTo>
                    <a:pt x="31787" y="470246"/>
                  </a:lnTo>
                  <a:lnTo>
                    <a:pt x="42981" y="518104"/>
                  </a:lnTo>
                  <a:lnTo>
                    <a:pt x="55768" y="565231"/>
                  </a:lnTo>
                  <a:lnTo>
                    <a:pt x="70111" y="611586"/>
                  </a:lnTo>
                  <a:lnTo>
                    <a:pt x="85977" y="657132"/>
                  </a:lnTo>
                  <a:lnTo>
                    <a:pt x="103329" y="701827"/>
                  </a:lnTo>
                  <a:lnTo>
                    <a:pt x="122135" y="745635"/>
                  </a:lnTo>
                  <a:lnTo>
                    <a:pt x="142358" y="788515"/>
                  </a:lnTo>
                  <a:lnTo>
                    <a:pt x="163964" y="830428"/>
                  </a:lnTo>
                  <a:lnTo>
                    <a:pt x="186919" y="871335"/>
                  </a:lnTo>
                  <a:lnTo>
                    <a:pt x="211186" y="911198"/>
                  </a:lnTo>
                  <a:lnTo>
                    <a:pt x="236732" y="949976"/>
                  </a:lnTo>
                  <a:lnTo>
                    <a:pt x="263522" y="987631"/>
                  </a:lnTo>
                  <a:lnTo>
                    <a:pt x="291521" y="1024124"/>
                  </a:lnTo>
                  <a:lnTo>
                    <a:pt x="306618" y="1042388"/>
                  </a:lnTo>
                </a:path>
              </a:pathLst>
            </a:custGeom>
            <a:ln w="3175">
              <a:solidFill>
                <a:srgbClr val="ABABA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66" name="object 466"/>
            <p:cNvSpPr/>
            <p:nvPr/>
          </p:nvSpPr>
          <p:spPr>
            <a:xfrm>
              <a:off x="3938251" y="3226603"/>
              <a:ext cx="532765" cy="1945639"/>
            </a:xfrm>
            <a:custGeom>
              <a:avLst/>
              <a:gdLst/>
              <a:ahLst/>
              <a:cxnLst/>
              <a:rect l="l" t="t" r="r" b="b"/>
              <a:pathLst>
                <a:path w="532764" h="1945639">
                  <a:moveTo>
                    <a:pt x="10731" y="899938"/>
                  </a:moveTo>
                  <a:lnTo>
                    <a:pt x="7742" y="924510"/>
                  </a:lnTo>
                  <a:lnTo>
                    <a:pt x="3462" y="973845"/>
                  </a:lnTo>
                  <a:lnTo>
                    <a:pt x="979" y="1021611"/>
                  </a:lnTo>
                  <a:lnTo>
                    <a:pt x="871" y="1023692"/>
                  </a:lnTo>
                  <a:lnTo>
                    <a:pt x="124" y="1066799"/>
                  </a:lnTo>
                  <a:lnTo>
                    <a:pt x="0" y="1074015"/>
                  </a:lnTo>
                  <a:lnTo>
                    <a:pt x="871" y="1124328"/>
                  </a:lnTo>
                  <a:lnTo>
                    <a:pt x="3462" y="1174166"/>
                  </a:lnTo>
                  <a:lnTo>
                    <a:pt x="7742" y="1223494"/>
                  </a:lnTo>
                  <a:lnTo>
                    <a:pt x="13677" y="1272276"/>
                  </a:lnTo>
                  <a:lnTo>
                    <a:pt x="21236" y="1320473"/>
                  </a:lnTo>
                  <a:lnTo>
                    <a:pt x="30385" y="1368051"/>
                  </a:lnTo>
                  <a:lnTo>
                    <a:pt x="41093" y="1414972"/>
                  </a:lnTo>
                  <a:lnTo>
                    <a:pt x="53326" y="1461200"/>
                  </a:lnTo>
                  <a:lnTo>
                    <a:pt x="67053" y="1506699"/>
                  </a:lnTo>
                  <a:lnTo>
                    <a:pt x="82240" y="1551433"/>
                  </a:lnTo>
                  <a:lnTo>
                    <a:pt x="98856" y="1595364"/>
                  </a:lnTo>
                  <a:lnTo>
                    <a:pt x="116802" y="1638299"/>
                  </a:lnTo>
                  <a:lnTo>
                    <a:pt x="136242" y="1680673"/>
                  </a:lnTo>
                  <a:lnTo>
                    <a:pt x="156948" y="1721978"/>
                  </a:lnTo>
                  <a:lnTo>
                    <a:pt x="178952" y="1762336"/>
                  </a:lnTo>
                  <a:lnTo>
                    <a:pt x="202223" y="1801709"/>
                  </a:lnTo>
                  <a:lnTo>
                    <a:pt x="226726" y="1840060"/>
                  </a:lnTo>
                  <a:lnTo>
                    <a:pt x="252431" y="1877355"/>
                  </a:lnTo>
                  <a:lnTo>
                    <a:pt x="279305" y="1913555"/>
                  </a:lnTo>
                  <a:lnTo>
                    <a:pt x="302901" y="1943099"/>
                  </a:lnTo>
                  <a:lnTo>
                    <a:pt x="303008" y="1943233"/>
                  </a:lnTo>
                  <a:lnTo>
                    <a:pt x="309022" y="1945524"/>
                  </a:lnTo>
                  <a:lnTo>
                    <a:pt x="293924" y="1927260"/>
                  </a:lnTo>
                  <a:lnTo>
                    <a:pt x="265926" y="1890767"/>
                  </a:lnTo>
                  <a:lnTo>
                    <a:pt x="239136" y="1853111"/>
                  </a:lnTo>
                  <a:lnTo>
                    <a:pt x="213590" y="1814333"/>
                  </a:lnTo>
                  <a:lnTo>
                    <a:pt x="189322" y="1774471"/>
                  </a:lnTo>
                  <a:lnTo>
                    <a:pt x="166368" y="1733563"/>
                  </a:lnTo>
                  <a:lnTo>
                    <a:pt x="144762" y="1691650"/>
                  </a:lnTo>
                  <a:lnTo>
                    <a:pt x="124538" y="1648770"/>
                  </a:lnTo>
                  <a:lnTo>
                    <a:pt x="105733" y="1604963"/>
                  </a:lnTo>
                  <a:lnTo>
                    <a:pt x="88380" y="1560267"/>
                  </a:lnTo>
                  <a:lnTo>
                    <a:pt x="72514" y="1514722"/>
                  </a:lnTo>
                  <a:lnTo>
                    <a:pt x="58171" y="1468366"/>
                  </a:lnTo>
                  <a:lnTo>
                    <a:pt x="45385" y="1421240"/>
                  </a:lnTo>
                  <a:lnTo>
                    <a:pt x="34190" y="1373381"/>
                  </a:lnTo>
                  <a:lnTo>
                    <a:pt x="24623" y="1324830"/>
                  </a:lnTo>
                  <a:lnTo>
                    <a:pt x="16716" y="1275625"/>
                  </a:lnTo>
                  <a:lnTo>
                    <a:pt x="10506" y="1225805"/>
                  </a:lnTo>
                  <a:lnTo>
                    <a:pt x="6028" y="1175410"/>
                  </a:lnTo>
                  <a:lnTo>
                    <a:pt x="3315" y="1124479"/>
                  </a:lnTo>
                  <a:lnTo>
                    <a:pt x="2420" y="1074015"/>
                  </a:lnTo>
                  <a:lnTo>
                    <a:pt x="2514" y="1066799"/>
                  </a:lnTo>
                  <a:lnTo>
                    <a:pt x="3189" y="1028699"/>
                  </a:lnTo>
                  <a:lnTo>
                    <a:pt x="6028" y="970670"/>
                  </a:lnTo>
                  <a:lnTo>
                    <a:pt x="10506" y="920266"/>
                  </a:lnTo>
                  <a:lnTo>
                    <a:pt x="12641" y="903135"/>
                  </a:lnTo>
                  <a:lnTo>
                    <a:pt x="10731" y="899938"/>
                  </a:lnTo>
                  <a:close/>
                </a:path>
                <a:path w="532764" h="1945639">
                  <a:moveTo>
                    <a:pt x="322105" y="191865"/>
                  </a:moveTo>
                  <a:lnTo>
                    <a:pt x="310564" y="203199"/>
                  </a:lnTo>
                  <a:lnTo>
                    <a:pt x="314435" y="202430"/>
                  </a:lnTo>
                  <a:lnTo>
                    <a:pt x="322105" y="191865"/>
                  </a:lnTo>
                  <a:close/>
                </a:path>
                <a:path w="532764" h="1945639">
                  <a:moveTo>
                    <a:pt x="374437" y="190499"/>
                  </a:moveTo>
                  <a:lnTo>
                    <a:pt x="314435" y="202430"/>
                  </a:lnTo>
                  <a:lnTo>
                    <a:pt x="313876" y="203199"/>
                  </a:lnTo>
                  <a:lnTo>
                    <a:pt x="374437" y="190499"/>
                  </a:lnTo>
                  <a:close/>
                </a:path>
                <a:path w="532764" h="1945639">
                  <a:moveTo>
                    <a:pt x="362150" y="145332"/>
                  </a:moveTo>
                  <a:lnTo>
                    <a:pt x="353408" y="152399"/>
                  </a:lnTo>
                  <a:lnTo>
                    <a:pt x="323097" y="190499"/>
                  </a:lnTo>
                  <a:lnTo>
                    <a:pt x="322105" y="191865"/>
                  </a:lnTo>
                  <a:lnTo>
                    <a:pt x="336428" y="177799"/>
                  </a:lnTo>
                  <a:lnTo>
                    <a:pt x="362150" y="145332"/>
                  </a:lnTo>
                  <a:close/>
                </a:path>
                <a:path w="532764" h="1945639">
                  <a:moveTo>
                    <a:pt x="497288" y="25283"/>
                  </a:moveTo>
                  <a:lnTo>
                    <a:pt x="463268" y="50799"/>
                  </a:lnTo>
                  <a:lnTo>
                    <a:pt x="430065" y="76199"/>
                  </a:lnTo>
                  <a:lnTo>
                    <a:pt x="397835" y="101599"/>
                  </a:lnTo>
                  <a:lnTo>
                    <a:pt x="366612" y="139699"/>
                  </a:lnTo>
                  <a:lnTo>
                    <a:pt x="362150" y="145332"/>
                  </a:lnTo>
                  <a:lnTo>
                    <a:pt x="384825" y="126999"/>
                  </a:lnTo>
                  <a:lnTo>
                    <a:pt x="417310" y="88899"/>
                  </a:lnTo>
                  <a:lnTo>
                    <a:pt x="450831" y="63499"/>
                  </a:lnTo>
                  <a:lnTo>
                    <a:pt x="485351" y="38099"/>
                  </a:lnTo>
                  <a:lnTo>
                    <a:pt x="497288" y="25283"/>
                  </a:lnTo>
                  <a:close/>
                </a:path>
                <a:path w="532764" h="1945639">
                  <a:moveTo>
                    <a:pt x="532466" y="0"/>
                  </a:moveTo>
                  <a:lnTo>
                    <a:pt x="520836" y="0"/>
                  </a:lnTo>
                  <a:lnTo>
                    <a:pt x="496695" y="25920"/>
                  </a:lnTo>
                  <a:lnTo>
                    <a:pt x="532466" y="0"/>
                  </a:lnTo>
                  <a:close/>
                </a:path>
              </a:pathLst>
            </a:custGeom>
            <a:solidFill>
              <a:srgbClr val="ABABA9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67" name="object 467"/>
            <p:cNvSpPr/>
            <p:nvPr/>
          </p:nvSpPr>
          <p:spPr>
            <a:xfrm>
              <a:off x="3940654" y="4129739"/>
              <a:ext cx="306705" cy="1042669"/>
            </a:xfrm>
            <a:custGeom>
              <a:avLst/>
              <a:gdLst/>
              <a:ahLst/>
              <a:cxnLst/>
              <a:rect l="l" t="t" r="r" b="b"/>
              <a:pathLst>
                <a:path w="306704" h="1042670">
                  <a:moveTo>
                    <a:pt x="306618" y="1042388"/>
                  </a:moveTo>
                  <a:lnTo>
                    <a:pt x="263522" y="987631"/>
                  </a:lnTo>
                  <a:lnTo>
                    <a:pt x="236732" y="949976"/>
                  </a:lnTo>
                  <a:lnTo>
                    <a:pt x="211186" y="911198"/>
                  </a:lnTo>
                  <a:lnTo>
                    <a:pt x="186919" y="871335"/>
                  </a:lnTo>
                  <a:lnTo>
                    <a:pt x="163964" y="830428"/>
                  </a:lnTo>
                  <a:lnTo>
                    <a:pt x="142358" y="788515"/>
                  </a:lnTo>
                  <a:lnTo>
                    <a:pt x="122135" y="745635"/>
                  </a:lnTo>
                  <a:lnTo>
                    <a:pt x="103329" y="701827"/>
                  </a:lnTo>
                  <a:lnTo>
                    <a:pt x="85977" y="657132"/>
                  </a:lnTo>
                  <a:lnTo>
                    <a:pt x="70111" y="611586"/>
                  </a:lnTo>
                  <a:lnTo>
                    <a:pt x="55768" y="565231"/>
                  </a:lnTo>
                  <a:lnTo>
                    <a:pt x="42981" y="518104"/>
                  </a:lnTo>
                  <a:lnTo>
                    <a:pt x="31787" y="470246"/>
                  </a:lnTo>
                  <a:lnTo>
                    <a:pt x="22219" y="421694"/>
                  </a:lnTo>
                  <a:lnTo>
                    <a:pt x="14313" y="372489"/>
                  </a:lnTo>
                  <a:lnTo>
                    <a:pt x="8103" y="322670"/>
                  </a:lnTo>
                  <a:lnTo>
                    <a:pt x="3624" y="272275"/>
                  </a:lnTo>
                  <a:lnTo>
                    <a:pt x="912" y="221343"/>
                  </a:lnTo>
                  <a:lnTo>
                    <a:pt x="0" y="169914"/>
                  </a:lnTo>
                  <a:lnTo>
                    <a:pt x="912" y="118475"/>
                  </a:lnTo>
                  <a:lnTo>
                    <a:pt x="3624" y="67534"/>
                  </a:lnTo>
                  <a:lnTo>
                    <a:pt x="8103" y="17131"/>
                  </a:lnTo>
                  <a:lnTo>
                    <a:pt x="10238" y="0"/>
                  </a:lnTo>
                </a:path>
              </a:pathLst>
            </a:custGeom>
            <a:ln w="3175">
              <a:solidFill>
                <a:srgbClr val="ABABA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468" name="object 468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4248665" y="3213753"/>
              <a:ext cx="227377" cy="208577"/>
            </a:xfrm>
            <a:prstGeom prst="rect">
              <a:avLst/>
            </a:prstGeom>
          </p:spPr>
        </p:pic>
        <p:sp>
          <p:nvSpPr>
            <p:cNvPr id="469" name="object 469"/>
            <p:cNvSpPr/>
            <p:nvPr/>
          </p:nvSpPr>
          <p:spPr>
            <a:xfrm>
              <a:off x="3938251" y="4126542"/>
              <a:ext cx="303530" cy="1043305"/>
            </a:xfrm>
            <a:custGeom>
              <a:avLst/>
              <a:gdLst/>
              <a:ahLst/>
              <a:cxnLst/>
              <a:rect l="l" t="t" r="r" b="b"/>
              <a:pathLst>
                <a:path w="303529" h="1043304">
                  <a:moveTo>
                    <a:pt x="10731" y="0"/>
                  </a:moveTo>
                  <a:lnTo>
                    <a:pt x="7742" y="24572"/>
                  </a:lnTo>
                  <a:lnTo>
                    <a:pt x="3462" y="73907"/>
                  </a:lnTo>
                  <a:lnTo>
                    <a:pt x="871" y="123754"/>
                  </a:lnTo>
                  <a:lnTo>
                    <a:pt x="0" y="174076"/>
                  </a:lnTo>
                  <a:lnTo>
                    <a:pt x="871" y="224389"/>
                  </a:lnTo>
                  <a:lnTo>
                    <a:pt x="3462" y="274228"/>
                  </a:lnTo>
                  <a:lnTo>
                    <a:pt x="7742" y="323556"/>
                  </a:lnTo>
                  <a:lnTo>
                    <a:pt x="13677" y="372337"/>
                  </a:lnTo>
                  <a:lnTo>
                    <a:pt x="21236" y="420535"/>
                  </a:lnTo>
                  <a:lnTo>
                    <a:pt x="30385" y="468112"/>
                  </a:lnTo>
                  <a:lnTo>
                    <a:pt x="41093" y="515034"/>
                  </a:lnTo>
                  <a:lnTo>
                    <a:pt x="53326" y="561262"/>
                  </a:lnTo>
                  <a:lnTo>
                    <a:pt x="67053" y="606761"/>
                  </a:lnTo>
                  <a:lnTo>
                    <a:pt x="82240" y="651494"/>
                  </a:lnTo>
                  <a:lnTo>
                    <a:pt x="98856" y="695425"/>
                  </a:lnTo>
                  <a:lnTo>
                    <a:pt x="116867" y="738517"/>
                  </a:lnTo>
                  <a:lnTo>
                    <a:pt x="136242" y="780735"/>
                  </a:lnTo>
                  <a:lnTo>
                    <a:pt x="156948" y="822040"/>
                  </a:lnTo>
                  <a:lnTo>
                    <a:pt x="178952" y="862397"/>
                  </a:lnTo>
                  <a:lnTo>
                    <a:pt x="202223" y="901770"/>
                  </a:lnTo>
                  <a:lnTo>
                    <a:pt x="226726" y="940122"/>
                  </a:lnTo>
                  <a:lnTo>
                    <a:pt x="252431" y="977417"/>
                  </a:lnTo>
                  <a:lnTo>
                    <a:pt x="279305" y="1013617"/>
                  </a:lnTo>
                  <a:lnTo>
                    <a:pt x="303008" y="1043295"/>
                  </a:lnTo>
                </a:path>
              </a:pathLst>
            </a:custGeom>
            <a:ln w="3175">
              <a:solidFill>
                <a:srgbClr val="ABABA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70" name="object 470"/>
            <p:cNvSpPr/>
            <p:nvPr/>
          </p:nvSpPr>
          <p:spPr>
            <a:xfrm>
              <a:off x="3935826" y="3213903"/>
              <a:ext cx="537210" cy="1956435"/>
            </a:xfrm>
            <a:custGeom>
              <a:avLst/>
              <a:gdLst/>
              <a:ahLst/>
              <a:cxnLst/>
              <a:rect l="l" t="t" r="r" b="b"/>
              <a:pathLst>
                <a:path w="537210" h="1956435">
                  <a:moveTo>
                    <a:pt x="11222" y="909401"/>
                  </a:moveTo>
                  <a:lnTo>
                    <a:pt x="7839" y="937210"/>
                  </a:lnTo>
                  <a:lnTo>
                    <a:pt x="7759" y="937865"/>
                  </a:lnTo>
                  <a:lnTo>
                    <a:pt x="3536" y="986545"/>
                  </a:lnTo>
                  <a:lnTo>
                    <a:pt x="3470" y="987303"/>
                  </a:lnTo>
                  <a:lnTo>
                    <a:pt x="917" y="1036392"/>
                  </a:lnTo>
                  <a:lnTo>
                    <a:pt x="801" y="1041399"/>
                  </a:lnTo>
                  <a:lnTo>
                    <a:pt x="141" y="1079499"/>
                  </a:lnTo>
                  <a:lnTo>
                    <a:pt x="16" y="1086715"/>
                  </a:lnTo>
                  <a:lnTo>
                    <a:pt x="0" y="1087679"/>
                  </a:lnTo>
                  <a:lnTo>
                    <a:pt x="854" y="1137027"/>
                  </a:lnTo>
                  <a:lnTo>
                    <a:pt x="873" y="1138095"/>
                  </a:lnTo>
                  <a:lnTo>
                    <a:pt x="3409" y="1186866"/>
                  </a:lnTo>
                  <a:lnTo>
                    <a:pt x="3470" y="1188037"/>
                  </a:lnTo>
                  <a:lnTo>
                    <a:pt x="7649" y="1236194"/>
                  </a:lnTo>
                  <a:lnTo>
                    <a:pt x="7759" y="1237467"/>
                  </a:lnTo>
                  <a:lnTo>
                    <a:pt x="13708" y="1286349"/>
                  </a:lnTo>
                  <a:lnTo>
                    <a:pt x="21283" y="1334647"/>
                  </a:lnTo>
                  <a:lnTo>
                    <a:pt x="30452" y="1382323"/>
                  </a:lnTo>
                  <a:lnTo>
                    <a:pt x="41183" y="1429343"/>
                  </a:lnTo>
                  <a:lnTo>
                    <a:pt x="53443" y="1475668"/>
                  </a:lnTo>
                  <a:lnTo>
                    <a:pt x="67199" y="1521263"/>
                  </a:lnTo>
                  <a:lnTo>
                    <a:pt x="82420" y="1566090"/>
                  </a:lnTo>
                  <a:lnTo>
                    <a:pt x="99072" y="1610114"/>
                  </a:lnTo>
                  <a:lnTo>
                    <a:pt x="117123" y="1653298"/>
                  </a:lnTo>
                  <a:lnTo>
                    <a:pt x="136540" y="1695605"/>
                  </a:lnTo>
                  <a:lnTo>
                    <a:pt x="157290" y="1736998"/>
                  </a:lnTo>
                  <a:lnTo>
                    <a:pt x="179342" y="1777442"/>
                  </a:lnTo>
                  <a:lnTo>
                    <a:pt x="202663" y="1816899"/>
                  </a:lnTo>
                  <a:lnTo>
                    <a:pt x="227220" y="1855333"/>
                  </a:lnTo>
                  <a:lnTo>
                    <a:pt x="252980" y="1892708"/>
                  </a:lnTo>
                  <a:lnTo>
                    <a:pt x="279912" y="1928986"/>
                  </a:lnTo>
                  <a:lnTo>
                    <a:pt x="305432" y="1955933"/>
                  </a:lnTo>
                  <a:lnTo>
                    <a:pt x="281730" y="1926255"/>
                  </a:lnTo>
                  <a:lnTo>
                    <a:pt x="254856" y="1890055"/>
                  </a:lnTo>
                  <a:lnTo>
                    <a:pt x="229151" y="1852760"/>
                  </a:lnTo>
                  <a:lnTo>
                    <a:pt x="204647" y="1814409"/>
                  </a:lnTo>
                  <a:lnTo>
                    <a:pt x="181377" y="1775036"/>
                  </a:lnTo>
                  <a:lnTo>
                    <a:pt x="159373" y="1734678"/>
                  </a:lnTo>
                  <a:lnTo>
                    <a:pt x="138667" y="1693373"/>
                  </a:lnTo>
                  <a:lnTo>
                    <a:pt x="119292" y="1651156"/>
                  </a:lnTo>
                  <a:lnTo>
                    <a:pt x="101280" y="1608063"/>
                  </a:lnTo>
                  <a:lnTo>
                    <a:pt x="84665" y="1564133"/>
                  </a:lnTo>
                  <a:lnTo>
                    <a:pt x="69477" y="1519399"/>
                  </a:lnTo>
                  <a:lnTo>
                    <a:pt x="55751" y="1473900"/>
                  </a:lnTo>
                  <a:lnTo>
                    <a:pt x="43518" y="1427672"/>
                  </a:lnTo>
                  <a:lnTo>
                    <a:pt x="32810" y="1380751"/>
                  </a:lnTo>
                  <a:lnTo>
                    <a:pt x="23724" y="1333499"/>
                  </a:lnTo>
                  <a:lnTo>
                    <a:pt x="16102" y="1284976"/>
                  </a:lnTo>
                  <a:lnTo>
                    <a:pt x="10167" y="1236194"/>
                  </a:lnTo>
                  <a:lnTo>
                    <a:pt x="5989" y="1188037"/>
                  </a:lnTo>
                  <a:lnTo>
                    <a:pt x="5887" y="1186866"/>
                  </a:lnTo>
                  <a:lnTo>
                    <a:pt x="3351" y="1138095"/>
                  </a:lnTo>
                  <a:lnTo>
                    <a:pt x="3295" y="1137027"/>
                  </a:lnTo>
                  <a:lnTo>
                    <a:pt x="2441" y="1087679"/>
                  </a:lnTo>
                  <a:lnTo>
                    <a:pt x="2549" y="1079499"/>
                  </a:lnTo>
                  <a:lnTo>
                    <a:pt x="3209" y="1041399"/>
                  </a:lnTo>
                  <a:lnTo>
                    <a:pt x="3295" y="1036392"/>
                  </a:lnTo>
                  <a:lnTo>
                    <a:pt x="5848" y="987303"/>
                  </a:lnTo>
                  <a:lnTo>
                    <a:pt x="5887" y="986545"/>
                  </a:lnTo>
                  <a:lnTo>
                    <a:pt x="10110" y="937865"/>
                  </a:lnTo>
                  <a:lnTo>
                    <a:pt x="10167" y="937210"/>
                  </a:lnTo>
                  <a:lnTo>
                    <a:pt x="13156" y="912638"/>
                  </a:lnTo>
                  <a:lnTo>
                    <a:pt x="11222" y="909401"/>
                  </a:lnTo>
                  <a:close/>
                </a:path>
                <a:path w="537210" h="1956435">
                  <a:moveTo>
                    <a:pt x="536792" y="0"/>
                  </a:moveTo>
                  <a:lnTo>
                    <a:pt x="533614" y="0"/>
                  </a:lnTo>
                  <a:lnTo>
                    <a:pt x="498486" y="26159"/>
                  </a:lnTo>
                  <a:lnTo>
                    <a:pt x="464269" y="53737"/>
                  </a:lnTo>
                  <a:lnTo>
                    <a:pt x="430995" y="82667"/>
                  </a:lnTo>
                  <a:lnTo>
                    <a:pt x="398697" y="112913"/>
                  </a:lnTo>
                  <a:lnTo>
                    <a:pt x="367407" y="144438"/>
                  </a:lnTo>
                  <a:lnTo>
                    <a:pt x="337157" y="177206"/>
                  </a:lnTo>
                  <a:lnTo>
                    <a:pt x="309685" y="209196"/>
                  </a:lnTo>
                  <a:lnTo>
                    <a:pt x="312989" y="208276"/>
                  </a:lnTo>
                  <a:lnTo>
                    <a:pt x="338853" y="178160"/>
                  </a:lnTo>
                  <a:lnTo>
                    <a:pt x="369037" y="145463"/>
                  </a:lnTo>
                  <a:lnTo>
                    <a:pt x="400260" y="114006"/>
                  </a:lnTo>
                  <a:lnTo>
                    <a:pt x="432490" y="83826"/>
                  </a:lnTo>
                  <a:lnTo>
                    <a:pt x="465693" y="54958"/>
                  </a:lnTo>
                  <a:lnTo>
                    <a:pt x="499837" y="27440"/>
                  </a:lnTo>
                  <a:lnTo>
                    <a:pt x="534891" y="1307"/>
                  </a:lnTo>
                  <a:lnTo>
                    <a:pt x="536792" y="0"/>
                  </a:lnTo>
                  <a:close/>
                </a:path>
              </a:pathLst>
            </a:custGeom>
            <a:solidFill>
              <a:srgbClr val="ABABA9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71" name="object 471"/>
            <p:cNvSpPr/>
            <p:nvPr/>
          </p:nvSpPr>
          <p:spPr>
            <a:xfrm>
              <a:off x="3938251" y="4126542"/>
              <a:ext cx="303530" cy="1043305"/>
            </a:xfrm>
            <a:custGeom>
              <a:avLst/>
              <a:gdLst/>
              <a:ahLst/>
              <a:cxnLst/>
              <a:rect l="l" t="t" r="r" b="b"/>
              <a:pathLst>
                <a:path w="303529" h="1043304">
                  <a:moveTo>
                    <a:pt x="303008" y="1043295"/>
                  </a:moveTo>
                  <a:lnTo>
                    <a:pt x="252431" y="977417"/>
                  </a:lnTo>
                  <a:lnTo>
                    <a:pt x="226726" y="940122"/>
                  </a:lnTo>
                  <a:lnTo>
                    <a:pt x="202223" y="901770"/>
                  </a:lnTo>
                  <a:lnTo>
                    <a:pt x="178952" y="862397"/>
                  </a:lnTo>
                  <a:lnTo>
                    <a:pt x="156948" y="822040"/>
                  </a:lnTo>
                  <a:lnTo>
                    <a:pt x="136242" y="780735"/>
                  </a:lnTo>
                  <a:lnTo>
                    <a:pt x="116867" y="738517"/>
                  </a:lnTo>
                  <a:lnTo>
                    <a:pt x="98856" y="695425"/>
                  </a:lnTo>
                  <a:lnTo>
                    <a:pt x="82240" y="651494"/>
                  </a:lnTo>
                  <a:lnTo>
                    <a:pt x="67053" y="606761"/>
                  </a:lnTo>
                  <a:lnTo>
                    <a:pt x="53326" y="561262"/>
                  </a:lnTo>
                  <a:lnTo>
                    <a:pt x="41093" y="515034"/>
                  </a:lnTo>
                  <a:lnTo>
                    <a:pt x="30385" y="468112"/>
                  </a:lnTo>
                  <a:lnTo>
                    <a:pt x="21236" y="420535"/>
                  </a:lnTo>
                  <a:lnTo>
                    <a:pt x="13677" y="372337"/>
                  </a:lnTo>
                  <a:lnTo>
                    <a:pt x="7742" y="323556"/>
                  </a:lnTo>
                  <a:lnTo>
                    <a:pt x="3462" y="274228"/>
                  </a:lnTo>
                  <a:lnTo>
                    <a:pt x="871" y="224389"/>
                  </a:lnTo>
                  <a:lnTo>
                    <a:pt x="0" y="174076"/>
                  </a:lnTo>
                  <a:lnTo>
                    <a:pt x="871" y="123754"/>
                  </a:lnTo>
                  <a:lnTo>
                    <a:pt x="3462" y="73907"/>
                  </a:lnTo>
                  <a:lnTo>
                    <a:pt x="7742" y="24572"/>
                  </a:lnTo>
                  <a:lnTo>
                    <a:pt x="10731" y="0"/>
                  </a:lnTo>
                </a:path>
              </a:pathLst>
            </a:custGeom>
            <a:ln w="3175">
              <a:solidFill>
                <a:srgbClr val="ABABA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472" name="object 472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4245361" y="3213753"/>
              <a:ext cx="227407" cy="209496"/>
            </a:xfrm>
            <a:prstGeom prst="rect">
              <a:avLst/>
            </a:prstGeom>
          </p:spPr>
        </p:pic>
        <p:sp>
          <p:nvSpPr>
            <p:cNvPr id="473" name="object 473"/>
            <p:cNvSpPr/>
            <p:nvPr/>
          </p:nvSpPr>
          <p:spPr>
            <a:xfrm>
              <a:off x="3935826" y="4123305"/>
              <a:ext cx="299720" cy="1044575"/>
            </a:xfrm>
            <a:custGeom>
              <a:avLst/>
              <a:gdLst/>
              <a:ahLst/>
              <a:cxnLst/>
              <a:rect l="l" t="t" r="r" b="b"/>
              <a:pathLst>
                <a:path w="299720" h="1044575">
                  <a:moveTo>
                    <a:pt x="11222" y="0"/>
                  </a:moveTo>
                  <a:lnTo>
                    <a:pt x="7759" y="28464"/>
                  </a:lnTo>
                  <a:lnTo>
                    <a:pt x="3470" y="77902"/>
                  </a:lnTo>
                  <a:lnTo>
                    <a:pt x="873" y="127852"/>
                  </a:lnTo>
                  <a:lnTo>
                    <a:pt x="0" y="178278"/>
                  </a:lnTo>
                  <a:lnTo>
                    <a:pt x="873" y="228694"/>
                  </a:lnTo>
                  <a:lnTo>
                    <a:pt x="3470" y="278635"/>
                  </a:lnTo>
                  <a:lnTo>
                    <a:pt x="7759" y="328065"/>
                  </a:lnTo>
                  <a:lnTo>
                    <a:pt x="13708" y="376948"/>
                  </a:lnTo>
                  <a:lnTo>
                    <a:pt x="21283" y="425245"/>
                  </a:lnTo>
                  <a:lnTo>
                    <a:pt x="30452" y="472922"/>
                  </a:lnTo>
                  <a:lnTo>
                    <a:pt x="41183" y="519941"/>
                  </a:lnTo>
                  <a:lnTo>
                    <a:pt x="53443" y="566267"/>
                  </a:lnTo>
                  <a:lnTo>
                    <a:pt x="67199" y="611861"/>
                  </a:lnTo>
                  <a:lnTo>
                    <a:pt x="82420" y="656689"/>
                  </a:lnTo>
                  <a:lnTo>
                    <a:pt x="99072" y="700713"/>
                  </a:lnTo>
                  <a:lnTo>
                    <a:pt x="117123" y="743896"/>
                  </a:lnTo>
                  <a:lnTo>
                    <a:pt x="136540" y="786203"/>
                  </a:lnTo>
                  <a:lnTo>
                    <a:pt x="157290" y="827597"/>
                  </a:lnTo>
                  <a:lnTo>
                    <a:pt x="179342" y="868040"/>
                  </a:lnTo>
                  <a:lnTo>
                    <a:pt x="202663" y="907498"/>
                  </a:lnTo>
                  <a:lnTo>
                    <a:pt x="227220" y="945932"/>
                  </a:lnTo>
                  <a:lnTo>
                    <a:pt x="252980" y="983306"/>
                  </a:lnTo>
                  <a:lnTo>
                    <a:pt x="279912" y="1019585"/>
                  </a:lnTo>
                  <a:lnTo>
                    <a:pt x="299685" y="1044342"/>
                  </a:lnTo>
                </a:path>
              </a:pathLst>
            </a:custGeom>
            <a:ln w="3175">
              <a:solidFill>
                <a:srgbClr val="ABABA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74" name="object 474"/>
            <p:cNvSpPr/>
            <p:nvPr/>
          </p:nvSpPr>
          <p:spPr>
            <a:xfrm>
              <a:off x="3933573" y="3213903"/>
              <a:ext cx="535940" cy="1953895"/>
            </a:xfrm>
            <a:custGeom>
              <a:avLst/>
              <a:gdLst/>
              <a:ahLst/>
              <a:cxnLst/>
              <a:rect l="l" t="t" r="r" b="b"/>
              <a:pathLst>
                <a:path w="535939" h="1953895">
                  <a:moveTo>
                    <a:pt x="11682" y="906399"/>
                  </a:moveTo>
                  <a:lnTo>
                    <a:pt x="7854" y="937865"/>
                  </a:lnTo>
                  <a:lnTo>
                    <a:pt x="7774" y="938527"/>
                  </a:lnTo>
                  <a:lnTo>
                    <a:pt x="3542" y="987303"/>
                  </a:lnTo>
                  <a:lnTo>
                    <a:pt x="3476" y="988065"/>
                  </a:lnTo>
                  <a:lnTo>
                    <a:pt x="919" y="1037253"/>
                  </a:lnTo>
                  <a:lnTo>
                    <a:pt x="817" y="1041399"/>
                  </a:lnTo>
                  <a:lnTo>
                    <a:pt x="16" y="1087679"/>
                  </a:lnTo>
                  <a:lnTo>
                    <a:pt x="0" y="1088644"/>
                  </a:lnTo>
                  <a:lnTo>
                    <a:pt x="856" y="1138095"/>
                  </a:lnTo>
                  <a:lnTo>
                    <a:pt x="874" y="1139163"/>
                  </a:lnTo>
                  <a:lnTo>
                    <a:pt x="3416" y="1188037"/>
                  </a:lnTo>
                  <a:lnTo>
                    <a:pt x="3476" y="1189206"/>
                  </a:lnTo>
                  <a:lnTo>
                    <a:pt x="7663" y="1237467"/>
                  </a:lnTo>
                  <a:lnTo>
                    <a:pt x="7774" y="1238737"/>
                  </a:lnTo>
                  <a:lnTo>
                    <a:pt x="13733" y="1287718"/>
                  </a:lnTo>
                  <a:lnTo>
                    <a:pt x="21323" y="1336113"/>
                  </a:lnTo>
                  <a:lnTo>
                    <a:pt x="30509" y="1383887"/>
                  </a:lnTo>
                  <a:lnTo>
                    <a:pt x="41260" y="1431001"/>
                  </a:lnTo>
                  <a:lnTo>
                    <a:pt x="53544" y="1477419"/>
                  </a:lnTo>
                  <a:lnTo>
                    <a:pt x="67326" y="1523106"/>
                  </a:lnTo>
                  <a:lnTo>
                    <a:pt x="82575" y="1568023"/>
                  </a:lnTo>
                  <a:lnTo>
                    <a:pt x="99259" y="1612135"/>
                  </a:lnTo>
                  <a:lnTo>
                    <a:pt x="117344" y="1655406"/>
                  </a:lnTo>
                  <a:lnTo>
                    <a:pt x="136798" y="1697797"/>
                  </a:lnTo>
                  <a:lnTo>
                    <a:pt x="157588" y="1739273"/>
                  </a:lnTo>
                  <a:lnTo>
                    <a:pt x="179683" y="1779797"/>
                  </a:lnTo>
                  <a:lnTo>
                    <a:pt x="203048" y="1819333"/>
                  </a:lnTo>
                  <a:lnTo>
                    <a:pt x="227652" y="1857844"/>
                  </a:lnTo>
                  <a:lnTo>
                    <a:pt x="253462" y="1895293"/>
                  </a:lnTo>
                  <a:lnTo>
                    <a:pt x="280445" y="1931643"/>
                  </a:lnTo>
                  <a:lnTo>
                    <a:pt x="301938" y="1953743"/>
                  </a:lnTo>
                  <a:lnTo>
                    <a:pt x="282165" y="1928986"/>
                  </a:lnTo>
                  <a:lnTo>
                    <a:pt x="255234" y="1892708"/>
                  </a:lnTo>
                  <a:lnTo>
                    <a:pt x="229473" y="1855333"/>
                  </a:lnTo>
                  <a:lnTo>
                    <a:pt x="204916" y="1816899"/>
                  </a:lnTo>
                  <a:lnTo>
                    <a:pt x="181596" y="1777442"/>
                  </a:lnTo>
                  <a:lnTo>
                    <a:pt x="159544" y="1736998"/>
                  </a:lnTo>
                  <a:lnTo>
                    <a:pt x="138793" y="1695605"/>
                  </a:lnTo>
                  <a:lnTo>
                    <a:pt x="119376" y="1653298"/>
                  </a:lnTo>
                  <a:lnTo>
                    <a:pt x="101325" y="1610114"/>
                  </a:lnTo>
                  <a:lnTo>
                    <a:pt x="84673" y="1566090"/>
                  </a:lnTo>
                  <a:lnTo>
                    <a:pt x="69453" y="1521263"/>
                  </a:lnTo>
                  <a:lnTo>
                    <a:pt x="55696" y="1475668"/>
                  </a:lnTo>
                  <a:lnTo>
                    <a:pt x="43436" y="1429343"/>
                  </a:lnTo>
                  <a:lnTo>
                    <a:pt x="32705" y="1382323"/>
                  </a:lnTo>
                  <a:lnTo>
                    <a:pt x="23536" y="1334647"/>
                  </a:lnTo>
                  <a:lnTo>
                    <a:pt x="15961" y="1286349"/>
                  </a:lnTo>
                  <a:lnTo>
                    <a:pt x="10012" y="1237467"/>
                  </a:lnTo>
                  <a:lnTo>
                    <a:pt x="5825" y="1189206"/>
                  </a:lnTo>
                  <a:lnTo>
                    <a:pt x="3181" y="1139163"/>
                  </a:lnTo>
                  <a:lnTo>
                    <a:pt x="3126" y="1138095"/>
                  </a:lnTo>
                  <a:lnTo>
                    <a:pt x="2269" y="1088644"/>
                  </a:lnTo>
                  <a:lnTo>
                    <a:pt x="2253" y="1087679"/>
                  </a:lnTo>
                  <a:lnTo>
                    <a:pt x="3054" y="1041399"/>
                  </a:lnTo>
                  <a:lnTo>
                    <a:pt x="3126" y="1037253"/>
                  </a:lnTo>
                  <a:lnTo>
                    <a:pt x="5683" y="988065"/>
                  </a:lnTo>
                  <a:lnTo>
                    <a:pt x="5723" y="987303"/>
                  </a:lnTo>
                  <a:lnTo>
                    <a:pt x="9955" y="938527"/>
                  </a:lnTo>
                  <a:lnTo>
                    <a:pt x="10012" y="937865"/>
                  </a:lnTo>
                  <a:lnTo>
                    <a:pt x="13476" y="909401"/>
                  </a:lnTo>
                  <a:lnTo>
                    <a:pt x="11682" y="906399"/>
                  </a:lnTo>
                  <a:close/>
                </a:path>
                <a:path w="535939" h="1953895">
                  <a:moveTo>
                    <a:pt x="535867" y="0"/>
                  </a:moveTo>
                  <a:lnTo>
                    <a:pt x="532974" y="0"/>
                  </a:lnTo>
                  <a:lnTo>
                    <a:pt x="499443" y="24999"/>
                  </a:lnTo>
                  <a:lnTo>
                    <a:pt x="465159" y="52632"/>
                  </a:lnTo>
                  <a:lnTo>
                    <a:pt x="431821" y="81620"/>
                  </a:lnTo>
                  <a:lnTo>
                    <a:pt x="399460" y="111925"/>
                  </a:lnTo>
                  <a:lnTo>
                    <a:pt x="368109" y="143513"/>
                  </a:lnTo>
                  <a:lnTo>
                    <a:pt x="337801" y="176345"/>
                  </a:lnTo>
                  <a:lnTo>
                    <a:pt x="308854" y="210054"/>
                  </a:lnTo>
                  <a:lnTo>
                    <a:pt x="311938" y="209196"/>
                  </a:lnTo>
                  <a:lnTo>
                    <a:pt x="339411" y="177206"/>
                  </a:lnTo>
                  <a:lnTo>
                    <a:pt x="369660" y="144438"/>
                  </a:lnTo>
                  <a:lnTo>
                    <a:pt x="400950" y="112913"/>
                  </a:lnTo>
                  <a:lnTo>
                    <a:pt x="433248" y="82667"/>
                  </a:lnTo>
                  <a:lnTo>
                    <a:pt x="466522" y="53737"/>
                  </a:lnTo>
                  <a:lnTo>
                    <a:pt x="500739" y="26159"/>
                  </a:lnTo>
                  <a:lnTo>
                    <a:pt x="535867" y="0"/>
                  </a:lnTo>
                  <a:close/>
                </a:path>
              </a:pathLst>
            </a:custGeom>
            <a:solidFill>
              <a:srgbClr val="ABABA9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75" name="object 475"/>
            <p:cNvSpPr/>
            <p:nvPr/>
          </p:nvSpPr>
          <p:spPr>
            <a:xfrm>
              <a:off x="3935826" y="4123305"/>
              <a:ext cx="299720" cy="1044575"/>
            </a:xfrm>
            <a:custGeom>
              <a:avLst/>
              <a:gdLst/>
              <a:ahLst/>
              <a:cxnLst/>
              <a:rect l="l" t="t" r="r" b="b"/>
              <a:pathLst>
                <a:path w="299720" h="1044575">
                  <a:moveTo>
                    <a:pt x="299685" y="1044342"/>
                  </a:moveTo>
                  <a:lnTo>
                    <a:pt x="252980" y="983306"/>
                  </a:lnTo>
                  <a:lnTo>
                    <a:pt x="227220" y="945932"/>
                  </a:lnTo>
                  <a:lnTo>
                    <a:pt x="202663" y="907498"/>
                  </a:lnTo>
                  <a:lnTo>
                    <a:pt x="179342" y="868040"/>
                  </a:lnTo>
                  <a:lnTo>
                    <a:pt x="157290" y="827597"/>
                  </a:lnTo>
                  <a:lnTo>
                    <a:pt x="136540" y="786203"/>
                  </a:lnTo>
                  <a:lnTo>
                    <a:pt x="117123" y="743896"/>
                  </a:lnTo>
                  <a:lnTo>
                    <a:pt x="99072" y="700713"/>
                  </a:lnTo>
                  <a:lnTo>
                    <a:pt x="82420" y="656689"/>
                  </a:lnTo>
                  <a:lnTo>
                    <a:pt x="67199" y="611861"/>
                  </a:lnTo>
                  <a:lnTo>
                    <a:pt x="53443" y="566267"/>
                  </a:lnTo>
                  <a:lnTo>
                    <a:pt x="41183" y="519941"/>
                  </a:lnTo>
                  <a:lnTo>
                    <a:pt x="30452" y="472922"/>
                  </a:lnTo>
                  <a:lnTo>
                    <a:pt x="21283" y="425245"/>
                  </a:lnTo>
                  <a:lnTo>
                    <a:pt x="13708" y="376948"/>
                  </a:lnTo>
                  <a:lnTo>
                    <a:pt x="7759" y="328065"/>
                  </a:lnTo>
                  <a:lnTo>
                    <a:pt x="3470" y="278635"/>
                  </a:lnTo>
                  <a:lnTo>
                    <a:pt x="873" y="228694"/>
                  </a:lnTo>
                  <a:lnTo>
                    <a:pt x="0" y="178278"/>
                  </a:lnTo>
                  <a:lnTo>
                    <a:pt x="873" y="127852"/>
                  </a:lnTo>
                  <a:lnTo>
                    <a:pt x="3470" y="77902"/>
                  </a:lnTo>
                  <a:lnTo>
                    <a:pt x="7759" y="28464"/>
                  </a:lnTo>
                  <a:lnTo>
                    <a:pt x="11222" y="0"/>
                  </a:lnTo>
                </a:path>
              </a:pathLst>
            </a:custGeom>
            <a:ln w="3175">
              <a:solidFill>
                <a:srgbClr val="ABABA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476" name="object 476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4242277" y="3213753"/>
              <a:ext cx="227313" cy="210354"/>
            </a:xfrm>
            <a:prstGeom prst="rect">
              <a:avLst/>
            </a:prstGeom>
          </p:spPr>
        </p:pic>
        <p:sp>
          <p:nvSpPr>
            <p:cNvPr id="477" name="object 477"/>
            <p:cNvSpPr/>
            <p:nvPr/>
          </p:nvSpPr>
          <p:spPr>
            <a:xfrm>
              <a:off x="3933573" y="4120303"/>
              <a:ext cx="296545" cy="1045844"/>
            </a:xfrm>
            <a:custGeom>
              <a:avLst/>
              <a:gdLst/>
              <a:ahLst/>
              <a:cxnLst/>
              <a:rect l="l" t="t" r="r" b="b"/>
              <a:pathLst>
                <a:path w="296545" h="1045845">
                  <a:moveTo>
                    <a:pt x="11682" y="0"/>
                  </a:moveTo>
                  <a:lnTo>
                    <a:pt x="7774" y="32128"/>
                  </a:lnTo>
                  <a:lnTo>
                    <a:pt x="3476" y="81666"/>
                  </a:lnTo>
                  <a:lnTo>
                    <a:pt x="874" y="131717"/>
                  </a:lnTo>
                  <a:lnTo>
                    <a:pt x="0" y="182245"/>
                  </a:lnTo>
                  <a:lnTo>
                    <a:pt x="874" y="232764"/>
                  </a:lnTo>
                  <a:lnTo>
                    <a:pt x="3476" y="282807"/>
                  </a:lnTo>
                  <a:lnTo>
                    <a:pt x="7774" y="332337"/>
                  </a:lnTo>
                  <a:lnTo>
                    <a:pt x="13733" y="381318"/>
                  </a:lnTo>
                  <a:lnTo>
                    <a:pt x="21323" y="429714"/>
                  </a:lnTo>
                  <a:lnTo>
                    <a:pt x="30509" y="477487"/>
                  </a:lnTo>
                  <a:lnTo>
                    <a:pt x="41260" y="524601"/>
                  </a:lnTo>
                  <a:lnTo>
                    <a:pt x="53544" y="571020"/>
                  </a:lnTo>
                  <a:lnTo>
                    <a:pt x="67326" y="616706"/>
                  </a:lnTo>
                  <a:lnTo>
                    <a:pt x="82575" y="661624"/>
                  </a:lnTo>
                  <a:lnTo>
                    <a:pt x="99259" y="705736"/>
                  </a:lnTo>
                  <a:lnTo>
                    <a:pt x="117344" y="749006"/>
                  </a:lnTo>
                  <a:lnTo>
                    <a:pt x="136798" y="791398"/>
                  </a:lnTo>
                  <a:lnTo>
                    <a:pt x="157588" y="832874"/>
                  </a:lnTo>
                  <a:lnTo>
                    <a:pt x="179683" y="873398"/>
                  </a:lnTo>
                  <a:lnTo>
                    <a:pt x="203048" y="912934"/>
                  </a:lnTo>
                  <a:lnTo>
                    <a:pt x="227652" y="951445"/>
                  </a:lnTo>
                  <a:lnTo>
                    <a:pt x="253462" y="988893"/>
                  </a:lnTo>
                  <a:lnTo>
                    <a:pt x="280445" y="1025244"/>
                  </a:lnTo>
                  <a:lnTo>
                    <a:pt x="296415" y="1045240"/>
                  </a:lnTo>
                </a:path>
              </a:pathLst>
            </a:custGeom>
            <a:ln w="3175">
              <a:solidFill>
                <a:srgbClr val="ABABA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78" name="object 478"/>
            <p:cNvSpPr/>
            <p:nvPr/>
          </p:nvSpPr>
          <p:spPr>
            <a:xfrm>
              <a:off x="3931148" y="3213903"/>
              <a:ext cx="535940" cy="1951989"/>
            </a:xfrm>
            <a:custGeom>
              <a:avLst/>
              <a:gdLst/>
              <a:ahLst/>
              <a:cxnLst/>
              <a:rect l="l" t="t" r="r" b="b"/>
              <a:pathLst>
                <a:path w="535939" h="1951989">
                  <a:moveTo>
                    <a:pt x="12170" y="903157"/>
                  </a:moveTo>
                  <a:lnTo>
                    <a:pt x="3549" y="988065"/>
                  </a:lnTo>
                  <a:lnTo>
                    <a:pt x="921" y="1038116"/>
                  </a:lnTo>
                  <a:lnTo>
                    <a:pt x="16" y="1088644"/>
                  </a:lnTo>
                  <a:lnTo>
                    <a:pt x="0" y="1089609"/>
                  </a:lnTo>
                  <a:lnTo>
                    <a:pt x="857" y="1139163"/>
                  </a:lnTo>
                  <a:lnTo>
                    <a:pt x="3422" y="1189206"/>
                  </a:lnTo>
                  <a:lnTo>
                    <a:pt x="7678" y="1238737"/>
                  </a:lnTo>
                  <a:lnTo>
                    <a:pt x="13759" y="1289091"/>
                  </a:lnTo>
                  <a:lnTo>
                    <a:pt x="21363" y="1337587"/>
                  </a:lnTo>
                  <a:lnTo>
                    <a:pt x="30567" y="1385459"/>
                  </a:lnTo>
                  <a:lnTo>
                    <a:pt x="41339" y="1432671"/>
                  </a:lnTo>
                  <a:lnTo>
                    <a:pt x="53645" y="1479186"/>
                  </a:lnTo>
                  <a:lnTo>
                    <a:pt x="67455" y="1524967"/>
                  </a:lnTo>
                  <a:lnTo>
                    <a:pt x="82733" y="1569979"/>
                  </a:lnTo>
                  <a:lnTo>
                    <a:pt x="99449" y="1614183"/>
                  </a:lnTo>
                  <a:lnTo>
                    <a:pt x="117569" y="1657544"/>
                  </a:lnTo>
                  <a:lnTo>
                    <a:pt x="137062" y="1700025"/>
                  </a:lnTo>
                  <a:lnTo>
                    <a:pt x="157893" y="1741588"/>
                  </a:lnTo>
                  <a:lnTo>
                    <a:pt x="180031" y="1782198"/>
                  </a:lnTo>
                  <a:lnTo>
                    <a:pt x="203442" y="1821817"/>
                  </a:lnTo>
                  <a:lnTo>
                    <a:pt x="228095" y="1860410"/>
                  </a:lnTo>
                  <a:lnTo>
                    <a:pt x="253957" y="1897938"/>
                  </a:lnTo>
                  <a:lnTo>
                    <a:pt x="280994" y="1934366"/>
                  </a:lnTo>
                  <a:lnTo>
                    <a:pt x="298839" y="1951640"/>
                  </a:lnTo>
                  <a:lnTo>
                    <a:pt x="282870" y="1931643"/>
                  </a:lnTo>
                  <a:lnTo>
                    <a:pt x="255887" y="1895293"/>
                  </a:lnTo>
                  <a:lnTo>
                    <a:pt x="230077" y="1857844"/>
                  </a:lnTo>
                  <a:lnTo>
                    <a:pt x="205473" y="1819333"/>
                  </a:lnTo>
                  <a:lnTo>
                    <a:pt x="182107" y="1779797"/>
                  </a:lnTo>
                  <a:lnTo>
                    <a:pt x="160013" y="1739273"/>
                  </a:lnTo>
                  <a:lnTo>
                    <a:pt x="139223" y="1697797"/>
                  </a:lnTo>
                  <a:lnTo>
                    <a:pt x="119769" y="1655406"/>
                  </a:lnTo>
                  <a:lnTo>
                    <a:pt x="101684" y="1612135"/>
                  </a:lnTo>
                  <a:lnTo>
                    <a:pt x="85000" y="1568023"/>
                  </a:lnTo>
                  <a:lnTo>
                    <a:pt x="69751" y="1523106"/>
                  </a:lnTo>
                  <a:lnTo>
                    <a:pt x="55968" y="1477419"/>
                  </a:lnTo>
                  <a:lnTo>
                    <a:pt x="43685" y="1431001"/>
                  </a:lnTo>
                  <a:lnTo>
                    <a:pt x="33028" y="1384299"/>
                  </a:lnTo>
                  <a:lnTo>
                    <a:pt x="32934" y="1383887"/>
                  </a:lnTo>
                  <a:lnTo>
                    <a:pt x="23748" y="1336113"/>
                  </a:lnTo>
                  <a:lnTo>
                    <a:pt x="16158" y="1287718"/>
                  </a:lnTo>
                  <a:lnTo>
                    <a:pt x="10198" y="1238737"/>
                  </a:lnTo>
                  <a:lnTo>
                    <a:pt x="6003" y="1190377"/>
                  </a:lnTo>
                  <a:lnTo>
                    <a:pt x="5901" y="1189206"/>
                  </a:lnTo>
                  <a:lnTo>
                    <a:pt x="3355" y="1140231"/>
                  </a:lnTo>
                  <a:lnTo>
                    <a:pt x="3299" y="1139163"/>
                  </a:lnTo>
                  <a:lnTo>
                    <a:pt x="2441" y="1089609"/>
                  </a:lnTo>
                  <a:lnTo>
                    <a:pt x="2424" y="1088644"/>
                  </a:lnTo>
                  <a:lnTo>
                    <a:pt x="3242" y="1041399"/>
                  </a:lnTo>
                  <a:lnTo>
                    <a:pt x="3299" y="1038116"/>
                  </a:lnTo>
                  <a:lnTo>
                    <a:pt x="5769" y="990599"/>
                  </a:lnTo>
                  <a:lnTo>
                    <a:pt x="5862" y="988823"/>
                  </a:lnTo>
                  <a:lnTo>
                    <a:pt x="5901" y="988065"/>
                  </a:lnTo>
                  <a:lnTo>
                    <a:pt x="10142" y="939183"/>
                  </a:lnTo>
                  <a:lnTo>
                    <a:pt x="10198" y="938527"/>
                  </a:lnTo>
                  <a:lnTo>
                    <a:pt x="14107" y="906399"/>
                  </a:lnTo>
                  <a:lnTo>
                    <a:pt x="12170" y="903157"/>
                  </a:lnTo>
                  <a:close/>
                </a:path>
                <a:path w="535939" h="1951989">
                  <a:moveTo>
                    <a:pt x="535399" y="0"/>
                  </a:moveTo>
                  <a:lnTo>
                    <a:pt x="532271" y="0"/>
                  </a:lnTo>
                  <a:lnTo>
                    <a:pt x="500442" y="23732"/>
                  </a:lnTo>
                  <a:lnTo>
                    <a:pt x="466086" y="51424"/>
                  </a:lnTo>
                  <a:lnTo>
                    <a:pt x="432678" y="80474"/>
                  </a:lnTo>
                  <a:lnTo>
                    <a:pt x="400251" y="110845"/>
                  </a:lnTo>
                  <a:lnTo>
                    <a:pt x="368836" y="142499"/>
                  </a:lnTo>
                  <a:lnTo>
                    <a:pt x="338466" y="175402"/>
                  </a:lnTo>
                  <a:lnTo>
                    <a:pt x="309175" y="209515"/>
                  </a:lnTo>
                  <a:lnTo>
                    <a:pt x="308020" y="210961"/>
                  </a:lnTo>
                  <a:lnTo>
                    <a:pt x="311279" y="210054"/>
                  </a:lnTo>
                  <a:lnTo>
                    <a:pt x="340226" y="176345"/>
                  </a:lnTo>
                  <a:lnTo>
                    <a:pt x="370534" y="143513"/>
                  </a:lnTo>
                  <a:lnTo>
                    <a:pt x="401884" y="111925"/>
                  </a:lnTo>
                  <a:lnTo>
                    <a:pt x="434245" y="81620"/>
                  </a:lnTo>
                  <a:lnTo>
                    <a:pt x="467584" y="52632"/>
                  </a:lnTo>
                  <a:lnTo>
                    <a:pt x="501868" y="24999"/>
                  </a:lnTo>
                  <a:lnTo>
                    <a:pt x="535399" y="0"/>
                  </a:lnTo>
                  <a:close/>
                </a:path>
              </a:pathLst>
            </a:custGeom>
            <a:solidFill>
              <a:srgbClr val="ABABA9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79" name="object 479"/>
            <p:cNvSpPr/>
            <p:nvPr/>
          </p:nvSpPr>
          <p:spPr>
            <a:xfrm>
              <a:off x="3933573" y="4120303"/>
              <a:ext cx="296545" cy="1045844"/>
            </a:xfrm>
            <a:custGeom>
              <a:avLst/>
              <a:gdLst/>
              <a:ahLst/>
              <a:cxnLst/>
              <a:rect l="l" t="t" r="r" b="b"/>
              <a:pathLst>
                <a:path w="296545" h="1045845">
                  <a:moveTo>
                    <a:pt x="296415" y="1045240"/>
                  </a:moveTo>
                  <a:lnTo>
                    <a:pt x="253462" y="988893"/>
                  </a:lnTo>
                  <a:lnTo>
                    <a:pt x="227652" y="951445"/>
                  </a:lnTo>
                  <a:lnTo>
                    <a:pt x="203048" y="912934"/>
                  </a:lnTo>
                  <a:lnTo>
                    <a:pt x="179683" y="873398"/>
                  </a:lnTo>
                  <a:lnTo>
                    <a:pt x="157588" y="832874"/>
                  </a:lnTo>
                  <a:lnTo>
                    <a:pt x="136798" y="791398"/>
                  </a:lnTo>
                  <a:lnTo>
                    <a:pt x="117344" y="749006"/>
                  </a:lnTo>
                  <a:lnTo>
                    <a:pt x="99259" y="705736"/>
                  </a:lnTo>
                  <a:lnTo>
                    <a:pt x="82575" y="661624"/>
                  </a:lnTo>
                  <a:lnTo>
                    <a:pt x="67326" y="616706"/>
                  </a:lnTo>
                  <a:lnTo>
                    <a:pt x="53544" y="571020"/>
                  </a:lnTo>
                  <a:lnTo>
                    <a:pt x="41260" y="524601"/>
                  </a:lnTo>
                  <a:lnTo>
                    <a:pt x="30509" y="477487"/>
                  </a:lnTo>
                  <a:lnTo>
                    <a:pt x="21323" y="429714"/>
                  </a:lnTo>
                  <a:lnTo>
                    <a:pt x="13733" y="381318"/>
                  </a:lnTo>
                  <a:lnTo>
                    <a:pt x="7774" y="332337"/>
                  </a:lnTo>
                  <a:lnTo>
                    <a:pt x="3476" y="282807"/>
                  </a:lnTo>
                  <a:lnTo>
                    <a:pt x="874" y="232764"/>
                  </a:lnTo>
                  <a:lnTo>
                    <a:pt x="0" y="182245"/>
                  </a:lnTo>
                  <a:lnTo>
                    <a:pt x="874" y="131717"/>
                  </a:lnTo>
                  <a:lnTo>
                    <a:pt x="3476" y="81666"/>
                  </a:lnTo>
                  <a:lnTo>
                    <a:pt x="7774" y="32128"/>
                  </a:lnTo>
                  <a:lnTo>
                    <a:pt x="11682" y="0"/>
                  </a:lnTo>
                </a:path>
              </a:pathLst>
            </a:custGeom>
            <a:ln w="3175">
              <a:solidFill>
                <a:srgbClr val="ABABA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480" name="object 480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4239018" y="3213753"/>
              <a:ext cx="227678" cy="211261"/>
            </a:xfrm>
            <a:prstGeom prst="rect">
              <a:avLst/>
            </a:prstGeom>
          </p:spPr>
        </p:pic>
        <p:sp>
          <p:nvSpPr>
            <p:cNvPr id="481" name="object 481"/>
            <p:cNvSpPr/>
            <p:nvPr/>
          </p:nvSpPr>
          <p:spPr>
            <a:xfrm>
              <a:off x="3931148" y="4117061"/>
              <a:ext cx="293370" cy="1046480"/>
            </a:xfrm>
            <a:custGeom>
              <a:avLst/>
              <a:gdLst/>
              <a:ahLst/>
              <a:cxnLst/>
              <a:rect l="l" t="t" r="r" b="b"/>
              <a:pathLst>
                <a:path w="293370" h="1046479">
                  <a:moveTo>
                    <a:pt x="12170" y="0"/>
                  </a:moveTo>
                  <a:lnTo>
                    <a:pt x="7788" y="36026"/>
                  </a:lnTo>
                  <a:lnTo>
                    <a:pt x="3483" y="85666"/>
                  </a:lnTo>
                  <a:lnTo>
                    <a:pt x="876" y="135820"/>
                  </a:lnTo>
                  <a:lnTo>
                    <a:pt x="0" y="186452"/>
                  </a:lnTo>
                  <a:lnTo>
                    <a:pt x="876" y="237074"/>
                  </a:lnTo>
                  <a:lnTo>
                    <a:pt x="3483" y="287219"/>
                  </a:lnTo>
                  <a:lnTo>
                    <a:pt x="7788" y="336852"/>
                  </a:lnTo>
                  <a:lnTo>
                    <a:pt x="13759" y="385934"/>
                  </a:lnTo>
                  <a:lnTo>
                    <a:pt x="21363" y="434429"/>
                  </a:lnTo>
                  <a:lnTo>
                    <a:pt x="30567" y="482301"/>
                  </a:lnTo>
                  <a:lnTo>
                    <a:pt x="41339" y="529513"/>
                  </a:lnTo>
                  <a:lnTo>
                    <a:pt x="53645" y="576028"/>
                  </a:lnTo>
                  <a:lnTo>
                    <a:pt x="67455" y="621810"/>
                  </a:lnTo>
                  <a:lnTo>
                    <a:pt x="82733" y="666822"/>
                  </a:lnTo>
                  <a:lnTo>
                    <a:pt x="99449" y="711026"/>
                  </a:lnTo>
                  <a:lnTo>
                    <a:pt x="117569" y="754387"/>
                  </a:lnTo>
                  <a:lnTo>
                    <a:pt x="137062" y="796867"/>
                  </a:lnTo>
                  <a:lnTo>
                    <a:pt x="157893" y="838431"/>
                  </a:lnTo>
                  <a:lnTo>
                    <a:pt x="180031" y="879041"/>
                  </a:lnTo>
                  <a:lnTo>
                    <a:pt x="203442" y="918660"/>
                  </a:lnTo>
                  <a:lnTo>
                    <a:pt x="228095" y="957252"/>
                  </a:lnTo>
                  <a:lnTo>
                    <a:pt x="253957" y="994781"/>
                  </a:lnTo>
                  <a:lnTo>
                    <a:pt x="280994" y="1031208"/>
                  </a:lnTo>
                  <a:lnTo>
                    <a:pt x="293017" y="1046264"/>
                  </a:lnTo>
                </a:path>
              </a:pathLst>
            </a:custGeom>
            <a:ln w="3175">
              <a:solidFill>
                <a:srgbClr val="ABABA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82" name="object 482"/>
            <p:cNvSpPr/>
            <p:nvPr/>
          </p:nvSpPr>
          <p:spPr>
            <a:xfrm>
              <a:off x="3928745" y="3226603"/>
              <a:ext cx="534670" cy="1936750"/>
            </a:xfrm>
            <a:custGeom>
              <a:avLst/>
              <a:gdLst/>
              <a:ahLst/>
              <a:cxnLst/>
              <a:rect l="l" t="t" r="r" b="b"/>
              <a:pathLst>
                <a:path w="534670" h="1936750">
                  <a:moveTo>
                    <a:pt x="12710" y="886708"/>
                  </a:moveTo>
                  <a:lnTo>
                    <a:pt x="7871" y="926483"/>
                  </a:lnTo>
                  <a:lnTo>
                    <a:pt x="7805" y="927025"/>
                  </a:lnTo>
                  <a:lnTo>
                    <a:pt x="3545" y="976123"/>
                  </a:lnTo>
                  <a:lnTo>
                    <a:pt x="3431" y="977899"/>
                  </a:lnTo>
                  <a:lnTo>
                    <a:pt x="915" y="1026277"/>
                  </a:lnTo>
                  <a:lnTo>
                    <a:pt x="848" y="1028699"/>
                  </a:lnTo>
                  <a:lnTo>
                    <a:pt x="14" y="1076909"/>
                  </a:lnTo>
                  <a:lnTo>
                    <a:pt x="0" y="1077724"/>
                  </a:lnTo>
                  <a:lnTo>
                    <a:pt x="862" y="1127531"/>
                  </a:lnTo>
                  <a:lnTo>
                    <a:pt x="878" y="1128459"/>
                  </a:lnTo>
                  <a:lnTo>
                    <a:pt x="3436" y="1177677"/>
                  </a:lnTo>
                  <a:lnTo>
                    <a:pt x="7705" y="1227309"/>
                  </a:lnTo>
                  <a:lnTo>
                    <a:pt x="13789" y="1277649"/>
                  </a:lnTo>
                  <a:lnTo>
                    <a:pt x="21409" y="1326251"/>
                  </a:lnTo>
                  <a:lnTo>
                    <a:pt x="30633" y="1374227"/>
                  </a:lnTo>
                  <a:lnTo>
                    <a:pt x="41427" y="1421542"/>
                  </a:lnTo>
                  <a:lnTo>
                    <a:pt x="53760" y="1468158"/>
                  </a:lnTo>
                  <a:lnTo>
                    <a:pt x="67599" y="1514038"/>
                  </a:lnTo>
                  <a:lnTo>
                    <a:pt x="82910" y="1559146"/>
                  </a:lnTo>
                  <a:lnTo>
                    <a:pt x="99662" y="1603444"/>
                  </a:lnTo>
                  <a:lnTo>
                    <a:pt x="117821" y="1646898"/>
                  </a:lnTo>
                  <a:lnTo>
                    <a:pt x="137354" y="1689468"/>
                  </a:lnTo>
                  <a:lnTo>
                    <a:pt x="158230" y="1731119"/>
                  </a:lnTo>
                  <a:lnTo>
                    <a:pt x="180415" y="1771814"/>
                  </a:lnTo>
                  <a:lnTo>
                    <a:pt x="203876" y="1811516"/>
                  </a:lnTo>
                  <a:lnTo>
                    <a:pt x="228581" y="1850189"/>
                  </a:lnTo>
                  <a:lnTo>
                    <a:pt x="254497" y="1887795"/>
                  </a:lnTo>
                  <a:lnTo>
                    <a:pt x="281592" y="1924298"/>
                  </a:lnTo>
                  <a:lnTo>
                    <a:pt x="295420" y="1936722"/>
                  </a:lnTo>
                  <a:lnTo>
                    <a:pt x="283398" y="1921666"/>
                  </a:lnTo>
                  <a:lnTo>
                    <a:pt x="256360" y="1885238"/>
                  </a:lnTo>
                  <a:lnTo>
                    <a:pt x="230499" y="1847710"/>
                  </a:lnTo>
                  <a:lnTo>
                    <a:pt x="205846" y="1809117"/>
                  </a:lnTo>
                  <a:lnTo>
                    <a:pt x="182434" y="1769498"/>
                  </a:lnTo>
                  <a:lnTo>
                    <a:pt x="160296" y="1728888"/>
                  </a:lnTo>
                  <a:lnTo>
                    <a:pt x="139465" y="1687325"/>
                  </a:lnTo>
                  <a:lnTo>
                    <a:pt x="119973" y="1644844"/>
                  </a:lnTo>
                  <a:lnTo>
                    <a:pt x="101853" y="1601483"/>
                  </a:lnTo>
                  <a:lnTo>
                    <a:pt x="85137" y="1557279"/>
                  </a:lnTo>
                  <a:lnTo>
                    <a:pt x="69858" y="1512267"/>
                  </a:lnTo>
                  <a:lnTo>
                    <a:pt x="56049" y="1466486"/>
                  </a:lnTo>
                  <a:lnTo>
                    <a:pt x="43742" y="1419971"/>
                  </a:lnTo>
                  <a:lnTo>
                    <a:pt x="32970" y="1372759"/>
                  </a:lnTo>
                  <a:lnTo>
                    <a:pt x="23766" y="1324887"/>
                  </a:lnTo>
                  <a:lnTo>
                    <a:pt x="16163" y="1276391"/>
                  </a:lnTo>
                  <a:lnTo>
                    <a:pt x="10192" y="1227309"/>
                  </a:lnTo>
                  <a:lnTo>
                    <a:pt x="5976" y="1178717"/>
                  </a:lnTo>
                  <a:lnTo>
                    <a:pt x="3327" y="1128459"/>
                  </a:lnTo>
                  <a:lnTo>
                    <a:pt x="3279" y="1127531"/>
                  </a:lnTo>
                  <a:lnTo>
                    <a:pt x="2417" y="1077724"/>
                  </a:lnTo>
                  <a:lnTo>
                    <a:pt x="2403" y="1076909"/>
                  </a:lnTo>
                  <a:lnTo>
                    <a:pt x="3237" y="1028699"/>
                  </a:lnTo>
                  <a:lnTo>
                    <a:pt x="5794" y="977899"/>
                  </a:lnTo>
                  <a:lnTo>
                    <a:pt x="10145" y="927025"/>
                  </a:lnTo>
                  <a:lnTo>
                    <a:pt x="14574" y="890457"/>
                  </a:lnTo>
                  <a:lnTo>
                    <a:pt x="13703" y="889000"/>
                  </a:lnTo>
                  <a:lnTo>
                    <a:pt x="12710" y="886708"/>
                  </a:lnTo>
                  <a:close/>
                </a:path>
                <a:path w="534670" h="1936750">
                  <a:moveTo>
                    <a:pt x="310197" y="202726"/>
                  </a:moveTo>
                  <a:lnTo>
                    <a:pt x="307341" y="203199"/>
                  </a:lnTo>
                  <a:lnTo>
                    <a:pt x="309832" y="203199"/>
                  </a:lnTo>
                  <a:lnTo>
                    <a:pt x="310197" y="202726"/>
                  </a:lnTo>
                  <a:close/>
                </a:path>
                <a:path w="534670" h="1936750">
                  <a:moveTo>
                    <a:pt x="311755" y="202969"/>
                  </a:moveTo>
                  <a:lnTo>
                    <a:pt x="310423" y="203199"/>
                  </a:lnTo>
                  <a:lnTo>
                    <a:pt x="311578" y="203199"/>
                  </a:lnTo>
                  <a:lnTo>
                    <a:pt x="311755" y="202969"/>
                  </a:lnTo>
                  <a:close/>
                </a:path>
                <a:path w="534670" h="1936750">
                  <a:moveTo>
                    <a:pt x="383943" y="190499"/>
                  </a:moveTo>
                  <a:lnTo>
                    <a:pt x="312197" y="202394"/>
                  </a:lnTo>
                  <a:lnTo>
                    <a:pt x="311755" y="202969"/>
                  </a:lnTo>
                  <a:lnTo>
                    <a:pt x="383943" y="190499"/>
                  </a:lnTo>
                  <a:close/>
                </a:path>
                <a:path w="534670" h="1936750">
                  <a:moveTo>
                    <a:pt x="534675" y="0"/>
                  </a:moveTo>
                  <a:lnTo>
                    <a:pt x="531769" y="0"/>
                  </a:lnTo>
                  <a:lnTo>
                    <a:pt x="501500" y="12699"/>
                  </a:lnTo>
                  <a:lnTo>
                    <a:pt x="467073" y="38099"/>
                  </a:lnTo>
                  <a:lnTo>
                    <a:pt x="433595" y="76199"/>
                  </a:lnTo>
                  <a:lnTo>
                    <a:pt x="401100" y="101599"/>
                  </a:lnTo>
                  <a:lnTo>
                    <a:pt x="369619" y="139699"/>
                  </a:lnTo>
                  <a:lnTo>
                    <a:pt x="339185" y="165099"/>
                  </a:lnTo>
                  <a:lnTo>
                    <a:pt x="310197" y="202726"/>
                  </a:lnTo>
                  <a:lnTo>
                    <a:pt x="312197" y="202394"/>
                  </a:lnTo>
                  <a:lnTo>
                    <a:pt x="340870" y="165099"/>
                  </a:lnTo>
                  <a:lnTo>
                    <a:pt x="371239" y="139699"/>
                  </a:lnTo>
                  <a:lnTo>
                    <a:pt x="402654" y="101599"/>
                  </a:lnTo>
                  <a:lnTo>
                    <a:pt x="435082" y="76199"/>
                  </a:lnTo>
                  <a:lnTo>
                    <a:pt x="468490" y="50799"/>
                  </a:lnTo>
                  <a:lnTo>
                    <a:pt x="502845" y="12699"/>
                  </a:lnTo>
                  <a:lnTo>
                    <a:pt x="534675" y="0"/>
                  </a:lnTo>
                  <a:close/>
                </a:path>
              </a:pathLst>
            </a:custGeom>
            <a:solidFill>
              <a:srgbClr val="ABABA9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83" name="object 483"/>
            <p:cNvSpPr/>
            <p:nvPr/>
          </p:nvSpPr>
          <p:spPr>
            <a:xfrm>
              <a:off x="3931148" y="4117061"/>
              <a:ext cx="293370" cy="1046480"/>
            </a:xfrm>
            <a:custGeom>
              <a:avLst/>
              <a:gdLst/>
              <a:ahLst/>
              <a:cxnLst/>
              <a:rect l="l" t="t" r="r" b="b"/>
              <a:pathLst>
                <a:path w="293370" h="1046479">
                  <a:moveTo>
                    <a:pt x="293017" y="1046264"/>
                  </a:moveTo>
                  <a:lnTo>
                    <a:pt x="253957" y="994781"/>
                  </a:lnTo>
                  <a:lnTo>
                    <a:pt x="228095" y="957252"/>
                  </a:lnTo>
                  <a:lnTo>
                    <a:pt x="203442" y="918660"/>
                  </a:lnTo>
                  <a:lnTo>
                    <a:pt x="180031" y="879041"/>
                  </a:lnTo>
                  <a:lnTo>
                    <a:pt x="157893" y="838431"/>
                  </a:lnTo>
                  <a:lnTo>
                    <a:pt x="137062" y="796867"/>
                  </a:lnTo>
                  <a:lnTo>
                    <a:pt x="117569" y="754387"/>
                  </a:lnTo>
                  <a:lnTo>
                    <a:pt x="99449" y="711026"/>
                  </a:lnTo>
                  <a:lnTo>
                    <a:pt x="82733" y="666822"/>
                  </a:lnTo>
                  <a:lnTo>
                    <a:pt x="67455" y="621810"/>
                  </a:lnTo>
                  <a:lnTo>
                    <a:pt x="53645" y="576028"/>
                  </a:lnTo>
                  <a:lnTo>
                    <a:pt x="41339" y="529513"/>
                  </a:lnTo>
                  <a:lnTo>
                    <a:pt x="30567" y="482301"/>
                  </a:lnTo>
                  <a:lnTo>
                    <a:pt x="21363" y="434429"/>
                  </a:lnTo>
                  <a:lnTo>
                    <a:pt x="13759" y="385934"/>
                  </a:lnTo>
                  <a:lnTo>
                    <a:pt x="7788" y="336852"/>
                  </a:lnTo>
                  <a:lnTo>
                    <a:pt x="3483" y="287219"/>
                  </a:lnTo>
                  <a:lnTo>
                    <a:pt x="876" y="237074"/>
                  </a:lnTo>
                  <a:lnTo>
                    <a:pt x="0" y="186452"/>
                  </a:lnTo>
                  <a:lnTo>
                    <a:pt x="876" y="135820"/>
                  </a:lnTo>
                  <a:lnTo>
                    <a:pt x="3483" y="85666"/>
                  </a:lnTo>
                  <a:lnTo>
                    <a:pt x="7788" y="36026"/>
                  </a:lnTo>
                  <a:lnTo>
                    <a:pt x="12170" y="0"/>
                  </a:lnTo>
                </a:path>
              </a:pathLst>
            </a:custGeom>
            <a:ln w="3175">
              <a:solidFill>
                <a:srgbClr val="ABABA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484" name="object 484"/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4235936" y="3213753"/>
              <a:ext cx="227633" cy="212119"/>
            </a:xfrm>
            <a:prstGeom prst="rect">
              <a:avLst/>
            </a:prstGeom>
          </p:spPr>
        </p:pic>
        <p:sp>
          <p:nvSpPr>
            <p:cNvPr id="485" name="object 485"/>
            <p:cNvSpPr/>
            <p:nvPr/>
          </p:nvSpPr>
          <p:spPr>
            <a:xfrm>
              <a:off x="3928745" y="4113312"/>
              <a:ext cx="290195" cy="1048385"/>
            </a:xfrm>
            <a:custGeom>
              <a:avLst/>
              <a:gdLst/>
              <a:ahLst/>
              <a:cxnLst/>
              <a:rect l="l" t="t" r="r" b="b"/>
              <a:pathLst>
                <a:path w="290195" h="1048385">
                  <a:moveTo>
                    <a:pt x="12710" y="0"/>
                  </a:moveTo>
                  <a:lnTo>
                    <a:pt x="7805" y="40316"/>
                  </a:lnTo>
                  <a:lnTo>
                    <a:pt x="3490" y="90047"/>
                  </a:lnTo>
                  <a:lnTo>
                    <a:pt x="878" y="140292"/>
                  </a:lnTo>
                  <a:lnTo>
                    <a:pt x="0" y="191016"/>
                  </a:lnTo>
                  <a:lnTo>
                    <a:pt x="878" y="241751"/>
                  </a:lnTo>
                  <a:lnTo>
                    <a:pt x="3490" y="292008"/>
                  </a:lnTo>
                  <a:lnTo>
                    <a:pt x="7805" y="341750"/>
                  </a:lnTo>
                  <a:lnTo>
                    <a:pt x="13789" y="390941"/>
                  </a:lnTo>
                  <a:lnTo>
                    <a:pt x="21409" y="439542"/>
                  </a:lnTo>
                  <a:lnTo>
                    <a:pt x="30633" y="487519"/>
                  </a:lnTo>
                  <a:lnTo>
                    <a:pt x="41427" y="534833"/>
                  </a:lnTo>
                  <a:lnTo>
                    <a:pt x="53760" y="581449"/>
                  </a:lnTo>
                  <a:lnTo>
                    <a:pt x="67599" y="627329"/>
                  </a:lnTo>
                  <a:lnTo>
                    <a:pt x="82910" y="672437"/>
                  </a:lnTo>
                  <a:lnTo>
                    <a:pt x="99662" y="716736"/>
                  </a:lnTo>
                  <a:lnTo>
                    <a:pt x="117821" y="760189"/>
                  </a:lnTo>
                  <a:lnTo>
                    <a:pt x="137354" y="802760"/>
                  </a:lnTo>
                  <a:lnTo>
                    <a:pt x="158230" y="844411"/>
                  </a:lnTo>
                  <a:lnTo>
                    <a:pt x="180415" y="885106"/>
                  </a:lnTo>
                  <a:lnTo>
                    <a:pt x="203876" y="924808"/>
                  </a:lnTo>
                  <a:lnTo>
                    <a:pt x="228581" y="963481"/>
                  </a:lnTo>
                  <a:lnTo>
                    <a:pt x="254497" y="1001087"/>
                  </a:lnTo>
                  <a:lnTo>
                    <a:pt x="281592" y="1037590"/>
                  </a:lnTo>
                  <a:lnTo>
                    <a:pt x="289805" y="1047874"/>
                  </a:lnTo>
                </a:path>
              </a:pathLst>
            </a:custGeom>
            <a:ln w="3175">
              <a:solidFill>
                <a:srgbClr val="ABABA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86" name="object 486"/>
            <p:cNvSpPr/>
            <p:nvPr/>
          </p:nvSpPr>
          <p:spPr>
            <a:xfrm>
              <a:off x="3926491" y="3226603"/>
              <a:ext cx="534035" cy="1934845"/>
            </a:xfrm>
            <a:custGeom>
              <a:avLst/>
              <a:gdLst/>
              <a:ahLst/>
              <a:cxnLst/>
              <a:rect l="l" t="t" r="r" b="b"/>
              <a:pathLst>
                <a:path w="534035" h="1934845">
                  <a:moveTo>
                    <a:pt x="13277" y="882815"/>
                  </a:moveTo>
                  <a:lnTo>
                    <a:pt x="7899" y="927025"/>
                  </a:lnTo>
                  <a:lnTo>
                    <a:pt x="7820" y="927680"/>
                  </a:lnTo>
                  <a:lnTo>
                    <a:pt x="3563" y="976755"/>
                  </a:lnTo>
                  <a:lnTo>
                    <a:pt x="3477" y="977899"/>
                  </a:lnTo>
                  <a:lnTo>
                    <a:pt x="924" y="1027001"/>
                  </a:lnTo>
                  <a:lnTo>
                    <a:pt x="865" y="1028699"/>
                  </a:lnTo>
                  <a:lnTo>
                    <a:pt x="16" y="1077724"/>
                  </a:lnTo>
                  <a:lnTo>
                    <a:pt x="0" y="1078689"/>
                  </a:lnTo>
                  <a:lnTo>
                    <a:pt x="861" y="1128459"/>
                  </a:lnTo>
                  <a:lnTo>
                    <a:pt x="879" y="1129527"/>
                  </a:lnTo>
                  <a:lnTo>
                    <a:pt x="3436" y="1178717"/>
                  </a:lnTo>
                  <a:lnTo>
                    <a:pt x="3497" y="1179887"/>
                  </a:lnTo>
                  <a:lnTo>
                    <a:pt x="7709" y="1228459"/>
                  </a:lnTo>
                  <a:lnTo>
                    <a:pt x="7820" y="1229731"/>
                  </a:lnTo>
                  <a:lnTo>
                    <a:pt x="13814" y="1279022"/>
                  </a:lnTo>
                  <a:lnTo>
                    <a:pt x="21449" y="1327724"/>
                  </a:lnTo>
                  <a:lnTo>
                    <a:pt x="30690" y="1375800"/>
                  </a:lnTo>
                  <a:lnTo>
                    <a:pt x="41505" y="1423213"/>
                  </a:lnTo>
                  <a:lnTo>
                    <a:pt x="53861" y="1469925"/>
                  </a:lnTo>
                  <a:lnTo>
                    <a:pt x="67726" y="1515901"/>
                  </a:lnTo>
                  <a:lnTo>
                    <a:pt x="83066" y="1561103"/>
                  </a:lnTo>
                  <a:lnTo>
                    <a:pt x="99849" y="1605495"/>
                  </a:lnTo>
                  <a:lnTo>
                    <a:pt x="118042" y="1649039"/>
                  </a:lnTo>
                  <a:lnTo>
                    <a:pt x="137613" y="1691700"/>
                  </a:lnTo>
                  <a:lnTo>
                    <a:pt x="158528" y="1733439"/>
                  </a:lnTo>
                  <a:lnTo>
                    <a:pt x="180755" y="1774220"/>
                  </a:lnTo>
                  <a:lnTo>
                    <a:pt x="204261" y="1814007"/>
                  </a:lnTo>
                  <a:lnTo>
                    <a:pt x="229013" y="1852761"/>
                  </a:lnTo>
                  <a:lnTo>
                    <a:pt x="254979" y="1890448"/>
                  </a:lnTo>
                  <a:lnTo>
                    <a:pt x="282125" y="1927029"/>
                  </a:lnTo>
                  <a:lnTo>
                    <a:pt x="292058" y="1934583"/>
                  </a:lnTo>
                  <a:lnTo>
                    <a:pt x="283845" y="1924298"/>
                  </a:lnTo>
                  <a:lnTo>
                    <a:pt x="256750" y="1887795"/>
                  </a:lnTo>
                  <a:lnTo>
                    <a:pt x="230834" y="1850189"/>
                  </a:lnTo>
                  <a:lnTo>
                    <a:pt x="206129" y="1811516"/>
                  </a:lnTo>
                  <a:lnTo>
                    <a:pt x="182668" y="1771814"/>
                  </a:lnTo>
                  <a:lnTo>
                    <a:pt x="160483" y="1731119"/>
                  </a:lnTo>
                  <a:lnTo>
                    <a:pt x="139607" y="1689468"/>
                  </a:lnTo>
                  <a:lnTo>
                    <a:pt x="120074" y="1646898"/>
                  </a:lnTo>
                  <a:lnTo>
                    <a:pt x="101915" y="1603444"/>
                  </a:lnTo>
                  <a:lnTo>
                    <a:pt x="85164" y="1559146"/>
                  </a:lnTo>
                  <a:lnTo>
                    <a:pt x="69852" y="1514038"/>
                  </a:lnTo>
                  <a:lnTo>
                    <a:pt x="56014" y="1468158"/>
                  </a:lnTo>
                  <a:lnTo>
                    <a:pt x="43681" y="1421542"/>
                  </a:lnTo>
                  <a:lnTo>
                    <a:pt x="32886" y="1374227"/>
                  </a:lnTo>
                  <a:lnTo>
                    <a:pt x="23662" y="1326251"/>
                  </a:lnTo>
                  <a:lnTo>
                    <a:pt x="16042" y="1277649"/>
                  </a:lnTo>
                  <a:lnTo>
                    <a:pt x="10058" y="1228459"/>
                  </a:lnTo>
                  <a:lnTo>
                    <a:pt x="5845" y="1179887"/>
                  </a:lnTo>
                  <a:lnTo>
                    <a:pt x="3186" y="1129527"/>
                  </a:lnTo>
                  <a:lnTo>
                    <a:pt x="2269" y="1078689"/>
                  </a:lnTo>
                  <a:lnTo>
                    <a:pt x="2253" y="1077724"/>
                  </a:lnTo>
                  <a:lnTo>
                    <a:pt x="3101" y="1028699"/>
                  </a:lnTo>
                  <a:lnTo>
                    <a:pt x="3131" y="1027001"/>
                  </a:lnTo>
                  <a:lnTo>
                    <a:pt x="5684" y="977899"/>
                  </a:lnTo>
                  <a:lnTo>
                    <a:pt x="5744" y="976755"/>
                  </a:lnTo>
                  <a:lnTo>
                    <a:pt x="10001" y="927680"/>
                  </a:lnTo>
                  <a:lnTo>
                    <a:pt x="10058" y="927025"/>
                  </a:lnTo>
                  <a:lnTo>
                    <a:pt x="14964" y="886708"/>
                  </a:lnTo>
                  <a:lnTo>
                    <a:pt x="13277" y="882815"/>
                  </a:lnTo>
                  <a:close/>
                </a:path>
                <a:path w="534035" h="1934845">
                  <a:moveTo>
                    <a:pt x="310963" y="202496"/>
                  </a:moveTo>
                  <a:lnTo>
                    <a:pt x="306549" y="203199"/>
                  </a:lnTo>
                  <a:lnTo>
                    <a:pt x="309594" y="203199"/>
                  </a:lnTo>
                  <a:lnTo>
                    <a:pt x="310541" y="203043"/>
                  </a:lnTo>
                  <a:lnTo>
                    <a:pt x="310963" y="202496"/>
                  </a:lnTo>
                  <a:close/>
                </a:path>
                <a:path w="534035" h="1934845">
                  <a:moveTo>
                    <a:pt x="312450" y="202726"/>
                  </a:moveTo>
                  <a:lnTo>
                    <a:pt x="310541" y="203043"/>
                  </a:lnTo>
                  <a:lnTo>
                    <a:pt x="310419" y="203199"/>
                  </a:lnTo>
                  <a:lnTo>
                    <a:pt x="312085" y="203199"/>
                  </a:lnTo>
                  <a:lnTo>
                    <a:pt x="312450" y="202726"/>
                  </a:lnTo>
                  <a:close/>
                </a:path>
                <a:path w="534035" h="1934845">
                  <a:moveTo>
                    <a:pt x="386197" y="190499"/>
                  </a:moveTo>
                  <a:lnTo>
                    <a:pt x="312861" y="202193"/>
                  </a:lnTo>
                  <a:lnTo>
                    <a:pt x="312450" y="202726"/>
                  </a:lnTo>
                  <a:lnTo>
                    <a:pt x="386197" y="190499"/>
                  </a:lnTo>
                  <a:close/>
                </a:path>
                <a:path w="534035" h="1934845">
                  <a:moveTo>
                    <a:pt x="534022" y="0"/>
                  </a:moveTo>
                  <a:lnTo>
                    <a:pt x="531002" y="0"/>
                  </a:lnTo>
                  <a:lnTo>
                    <a:pt x="502458" y="12699"/>
                  </a:lnTo>
                  <a:lnTo>
                    <a:pt x="467964" y="38099"/>
                  </a:lnTo>
                  <a:lnTo>
                    <a:pt x="434421" y="76199"/>
                  </a:lnTo>
                  <a:lnTo>
                    <a:pt x="401863" y="101599"/>
                  </a:lnTo>
                  <a:lnTo>
                    <a:pt x="370321" y="139699"/>
                  </a:lnTo>
                  <a:lnTo>
                    <a:pt x="339829" y="165099"/>
                  </a:lnTo>
                  <a:lnTo>
                    <a:pt x="310963" y="202496"/>
                  </a:lnTo>
                  <a:lnTo>
                    <a:pt x="312861" y="202193"/>
                  </a:lnTo>
                  <a:lnTo>
                    <a:pt x="341438" y="165099"/>
                  </a:lnTo>
                  <a:lnTo>
                    <a:pt x="371872" y="139699"/>
                  </a:lnTo>
                  <a:lnTo>
                    <a:pt x="403353" y="101599"/>
                  </a:lnTo>
                  <a:lnTo>
                    <a:pt x="435849" y="76199"/>
                  </a:lnTo>
                  <a:lnTo>
                    <a:pt x="469326" y="38099"/>
                  </a:lnTo>
                  <a:lnTo>
                    <a:pt x="503754" y="12699"/>
                  </a:lnTo>
                  <a:lnTo>
                    <a:pt x="534022" y="0"/>
                  </a:lnTo>
                  <a:close/>
                </a:path>
              </a:pathLst>
            </a:custGeom>
            <a:solidFill>
              <a:srgbClr val="ABABA9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87" name="object 487"/>
            <p:cNvSpPr/>
            <p:nvPr/>
          </p:nvSpPr>
          <p:spPr>
            <a:xfrm>
              <a:off x="3928745" y="4113312"/>
              <a:ext cx="290195" cy="1048385"/>
            </a:xfrm>
            <a:custGeom>
              <a:avLst/>
              <a:gdLst/>
              <a:ahLst/>
              <a:cxnLst/>
              <a:rect l="l" t="t" r="r" b="b"/>
              <a:pathLst>
                <a:path w="290195" h="1048385">
                  <a:moveTo>
                    <a:pt x="289805" y="1047874"/>
                  </a:moveTo>
                  <a:lnTo>
                    <a:pt x="254497" y="1001087"/>
                  </a:lnTo>
                  <a:lnTo>
                    <a:pt x="228581" y="963481"/>
                  </a:lnTo>
                  <a:lnTo>
                    <a:pt x="203876" y="924808"/>
                  </a:lnTo>
                  <a:lnTo>
                    <a:pt x="180415" y="885106"/>
                  </a:lnTo>
                  <a:lnTo>
                    <a:pt x="158230" y="844411"/>
                  </a:lnTo>
                  <a:lnTo>
                    <a:pt x="137354" y="802760"/>
                  </a:lnTo>
                  <a:lnTo>
                    <a:pt x="117821" y="760189"/>
                  </a:lnTo>
                  <a:lnTo>
                    <a:pt x="99662" y="716736"/>
                  </a:lnTo>
                  <a:lnTo>
                    <a:pt x="82910" y="672437"/>
                  </a:lnTo>
                  <a:lnTo>
                    <a:pt x="67599" y="627329"/>
                  </a:lnTo>
                  <a:lnTo>
                    <a:pt x="53760" y="581449"/>
                  </a:lnTo>
                  <a:lnTo>
                    <a:pt x="41427" y="534833"/>
                  </a:lnTo>
                  <a:lnTo>
                    <a:pt x="30633" y="487519"/>
                  </a:lnTo>
                  <a:lnTo>
                    <a:pt x="21409" y="439542"/>
                  </a:lnTo>
                  <a:lnTo>
                    <a:pt x="13789" y="390941"/>
                  </a:lnTo>
                  <a:lnTo>
                    <a:pt x="7805" y="341750"/>
                  </a:lnTo>
                  <a:lnTo>
                    <a:pt x="3490" y="292008"/>
                  </a:lnTo>
                  <a:lnTo>
                    <a:pt x="878" y="241751"/>
                  </a:lnTo>
                  <a:lnTo>
                    <a:pt x="0" y="191016"/>
                  </a:lnTo>
                  <a:lnTo>
                    <a:pt x="878" y="140292"/>
                  </a:lnTo>
                  <a:lnTo>
                    <a:pt x="3490" y="90047"/>
                  </a:lnTo>
                  <a:lnTo>
                    <a:pt x="7805" y="40316"/>
                  </a:lnTo>
                  <a:lnTo>
                    <a:pt x="12710" y="0"/>
                  </a:lnTo>
                </a:path>
              </a:pathLst>
            </a:custGeom>
            <a:ln w="3175">
              <a:solidFill>
                <a:srgbClr val="ABABA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488" name="object 488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4232890" y="3213753"/>
              <a:ext cx="227774" cy="212967"/>
            </a:xfrm>
            <a:prstGeom prst="rect">
              <a:avLst/>
            </a:prstGeom>
          </p:spPr>
        </p:pic>
        <p:sp>
          <p:nvSpPr>
            <p:cNvPr id="489" name="object 489"/>
            <p:cNvSpPr/>
            <p:nvPr/>
          </p:nvSpPr>
          <p:spPr>
            <a:xfrm>
              <a:off x="3926491" y="4109418"/>
              <a:ext cx="287020" cy="1049655"/>
            </a:xfrm>
            <a:custGeom>
              <a:avLst/>
              <a:gdLst/>
              <a:ahLst/>
              <a:cxnLst/>
              <a:rect l="l" t="t" r="r" b="b"/>
              <a:pathLst>
                <a:path w="287020" h="1049654">
                  <a:moveTo>
                    <a:pt x="13277" y="0"/>
                  </a:moveTo>
                  <a:lnTo>
                    <a:pt x="7820" y="44865"/>
                  </a:lnTo>
                  <a:lnTo>
                    <a:pt x="3497" y="94698"/>
                  </a:lnTo>
                  <a:lnTo>
                    <a:pt x="879" y="145047"/>
                  </a:lnTo>
                  <a:lnTo>
                    <a:pt x="0" y="195874"/>
                  </a:lnTo>
                  <a:lnTo>
                    <a:pt x="879" y="246712"/>
                  </a:lnTo>
                  <a:lnTo>
                    <a:pt x="3497" y="297072"/>
                  </a:lnTo>
                  <a:lnTo>
                    <a:pt x="7820" y="346916"/>
                  </a:lnTo>
                  <a:lnTo>
                    <a:pt x="13814" y="396207"/>
                  </a:lnTo>
                  <a:lnTo>
                    <a:pt x="21449" y="444909"/>
                  </a:lnTo>
                  <a:lnTo>
                    <a:pt x="30690" y="492985"/>
                  </a:lnTo>
                  <a:lnTo>
                    <a:pt x="41505" y="540397"/>
                  </a:lnTo>
                  <a:lnTo>
                    <a:pt x="53861" y="587110"/>
                  </a:lnTo>
                  <a:lnTo>
                    <a:pt x="67726" y="633086"/>
                  </a:lnTo>
                  <a:lnTo>
                    <a:pt x="83066" y="678288"/>
                  </a:lnTo>
                  <a:lnTo>
                    <a:pt x="99849" y="722680"/>
                  </a:lnTo>
                  <a:lnTo>
                    <a:pt x="118042" y="766224"/>
                  </a:lnTo>
                  <a:lnTo>
                    <a:pt x="137613" y="808885"/>
                  </a:lnTo>
                  <a:lnTo>
                    <a:pt x="158528" y="850624"/>
                  </a:lnTo>
                  <a:lnTo>
                    <a:pt x="180755" y="891405"/>
                  </a:lnTo>
                  <a:lnTo>
                    <a:pt x="204261" y="931192"/>
                  </a:lnTo>
                  <a:lnTo>
                    <a:pt x="229013" y="969946"/>
                  </a:lnTo>
                  <a:lnTo>
                    <a:pt x="254979" y="1007633"/>
                  </a:lnTo>
                  <a:lnTo>
                    <a:pt x="282125" y="1044214"/>
                  </a:lnTo>
                  <a:lnTo>
                    <a:pt x="286451" y="1049632"/>
                  </a:lnTo>
                </a:path>
              </a:pathLst>
            </a:custGeom>
            <a:ln w="3175">
              <a:solidFill>
                <a:srgbClr val="ABABA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90" name="object 490"/>
            <p:cNvSpPr/>
            <p:nvPr/>
          </p:nvSpPr>
          <p:spPr>
            <a:xfrm>
              <a:off x="3924067" y="3226603"/>
              <a:ext cx="534035" cy="1932939"/>
            </a:xfrm>
            <a:custGeom>
              <a:avLst/>
              <a:gdLst/>
              <a:ahLst/>
              <a:cxnLst/>
              <a:rect l="l" t="t" r="r" b="b"/>
              <a:pathLst>
                <a:path w="534035" h="1932939">
                  <a:moveTo>
                    <a:pt x="13895" y="878642"/>
                  </a:moveTo>
                  <a:lnTo>
                    <a:pt x="7917" y="927680"/>
                  </a:lnTo>
                  <a:lnTo>
                    <a:pt x="7837" y="928342"/>
                  </a:lnTo>
                  <a:lnTo>
                    <a:pt x="3571" y="977513"/>
                  </a:lnTo>
                  <a:lnTo>
                    <a:pt x="926" y="1027862"/>
                  </a:lnTo>
                  <a:lnTo>
                    <a:pt x="16" y="1078689"/>
                  </a:lnTo>
                  <a:lnTo>
                    <a:pt x="0" y="1079654"/>
                  </a:lnTo>
                  <a:lnTo>
                    <a:pt x="863" y="1129527"/>
                  </a:lnTo>
                  <a:lnTo>
                    <a:pt x="881" y="1130595"/>
                  </a:lnTo>
                  <a:lnTo>
                    <a:pt x="3444" y="1179887"/>
                  </a:lnTo>
                  <a:lnTo>
                    <a:pt x="3505" y="1181056"/>
                  </a:lnTo>
                  <a:lnTo>
                    <a:pt x="7726" y="1229731"/>
                  </a:lnTo>
                  <a:lnTo>
                    <a:pt x="7837" y="1231001"/>
                  </a:lnTo>
                  <a:lnTo>
                    <a:pt x="13845" y="1280391"/>
                  </a:lnTo>
                  <a:lnTo>
                    <a:pt x="21495" y="1329191"/>
                  </a:lnTo>
                  <a:lnTo>
                    <a:pt x="30757" y="1377363"/>
                  </a:lnTo>
                  <a:lnTo>
                    <a:pt x="41595" y="1424871"/>
                  </a:lnTo>
                  <a:lnTo>
                    <a:pt x="53978" y="1471677"/>
                  </a:lnTo>
                  <a:lnTo>
                    <a:pt x="67873" y="1517744"/>
                  </a:lnTo>
                  <a:lnTo>
                    <a:pt x="83246" y="1563036"/>
                  </a:lnTo>
                  <a:lnTo>
                    <a:pt x="100065" y="1607516"/>
                  </a:lnTo>
                  <a:lnTo>
                    <a:pt x="118236" y="1650999"/>
                  </a:lnTo>
                  <a:lnTo>
                    <a:pt x="137910" y="1693892"/>
                  </a:lnTo>
                  <a:lnTo>
                    <a:pt x="158870" y="1735714"/>
                  </a:lnTo>
                  <a:lnTo>
                    <a:pt x="181145" y="1776576"/>
                  </a:lnTo>
                  <a:lnTo>
                    <a:pt x="204701" y="1816441"/>
                  </a:lnTo>
                  <a:lnTo>
                    <a:pt x="229506" y="1855272"/>
                  </a:lnTo>
                  <a:lnTo>
                    <a:pt x="255528" y="1893033"/>
                  </a:lnTo>
                  <a:lnTo>
                    <a:pt x="282732" y="1929686"/>
                  </a:lnTo>
                  <a:lnTo>
                    <a:pt x="283301" y="1930399"/>
                  </a:lnTo>
                  <a:lnTo>
                    <a:pt x="283500" y="1930399"/>
                  </a:lnTo>
                  <a:lnTo>
                    <a:pt x="288876" y="1932447"/>
                  </a:lnTo>
                  <a:lnTo>
                    <a:pt x="257403" y="1890448"/>
                  </a:lnTo>
                  <a:lnTo>
                    <a:pt x="231438" y="1852761"/>
                  </a:lnTo>
                  <a:lnTo>
                    <a:pt x="206686" y="1814007"/>
                  </a:lnTo>
                  <a:lnTo>
                    <a:pt x="183180" y="1774220"/>
                  </a:lnTo>
                  <a:lnTo>
                    <a:pt x="160953" y="1733439"/>
                  </a:lnTo>
                  <a:lnTo>
                    <a:pt x="140038" y="1691700"/>
                  </a:lnTo>
                  <a:lnTo>
                    <a:pt x="120467" y="1649039"/>
                  </a:lnTo>
                  <a:lnTo>
                    <a:pt x="102274" y="1605495"/>
                  </a:lnTo>
                  <a:lnTo>
                    <a:pt x="85491" y="1561103"/>
                  </a:lnTo>
                  <a:lnTo>
                    <a:pt x="70150" y="1515901"/>
                  </a:lnTo>
                  <a:lnTo>
                    <a:pt x="56286" y="1469925"/>
                  </a:lnTo>
                  <a:lnTo>
                    <a:pt x="43930" y="1423213"/>
                  </a:lnTo>
                  <a:lnTo>
                    <a:pt x="33115" y="1375800"/>
                  </a:lnTo>
                  <a:lnTo>
                    <a:pt x="23874" y="1327724"/>
                  </a:lnTo>
                  <a:lnTo>
                    <a:pt x="16239" y="1279022"/>
                  </a:lnTo>
                  <a:lnTo>
                    <a:pt x="10244" y="1229731"/>
                  </a:lnTo>
                  <a:lnTo>
                    <a:pt x="6023" y="1181056"/>
                  </a:lnTo>
                  <a:lnTo>
                    <a:pt x="3360" y="1130595"/>
                  </a:lnTo>
                  <a:lnTo>
                    <a:pt x="3304" y="1129527"/>
                  </a:lnTo>
                  <a:lnTo>
                    <a:pt x="2441" y="1079654"/>
                  </a:lnTo>
                  <a:lnTo>
                    <a:pt x="2424" y="1078689"/>
                  </a:lnTo>
                  <a:lnTo>
                    <a:pt x="3289" y="1028724"/>
                  </a:lnTo>
                  <a:lnTo>
                    <a:pt x="3304" y="1027862"/>
                  </a:lnTo>
                  <a:lnTo>
                    <a:pt x="5882" y="978275"/>
                  </a:lnTo>
                  <a:lnTo>
                    <a:pt x="5922" y="977513"/>
                  </a:lnTo>
                  <a:lnTo>
                    <a:pt x="10187" y="928342"/>
                  </a:lnTo>
                  <a:lnTo>
                    <a:pt x="10244" y="927680"/>
                  </a:lnTo>
                  <a:lnTo>
                    <a:pt x="15702" y="882815"/>
                  </a:lnTo>
                  <a:lnTo>
                    <a:pt x="13895" y="878642"/>
                  </a:lnTo>
                  <a:close/>
                </a:path>
                <a:path w="534035" h="1932939">
                  <a:moveTo>
                    <a:pt x="311786" y="202296"/>
                  </a:moveTo>
                  <a:lnTo>
                    <a:pt x="305898" y="203199"/>
                  </a:lnTo>
                  <a:lnTo>
                    <a:pt x="308973" y="203199"/>
                  </a:lnTo>
                  <a:lnTo>
                    <a:pt x="311384" y="202815"/>
                  </a:lnTo>
                  <a:lnTo>
                    <a:pt x="311786" y="202296"/>
                  </a:lnTo>
                  <a:close/>
                </a:path>
                <a:path w="534035" h="1932939">
                  <a:moveTo>
                    <a:pt x="313388" y="202496"/>
                  </a:moveTo>
                  <a:lnTo>
                    <a:pt x="311384" y="202815"/>
                  </a:lnTo>
                  <a:lnTo>
                    <a:pt x="311087" y="203199"/>
                  </a:lnTo>
                  <a:lnTo>
                    <a:pt x="312844" y="203199"/>
                  </a:lnTo>
                  <a:lnTo>
                    <a:pt x="313388" y="202496"/>
                  </a:lnTo>
                  <a:close/>
                </a:path>
                <a:path w="534035" h="1932939">
                  <a:moveTo>
                    <a:pt x="388621" y="190499"/>
                  </a:moveTo>
                  <a:lnTo>
                    <a:pt x="313778" y="201990"/>
                  </a:lnTo>
                  <a:lnTo>
                    <a:pt x="313388" y="202496"/>
                  </a:lnTo>
                  <a:lnTo>
                    <a:pt x="388621" y="190499"/>
                  </a:lnTo>
                  <a:close/>
                </a:path>
                <a:path w="534035" h="1932939">
                  <a:moveTo>
                    <a:pt x="533427" y="0"/>
                  </a:moveTo>
                  <a:lnTo>
                    <a:pt x="530524" y="0"/>
                  </a:lnTo>
                  <a:lnTo>
                    <a:pt x="503531" y="12699"/>
                  </a:lnTo>
                  <a:lnTo>
                    <a:pt x="468965" y="38099"/>
                  </a:lnTo>
                  <a:lnTo>
                    <a:pt x="435351" y="76199"/>
                  </a:lnTo>
                  <a:lnTo>
                    <a:pt x="402724" y="101599"/>
                  </a:lnTo>
                  <a:lnTo>
                    <a:pt x="371115" y="126999"/>
                  </a:lnTo>
                  <a:lnTo>
                    <a:pt x="340559" y="165099"/>
                  </a:lnTo>
                  <a:lnTo>
                    <a:pt x="311786" y="202296"/>
                  </a:lnTo>
                  <a:lnTo>
                    <a:pt x="313778" y="201990"/>
                  </a:lnTo>
                  <a:lnTo>
                    <a:pt x="342254" y="165099"/>
                  </a:lnTo>
                  <a:lnTo>
                    <a:pt x="372746" y="139699"/>
                  </a:lnTo>
                  <a:lnTo>
                    <a:pt x="404287" y="101599"/>
                  </a:lnTo>
                  <a:lnTo>
                    <a:pt x="436846" y="76199"/>
                  </a:lnTo>
                  <a:lnTo>
                    <a:pt x="470389" y="38099"/>
                  </a:lnTo>
                  <a:lnTo>
                    <a:pt x="504883" y="12699"/>
                  </a:lnTo>
                  <a:lnTo>
                    <a:pt x="533427" y="0"/>
                  </a:lnTo>
                  <a:close/>
                </a:path>
              </a:pathLst>
            </a:custGeom>
            <a:solidFill>
              <a:srgbClr val="ABABA9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91" name="object 491"/>
            <p:cNvSpPr/>
            <p:nvPr/>
          </p:nvSpPr>
          <p:spPr>
            <a:xfrm>
              <a:off x="3926491" y="4109418"/>
              <a:ext cx="287020" cy="1049655"/>
            </a:xfrm>
            <a:custGeom>
              <a:avLst/>
              <a:gdLst/>
              <a:ahLst/>
              <a:cxnLst/>
              <a:rect l="l" t="t" r="r" b="b"/>
              <a:pathLst>
                <a:path w="287020" h="1049654">
                  <a:moveTo>
                    <a:pt x="286451" y="1049632"/>
                  </a:moveTo>
                  <a:lnTo>
                    <a:pt x="254979" y="1007633"/>
                  </a:lnTo>
                  <a:lnTo>
                    <a:pt x="229013" y="969946"/>
                  </a:lnTo>
                  <a:lnTo>
                    <a:pt x="204261" y="931192"/>
                  </a:lnTo>
                  <a:lnTo>
                    <a:pt x="180755" y="891405"/>
                  </a:lnTo>
                  <a:lnTo>
                    <a:pt x="158528" y="850624"/>
                  </a:lnTo>
                  <a:lnTo>
                    <a:pt x="137613" y="808885"/>
                  </a:lnTo>
                  <a:lnTo>
                    <a:pt x="118042" y="766224"/>
                  </a:lnTo>
                  <a:lnTo>
                    <a:pt x="99849" y="722680"/>
                  </a:lnTo>
                  <a:lnTo>
                    <a:pt x="83066" y="678288"/>
                  </a:lnTo>
                  <a:lnTo>
                    <a:pt x="67726" y="633086"/>
                  </a:lnTo>
                  <a:lnTo>
                    <a:pt x="53861" y="587110"/>
                  </a:lnTo>
                  <a:lnTo>
                    <a:pt x="41505" y="540397"/>
                  </a:lnTo>
                  <a:lnTo>
                    <a:pt x="30690" y="492985"/>
                  </a:lnTo>
                  <a:lnTo>
                    <a:pt x="21449" y="444909"/>
                  </a:lnTo>
                  <a:lnTo>
                    <a:pt x="13814" y="396207"/>
                  </a:lnTo>
                  <a:lnTo>
                    <a:pt x="7820" y="346916"/>
                  </a:lnTo>
                  <a:lnTo>
                    <a:pt x="3497" y="297072"/>
                  </a:lnTo>
                  <a:lnTo>
                    <a:pt x="879" y="246712"/>
                  </a:lnTo>
                  <a:lnTo>
                    <a:pt x="0" y="195874"/>
                  </a:lnTo>
                  <a:lnTo>
                    <a:pt x="879" y="145047"/>
                  </a:lnTo>
                  <a:lnTo>
                    <a:pt x="3497" y="94698"/>
                  </a:lnTo>
                  <a:lnTo>
                    <a:pt x="7820" y="44865"/>
                  </a:lnTo>
                  <a:lnTo>
                    <a:pt x="13277" y="0"/>
                  </a:lnTo>
                </a:path>
              </a:pathLst>
            </a:custGeom>
            <a:ln w="3175">
              <a:solidFill>
                <a:srgbClr val="ABABA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492" name="object 492"/>
            <p:cNvPicPr/>
            <p:nvPr/>
          </p:nvPicPr>
          <p:blipFill>
            <a:blip r:embed="rId125" cstate="print"/>
            <a:stretch>
              <a:fillRect/>
            </a:stretch>
          </p:blipFill>
          <p:spPr>
            <a:xfrm>
              <a:off x="4229815" y="3213753"/>
              <a:ext cx="227828" cy="213823"/>
            </a:xfrm>
            <a:prstGeom prst="rect">
              <a:avLst/>
            </a:prstGeom>
          </p:spPr>
        </p:pic>
        <p:sp>
          <p:nvSpPr>
            <p:cNvPr id="493" name="object 493"/>
            <p:cNvSpPr/>
            <p:nvPr/>
          </p:nvSpPr>
          <p:spPr>
            <a:xfrm>
              <a:off x="3924067" y="4105245"/>
              <a:ext cx="283210" cy="1052195"/>
            </a:xfrm>
            <a:custGeom>
              <a:avLst/>
              <a:gdLst/>
              <a:ahLst/>
              <a:cxnLst/>
              <a:rect l="l" t="t" r="r" b="b"/>
              <a:pathLst>
                <a:path w="283210" h="1052195">
                  <a:moveTo>
                    <a:pt x="13895" y="0"/>
                  </a:moveTo>
                  <a:lnTo>
                    <a:pt x="7837" y="49700"/>
                  </a:lnTo>
                  <a:lnTo>
                    <a:pt x="3505" y="99633"/>
                  </a:lnTo>
                  <a:lnTo>
                    <a:pt x="881" y="150082"/>
                  </a:lnTo>
                  <a:lnTo>
                    <a:pt x="0" y="201012"/>
                  </a:lnTo>
                  <a:lnTo>
                    <a:pt x="881" y="251953"/>
                  </a:lnTo>
                  <a:lnTo>
                    <a:pt x="3505" y="302414"/>
                  </a:lnTo>
                  <a:lnTo>
                    <a:pt x="7837" y="352358"/>
                  </a:lnTo>
                  <a:lnTo>
                    <a:pt x="13845" y="401749"/>
                  </a:lnTo>
                  <a:lnTo>
                    <a:pt x="21495" y="450549"/>
                  </a:lnTo>
                  <a:lnTo>
                    <a:pt x="30757" y="498721"/>
                  </a:lnTo>
                  <a:lnTo>
                    <a:pt x="41595" y="546228"/>
                  </a:lnTo>
                  <a:lnTo>
                    <a:pt x="53978" y="593034"/>
                  </a:lnTo>
                  <a:lnTo>
                    <a:pt x="67873" y="639102"/>
                  </a:lnTo>
                  <a:lnTo>
                    <a:pt x="83246" y="684394"/>
                  </a:lnTo>
                  <a:lnTo>
                    <a:pt x="100065" y="728874"/>
                  </a:lnTo>
                  <a:lnTo>
                    <a:pt x="118298" y="772505"/>
                  </a:lnTo>
                  <a:lnTo>
                    <a:pt x="137910" y="815250"/>
                  </a:lnTo>
                  <a:lnTo>
                    <a:pt x="158870" y="857072"/>
                  </a:lnTo>
                  <a:lnTo>
                    <a:pt x="181145" y="897934"/>
                  </a:lnTo>
                  <a:lnTo>
                    <a:pt x="204701" y="937799"/>
                  </a:lnTo>
                  <a:lnTo>
                    <a:pt x="229506" y="976630"/>
                  </a:lnTo>
                  <a:lnTo>
                    <a:pt x="255528" y="1014391"/>
                  </a:lnTo>
                  <a:lnTo>
                    <a:pt x="282732" y="1051044"/>
                  </a:lnTo>
                  <a:lnTo>
                    <a:pt x="283215" y="1051648"/>
                  </a:lnTo>
                </a:path>
              </a:pathLst>
            </a:custGeom>
            <a:ln w="3175">
              <a:solidFill>
                <a:srgbClr val="ABABA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94" name="object 494"/>
            <p:cNvSpPr/>
            <p:nvPr/>
          </p:nvSpPr>
          <p:spPr>
            <a:xfrm>
              <a:off x="3921663" y="3226603"/>
              <a:ext cx="533400" cy="1930400"/>
            </a:xfrm>
            <a:custGeom>
              <a:avLst/>
              <a:gdLst/>
              <a:ahLst/>
              <a:cxnLst/>
              <a:rect l="l" t="t" r="r" b="b"/>
              <a:pathLst>
                <a:path w="533400" h="1930400">
                  <a:moveTo>
                    <a:pt x="14615" y="874756"/>
                  </a:moveTo>
                  <a:lnTo>
                    <a:pt x="14006" y="878642"/>
                  </a:lnTo>
                  <a:lnTo>
                    <a:pt x="13956" y="878963"/>
                  </a:lnTo>
                  <a:lnTo>
                    <a:pt x="13874" y="879483"/>
                  </a:lnTo>
                  <a:lnTo>
                    <a:pt x="7930" y="928342"/>
                  </a:lnTo>
                  <a:lnTo>
                    <a:pt x="7853" y="928970"/>
                  </a:lnTo>
                  <a:lnTo>
                    <a:pt x="3609" y="977899"/>
                  </a:lnTo>
                  <a:lnTo>
                    <a:pt x="3512" y="979013"/>
                  </a:lnTo>
                  <a:lnTo>
                    <a:pt x="927" y="1028724"/>
                  </a:lnTo>
                  <a:lnTo>
                    <a:pt x="883" y="1029575"/>
                  </a:lnTo>
                  <a:lnTo>
                    <a:pt x="16" y="1079654"/>
                  </a:lnTo>
                  <a:lnTo>
                    <a:pt x="0" y="1080619"/>
                  </a:lnTo>
                  <a:lnTo>
                    <a:pt x="865" y="1130595"/>
                  </a:lnTo>
                  <a:lnTo>
                    <a:pt x="883" y="1131663"/>
                  </a:lnTo>
                  <a:lnTo>
                    <a:pt x="3451" y="1181056"/>
                  </a:lnTo>
                  <a:lnTo>
                    <a:pt x="3512" y="1182227"/>
                  </a:lnTo>
                  <a:lnTo>
                    <a:pt x="7743" y="1231001"/>
                  </a:lnTo>
                  <a:lnTo>
                    <a:pt x="7853" y="1232273"/>
                  </a:lnTo>
                  <a:lnTo>
                    <a:pt x="13874" y="1281764"/>
                  </a:lnTo>
                  <a:lnTo>
                    <a:pt x="21541" y="1330664"/>
                  </a:lnTo>
                  <a:lnTo>
                    <a:pt x="30822" y="1378934"/>
                  </a:lnTo>
                  <a:lnTo>
                    <a:pt x="41684" y="1426540"/>
                  </a:lnTo>
                  <a:lnTo>
                    <a:pt x="54093" y="1473442"/>
                  </a:lnTo>
                  <a:lnTo>
                    <a:pt x="68017" y="1519605"/>
                  </a:lnTo>
                  <a:lnTo>
                    <a:pt x="83423" y="1564991"/>
                  </a:lnTo>
                  <a:lnTo>
                    <a:pt x="100278" y="1609563"/>
                  </a:lnTo>
                  <a:lnTo>
                    <a:pt x="118549" y="1653285"/>
                  </a:lnTo>
                  <a:lnTo>
                    <a:pt x="138203" y="1696119"/>
                  </a:lnTo>
                  <a:lnTo>
                    <a:pt x="159207" y="1738028"/>
                  </a:lnTo>
                  <a:lnTo>
                    <a:pt x="181529" y="1778976"/>
                  </a:lnTo>
                  <a:lnTo>
                    <a:pt x="205135" y="1818924"/>
                  </a:lnTo>
                  <a:lnTo>
                    <a:pt x="229992" y="1857837"/>
                  </a:lnTo>
                  <a:lnTo>
                    <a:pt x="256068" y="1895677"/>
                  </a:lnTo>
                  <a:lnTo>
                    <a:pt x="280237" y="1928241"/>
                  </a:lnTo>
                  <a:lnTo>
                    <a:pt x="285904" y="1930399"/>
                  </a:lnTo>
                  <a:lnTo>
                    <a:pt x="285705" y="1930399"/>
                  </a:lnTo>
                  <a:lnTo>
                    <a:pt x="257931" y="1893033"/>
                  </a:lnTo>
                  <a:lnTo>
                    <a:pt x="231910" y="1855272"/>
                  </a:lnTo>
                  <a:lnTo>
                    <a:pt x="207105" y="1816441"/>
                  </a:lnTo>
                  <a:lnTo>
                    <a:pt x="183548" y="1776576"/>
                  </a:lnTo>
                  <a:lnTo>
                    <a:pt x="161274" y="1735714"/>
                  </a:lnTo>
                  <a:lnTo>
                    <a:pt x="140314" y="1693892"/>
                  </a:lnTo>
                  <a:lnTo>
                    <a:pt x="120701" y="1651147"/>
                  </a:lnTo>
                  <a:lnTo>
                    <a:pt x="102469" y="1607516"/>
                  </a:lnTo>
                  <a:lnTo>
                    <a:pt x="85649" y="1563036"/>
                  </a:lnTo>
                  <a:lnTo>
                    <a:pt x="70276" y="1517744"/>
                  </a:lnTo>
                  <a:lnTo>
                    <a:pt x="56381" y="1471677"/>
                  </a:lnTo>
                  <a:lnTo>
                    <a:pt x="43998" y="1424871"/>
                  </a:lnTo>
                  <a:lnTo>
                    <a:pt x="33160" y="1377363"/>
                  </a:lnTo>
                  <a:lnTo>
                    <a:pt x="23899" y="1329191"/>
                  </a:lnTo>
                  <a:lnTo>
                    <a:pt x="16248" y="1280391"/>
                  </a:lnTo>
                  <a:lnTo>
                    <a:pt x="10395" y="1232273"/>
                  </a:lnTo>
                  <a:lnTo>
                    <a:pt x="6009" y="1182227"/>
                  </a:lnTo>
                  <a:lnTo>
                    <a:pt x="5908" y="1181056"/>
                  </a:lnTo>
                  <a:lnTo>
                    <a:pt x="3340" y="1131663"/>
                  </a:lnTo>
                  <a:lnTo>
                    <a:pt x="3285" y="1130595"/>
                  </a:lnTo>
                  <a:lnTo>
                    <a:pt x="2420" y="1080619"/>
                  </a:lnTo>
                  <a:lnTo>
                    <a:pt x="2403" y="1079654"/>
                  </a:lnTo>
                  <a:lnTo>
                    <a:pt x="3270" y="1029575"/>
                  </a:lnTo>
                  <a:lnTo>
                    <a:pt x="3285" y="1028724"/>
                  </a:lnTo>
                  <a:lnTo>
                    <a:pt x="5870" y="979013"/>
                  </a:lnTo>
                  <a:lnTo>
                    <a:pt x="5940" y="977899"/>
                  </a:lnTo>
                  <a:lnTo>
                    <a:pt x="10185" y="928970"/>
                  </a:lnTo>
                  <a:lnTo>
                    <a:pt x="10240" y="928342"/>
                  </a:lnTo>
                  <a:lnTo>
                    <a:pt x="16185" y="879483"/>
                  </a:lnTo>
                  <a:lnTo>
                    <a:pt x="16298" y="878642"/>
                  </a:lnTo>
                  <a:lnTo>
                    <a:pt x="14615" y="874756"/>
                  </a:lnTo>
                  <a:close/>
                </a:path>
                <a:path w="533400" h="1930400">
                  <a:moveTo>
                    <a:pt x="312603" y="202091"/>
                  </a:moveTo>
                  <a:lnTo>
                    <a:pt x="305101" y="203199"/>
                  </a:lnTo>
                  <a:lnTo>
                    <a:pt x="308302" y="203199"/>
                  </a:lnTo>
                  <a:lnTo>
                    <a:pt x="312209" y="202600"/>
                  </a:lnTo>
                  <a:lnTo>
                    <a:pt x="312603" y="202091"/>
                  </a:lnTo>
                  <a:close/>
                </a:path>
                <a:path w="533400" h="1930400">
                  <a:moveTo>
                    <a:pt x="314189" y="202296"/>
                  </a:moveTo>
                  <a:lnTo>
                    <a:pt x="312209" y="202600"/>
                  </a:lnTo>
                  <a:lnTo>
                    <a:pt x="311744" y="203199"/>
                  </a:lnTo>
                  <a:lnTo>
                    <a:pt x="313490" y="203199"/>
                  </a:lnTo>
                  <a:lnTo>
                    <a:pt x="314189" y="202296"/>
                  </a:lnTo>
                  <a:close/>
                </a:path>
                <a:path w="533400" h="1930400">
                  <a:moveTo>
                    <a:pt x="391025" y="190499"/>
                  </a:moveTo>
                  <a:lnTo>
                    <a:pt x="314573" y="201799"/>
                  </a:lnTo>
                  <a:lnTo>
                    <a:pt x="314189" y="202296"/>
                  </a:lnTo>
                  <a:lnTo>
                    <a:pt x="391025" y="190499"/>
                  </a:lnTo>
                  <a:close/>
                </a:path>
                <a:path w="533400" h="1930400">
                  <a:moveTo>
                    <a:pt x="532927" y="0"/>
                  </a:moveTo>
                  <a:lnTo>
                    <a:pt x="529831" y="0"/>
                  </a:lnTo>
                  <a:lnTo>
                    <a:pt x="504590" y="12699"/>
                  </a:lnTo>
                  <a:lnTo>
                    <a:pt x="469951" y="38099"/>
                  </a:lnTo>
                  <a:lnTo>
                    <a:pt x="436268" y="63499"/>
                  </a:lnTo>
                  <a:lnTo>
                    <a:pt x="403573" y="101599"/>
                  </a:lnTo>
                  <a:lnTo>
                    <a:pt x="371898" y="126999"/>
                  </a:lnTo>
                  <a:lnTo>
                    <a:pt x="341277" y="165099"/>
                  </a:lnTo>
                  <a:lnTo>
                    <a:pt x="312603" y="202091"/>
                  </a:lnTo>
                  <a:lnTo>
                    <a:pt x="314573" y="201799"/>
                  </a:lnTo>
                  <a:lnTo>
                    <a:pt x="342962" y="165099"/>
                  </a:lnTo>
                  <a:lnTo>
                    <a:pt x="373519" y="126999"/>
                  </a:lnTo>
                  <a:lnTo>
                    <a:pt x="405127" y="101599"/>
                  </a:lnTo>
                  <a:lnTo>
                    <a:pt x="437754" y="76199"/>
                  </a:lnTo>
                  <a:lnTo>
                    <a:pt x="471368" y="38099"/>
                  </a:lnTo>
                  <a:lnTo>
                    <a:pt x="505935" y="12699"/>
                  </a:lnTo>
                  <a:lnTo>
                    <a:pt x="532927" y="0"/>
                  </a:lnTo>
                  <a:close/>
                </a:path>
              </a:pathLst>
            </a:custGeom>
            <a:solidFill>
              <a:srgbClr val="ABABA9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95" name="object 495"/>
            <p:cNvSpPr/>
            <p:nvPr/>
          </p:nvSpPr>
          <p:spPr>
            <a:xfrm>
              <a:off x="3924067" y="4105245"/>
              <a:ext cx="283210" cy="1052195"/>
            </a:xfrm>
            <a:custGeom>
              <a:avLst/>
              <a:gdLst/>
              <a:ahLst/>
              <a:cxnLst/>
              <a:rect l="l" t="t" r="r" b="b"/>
              <a:pathLst>
                <a:path w="283210" h="1052195">
                  <a:moveTo>
                    <a:pt x="283215" y="1051648"/>
                  </a:moveTo>
                  <a:lnTo>
                    <a:pt x="255528" y="1014391"/>
                  </a:lnTo>
                  <a:lnTo>
                    <a:pt x="229506" y="976630"/>
                  </a:lnTo>
                  <a:lnTo>
                    <a:pt x="204701" y="937799"/>
                  </a:lnTo>
                  <a:lnTo>
                    <a:pt x="181145" y="897934"/>
                  </a:lnTo>
                  <a:lnTo>
                    <a:pt x="158870" y="857072"/>
                  </a:lnTo>
                  <a:lnTo>
                    <a:pt x="137910" y="815250"/>
                  </a:lnTo>
                  <a:lnTo>
                    <a:pt x="118298" y="772505"/>
                  </a:lnTo>
                  <a:lnTo>
                    <a:pt x="100065" y="728874"/>
                  </a:lnTo>
                  <a:lnTo>
                    <a:pt x="83246" y="684394"/>
                  </a:lnTo>
                  <a:lnTo>
                    <a:pt x="67873" y="639102"/>
                  </a:lnTo>
                  <a:lnTo>
                    <a:pt x="53978" y="593034"/>
                  </a:lnTo>
                  <a:lnTo>
                    <a:pt x="41595" y="546228"/>
                  </a:lnTo>
                  <a:lnTo>
                    <a:pt x="30757" y="498721"/>
                  </a:lnTo>
                  <a:lnTo>
                    <a:pt x="21495" y="450549"/>
                  </a:lnTo>
                  <a:lnTo>
                    <a:pt x="13845" y="401749"/>
                  </a:lnTo>
                  <a:lnTo>
                    <a:pt x="7837" y="352358"/>
                  </a:lnTo>
                  <a:lnTo>
                    <a:pt x="3505" y="302414"/>
                  </a:lnTo>
                  <a:lnTo>
                    <a:pt x="881" y="251953"/>
                  </a:lnTo>
                  <a:lnTo>
                    <a:pt x="0" y="201012"/>
                  </a:lnTo>
                  <a:lnTo>
                    <a:pt x="881" y="150082"/>
                  </a:lnTo>
                  <a:lnTo>
                    <a:pt x="3505" y="99633"/>
                  </a:lnTo>
                  <a:lnTo>
                    <a:pt x="7837" y="49700"/>
                  </a:lnTo>
                  <a:lnTo>
                    <a:pt x="13845" y="321"/>
                  </a:lnTo>
                  <a:lnTo>
                    <a:pt x="13895" y="0"/>
                  </a:lnTo>
                </a:path>
              </a:pathLst>
            </a:custGeom>
            <a:ln w="3175">
              <a:solidFill>
                <a:srgbClr val="ABABA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496" name="object 496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4226614" y="3213753"/>
              <a:ext cx="228126" cy="214714"/>
            </a:xfrm>
            <a:prstGeom prst="rect">
              <a:avLst/>
            </a:prstGeom>
          </p:spPr>
        </p:pic>
        <p:sp>
          <p:nvSpPr>
            <p:cNvPr id="497" name="object 497"/>
            <p:cNvSpPr/>
            <p:nvPr/>
          </p:nvSpPr>
          <p:spPr>
            <a:xfrm>
              <a:off x="3921663" y="4101360"/>
              <a:ext cx="280670" cy="1054100"/>
            </a:xfrm>
            <a:custGeom>
              <a:avLst/>
              <a:gdLst/>
              <a:ahLst/>
              <a:cxnLst/>
              <a:rect l="l" t="t" r="r" b="b"/>
              <a:pathLst>
                <a:path w="280670" h="1054100">
                  <a:moveTo>
                    <a:pt x="14615" y="0"/>
                  </a:moveTo>
                  <a:lnTo>
                    <a:pt x="7853" y="54214"/>
                  </a:lnTo>
                  <a:lnTo>
                    <a:pt x="3512" y="104257"/>
                  </a:lnTo>
                  <a:lnTo>
                    <a:pt x="883" y="154819"/>
                  </a:lnTo>
                  <a:lnTo>
                    <a:pt x="0" y="205862"/>
                  </a:lnTo>
                  <a:lnTo>
                    <a:pt x="883" y="256907"/>
                  </a:lnTo>
                  <a:lnTo>
                    <a:pt x="3512" y="307470"/>
                  </a:lnTo>
                  <a:lnTo>
                    <a:pt x="7853" y="357516"/>
                  </a:lnTo>
                  <a:lnTo>
                    <a:pt x="13874" y="407008"/>
                  </a:lnTo>
                  <a:lnTo>
                    <a:pt x="21541" y="455907"/>
                  </a:lnTo>
                  <a:lnTo>
                    <a:pt x="30822" y="504178"/>
                  </a:lnTo>
                  <a:lnTo>
                    <a:pt x="41684" y="551783"/>
                  </a:lnTo>
                  <a:lnTo>
                    <a:pt x="54093" y="598686"/>
                  </a:lnTo>
                  <a:lnTo>
                    <a:pt x="68017" y="644849"/>
                  </a:lnTo>
                  <a:lnTo>
                    <a:pt x="83423" y="690235"/>
                  </a:lnTo>
                  <a:lnTo>
                    <a:pt x="100278" y="734807"/>
                  </a:lnTo>
                  <a:lnTo>
                    <a:pt x="118549" y="778529"/>
                  </a:lnTo>
                  <a:lnTo>
                    <a:pt x="138203" y="821363"/>
                  </a:lnTo>
                  <a:lnTo>
                    <a:pt x="159207" y="863272"/>
                  </a:lnTo>
                  <a:lnTo>
                    <a:pt x="181529" y="904219"/>
                  </a:lnTo>
                  <a:lnTo>
                    <a:pt x="205135" y="944168"/>
                  </a:lnTo>
                  <a:lnTo>
                    <a:pt x="229992" y="983081"/>
                  </a:lnTo>
                  <a:lnTo>
                    <a:pt x="256068" y="1020921"/>
                  </a:lnTo>
                  <a:lnTo>
                    <a:pt x="280237" y="1053485"/>
                  </a:lnTo>
                </a:path>
              </a:pathLst>
            </a:custGeom>
            <a:ln w="3175">
              <a:solidFill>
                <a:srgbClr val="ABABA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98" name="object 498"/>
            <p:cNvSpPr/>
            <p:nvPr/>
          </p:nvSpPr>
          <p:spPr>
            <a:xfrm>
              <a:off x="3919238" y="3226603"/>
              <a:ext cx="532765" cy="1928495"/>
            </a:xfrm>
            <a:custGeom>
              <a:avLst/>
              <a:gdLst/>
              <a:ahLst/>
              <a:cxnLst/>
              <a:rect l="l" t="t" r="r" b="b"/>
              <a:pathLst>
                <a:path w="532764" h="1928495">
                  <a:moveTo>
                    <a:pt x="15346" y="870844"/>
                  </a:moveTo>
                  <a:lnTo>
                    <a:pt x="13991" y="879483"/>
                  </a:lnTo>
                  <a:lnTo>
                    <a:pt x="13904" y="880037"/>
                  </a:lnTo>
                  <a:lnTo>
                    <a:pt x="7950" y="928970"/>
                  </a:lnTo>
                  <a:lnTo>
                    <a:pt x="7870" y="929626"/>
                  </a:lnTo>
                  <a:lnTo>
                    <a:pt x="3682" y="977899"/>
                  </a:lnTo>
                  <a:lnTo>
                    <a:pt x="3585" y="979013"/>
                  </a:lnTo>
                  <a:lnTo>
                    <a:pt x="3520" y="979771"/>
                  </a:lnTo>
                  <a:lnTo>
                    <a:pt x="975" y="1028699"/>
                  </a:lnTo>
                  <a:lnTo>
                    <a:pt x="885" y="1030436"/>
                  </a:lnTo>
                  <a:lnTo>
                    <a:pt x="16" y="1080619"/>
                  </a:lnTo>
                  <a:lnTo>
                    <a:pt x="0" y="1081584"/>
                  </a:lnTo>
                  <a:lnTo>
                    <a:pt x="867" y="1131663"/>
                  </a:lnTo>
                  <a:lnTo>
                    <a:pt x="3459" y="1182227"/>
                  </a:lnTo>
                  <a:lnTo>
                    <a:pt x="7728" y="1231899"/>
                  </a:lnTo>
                  <a:lnTo>
                    <a:pt x="7760" y="1232273"/>
                  </a:lnTo>
                  <a:lnTo>
                    <a:pt x="7870" y="1233543"/>
                  </a:lnTo>
                  <a:lnTo>
                    <a:pt x="13904" y="1283133"/>
                  </a:lnTo>
                  <a:lnTo>
                    <a:pt x="21588" y="1332130"/>
                  </a:lnTo>
                  <a:lnTo>
                    <a:pt x="30889" y="1380498"/>
                  </a:lnTo>
                  <a:lnTo>
                    <a:pt x="41774" y="1428198"/>
                  </a:lnTo>
                  <a:lnTo>
                    <a:pt x="54210" y="1475194"/>
                  </a:lnTo>
                  <a:lnTo>
                    <a:pt x="68164" y="1521448"/>
                  </a:lnTo>
                  <a:lnTo>
                    <a:pt x="83603" y="1566924"/>
                  </a:lnTo>
                  <a:lnTo>
                    <a:pt x="100494" y="1611585"/>
                  </a:lnTo>
                  <a:lnTo>
                    <a:pt x="118804" y="1655393"/>
                  </a:lnTo>
                  <a:lnTo>
                    <a:pt x="138501" y="1698312"/>
                  </a:lnTo>
                  <a:lnTo>
                    <a:pt x="159550" y="1740303"/>
                  </a:lnTo>
                  <a:lnTo>
                    <a:pt x="181919" y="1781331"/>
                  </a:lnTo>
                  <a:lnTo>
                    <a:pt x="205576" y="1821359"/>
                  </a:lnTo>
                  <a:lnTo>
                    <a:pt x="230486" y="1860348"/>
                  </a:lnTo>
                  <a:lnTo>
                    <a:pt x="256617" y="1898263"/>
                  </a:lnTo>
                  <a:lnTo>
                    <a:pt x="282662" y="1928241"/>
                  </a:lnTo>
                  <a:lnTo>
                    <a:pt x="258493" y="1895677"/>
                  </a:lnTo>
                  <a:lnTo>
                    <a:pt x="232417" y="1857837"/>
                  </a:lnTo>
                  <a:lnTo>
                    <a:pt x="207560" y="1818924"/>
                  </a:lnTo>
                  <a:lnTo>
                    <a:pt x="183954" y="1778976"/>
                  </a:lnTo>
                  <a:lnTo>
                    <a:pt x="161632" y="1738028"/>
                  </a:lnTo>
                  <a:lnTo>
                    <a:pt x="140628" y="1696119"/>
                  </a:lnTo>
                  <a:lnTo>
                    <a:pt x="120974" y="1653285"/>
                  </a:lnTo>
                  <a:lnTo>
                    <a:pt x="102703" y="1609563"/>
                  </a:lnTo>
                  <a:lnTo>
                    <a:pt x="85848" y="1564991"/>
                  </a:lnTo>
                  <a:lnTo>
                    <a:pt x="70442" y="1519605"/>
                  </a:lnTo>
                  <a:lnTo>
                    <a:pt x="56518" y="1473442"/>
                  </a:lnTo>
                  <a:lnTo>
                    <a:pt x="44109" y="1426540"/>
                  </a:lnTo>
                  <a:lnTo>
                    <a:pt x="33247" y="1378934"/>
                  </a:lnTo>
                  <a:lnTo>
                    <a:pt x="23966" y="1330664"/>
                  </a:lnTo>
                  <a:lnTo>
                    <a:pt x="16299" y="1281764"/>
                  </a:lnTo>
                  <a:lnTo>
                    <a:pt x="10278" y="1232273"/>
                  </a:lnTo>
                  <a:lnTo>
                    <a:pt x="6038" y="1183396"/>
                  </a:lnTo>
                  <a:lnTo>
                    <a:pt x="5937" y="1182227"/>
                  </a:lnTo>
                  <a:lnTo>
                    <a:pt x="3363" y="1132731"/>
                  </a:lnTo>
                  <a:lnTo>
                    <a:pt x="3308" y="1131663"/>
                  </a:lnTo>
                  <a:lnTo>
                    <a:pt x="2441" y="1081584"/>
                  </a:lnTo>
                  <a:lnTo>
                    <a:pt x="2424" y="1080619"/>
                  </a:lnTo>
                  <a:lnTo>
                    <a:pt x="3293" y="1030436"/>
                  </a:lnTo>
                  <a:lnTo>
                    <a:pt x="5897" y="979771"/>
                  </a:lnTo>
                  <a:lnTo>
                    <a:pt x="10221" y="929626"/>
                  </a:lnTo>
                  <a:lnTo>
                    <a:pt x="10278" y="928970"/>
                  </a:lnTo>
                  <a:lnTo>
                    <a:pt x="16231" y="880037"/>
                  </a:lnTo>
                  <a:lnTo>
                    <a:pt x="16299" y="879483"/>
                  </a:lnTo>
                  <a:lnTo>
                    <a:pt x="17040" y="874756"/>
                  </a:lnTo>
                  <a:lnTo>
                    <a:pt x="15346" y="870844"/>
                  </a:lnTo>
                  <a:close/>
                </a:path>
                <a:path w="532764" h="1928495">
                  <a:moveTo>
                    <a:pt x="313413" y="201909"/>
                  </a:moveTo>
                  <a:lnTo>
                    <a:pt x="304361" y="203199"/>
                  </a:lnTo>
                  <a:lnTo>
                    <a:pt x="307526" y="203199"/>
                  </a:lnTo>
                  <a:lnTo>
                    <a:pt x="313044" y="202384"/>
                  </a:lnTo>
                  <a:lnTo>
                    <a:pt x="313413" y="201909"/>
                  </a:lnTo>
                  <a:close/>
                </a:path>
                <a:path w="532764" h="1928495">
                  <a:moveTo>
                    <a:pt x="315028" y="202091"/>
                  </a:moveTo>
                  <a:lnTo>
                    <a:pt x="313044" y="202384"/>
                  </a:lnTo>
                  <a:lnTo>
                    <a:pt x="312411" y="203199"/>
                  </a:lnTo>
                  <a:lnTo>
                    <a:pt x="314169" y="203199"/>
                  </a:lnTo>
                  <a:lnTo>
                    <a:pt x="315028" y="202091"/>
                  </a:lnTo>
                  <a:close/>
                </a:path>
                <a:path w="532764" h="1928495">
                  <a:moveTo>
                    <a:pt x="393450" y="190499"/>
                  </a:moveTo>
                  <a:lnTo>
                    <a:pt x="315387" y="201628"/>
                  </a:lnTo>
                  <a:lnTo>
                    <a:pt x="315028" y="202091"/>
                  </a:lnTo>
                  <a:lnTo>
                    <a:pt x="393450" y="190499"/>
                  </a:lnTo>
                  <a:close/>
                </a:path>
                <a:path w="532764" h="1928495">
                  <a:moveTo>
                    <a:pt x="532256" y="0"/>
                  </a:moveTo>
                  <a:lnTo>
                    <a:pt x="529185" y="0"/>
                  </a:lnTo>
                  <a:lnTo>
                    <a:pt x="505663" y="12699"/>
                  </a:lnTo>
                  <a:lnTo>
                    <a:pt x="470952" y="38099"/>
                  </a:lnTo>
                  <a:lnTo>
                    <a:pt x="437198" y="63499"/>
                  </a:lnTo>
                  <a:lnTo>
                    <a:pt x="404434" y="101599"/>
                  </a:lnTo>
                  <a:lnTo>
                    <a:pt x="372692" y="126999"/>
                  </a:lnTo>
                  <a:lnTo>
                    <a:pt x="342007" y="165099"/>
                  </a:lnTo>
                  <a:lnTo>
                    <a:pt x="313413" y="201909"/>
                  </a:lnTo>
                  <a:lnTo>
                    <a:pt x="315387" y="201628"/>
                  </a:lnTo>
                  <a:lnTo>
                    <a:pt x="343702" y="165099"/>
                  </a:lnTo>
                  <a:lnTo>
                    <a:pt x="374323" y="126999"/>
                  </a:lnTo>
                  <a:lnTo>
                    <a:pt x="405997" y="101599"/>
                  </a:lnTo>
                  <a:lnTo>
                    <a:pt x="438693" y="63499"/>
                  </a:lnTo>
                  <a:lnTo>
                    <a:pt x="472376" y="38099"/>
                  </a:lnTo>
                  <a:lnTo>
                    <a:pt x="507015" y="12699"/>
                  </a:lnTo>
                  <a:lnTo>
                    <a:pt x="532256" y="0"/>
                  </a:lnTo>
                  <a:close/>
                </a:path>
              </a:pathLst>
            </a:custGeom>
            <a:solidFill>
              <a:srgbClr val="ABABA9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99" name="object 499"/>
            <p:cNvSpPr/>
            <p:nvPr/>
          </p:nvSpPr>
          <p:spPr>
            <a:xfrm>
              <a:off x="3921663" y="4101360"/>
              <a:ext cx="280670" cy="1054100"/>
            </a:xfrm>
            <a:custGeom>
              <a:avLst/>
              <a:gdLst/>
              <a:ahLst/>
              <a:cxnLst/>
              <a:rect l="l" t="t" r="r" b="b"/>
              <a:pathLst>
                <a:path w="280670" h="1054100">
                  <a:moveTo>
                    <a:pt x="280237" y="1053485"/>
                  </a:moveTo>
                  <a:lnTo>
                    <a:pt x="256068" y="1020921"/>
                  </a:lnTo>
                  <a:lnTo>
                    <a:pt x="229992" y="983081"/>
                  </a:lnTo>
                  <a:lnTo>
                    <a:pt x="205135" y="944168"/>
                  </a:lnTo>
                  <a:lnTo>
                    <a:pt x="181529" y="904219"/>
                  </a:lnTo>
                  <a:lnTo>
                    <a:pt x="159207" y="863272"/>
                  </a:lnTo>
                  <a:lnTo>
                    <a:pt x="138203" y="821363"/>
                  </a:lnTo>
                  <a:lnTo>
                    <a:pt x="118549" y="778529"/>
                  </a:lnTo>
                  <a:lnTo>
                    <a:pt x="100278" y="734807"/>
                  </a:lnTo>
                  <a:lnTo>
                    <a:pt x="83423" y="690235"/>
                  </a:lnTo>
                  <a:lnTo>
                    <a:pt x="68017" y="644849"/>
                  </a:lnTo>
                  <a:lnTo>
                    <a:pt x="54093" y="598686"/>
                  </a:lnTo>
                  <a:lnTo>
                    <a:pt x="41684" y="551783"/>
                  </a:lnTo>
                  <a:lnTo>
                    <a:pt x="30822" y="504178"/>
                  </a:lnTo>
                  <a:lnTo>
                    <a:pt x="21541" y="455907"/>
                  </a:lnTo>
                  <a:lnTo>
                    <a:pt x="13874" y="407008"/>
                  </a:lnTo>
                  <a:lnTo>
                    <a:pt x="7853" y="357516"/>
                  </a:lnTo>
                  <a:lnTo>
                    <a:pt x="3512" y="307470"/>
                  </a:lnTo>
                  <a:lnTo>
                    <a:pt x="883" y="256907"/>
                  </a:lnTo>
                  <a:lnTo>
                    <a:pt x="0" y="205862"/>
                  </a:lnTo>
                  <a:lnTo>
                    <a:pt x="883" y="154819"/>
                  </a:lnTo>
                  <a:lnTo>
                    <a:pt x="3512" y="104257"/>
                  </a:lnTo>
                  <a:lnTo>
                    <a:pt x="7853" y="54214"/>
                  </a:lnTo>
                  <a:lnTo>
                    <a:pt x="13874" y="4726"/>
                  </a:lnTo>
                  <a:lnTo>
                    <a:pt x="14615" y="0"/>
                  </a:lnTo>
                </a:path>
              </a:pathLst>
            </a:custGeom>
            <a:ln w="3175">
              <a:solidFill>
                <a:srgbClr val="ABABA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500" name="object 500"/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4223449" y="3213753"/>
              <a:ext cx="228195" cy="215595"/>
            </a:xfrm>
            <a:prstGeom prst="rect">
              <a:avLst/>
            </a:prstGeom>
          </p:spPr>
        </p:pic>
        <p:sp>
          <p:nvSpPr>
            <p:cNvPr id="501" name="object 501"/>
            <p:cNvSpPr/>
            <p:nvPr/>
          </p:nvSpPr>
          <p:spPr>
            <a:xfrm>
              <a:off x="3919238" y="4097448"/>
              <a:ext cx="277495" cy="1056005"/>
            </a:xfrm>
            <a:custGeom>
              <a:avLst/>
              <a:gdLst/>
              <a:ahLst/>
              <a:cxnLst/>
              <a:rect l="l" t="t" r="r" b="b"/>
              <a:pathLst>
                <a:path w="277495" h="1056004">
                  <a:moveTo>
                    <a:pt x="15346" y="0"/>
                  </a:moveTo>
                  <a:lnTo>
                    <a:pt x="7870" y="58781"/>
                  </a:lnTo>
                  <a:lnTo>
                    <a:pt x="3520" y="108927"/>
                  </a:lnTo>
                  <a:lnTo>
                    <a:pt x="885" y="159592"/>
                  </a:lnTo>
                  <a:lnTo>
                    <a:pt x="0" y="210739"/>
                  </a:lnTo>
                  <a:lnTo>
                    <a:pt x="885" y="261886"/>
                  </a:lnTo>
                  <a:lnTo>
                    <a:pt x="3520" y="312552"/>
                  </a:lnTo>
                  <a:lnTo>
                    <a:pt x="7870" y="362698"/>
                  </a:lnTo>
                  <a:lnTo>
                    <a:pt x="13904" y="412289"/>
                  </a:lnTo>
                  <a:lnTo>
                    <a:pt x="21588" y="461286"/>
                  </a:lnTo>
                  <a:lnTo>
                    <a:pt x="30889" y="509653"/>
                  </a:lnTo>
                  <a:lnTo>
                    <a:pt x="41774" y="557353"/>
                  </a:lnTo>
                  <a:lnTo>
                    <a:pt x="54210" y="604349"/>
                  </a:lnTo>
                  <a:lnTo>
                    <a:pt x="68164" y="650604"/>
                  </a:lnTo>
                  <a:lnTo>
                    <a:pt x="83603" y="696080"/>
                  </a:lnTo>
                  <a:lnTo>
                    <a:pt x="100494" y="740740"/>
                  </a:lnTo>
                  <a:lnTo>
                    <a:pt x="118804" y="784549"/>
                  </a:lnTo>
                  <a:lnTo>
                    <a:pt x="138501" y="827467"/>
                  </a:lnTo>
                  <a:lnTo>
                    <a:pt x="159550" y="869459"/>
                  </a:lnTo>
                  <a:lnTo>
                    <a:pt x="181919" y="910487"/>
                  </a:lnTo>
                  <a:lnTo>
                    <a:pt x="205576" y="950514"/>
                  </a:lnTo>
                  <a:lnTo>
                    <a:pt x="230486" y="989504"/>
                  </a:lnTo>
                  <a:lnTo>
                    <a:pt x="256617" y="1027418"/>
                  </a:lnTo>
                  <a:lnTo>
                    <a:pt x="277376" y="1055383"/>
                  </a:lnTo>
                </a:path>
              </a:pathLst>
            </a:custGeom>
            <a:ln w="3175">
              <a:solidFill>
                <a:srgbClr val="ABABA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02" name="object 502"/>
            <p:cNvSpPr/>
            <p:nvPr/>
          </p:nvSpPr>
          <p:spPr>
            <a:xfrm>
              <a:off x="3916985" y="3226603"/>
              <a:ext cx="531495" cy="1926589"/>
            </a:xfrm>
            <a:custGeom>
              <a:avLst/>
              <a:gdLst/>
              <a:ahLst/>
              <a:cxnLst/>
              <a:rect l="l" t="t" r="r" b="b"/>
              <a:pathLst>
                <a:path w="531495" h="1926589">
                  <a:moveTo>
                    <a:pt x="16028" y="867217"/>
                  </a:moveTo>
                  <a:lnTo>
                    <a:pt x="14018" y="880037"/>
                  </a:lnTo>
                  <a:lnTo>
                    <a:pt x="13930" y="880600"/>
                  </a:lnTo>
                  <a:lnTo>
                    <a:pt x="7965" y="929626"/>
                  </a:lnTo>
                  <a:lnTo>
                    <a:pt x="7885" y="930288"/>
                  </a:lnTo>
                  <a:lnTo>
                    <a:pt x="3592" y="979771"/>
                  </a:lnTo>
                  <a:lnTo>
                    <a:pt x="3526" y="980533"/>
                  </a:lnTo>
                  <a:lnTo>
                    <a:pt x="1022" y="1028699"/>
                  </a:lnTo>
                  <a:lnTo>
                    <a:pt x="932" y="1030436"/>
                  </a:lnTo>
                  <a:lnTo>
                    <a:pt x="887" y="1031299"/>
                  </a:lnTo>
                  <a:lnTo>
                    <a:pt x="16" y="1081584"/>
                  </a:lnTo>
                  <a:lnTo>
                    <a:pt x="0" y="1082549"/>
                  </a:lnTo>
                  <a:lnTo>
                    <a:pt x="868" y="1132731"/>
                  </a:lnTo>
                  <a:lnTo>
                    <a:pt x="887" y="1133799"/>
                  </a:lnTo>
                  <a:lnTo>
                    <a:pt x="3465" y="1183396"/>
                  </a:lnTo>
                  <a:lnTo>
                    <a:pt x="3526" y="1184567"/>
                  </a:lnTo>
                  <a:lnTo>
                    <a:pt x="7775" y="1233543"/>
                  </a:lnTo>
                  <a:lnTo>
                    <a:pt x="13930" y="1284507"/>
                  </a:lnTo>
                  <a:lnTo>
                    <a:pt x="21628" y="1333604"/>
                  </a:lnTo>
                  <a:lnTo>
                    <a:pt x="30946" y="1382071"/>
                  </a:lnTo>
                  <a:lnTo>
                    <a:pt x="41851" y="1429869"/>
                  </a:lnTo>
                  <a:lnTo>
                    <a:pt x="54311" y="1476962"/>
                  </a:lnTo>
                  <a:lnTo>
                    <a:pt x="68291" y="1523312"/>
                  </a:lnTo>
                  <a:lnTo>
                    <a:pt x="83759" y="1568883"/>
                  </a:lnTo>
                  <a:lnTo>
                    <a:pt x="100681" y="1613636"/>
                  </a:lnTo>
                  <a:lnTo>
                    <a:pt x="119026" y="1657536"/>
                  </a:lnTo>
                  <a:lnTo>
                    <a:pt x="138759" y="1700544"/>
                  </a:lnTo>
                  <a:lnTo>
                    <a:pt x="159848" y="1742624"/>
                  </a:lnTo>
                  <a:lnTo>
                    <a:pt x="182259" y="1783738"/>
                  </a:lnTo>
                  <a:lnTo>
                    <a:pt x="205960" y="1823850"/>
                  </a:lnTo>
                  <a:lnTo>
                    <a:pt x="230918" y="1862922"/>
                  </a:lnTo>
                  <a:lnTo>
                    <a:pt x="257099" y="1900916"/>
                  </a:lnTo>
                  <a:lnTo>
                    <a:pt x="279629" y="1926228"/>
                  </a:lnTo>
                  <a:lnTo>
                    <a:pt x="258870" y="1898263"/>
                  </a:lnTo>
                  <a:lnTo>
                    <a:pt x="232739" y="1860348"/>
                  </a:lnTo>
                  <a:lnTo>
                    <a:pt x="207829" y="1821359"/>
                  </a:lnTo>
                  <a:lnTo>
                    <a:pt x="184172" y="1781331"/>
                  </a:lnTo>
                  <a:lnTo>
                    <a:pt x="161803" y="1740303"/>
                  </a:lnTo>
                  <a:lnTo>
                    <a:pt x="140754" y="1698312"/>
                  </a:lnTo>
                  <a:lnTo>
                    <a:pt x="121058" y="1655393"/>
                  </a:lnTo>
                  <a:lnTo>
                    <a:pt x="102747" y="1611585"/>
                  </a:lnTo>
                  <a:lnTo>
                    <a:pt x="85856" y="1566924"/>
                  </a:lnTo>
                  <a:lnTo>
                    <a:pt x="70417" y="1521448"/>
                  </a:lnTo>
                  <a:lnTo>
                    <a:pt x="56463" y="1475194"/>
                  </a:lnTo>
                  <a:lnTo>
                    <a:pt x="44027" y="1428198"/>
                  </a:lnTo>
                  <a:lnTo>
                    <a:pt x="33142" y="1380498"/>
                  </a:lnTo>
                  <a:lnTo>
                    <a:pt x="23841" y="1332130"/>
                  </a:lnTo>
                  <a:lnTo>
                    <a:pt x="16157" y="1283133"/>
                  </a:lnTo>
                  <a:lnTo>
                    <a:pt x="10124" y="1233543"/>
                  </a:lnTo>
                  <a:lnTo>
                    <a:pt x="5874" y="1184567"/>
                  </a:lnTo>
                  <a:lnTo>
                    <a:pt x="3194" y="1133799"/>
                  </a:lnTo>
                  <a:lnTo>
                    <a:pt x="2269" y="1082549"/>
                  </a:lnTo>
                  <a:lnTo>
                    <a:pt x="2253" y="1081584"/>
                  </a:lnTo>
                  <a:lnTo>
                    <a:pt x="3123" y="1031299"/>
                  </a:lnTo>
                  <a:lnTo>
                    <a:pt x="5733" y="980533"/>
                  </a:lnTo>
                  <a:lnTo>
                    <a:pt x="10066" y="930288"/>
                  </a:lnTo>
                  <a:lnTo>
                    <a:pt x="16089" y="880600"/>
                  </a:lnTo>
                  <a:lnTo>
                    <a:pt x="17599" y="870844"/>
                  </a:lnTo>
                  <a:lnTo>
                    <a:pt x="16028" y="867217"/>
                  </a:lnTo>
                  <a:close/>
                </a:path>
                <a:path w="531495" h="1926589">
                  <a:moveTo>
                    <a:pt x="315666" y="201909"/>
                  </a:moveTo>
                  <a:lnTo>
                    <a:pt x="313795" y="202176"/>
                  </a:lnTo>
                  <a:lnTo>
                    <a:pt x="303285" y="215899"/>
                  </a:lnTo>
                  <a:lnTo>
                    <a:pt x="304439" y="215899"/>
                  </a:lnTo>
                  <a:lnTo>
                    <a:pt x="350071" y="203199"/>
                  </a:lnTo>
                  <a:lnTo>
                    <a:pt x="314664" y="203199"/>
                  </a:lnTo>
                  <a:lnTo>
                    <a:pt x="315666" y="201909"/>
                  </a:lnTo>
                  <a:close/>
                </a:path>
                <a:path w="531495" h="1926589">
                  <a:moveTo>
                    <a:pt x="313795" y="202176"/>
                  </a:moveTo>
                  <a:lnTo>
                    <a:pt x="306614" y="203199"/>
                  </a:lnTo>
                  <a:lnTo>
                    <a:pt x="312998" y="203199"/>
                  </a:lnTo>
                  <a:lnTo>
                    <a:pt x="313795" y="202176"/>
                  </a:lnTo>
                  <a:close/>
                </a:path>
                <a:path w="531495" h="1926589">
                  <a:moveTo>
                    <a:pt x="395703" y="190499"/>
                  </a:moveTo>
                  <a:lnTo>
                    <a:pt x="315666" y="201909"/>
                  </a:lnTo>
                  <a:lnTo>
                    <a:pt x="314664" y="203199"/>
                  </a:lnTo>
                  <a:lnTo>
                    <a:pt x="350071" y="203199"/>
                  </a:lnTo>
                  <a:lnTo>
                    <a:pt x="395703" y="190499"/>
                  </a:lnTo>
                  <a:close/>
                </a:path>
                <a:path w="531495" h="1926589">
                  <a:moveTo>
                    <a:pt x="531438" y="0"/>
                  </a:moveTo>
                  <a:lnTo>
                    <a:pt x="528586" y="0"/>
                  </a:lnTo>
                  <a:lnTo>
                    <a:pt x="506621" y="12699"/>
                  </a:lnTo>
                  <a:lnTo>
                    <a:pt x="471843" y="38099"/>
                  </a:lnTo>
                  <a:lnTo>
                    <a:pt x="438024" y="63499"/>
                  </a:lnTo>
                  <a:lnTo>
                    <a:pt x="405197" y="101599"/>
                  </a:lnTo>
                  <a:lnTo>
                    <a:pt x="373395" y="126999"/>
                  </a:lnTo>
                  <a:lnTo>
                    <a:pt x="342651" y="165099"/>
                  </a:lnTo>
                  <a:lnTo>
                    <a:pt x="313795" y="202176"/>
                  </a:lnTo>
                  <a:lnTo>
                    <a:pt x="315666" y="201909"/>
                  </a:lnTo>
                  <a:lnTo>
                    <a:pt x="344260" y="165099"/>
                  </a:lnTo>
                  <a:lnTo>
                    <a:pt x="374946" y="126999"/>
                  </a:lnTo>
                  <a:lnTo>
                    <a:pt x="406687" y="101599"/>
                  </a:lnTo>
                  <a:lnTo>
                    <a:pt x="439451" y="63499"/>
                  </a:lnTo>
                  <a:lnTo>
                    <a:pt x="473205" y="38099"/>
                  </a:lnTo>
                  <a:lnTo>
                    <a:pt x="507917" y="12699"/>
                  </a:lnTo>
                  <a:lnTo>
                    <a:pt x="531438" y="0"/>
                  </a:lnTo>
                  <a:close/>
                </a:path>
              </a:pathLst>
            </a:custGeom>
            <a:solidFill>
              <a:srgbClr val="ABABA9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03" name="object 503"/>
            <p:cNvSpPr/>
            <p:nvPr/>
          </p:nvSpPr>
          <p:spPr>
            <a:xfrm>
              <a:off x="3919238" y="4097448"/>
              <a:ext cx="277495" cy="1056005"/>
            </a:xfrm>
            <a:custGeom>
              <a:avLst/>
              <a:gdLst/>
              <a:ahLst/>
              <a:cxnLst/>
              <a:rect l="l" t="t" r="r" b="b"/>
              <a:pathLst>
                <a:path w="277495" h="1056004">
                  <a:moveTo>
                    <a:pt x="277376" y="1055383"/>
                  </a:moveTo>
                  <a:lnTo>
                    <a:pt x="230486" y="989504"/>
                  </a:lnTo>
                  <a:lnTo>
                    <a:pt x="205576" y="950514"/>
                  </a:lnTo>
                  <a:lnTo>
                    <a:pt x="181919" y="910487"/>
                  </a:lnTo>
                  <a:lnTo>
                    <a:pt x="159550" y="869459"/>
                  </a:lnTo>
                  <a:lnTo>
                    <a:pt x="138501" y="827467"/>
                  </a:lnTo>
                  <a:lnTo>
                    <a:pt x="118804" y="784549"/>
                  </a:lnTo>
                  <a:lnTo>
                    <a:pt x="100494" y="740740"/>
                  </a:lnTo>
                  <a:lnTo>
                    <a:pt x="83603" y="696080"/>
                  </a:lnTo>
                  <a:lnTo>
                    <a:pt x="68164" y="650604"/>
                  </a:lnTo>
                  <a:lnTo>
                    <a:pt x="54210" y="604349"/>
                  </a:lnTo>
                  <a:lnTo>
                    <a:pt x="41774" y="557353"/>
                  </a:lnTo>
                  <a:lnTo>
                    <a:pt x="30889" y="509653"/>
                  </a:lnTo>
                  <a:lnTo>
                    <a:pt x="21588" y="461286"/>
                  </a:lnTo>
                  <a:lnTo>
                    <a:pt x="13904" y="412289"/>
                  </a:lnTo>
                  <a:lnTo>
                    <a:pt x="7870" y="362698"/>
                  </a:lnTo>
                  <a:lnTo>
                    <a:pt x="3520" y="312552"/>
                  </a:lnTo>
                  <a:lnTo>
                    <a:pt x="885" y="261886"/>
                  </a:lnTo>
                  <a:lnTo>
                    <a:pt x="0" y="210739"/>
                  </a:lnTo>
                  <a:lnTo>
                    <a:pt x="885" y="159592"/>
                  </a:lnTo>
                  <a:lnTo>
                    <a:pt x="3520" y="108927"/>
                  </a:lnTo>
                  <a:lnTo>
                    <a:pt x="7870" y="58781"/>
                  </a:lnTo>
                  <a:lnTo>
                    <a:pt x="13904" y="9192"/>
                  </a:lnTo>
                  <a:lnTo>
                    <a:pt x="15346" y="0"/>
                  </a:lnTo>
                </a:path>
              </a:pathLst>
            </a:custGeom>
            <a:ln w="3175">
              <a:solidFill>
                <a:srgbClr val="ABABA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504" name="object 504"/>
            <p:cNvPicPr/>
            <p:nvPr/>
          </p:nvPicPr>
          <p:blipFill>
            <a:blip r:embed="rId128" cstate="print"/>
            <a:stretch>
              <a:fillRect/>
            </a:stretch>
          </p:blipFill>
          <p:spPr>
            <a:xfrm>
              <a:off x="4220121" y="3213753"/>
              <a:ext cx="228453" cy="216884"/>
            </a:xfrm>
            <a:prstGeom prst="rect">
              <a:avLst/>
            </a:prstGeom>
          </p:spPr>
        </p:pic>
        <p:sp>
          <p:nvSpPr>
            <p:cNvPr id="505" name="object 505"/>
            <p:cNvSpPr/>
            <p:nvPr/>
          </p:nvSpPr>
          <p:spPr>
            <a:xfrm>
              <a:off x="3916985" y="4093821"/>
              <a:ext cx="274955" cy="1057275"/>
            </a:xfrm>
            <a:custGeom>
              <a:avLst/>
              <a:gdLst/>
              <a:ahLst/>
              <a:cxnLst/>
              <a:rect l="l" t="t" r="r" b="b"/>
              <a:pathLst>
                <a:path w="274954" h="1057275">
                  <a:moveTo>
                    <a:pt x="16028" y="0"/>
                  </a:moveTo>
                  <a:lnTo>
                    <a:pt x="7885" y="63070"/>
                  </a:lnTo>
                  <a:lnTo>
                    <a:pt x="3526" y="113315"/>
                  </a:lnTo>
                  <a:lnTo>
                    <a:pt x="887" y="164081"/>
                  </a:lnTo>
                  <a:lnTo>
                    <a:pt x="0" y="215331"/>
                  </a:lnTo>
                  <a:lnTo>
                    <a:pt x="887" y="266581"/>
                  </a:lnTo>
                  <a:lnTo>
                    <a:pt x="3526" y="317349"/>
                  </a:lnTo>
                  <a:lnTo>
                    <a:pt x="7885" y="367597"/>
                  </a:lnTo>
                  <a:lnTo>
                    <a:pt x="13930" y="417289"/>
                  </a:lnTo>
                  <a:lnTo>
                    <a:pt x="21628" y="466386"/>
                  </a:lnTo>
                  <a:lnTo>
                    <a:pt x="30946" y="514853"/>
                  </a:lnTo>
                  <a:lnTo>
                    <a:pt x="41851" y="562651"/>
                  </a:lnTo>
                  <a:lnTo>
                    <a:pt x="54311" y="609744"/>
                  </a:lnTo>
                  <a:lnTo>
                    <a:pt x="68291" y="656094"/>
                  </a:lnTo>
                  <a:lnTo>
                    <a:pt x="83759" y="701665"/>
                  </a:lnTo>
                  <a:lnTo>
                    <a:pt x="100681" y="746418"/>
                  </a:lnTo>
                  <a:lnTo>
                    <a:pt x="119026" y="790318"/>
                  </a:lnTo>
                  <a:lnTo>
                    <a:pt x="138759" y="833326"/>
                  </a:lnTo>
                  <a:lnTo>
                    <a:pt x="159848" y="875406"/>
                  </a:lnTo>
                  <a:lnTo>
                    <a:pt x="182259" y="916520"/>
                  </a:lnTo>
                  <a:lnTo>
                    <a:pt x="205960" y="956632"/>
                  </a:lnTo>
                  <a:lnTo>
                    <a:pt x="230918" y="995704"/>
                  </a:lnTo>
                  <a:lnTo>
                    <a:pt x="257099" y="1033698"/>
                  </a:lnTo>
                  <a:lnTo>
                    <a:pt x="274407" y="1057021"/>
                  </a:lnTo>
                </a:path>
              </a:pathLst>
            </a:custGeom>
            <a:ln w="3175">
              <a:solidFill>
                <a:srgbClr val="ABABA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06" name="object 506"/>
            <p:cNvSpPr/>
            <p:nvPr/>
          </p:nvSpPr>
          <p:spPr>
            <a:xfrm>
              <a:off x="3914582" y="3226603"/>
              <a:ext cx="531495" cy="1924685"/>
            </a:xfrm>
            <a:custGeom>
              <a:avLst/>
              <a:gdLst/>
              <a:ahLst/>
              <a:cxnLst/>
              <a:rect l="l" t="t" r="r" b="b"/>
              <a:pathLst>
                <a:path w="531495" h="1924685">
                  <a:moveTo>
                    <a:pt x="16753" y="863341"/>
                  </a:moveTo>
                  <a:lnTo>
                    <a:pt x="14046" y="880600"/>
                  </a:lnTo>
                  <a:lnTo>
                    <a:pt x="13959" y="881154"/>
                  </a:lnTo>
                  <a:lnTo>
                    <a:pt x="7981" y="930288"/>
                  </a:lnTo>
                  <a:lnTo>
                    <a:pt x="7902" y="930944"/>
                  </a:lnTo>
                  <a:lnTo>
                    <a:pt x="3599" y="980533"/>
                  </a:lnTo>
                  <a:lnTo>
                    <a:pt x="3534" y="981291"/>
                  </a:lnTo>
                  <a:lnTo>
                    <a:pt x="933" y="1031299"/>
                  </a:lnTo>
                  <a:lnTo>
                    <a:pt x="889" y="1032160"/>
                  </a:lnTo>
                  <a:lnTo>
                    <a:pt x="16" y="1082549"/>
                  </a:lnTo>
                  <a:lnTo>
                    <a:pt x="0" y="1083513"/>
                  </a:lnTo>
                  <a:lnTo>
                    <a:pt x="870" y="1133799"/>
                  </a:lnTo>
                  <a:lnTo>
                    <a:pt x="889" y="1134867"/>
                  </a:lnTo>
                  <a:lnTo>
                    <a:pt x="3473" y="1184567"/>
                  </a:lnTo>
                  <a:lnTo>
                    <a:pt x="3534" y="1185736"/>
                  </a:lnTo>
                  <a:lnTo>
                    <a:pt x="7791" y="1234815"/>
                  </a:lnTo>
                  <a:lnTo>
                    <a:pt x="13959" y="1285876"/>
                  </a:lnTo>
                  <a:lnTo>
                    <a:pt x="21674" y="1335071"/>
                  </a:lnTo>
                  <a:lnTo>
                    <a:pt x="31012" y="1383634"/>
                  </a:lnTo>
                  <a:lnTo>
                    <a:pt x="41940" y="1431527"/>
                  </a:lnTo>
                  <a:lnTo>
                    <a:pt x="54425" y="1478713"/>
                  </a:lnTo>
                  <a:lnTo>
                    <a:pt x="68435" y="1525155"/>
                  </a:lnTo>
                  <a:lnTo>
                    <a:pt x="83936" y="1570816"/>
                  </a:lnTo>
                  <a:lnTo>
                    <a:pt x="100894" y="1615658"/>
                  </a:lnTo>
                  <a:lnTo>
                    <a:pt x="119277" y="1659644"/>
                  </a:lnTo>
                  <a:lnTo>
                    <a:pt x="139052" y="1702737"/>
                  </a:lnTo>
                  <a:lnTo>
                    <a:pt x="160185" y="1744899"/>
                  </a:lnTo>
                  <a:lnTo>
                    <a:pt x="182643" y="1786094"/>
                  </a:lnTo>
                  <a:lnTo>
                    <a:pt x="206394" y="1826284"/>
                  </a:lnTo>
                  <a:lnTo>
                    <a:pt x="231404" y="1865433"/>
                  </a:lnTo>
                  <a:lnTo>
                    <a:pt x="257639" y="1903501"/>
                  </a:lnTo>
                  <a:lnTo>
                    <a:pt x="276811" y="1924239"/>
                  </a:lnTo>
                  <a:lnTo>
                    <a:pt x="259502" y="1900916"/>
                  </a:lnTo>
                  <a:lnTo>
                    <a:pt x="233321" y="1862922"/>
                  </a:lnTo>
                  <a:lnTo>
                    <a:pt x="208364" y="1823850"/>
                  </a:lnTo>
                  <a:lnTo>
                    <a:pt x="184663" y="1783738"/>
                  </a:lnTo>
                  <a:lnTo>
                    <a:pt x="162251" y="1742624"/>
                  </a:lnTo>
                  <a:lnTo>
                    <a:pt x="141163" y="1700544"/>
                  </a:lnTo>
                  <a:lnTo>
                    <a:pt x="121429" y="1657536"/>
                  </a:lnTo>
                  <a:lnTo>
                    <a:pt x="103085" y="1613636"/>
                  </a:lnTo>
                  <a:lnTo>
                    <a:pt x="86162" y="1568883"/>
                  </a:lnTo>
                  <a:lnTo>
                    <a:pt x="70694" y="1523312"/>
                  </a:lnTo>
                  <a:lnTo>
                    <a:pt x="56714" y="1476962"/>
                  </a:lnTo>
                  <a:lnTo>
                    <a:pt x="44255" y="1429869"/>
                  </a:lnTo>
                  <a:lnTo>
                    <a:pt x="33350" y="1382071"/>
                  </a:lnTo>
                  <a:lnTo>
                    <a:pt x="24031" y="1333604"/>
                  </a:lnTo>
                  <a:lnTo>
                    <a:pt x="16333" y="1284507"/>
                  </a:lnTo>
                  <a:lnTo>
                    <a:pt x="10288" y="1234815"/>
                  </a:lnTo>
                  <a:lnTo>
                    <a:pt x="6031" y="1185736"/>
                  </a:lnTo>
                  <a:lnTo>
                    <a:pt x="3346" y="1134867"/>
                  </a:lnTo>
                  <a:lnTo>
                    <a:pt x="3290" y="1133799"/>
                  </a:lnTo>
                  <a:lnTo>
                    <a:pt x="2420" y="1083513"/>
                  </a:lnTo>
                  <a:lnTo>
                    <a:pt x="2403" y="1082549"/>
                  </a:lnTo>
                  <a:lnTo>
                    <a:pt x="3275" y="1032160"/>
                  </a:lnTo>
                  <a:lnTo>
                    <a:pt x="3290" y="1031299"/>
                  </a:lnTo>
                  <a:lnTo>
                    <a:pt x="5890" y="981291"/>
                  </a:lnTo>
                  <a:lnTo>
                    <a:pt x="5930" y="980533"/>
                  </a:lnTo>
                  <a:lnTo>
                    <a:pt x="10231" y="930944"/>
                  </a:lnTo>
                  <a:lnTo>
                    <a:pt x="10288" y="930288"/>
                  </a:lnTo>
                  <a:lnTo>
                    <a:pt x="16266" y="881154"/>
                  </a:lnTo>
                  <a:lnTo>
                    <a:pt x="16333" y="880600"/>
                  </a:lnTo>
                  <a:lnTo>
                    <a:pt x="18432" y="867217"/>
                  </a:lnTo>
                  <a:lnTo>
                    <a:pt x="16753" y="863341"/>
                  </a:lnTo>
                  <a:close/>
                </a:path>
                <a:path w="531495" h="1924685">
                  <a:moveTo>
                    <a:pt x="530990" y="0"/>
                  </a:moveTo>
                  <a:lnTo>
                    <a:pt x="527945" y="0"/>
                  </a:lnTo>
                  <a:lnTo>
                    <a:pt x="507680" y="12699"/>
                  </a:lnTo>
                  <a:lnTo>
                    <a:pt x="472830" y="38099"/>
                  </a:lnTo>
                  <a:lnTo>
                    <a:pt x="438941" y="63499"/>
                  </a:lnTo>
                  <a:lnTo>
                    <a:pt x="406046" y="101599"/>
                  </a:lnTo>
                  <a:lnTo>
                    <a:pt x="374177" y="126999"/>
                  </a:lnTo>
                  <a:lnTo>
                    <a:pt x="343370" y="165099"/>
                  </a:lnTo>
                  <a:lnTo>
                    <a:pt x="313655" y="203199"/>
                  </a:lnTo>
                  <a:lnTo>
                    <a:pt x="301049" y="215899"/>
                  </a:lnTo>
                  <a:lnTo>
                    <a:pt x="305689" y="215899"/>
                  </a:lnTo>
                  <a:lnTo>
                    <a:pt x="315402" y="203199"/>
                  </a:lnTo>
                  <a:lnTo>
                    <a:pt x="345054" y="165099"/>
                  </a:lnTo>
                  <a:lnTo>
                    <a:pt x="375798" y="126999"/>
                  </a:lnTo>
                  <a:lnTo>
                    <a:pt x="407600" y="101599"/>
                  </a:lnTo>
                  <a:lnTo>
                    <a:pt x="440427" y="63499"/>
                  </a:lnTo>
                  <a:lnTo>
                    <a:pt x="474246" y="38099"/>
                  </a:lnTo>
                  <a:lnTo>
                    <a:pt x="509024" y="12699"/>
                  </a:lnTo>
                  <a:lnTo>
                    <a:pt x="530990" y="0"/>
                  </a:lnTo>
                  <a:close/>
                </a:path>
              </a:pathLst>
            </a:custGeom>
            <a:solidFill>
              <a:srgbClr val="ABABA9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07" name="object 507"/>
            <p:cNvSpPr/>
            <p:nvPr/>
          </p:nvSpPr>
          <p:spPr>
            <a:xfrm>
              <a:off x="3916985" y="4093821"/>
              <a:ext cx="274955" cy="1057275"/>
            </a:xfrm>
            <a:custGeom>
              <a:avLst/>
              <a:gdLst/>
              <a:ahLst/>
              <a:cxnLst/>
              <a:rect l="l" t="t" r="r" b="b"/>
              <a:pathLst>
                <a:path w="274954" h="1057275">
                  <a:moveTo>
                    <a:pt x="274407" y="1057021"/>
                  </a:moveTo>
                  <a:lnTo>
                    <a:pt x="230918" y="995704"/>
                  </a:lnTo>
                  <a:lnTo>
                    <a:pt x="205960" y="956632"/>
                  </a:lnTo>
                  <a:lnTo>
                    <a:pt x="182259" y="916520"/>
                  </a:lnTo>
                  <a:lnTo>
                    <a:pt x="159848" y="875406"/>
                  </a:lnTo>
                  <a:lnTo>
                    <a:pt x="138759" y="833326"/>
                  </a:lnTo>
                  <a:lnTo>
                    <a:pt x="119026" y="790318"/>
                  </a:lnTo>
                  <a:lnTo>
                    <a:pt x="100681" y="746418"/>
                  </a:lnTo>
                  <a:lnTo>
                    <a:pt x="83759" y="701665"/>
                  </a:lnTo>
                  <a:lnTo>
                    <a:pt x="68291" y="656094"/>
                  </a:lnTo>
                  <a:lnTo>
                    <a:pt x="54311" y="609744"/>
                  </a:lnTo>
                  <a:lnTo>
                    <a:pt x="41851" y="562651"/>
                  </a:lnTo>
                  <a:lnTo>
                    <a:pt x="30946" y="514853"/>
                  </a:lnTo>
                  <a:lnTo>
                    <a:pt x="21628" y="466386"/>
                  </a:lnTo>
                  <a:lnTo>
                    <a:pt x="13930" y="417289"/>
                  </a:lnTo>
                  <a:lnTo>
                    <a:pt x="7885" y="367597"/>
                  </a:lnTo>
                  <a:lnTo>
                    <a:pt x="3526" y="317349"/>
                  </a:lnTo>
                  <a:lnTo>
                    <a:pt x="887" y="266581"/>
                  </a:lnTo>
                  <a:lnTo>
                    <a:pt x="0" y="215331"/>
                  </a:lnTo>
                  <a:lnTo>
                    <a:pt x="887" y="164081"/>
                  </a:lnTo>
                  <a:lnTo>
                    <a:pt x="3526" y="113315"/>
                  </a:lnTo>
                  <a:lnTo>
                    <a:pt x="7885" y="63070"/>
                  </a:lnTo>
                  <a:lnTo>
                    <a:pt x="13930" y="13382"/>
                  </a:lnTo>
                  <a:lnTo>
                    <a:pt x="16028" y="0"/>
                  </a:lnTo>
                </a:path>
              </a:pathLst>
            </a:custGeom>
            <a:ln w="3175">
              <a:solidFill>
                <a:srgbClr val="ABABA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508" name="object 508"/>
            <p:cNvPicPr/>
            <p:nvPr/>
          </p:nvPicPr>
          <p:blipFill>
            <a:blip r:embed="rId129" cstate="print"/>
            <a:stretch>
              <a:fillRect/>
            </a:stretch>
          </p:blipFill>
          <p:spPr>
            <a:xfrm>
              <a:off x="4215482" y="3213753"/>
              <a:ext cx="230240" cy="219635"/>
            </a:xfrm>
            <a:prstGeom prst="rect">
              <a:avLst/>
            </a:prstGeom>
          </p:spPr>
        </p:pic>
        <p:sp>
          <p:nvSpPr>
            <p:cNvPr id="509" name="object 509"/>
            <p:cNvSpPr/>
            <p:nvPr/>
          </p:nvSpPr>
          <p:spPr>
            <a:xfrm>
              <a:off x="3914582" y="4089945"/>
              <a:ext cx="271780" cy="1059180"/>
            </a:xfrm>
            <a:custGeom>
              <a:avLst/>
              <a:gdLst/>
              <a:ahLst/>
              <a:cxnLst/>
              <a:rect l="l" t="t" r="r" b="b"/>
              <a:pathLst>
                <a:path w="271779" h="1059179">
                  <a:moveTo>
                    <a:pt x="16753" y="0"/>
                  </a:moveTo>
                  <a:lnTo>
                    <a:pt x="7902" y="67602"/>
                  </a:lnTo>
                  <a:lnTo>
                    <a:pt x="3534" y="117949"/>
                  </a:lnTo>
                  <a:lnTo>
                    <a:pt x="889" y="168819"/>
                  </a:lnTo>
                  <a:lnTo>
                    <a:pt x="0" y="220172"/>
                  </a:lnTo>
                  <a:lnTo>
                    <a:pt x="889" y="271525"/>
                  </a:lnTo>
                  <a:lnTo>
                    <a:pt x="3534" y="322395"/>
                  </a:lnTo>
                  <a:lnTo>
                    <a:pt x="7902" y="372743"/>
                  </a:lnTo>
                  <a:lnTo>
                    <a:pt x="13959" y="422534"/>
                  </a:lnTo>
                  <a:lnTo>
                    <a:pt x="21674" y="471729"/>
                  </a:lnTo>
                  <a:lnTo>
                    <a:pt x="31012" y="520292"/>
                  </a:lnTo>
                  <a:lnTo>
                    <a:pt x="41940" y="568186"/>
                  </a:lnTo>
                  <a:lnTo>
                    <a:pt x="54425" y="615372"/>
                  </a:lnTo>
                  <a:lnTo>
                    <a:pt x="68435" y="661814"/>
                  </a:lnTo>
                  <a:lnTo>
                    <a:pt x="83936" y="707474"/>
                  </a:lnTo>
                  <a:lnTo>
                    <a:pt x="100894" y="752316"/>
                  </a:lnTo>
                  <a:lnTo>
                    <a:pt x="119277" y="796302"/>
                  </a:lnTo>
                  <a:lnTo>
                    <a:pt x="139052" y="839395"/>
                  </a:lnTo>
                  <a:lnTo>
                    <a:pt x="160185" y="881558"/>
                  </a:lnTo>
                  <a:lnTo>
                    <a:pt x="182643" y="922753"/>
                  </a:lnTo>
                  <a:lnTo>
                    <a:pt x="206394" y="962943"/>
                  </a:lnTo>
                  <a:lnTo>
                    <a:pt x="231404" y="1002091"/>
                  </a:lnTo>
                  <a:lnTo>
                    <a:pt x="257639" y="1040160"/>
                  </a:lnTo>
                  <a:lnTo>
                    <a:pt x="271542" y="1058890"/>
                  </a:lnTo>
                </a:path>
              </a:pathLst>
            </a:custGeom>
            <a:ln w="3175">
              <a:solidFill>
                <a:srgbClr val="ABABA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10" name="object 510"/>
            <p:cNvSpPr/>
            <p:nvPr/>
          </p:nvSpPr>
          <p:spPr>
            <a:xfrm>
              <a:off x="3912157" y="3226603"/>
              <a:ext cx="530860" cy="1922780"/>
            </a:xfrm>
            <a:custGeom>
              <a:avLst/>
              <a:gdLst/>
              <a:ahLst/>
              <a:cxnLst/>
              <a:rect l="l" t="t" r="r" b="b"/>
              <a:pathLst>
                <a:path w="530860" h="1922779">
                  <a:moveTo>
                    <a:pt x="17477" y="859415"/>
                  </a:moveTo>
                  <a:lnTo>
                    <a:pt x="13354" y="886334"/>
                  </a:lnTo>
                  <a:lnTo>
                    <a:pt x="7558" y="935107"/>
                  </a:lnTo>
                  <a:lnTo>
                    <a:pt x="3379" y="984412"/>
                  </a:lnTo>
                  <a:lnTo>
                    <a:pt x="954" y="1032160"/>
                  </a:lnTo>
                  <a:lnTo>
                    <a:pt x="850" y="1034214"/>
                  </a:lnTo>
                  <a:lnTo>
                    <a:pt x="16" y="1083513"/>
                  </a:lnTo>
                  <a:lnTo>
                    <a:pt x="0" y="1084478"/>
                  </a:lnTo>
                  <a:lnTo>
                    <a:pt x="855" y="1134867"/>
                  </a:lnTo>
                  <a:lnTo>
                    <a:pt x="3379" y="1184567"/>
                  </a:lnTo>
                  <a:lnTo>
                    <a:pt x="7558" y="1233884"/>
                  </a:lnTo>
                  <a:lnTo>
                    <a:pt x="13354" y="1282669"/>
                  </a:lnTo>
                  <a:lnTo>
                    <a:pt x="20737" y="1330887"/>
                  </a:lnTo>
                  <a:lnTo>
                    <a:pt x="29676" y="1378505"/>
                  </a:lnTo>
                  <a:lnTo>
                    <a:pt x="40140" y="1425486"/>
                  </a:lnTo>
                  <a:lnTo>
                    <a:pt x="52098" y="1471797"/>
                  </a:lnTo>
                  <a:lnTo>
                    <a:pt x="65519" y="1517402"/>
                  </a:lnTo>
                  <a:lnTo>
                    <a:pt x="80372" y="1562268"/>
                  </a:lnTo>
                  <a:lnTo>
                    <a:pt x="96626" y="1606358"/>
                  </a:lnTo>
                  <a:lnTo>
                    <a:pt x="114250" y="1649639"/>
                  </a:lnTo>
                  <a:lnTo>
                    <a:pt x="133213" y="1692076"/>
                  </a:lnTo>
                  <a:lnTo>
                    <a:pt x="153485" y="1733634"/>
                  </a:lnTo>
                  <a:lnTo>
                    <a:pt x="175034" y="1774277"/>
                  </a:lnTo>
                  <a:lnTo>
                    <a:pt x="197829" y="1813973"/>
                  </a:lnTo>
                  <a:lnTo>
                    <a:pt x="221840" y="1852685"/>
                  </a:lnTo>
                  <a:lnTo>
                    <a:pt x="247035" y="1890379"/>
                  </a:lnTo>
                  <a:lnTo>
                    <a:pt x="273966" y="1922232"/>
                  </a:lnTo>
                  <a:lnTo>
                    <a:pt x="260064" y="1903501"/>
                  </a:lnTo>
                  <a:lnTo>
                    <a:pt x="233828" y="1865433"/>
                  </a:lnTo>
                  <a:lnTo>
                    <a:pt x="208819" y="1826284"/>
                  </a:lnTo>
                  <a:lnTo>
                    <a:pt x="185068" y="1786094"/>
                  </a:lnTo>
                  <a:lnTo>
                    <a:pt x="162610" y="1744899"/>
                  </a:lnTo>
                  <a:lnTo>
                    <a:pt x="141477" y="1702737"/>
                  </a:lnTo>
                  <a:lnTo>
                    <a:pt x="121702" y="1659644"/>
                  </a:lnTo>
                  <a:lnTo>
                    <a:pt x="103319" y="1615658"/>
                  </a:lnTo>
                  <a:lnTo>
                    <a:pt x="86360" y="1570816"/>
                  </a:lnTo>
                  <a:lnTo>
                    <a:pt x="70860" y="1525155"/>
                  </a:lnTo>
                  <a:lnTo>
                    <a:pt x="56850" y="1478713"/>
                  </a:lnTo>
                  <a:lnTo>
                    <a:pt x="44365" y="1431527"/>
                  </a:lnTo>
                  <a:lnTo>
                    <a:pt x="33437" y="1383634"/>
                  </a:lnTo>
                  <a:lnTo>
                    <a:pt x="24099" y="1335071"/>
                  </a:lnTo>
                  <a:lnTo>
                    <a:pt x="16384" y="1285876"/>
                  </a:lnTo>
                  <a:lnTo>
                    <a:pt x="10326" y="1236085"/>
                  </a:lnTo>
                  <a:lnTo>
                    <a:pt x="5958" y="1185736"/>
                  </a:lnTo>
                  <a:lnTo>
                    <a:pt x="3313" y="1134867"/>
                  </a:lnTo>
                  <a:lnTo>
                    <a:pt x="2441" y="1084478"/>
                  </a:lnTo>
                  <a:lnTo>
                    <a:pt x="2424" y="1083513"/>
                  </a:lnTo>
                  <a:lnTo>
                    <a:pt x="3153" y="1041399"/>
                  </a:lnTo>
                  <a:lnTo>
                    <a:pt x="3278" y="1034214"/>
                  </a:lnTo>
                  <a:lnTo>
                    <a:pt x="5958" y="981291"/>
                  </a:lnTo>
                  <a:lnTo>
                    <a:pt x="10326" y="930944"/>
                  </a:lnTo>
                  <a:lnTo>
                    <a:pt x="16384" y="881154"/>
                  </a:lnTo>
                  <a:lnTo>
                    <a:pt x="19178" y="863341"/>
                  </a:lnTo>
                  <a:lnTo>
                    <a:pt x="17477" y="859415"/>
                  </a:lnTo>
                  <a:close/>
                </a:path>
                <a:path w="530860" h="1922779">
                  <a:moveTo>
                    <a:pt x="530370" y="0"/>
                  </a:moveTo>
                  <a:lnTo>
                    <a:pt x="521986" y="0"/>
                  </a:lnTo>
                  <a:lnTo>
                    <a:pt x="487524" y="25399"/>
                  </a:lnTo>
                  <a:lnTo>
                    <a:pt x="453967" y="50799"/>
                  </a:lnTo>
                  <a:lnTo>
                    <a:pt x="421347" y="76199"/>
                  </a:lnTo>
                  <a:lnTo>
                    <a:pt x="389695" y="114299"/>
                  </a:lnTo>
                  <a:lnTo>
                    <a:pt x="359042" y="139699"/>
                  </a:lnTo>
                  <a:lnTo>
                    <a:pt x="329418" y="177799"/>
                  </a:lnTo>
                  <a:lnTo>
                    <a:pt x="300855" y="215899"/>
                  </a:lnTo>
                  <a:lnTo>
                    <a:pt x="303474" y="215899"/>
                  </a:lnTo>
                  <a:lnTo>
                    <a:pt x="316080" y="203199"/>
                  </a:lnTo>
                  <a:lnTo>
                    <a:pt x="345795" y="165099"/>
                  </a:lnTo>
                  <a:lnTo>
                    <a:pt x="376602" y="126999"/>
                  </a:lnTo>
                  <a:lnTo>
                    <a:pt x="408470" y="101599"/>
                  </a:lnTo>
                  <a:lnTo>
                    <a:pt x="441365" y="63499"/>
                  </a:lnTo>
                  <a:lnTo>
                    <a:pt x="475255" y="38099"/>
                  </a:lnTo>
                  <a:lnTo>
                    <a:pt x="510104" y="12699"/>
                  </a:lnTo>
                  <a:lnTo>
                    <a:pt x="530370" y="0"/>
                  </a:lnTo>
                  <a:close/>
                </a:path>
              </a:pathLst>
            </a:custGeom>
            <a:solidFill>
              <a:srgbClr val="ABABA9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11" name="object 511"/>
            <p:cNvSpPr/>
            <p:nvPr/>
          </p:nvSpPr>
          <p:spPr>
            <a:xfrm>
              <a:off x="3914582" y="4089945"/>
              <a:ext cx="271780" cy="1059180"/>
            </a:xfrm>
            <a:custGeom>
              <a:avLst/>
              <a:gdLst/>
              <a:ahLst/>
              <a:cxnLst/>
              <a:rect l="l" t="t" r="r" b="b"/>
              <a:pathLst>
                <a:path w="271779" h="1059179">
                  <a:moveTo>
                    <a:pt x="271542" y="1058890"/>
                  </a:moveTo>
                  <a:lnTo>
                    <a:pt x="231404" y="1002091"/>
                  </a:lnTo>
                  <a:lnTo>
                    <a:pt x="206394" y="962943"/>
                  </a:lnTo>
                  <a:lnTo>
                    <a:pt x="182643" y="922753"/>
                  </a:lnTo>
                  <a:lnTo>
                    <a:pt x="160185" y="881558"/>
                  </a:lnTo>
                  <a:lnTo>
                    <a:pt x="139052" y="839395"/>
                  </a:lnTo>
                  <a:lnTo>
                    <a:pt x="119277" y="796302"/>
                  </a:lnTo>
                  <a:lnTo>
                    <a:pt x="100894" y="752316"/>
                  </a:lnTo>
                  <a:lnTo>
                    <a:pt x="83936" y="707474"/>
                  </a:lnTo>
                  <a:lnTo>
                    <a:pt x="68435" y="661814"/>
                  </a:lnTo>
                  <a:lnTo>
                    <a:pt x="54425" y="615372"/>
                  </a:lnTo>
                  <a:lnTo>
                    <a:pt x="41940" y="568186"/>
                  </a:lnTo>
                  <a:lnTo>
                    <a:pt x="31012" y="520292"/>
                  </a:lnTo>
                  <a:lnTo>
                    <a:pt x="21674" y="471729"/>
                  </a:lnTo>
                  <a:lnTo>
                    <a:pt x="13959" y="422534"/>
                  </a:lnTo>
                  <a:lnTo>
                    <a:pt x="7902" y="372743"/>
                  </a:lnTo>
                  <a:lnTo>
                    <a:pt x="3534" y="322395"/>
                  </a:lnTo>
                  <a:lnTo>
                    <a:pt x="889" y="271525"/>
                  </a:lnTo>
                  <a:lnTo>
                    <a:pt x="0" y="220172"/>
                  </a:lnTo>
                  <a:lnTo>
                    <a:pt x="889" y="168819"/>
                  </a:lnTo>
                  <a:lnTo>
                    <a:pt x="3534" y="117949"/>
                  </a:lnTo>
                  <a:lnTo>
                    <a:pt x="7902" y="67602"/>
                  </a:lnTo>
                  <a:lnTo>
                    <a:pt x="13959" y="17813"/>
                  </a:lnTo>
                  <a:lnTo>
                    <a:pt x="16753" y="0"/>
                  </a:lnTo>
                </a:path>
              </a:pathLst>
            </a:custGeom>
            <a:ln w="3175">
              <a:solidFill>
                <a:srgbClr val="ABABA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512" name="object 512"/>
            <p:cNvPicPr/>
            <p:nvPr/>
          </p:nvPicPr>
          <p:blipFill>
            <a:blip r:embed="rId130" cstate="print"/>
            <a:stretch>
              <a:fillRect/>
            </a:stretch>
          </p:blipFill>
          <p:spPr>
            <a:xfrm>
              <a:off x="4210587" y="3213753"/>
              <a:ext cx="232090" cy="222538"/>
            </a:xfrm>
            <a:prstGeom prst="rect">
              <a:avLst/>
            </a:prstGeom>
          </p:spPr>
        </p:pic>
        <p:sp>
          <p:nvSpPr>
            <p:cNvPr id="513" name="object 513"/>
            <p:cNvSpPr/>
            <p:nvPr/>
          </p:nvSpPr>
          <p:spPr>
            <a:xfrm>
              <a:off x="3912157" y="4086018"/>
              <a:ext cx="268605" cy="1061085"/>
            </a:xfrm>
            <a:custGeom>
              <a:avLst/>
              <a:gdLst/>
              <a:ahLst/>
              <a:cxnLst/>
              <a:rect l="l" t="t" r="r" b="b"/>
              <a:pathLst>
                <a:path w="268604" h="1061085">
                  <a:moveTo>
                    <a:pt x="17477" y="0"/>
                  </a:moveTo>
                  <a:lnTo>
                    <a:pt x="7558" y="75692"/>
                  </a:lnTo>
                  <a:lnTo>
                    <a:pt x="3379" y="124997"/>
                  </a:lnTo>
                  <a:lnTo>
                    <a:pt x="850" y="174799"/>
                  </a:lnTo>
                  <a:lnTo>
                    <a:pt x="0" y="225063"/>
                  </a:lnTo>
                  <a:lnTo>
                    <a:pt x="850" y="275339"/>
                  </a:lnTo>
                  <a:lnTo>
                    <a:pt x="3379" y="325152"/>
                  </a:lnTo>
                  <a:lnTo>
                    <a:pt x="7558" y="374469"/>
                  </a:lnTo>
                  <a:lnTo>
                    <a:pt x="13354" y="423254"/>
                  </a:lnTo>
                  <a:lnTo>
                    <a:pt x="20737" y="471472"/>
                  </a:lnTo>
                  <a:lnTo>
                    <a:pt x="29676" y="519090"/>
                  </a:lnTo>
                  <a:lnTo>
                    <a:pt x="40140" y="566071"/>
                  </a:lnTo>
                  <a:lnTo>
                    <a:pt x="52098" y="612382"/>
                  </a:lnTo>
                  <a:lnTo>
                    <a:pt x="65519" y="657987"/>
                  </a:lnTo>
                  <a:lnTo>
                    <a:pt x="80372" y="702853"/>
                  </a:lnTo>
                  <a:lnTo>
                    <a:pt x="96626" y="746943"/>
                  </a:lnTo>
                  <a:lnTo>
                    <a:pt x="114250" y="790224"/>
                  </a:lnTo>
                  <a:lnTo>
                    <a:pt x="133213" y="832661"/>
                  </a:lnTo>
                  <a:lnTo>
                    <a:pt x="153485" y="874219"/>
                  </a:lnTo>
                  <a:lnTo>
                    <a:pt x="175034" y="914862"/>
                  </a:lnTo>
                  <a:lnTo>
                    <a:pt x="197829" y="954558"/>
                  </a:lnTo>
                  <a:lnTo>
                    <a:pt x="221840" y="993270"/>
                  </a:lnTo>
                  <a:lnTo>
                    <a:pt x="247035" y="1030964"/>
                  </a:lnTo>
                  <a:lnTo>
                    <a:pt x="268422" y="1060704"/>
                  </a:lnTo>
                </a:path>
              </a:pathLst>
            </a:custGeom>
            <a:ln w="3175">
              <a:solidFill>
                <a:srgbClr val="ABABA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14" name="object 514"/>
            <p:cNvSpPr/>
            <p:nvPr/>
          </p:nvSpPr>
          <p:spPr>
            <a:xfrm>
              <a:off x="3909904" y="3226603"/>
              <a:ext cx="524510" cy="1920239"/>
            </a:xfrm>
            <a:custGeom>
              <a:avLst/>
              <a:gdLst/>
              <a:ahLst/>
              <a:cxnLst/>
              <a:rect l="l" t="t" r="r" b="b"/>
              <a:pathLst>
                <a:path w="524510" h="1920239">
                  <a:moveTo>
                    <a:pt x="18147" y="855759"/>
                  </a:moveTo>
                  <a:lnTo>
                    <a:pt x="7651" y="935107"/>
                  </a:lnTo>
                  <a:lnTo>
                    <a:pt x="3450" y="984412"/>
                  </a:lnTo>
                  <a:lnTo>
                    <a:pt x="895" y="1034214"/>
                  </a:lnTo>
                  <a:lnTo>
                    <a:pt x="851" y="1035078"/>
                  </a:lnTo>
                  <a:lnTo>
                    <a:pt x="16" y="1084478"/>
                  </a:lnTo>
                  <a:lnTo>
                    <a:pt x="0" y="1085443"/>
                  </a:lnTo>
                  <a:lnTo>
                    <a:pt x="833" y="1134754"/>
                  </a:lnTo>
                  <a:lnTo>
                    <a:pt x="851" y="1135819"/>
                  </a:lnTo>
                  <a:lnTo>
                    <a:pt x="3327" y="1184567"/>
                  </a:lnTo>
                  <a:lnTo>
                    <a:pt x="3386" y="1185732"/>
                  </a:lnTo>
                  <a:lnTo>
                    <a:pt x="7465" y="1233884"/>
                  </a:lnTo>
                  <a:lnTo>
                    <a:pt x="7572" y="1235147"/>
                  </a:lnTo>
                  <a:lnTo>
                    <a:pt x="13379" y="1284029"/>
                  </a:lnTo>
                  <a:lnTo>
                    <a:pt x="20775" y="1332343"/>
                  </a:lnTo>
                  <a:lnTo>
                    <a:pt x="29731" y="1380055"/>
                  </a:lnTo>
                  <a:lnTo>
                    <a:pt x="40214" y="1427129"/>
                  </a:lnTo>
                  <a:lnTo>
                    <a:pt x="52194" y="1473531"/>
                  </a:lnTo>
                  <a:lnTo>
                    <a:pt x="65640" y="1519227"/>
                  </a:lnTo>
                  <a:lnTo>
                    <a:pt x="80520" y="1564180"/>
                  </a:lnTo>
                  <a:lnTo>
                    <a:pt x="96804" y="1608357"/>
                  </a:lnTo>
                  <a:lnTo>
                    <a:pt x="114461" y="1651723"/>
                  </a:lnTo>
                  <a:lnTo>
                    <a:pt x="133460" y="1694243"/>
                  </a:lnTo>
                  <a:lnTo>
                    <a:pt x="153770" y="1735882"/>
                  </a:lnTo>
                  <a:lnTo>
                    <a:pt x="175359" y="1776605"/>
                  </a:lnTo>
                  <a:lnTo>
                    <a:pt x="198197" y="1816378"/>
                  </a:lnTo>
                  <a:lnTo>
                    <a:pt x="222253" y="1855166"/>
                  </a:lnTo>
                  <a:lnTo>
                    <a:pt x="247496" y="1892933"/>
                  </a:lnTo>
                  <a:lnTo>
                    <a:pt x="270675" y="1920119"/>
                  </a:lnTo>
                  <a:lnTo>
                    <a:pt x="249288" y="1890379"/>
                  </a:lnTo>
                  <a:lnTo>
                    <a:pt x="224093" y="1852685"/>
                  </a:lnTo>
                  <a:lnTo>
                    <a:pt x="200082" y="1813973"/>
                  </a:lnTo>
                  <a:lnTo>
                    <a:pt x="177287" y="1774277"/>
                  </a:lnTo>
                  <a:lnTo>
                    <a:pt x="155738" y="1733634"/>
                  </a:lnTo>
                  <a:lnTo>
                    <a:pt x="135466" y="1692076"/>
                  </a:lnTo>
                  <a:lnTo>
                    <a:pt x="116503" y="1649639"/>
                  </a:lnTo>
                  <a:lnTo>
                    <a:pt x="98879" y="1606358"/>
                  </a:lnTo>
                  <a:lnTo>
                    <a:pt x="82625" y="1562268"/>
                  </a:lnTo>
                  <a:lnTo>
                    <a:pt x="67772" y="1517402"/>
                  </a:lnTo>
                  <a:lnTo>
                    <a:pt x="54351" y="1471797"/>
                  </a:lnTo>
                  <a:lnTo>
                    <a:pt x="42393" y="1425486"/>
                  </a:lnTo>
                  <a:lnTo>
                    <a:pt x="31929" y="1378505"/>
                  </a:lnTo>
                  <a:lnTo>
                    <a:pt x="22990" y="1330887"/>
                  </a:lnTo>
                  <a:lnTo>
                    <a:pt x="15607" y="1282669"/>
                  </a:lnTo>
                  <a:lnTo>
                    <a:pt x="9811" y="1233884"/>
                  </a:lnTo>
                  <a:lnTo>
                    <a:pt x="5731" y="1185732"/>
                  </a:lnTo>
                  <a:lnTo>
                    <a:pt x="5633" y="1184567"/>
                  </a:lnTo>
                  <a:lnTo>
                    <a:pt x="3157" y="1135819"/>
                  </a:lnTo>
                  <a:lnTo>
                    <a:pt x="3103" y="1134754"/>
                  </a:lnTo>
                  <a:lnTo>
                    <a:pt x="2269" y="1085443"/>
                  </a:lnTo>
                  <a:lnTo>
                    <a:pt x="2981" y="1041399"/>
                  </a:lnTo>
                  <a:lnTo>
                    <a:pt x="5594" y="985175"/>
                  </a:lnTo>
                  <a:lnTo>
                    <a:pt x="9755" y="935770"/>
                  </a:lnTo>
                  <a:lnTo>
                    <a:pt x="15540" y="886897"/>
                  </a:lnTo>
                  <a:lnTo>
                    <a:pt x="19730" y="859415"/>
                  </a:lnTo>
                  <a:lnTo>
                    <a:pt x="18147" y="855759"/>
                  </a:lnTo>
                  <a:close/>
                </a:path>
                <a:path w="524510" h="1920239">
                  <a:moveTo>
                    <a:pt x="524240" y="0"/>
                  </a:moveTo>
                  <a:lnTo>
                    <a:pt x="522969" y="0"/>
                  </a:lnTo>
                  <a:lnTo>
                    <a:pt x="488441" y="25399"/>
                  </a:lnTo>
                  <a:lnTo>
                    <a:pt x="454820" y="50799"/>
                  </a:lnTo>
                  <a:lnTo>
                    <a:pt x="422138" y="76199"/>
                  </a:lnTo>
                  <a:lnTo>
                    <a:pt x="390425" y="114299"/>
                  </a:lnTo>
                  <a:lnTo>
                    <a:pt x="359714" y="139699"/>
                  </a:lnTo>
                  <a:lnTo>
                    <a:pt x="330034" y="177799"/>
                  </a:lnTo>
                  <a:lnTo>
                    <a:pt x="301417" y="215899"/>
                  </a:lnTo>
                  <a:lnTo>
                    <a:pt x="303108" y="215899"/>
                  </a:lnTo>
                  <a:lnTo>
                    <a:pt x="331671" y="177799"/>
                  </a:lnTo>
                  <a:lnTo>
                    <a:pt x="361295" y="139699"/>
                  </a:lnTo>
                  <a:lnTo>
                    <a:pt x="391948" y="114299"/>
                  </a:lnTo>
                  <a:lnTo>
                    <a:pt x="423600" y="76199"/>
                  </a:lnTo>
                  <a:lnTo>
                    <a:pt x="456220" y="50799"/>
                  </a:lnTo>
                  <a:lnTo>
                    <a:pt x="489777" y="25399"/>
                  </a:lnTo>
                  <a:lnTo>
                    <a:pt x="524240" y="0"/>
                  </a:lnTo>
                  <a:close/>
                </a:path>
              </a:pathLst>
            </a:custGeom>
            <a:solidFill>
              <a:srgbClr val="ABABA9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15" name="object 515"/>
            <p:cNvSpPr/>
            <p:nvPr/>
          </p:nvSpPr>
          <p:spPr>
            <a:xfrm>
              <a:off x="3912157" y="4086018"/>
              <a:ext cx="268605" cy="1061085"/>
            </a:xfrm>
            <a:custGeom>
              <a:avLst/>
              <a:gdLst/>
              <a:ahLst/>
              <a:cxnLst/>
              <a:rect l="l" t="t" r="r" b="b"/>
              <a:pathLst>
                <a:path w="268604" h="1061085">
                  <a:moveTo>
                    <a:pt x="268422" y="1060704"/>
                  </a:moveTo>
                  <a:lnTo>
                    <a:pt x="221840" y="993270"/>
                  </a:lnTo>
                  <a:lnTo>
                    <a:pt x="197829" y="954558"/>
                  </a:lnTo>
                  <a:lnTo>
                    <a:pt x="175034" y="914862"/>
                  </a:lnTo>
                  <a:lnTo>
                    <a:pt x="153485" y="874219"/>
                  </a:lnTo>
                  <a:lnTo>
                    <a:pt x="133213" y="832661"/>
                  </a:lnTo>
                  <a:lnTo>
                    <a:pt x="114250" y="790224"/>
                  </a:lnTo>
                  <a:lnTo>
                    <a:pt x="96626" y="746943"/>
                  </a:lnTo>
                  <a:lnTo>
                    <a:pt x="80372" y="702853"/>
                  </a:lnTo>
                  <a:lnTo>
                    <a:pt x="65519" y="657987"/>
                  </a:lnTo>
                  <a:lnTo>
                    <a:pt x="52098" y="612382"/>
                  </a:lnTo>
                  <a:lnTo>
                    <a:pt x="40140" y="566071"/>
                  </a:lnTo>
                  <a:lnTo>
                    <a:pt x="29676" y="519090"/>
                  </a:lnTo>
                  <a:lnTo>
                    <a:pt x="20737" y="471472"/>
                  </a:lnTo>
                  <a:lnTo>
                    <a:pt x="13354" y="423254"/>
                  </a:lnTo>
                  <a:lnTo>
                    <a:pt x="7558" y="374469"/>
                  </a:lnTo>
                  <a:lnTo>
                    <a:pt x="3379" y="325152"/>
                  </a:lnTo>
                  <a:lnTo>
                    <a:pt x="850" y="275339"/>
                  </a:lnTo>
                  <a:lnTo>
                    <a:pt x="0" y="225063"/>
                  </a:lnTo>
                  <a:lnTo>
                    <a:pt x="850" y="174799"/>
                  </a:lnTo>
                  <a:lnTo>
                    <a:pt x="3379" y="124997"/>
                  </a:lnTo>
                  <a:lnTo>
                    <a:pt x="7558" y="75692"/>
                  </a:lnTo>
                  <a:lnTo>
                    <a:pt x="13354" y="26919"/>
                  </a:lnTo>
                  <a:lnTo>
                    <a:pt x="17477" y="0"/>
                  </a:lnTo>
                </a:path>
              </a:pathLst>
            </a:custGeom>
            <a:ln w="3175">
              <a:solidFill>
                <a:srgbClr val="ABABA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516" name="object 516"/>
            <p:cNvPicPr/>
            <p:nvPr/>
          </p:nvPicPr>
          <p:blipFill>
            <a:blip r:embed="rId131" cstate="print"/>
            <a:stretch>
              <a:fillRect/>
            </a:stretch>
          </p:blipFill>
          <p:spPr>
            <a:xfrm>
              <a:off x="4206260" y="3213753"/>
              <a:ext cx="233332" cy="225104"/>
            </a:xfrm>
            <a:prstGeom prst="rect">
              <a:avLst/>
            </a:prstGeom>
          </p:spPr>
        </p:pic>
        <p:sp>
          <p:nvSpPr>
            <p:cNvPr id="517" name="object 517"/>
            <p:cNvSpPr/>
            <p:nvPr/>
          </p:nvSpPr>
          <p:spPr>
            <a:xfrm>
              <a:off x="3909904" y="4082362"/>
              <a:ext cx="266065" cy="1062990"/>
            </a:xfrm>
            <a:custGeom>
              <a:avLst/>
              <a:gdLst/>
              <a:ahLst/>
              <a:cxnLst/>
              <a:rect l="l" t="t" r="r" b="b"/>
              <a:pathLst>
                <a:path w="266064" h="1062989">
                  <a:moveTo>
                    <a:pt x="18147" y="0"/>
                  </a:moveTo>
                  <a:lnTo>
                    <a:pt x="7572" y="80011"/>
                  </a:lnTo>
                  <a:lnTo>
                    <a:pt x="3386" y="129416"/>
                  </a:lnTo>
                  <a:lnTo>
                    <a:pt x="851" y="179318"/>
                  </a:lnTo>
                  <a:lnTo>
                    <a:pt x="0" y="229684"/>
                  </a:lnTo>
                  <a:lnTo>
                    <a:pt x="851" y="280060"/>
                  </a:lnTo>
                  <a:lnTo>
                    <a:pt x="3386" y="329973"/>
                  </a:lnTo>
                  <a:lnTo>
                    <a:pt x="7572" y="379388"/>
                  </a:lnTo>
                  <a:lnTo>
                    <a:pt x="13379" y="428270"/>
                  </a:lnTo>
                  <a:lnTo>
                    <a:pt x="20775" y="476584"/>
                  </a:lnTo>
                  <a:lnTo>
                    <a:pt x="29731" y="524295"/>
                  </a:lnTo>
                  <a:lnTo>
                    <a:pt x="40214" y="571370"/>
                  </a:lnTo>
                  <a:lnTo>
                    <a:pt x="52194" y="617772"/>
                  </a:lnTo>
                  <a:lnTo>
                    <a:pt x="65640" y="663467"/>
                  </a:lnTo>
                  <a:lnTo>
                    <a:pt x="80520" y="708421"/>
                  </a:lnTo>
                  <a:lnTo>
                    <a:pt x="96804" y="752598"/>
                  </a:lnTo>
                  <a:lnTo>
                    <a:pt x="114461" y="795964"/>
                  </a:lnTo>
                  <a:lnTo>
                    <a:pt x="133460" y="838484"/>
                  </a:lnTo>
                  <a:lnTo>
                    <a:pt x="153770" y="880123"/>
                  </a:lnTo>
                  <a:lnTo>
                    <a:pt x="175359" y="920846"/>
                  </a:lnTo>
                  <a:lnTo>
                    <a:pt x="198197" y="960619"/>
                  </a:lnTo>
                  <a:lnTo>
                    <a:pt x="222253" y="999407"/>
                  </a:lnTo>
                  <a:lnTo>
                    <a:pt x="247496" y="1037174"/>
                  </a:lnTo>
                  <a:lnTo>
                    <a:pt x="265674" y="1062456"/>
                  </a:lnTo>
                </a:path>
              </a:pathLst>
            </a:custGeom>
            <a:ln w="3175">
              <a:solidFill>
                <a:srgbClr val="ABABA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18" name="object 518"/>
            <p:cNvSpPr/>
            <p:nvPr/>
          </p:nvSpPr>
          <p:spPr>
            <a:xfrm>
              <a:off x="3907501" y="3226603"/>
              <a:ext cx="525780" cy="1918335"/>
            </a:xfrm>
            <a:custGeom>
              <a:avLst/>
              <a:gdLst/>
              <a:ahLst/>
              <a:cxnLst/>
              <a:rect l="l" t="t" r="r" b="b"/>
              <a:pathLst>
                <a:path w="525779" h="1918335">
                  <a:moveTo>
                    <a:pt x="18861" y="851858"/>
                  </a:moveTo>
                  <a:lnTo>
                    <a:pt x="13495" y="886897"/>
                  </a:lnTo>
                  <a:lnTo>
                    <a:pt x="13407" y="887470"/>
                  </a:lnTo>
                  <a:lnTo>
                    <a:pt x="7667" y="935770"/>
                  </a:lnTo>
                  <a:lnTo>
                    <a:pt x="3458" y="985175"/>
                  </a:lnTo>
                  <a:lnTo>
                    <a:pt x="897" y="1035078"/>
                  </a:lnTo>
                  <a:lnTo>
                    <a:pt x="16" y="1085443"/>
                  </a:lnTo>
                  <a:lnTo>
                    <a:pt x="0" y="1086408"/>
                  </a:lnTo>
                  <a:lnTo>
                    <a:pt x="835" y="1135819"/>
                  </a:lnTo>
                  <a:lnTo>
                    <a:pt x="3334" y="1185732"/>
                  </a:lnTo>
                  <a:lnTo>
                    <a:pt x="7481" y="1235147"/>
                  </a:lnTo>
                  <a:lnTo>
                    <a:pt x="7588" y="1236412"/>
                  </a:lnTo>
                  <a:lnTo>
                    <a:pt x="13407" y="1285393"/>
                  </a:lnTo>
                  <a:lnTo>
                    <a:pt x="20819" y="1333805"/>
                  </a:lnTo>
                  <a:lnTo>
                    <a:pt x="29794" y="1381613"/>
                  </a:lnTo>
                  <a:lnTo>
                    <a:pt x="40299" y="1428784"/>
                  </a:lnTo>
                  <a:lnTo>
                    <a:pt x="52304" y="1475281"/>
                  </a:lnTo>
                  <a:lnTo>
                    <a:pt x="65778" y="1521070"/>
                  </a:lnTo>
                  <a:lnTo>
                    <a:pt x="80689" y="1566116"/>
                  </a:lnTo>
                  <a:lnTo>
                    <a:pt x="97008" y="1610384"/>
                  </a:lnTo>
                  <a:lnTo>
                    <a:pt x="114702" y="1653840"/>
                  </a:lnTo>
                  <a:lnTo>
                    <a:pt x="133740" y="1696448"/>
                  </a:lnTo>
                  <a:lnTo>
                    <a:pt x="154092" y="1738173"/>
                  </a:lnTo>
                  <a:lnTo>
                    <a:pt x="175726" y="1778981"/>
                  </a:lnTo>
                  <a:lnTo>
                    <a:pt x="198612" y="1818837"/>
                  </a:lnTo>
                  <a:lnTo>
                    <a:pt x="222718" y="1857706"/>
                  </a:lnTo>
                  <a:lnTo>
                    <a:pt x="248013" y="1895553"/>
                  </a:lnTo>
                  <a:lnTo>
                    <a:pt x="268078" y="1918215"/>
                  </a:lnTo>
                  <a:lnTo>
                    <a:pt x="249899" y="1892933"/>
                  </a:lnTo>
                  <a:lnTo>
                    <a:pt x="224656" y="1855166"/>
                  </a:lnTo>
                  <a:lnTo>
                    <a:pt x="200601" y="1816378"/>
                  </a:lnTo>
                  <a:lnTo>
                    <a:pt x="177762" y="1776605"/>
                  </a:lnTo>
                  <a:lnTo>
                    <a:pt x="156173" y="1735882"/>
                  </a:lnTo>
                  <a:lnTo>
                    <a:pt x="135864" y="1694243"/>
                  </a:lnTo>
                  <a:lnTo>
                    <a:pt x="116865" y="1651723"/>
                  </a:lnTo>
                  <a:lnTo>
                    <a:pt x="99208" y="1608357"/>
                  </a:lnTo>
                  <a:lnTo>
                    <a:pt x="82924" y="1564180"/>
                  </a:lnTo>
                  <a:lnTo>
                    <a:pt x="68043" y="1519227"/>
                  </a:lnTo>
                  <a:lnTo>
                    <a:pt x="54597" y="1473531"/>
                  </a:lnTo>
                  <a:lnTo>
                    <a:pt x="42617" y="1427129"/>
                  </a:lnTo>
                  <a:lnTo>
                    <a:pt x="32134" y="1380055"/>
                  </a:lnTo>
                  <a:lnTo>
                    <a:pt x="23179" y="1332343"/>
                  </a:lnTo>
                  <a:lnTo>
                    <a:pt x="15782" y="1284029"/>
                  </a:lnTo>
                  <a:lnTo>
                    <a:pt x="9975" y="1235147"/>
                  </a:lnTo>
                  <a:lnTo>
                    <a:pt x="5888" y="1186898"/>
                  </a:lnTo>
                  <a:lnTo>
                    <a:pt x="3309" y="1136885"/>
                  </a:lnTo>
                  <a:lnTo>
                    <a:pt x="3255" y="1135819"/>
                  </a:lnTo>
                  <a:lnTo>
                    <a:pt x="2419" y="1086408"/>
                  </a:lnTo>
                  <a:lnTo>
                    <a:pt x="2403" y="1085443"/>
                  </a:lnTo>
                  <a:lnTo>
                    <a:pt x="3148" y="1041399"/>
                  </a:lnTo>
                  <a:lnTo>
                    <a:pt x="3255" y="1035078"/>
                  </a:lnTo>
                  <a:lnTo>
                    <a:pt x="5750" y="985941"/>
                  </a:lnTo>
                  <a:lnTo>
                    <a:pt x="5789" y="985175"/>
                  </a:lnTo>
                  <a:lnTo>
                    <a:pt x="9919" y="936439"/>
                  </a:lnTo>
                  <a:lnTo>
                    <a:pt x="15714" y="887470"/>
                  </a:lnTo>
                  <a:lnTo>
                    <a:pt x="20550" y="855759"/>
                  </a:lnTo>
                  <a:lnTo>
                    <a:pt x="18861" y="851858"/>
                  </a:lnTo>
                  <a:close/>
                </a:path>
                <a:path w="525779" h="1918335">
                  <a:moveTo>
                    <a:pt x="525373" y="0"/>
                  </a:moveTo>
                  <a:lnTo>
                    <a:pt x="524055" y="0"/>
                  </a:lnTo>
                  <a:lnTo>
                    <a:pt x="489456" y="25399"/>
                  </a:lnTo>
                  <a:lnTo>
                    <a:pt x="455766" y="50799"/>
                  </a:lnTo>
                  <a:lnTo>
                    <a:pt x="423016" y="76199"/>
                  </a:lnTo>
                  <a:lnTo>
                    <a:pt x="391239" y="114299"/>
                  </a:lnTo>
                  <a:lnTo>
                    <a:pt x="360464" y="139699"/>
                  </a:lnTo>
                  <a:lnTo>
                    <a:pt x="330723" y="177799"/>
                  </a:lnTo>
                  <a:lnTo>
                    <a:pt x="302046" y="215899"/>
                  </a:lnTo>
                  <a:lnTo>
                    <a:pt x="303821" y="215899"/>
                  </a:lnTo>
                  <a:lnTo>
                    <a:pt x="332437" y="177799"/>
                  </a:lnTo>
                  <a:lnTo>
                    <a:pt x="362117" y="139699"/>
                  </a:lnTo>
                  <a:lnTo>
                    <a:pt x="392829" y="114299"/>
                  </a:lnTo>
                  <a:lnTo>
                    <a:pt x="424541" y="76199"/>
                  </a:lnTo>
                  <a:lnTo>
                    <a:pt x="457223" y="50799"/>
                  </a:lnTo>
                  <a:lnTo>
                    <a:pt x="490844" y="25399"/>
                  </a:lnTo>
                  <a:lnTo>
                    <a:pt x="525373" y="0"/>
                  </a:lnTo>
                  <a:close/>
                </a:path>
              </a:pathLst>
            </a:custGeom>
            <a:solidFill>
              <a:srgbClr val="ABABA9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19" name="object 519"/>
            <p:cNvSpPr/>
            <p:nvPr/>
          </p:nvSpPr>
          <p:spPr>
            <a:xfrm>
              <a:off x="3909904" y="4082362"/>
              <a:ext cx="266065" cy="1062990"/>
            </a:xfrm>
            <a:custGeom>
              <a:avLst/>
              <a:gdLst/>
              <a:ahLst/>
              <a:cxnLst/>
              <a:rect l="l" t="t" r="r" b="b"/>
              <a:pathLst>
                <a:path w="266064" h="1062989">
                  <a:moveTo>
                    <a:pt x="265674" y="1062456"/>
                  </a:moveTo>
                  <a:lnTo>
                    <a:pt x="222253" y="999407"/>
                  </a:lnTo>
                  <a:lnTo>
                    <a:pt x="198197" y="960619"/>
                  </a:lnTo>
                  <a:lnTo>
                    <a:pt x="175359" y="920846"/>
                  </a:lnTo>
                  <a:lnTo>
                    <a:pt x="153770" y="880123"/>
                  </a:lnTo>
                  <a:lnTo>
                    <a:pt x="133460" y="838484"/>
                  </a:lnTo>
                  <a:lnTo>
                    <a:pt x="114461" y="795964"/>
                  </a:lnTo>
                  <a:lnTo>
                    <a:pt x="96804" y="752598"/>
                  </a:lnTo>
                  <a:lnTo>
                    <a:pt x="80520" y="708421"/>
                  </a:lnTo>
                  <a:lnTo>
                    <a:pt x="65640" y="663467"/>
                  </a:lnTo>
                  <a:lnTo>
                    <a:pt x="52194" y="617772"/>
                  </a:lnTo>
                  <a:lnTo>
                    <a:pt x="40214" y="571370"/>
                  </a:lnTo>
                  <a:lnTo>
                    <a:pt x="29731" y="524295"/>
                  </a:lnTo>
                  <a:lnTo>
                    <a:pt x="20775" y="476584"/>
                  </a:lnTo>
                  <a:lnTo>
                    <a:pt x="13379" y="428270"/>
                  </a:lnTo>
                  <a:lnTo>
                    <a:pt x="7572" y="379388"/>
                  </a:lnTo>
                  <a:lnTo>
                    <a:pt x="3386" y="329973"/>
                  </a:lnTo>
                  <a:lnTo>
                    <a:pt x="851" y="280060"/>
                  </a:lnTo>
                  <a:lnTo>
                    <a:pt x="0" y="229684"/>
                  </a:lnTo>
                  <a:lnTo>
                    <a:pt x="851" y="179318"/>
                  </a:lnTo>
                  <a:lnTo>
                    <a:pt x="3386" y="129416"/>
                  </a:lnTo>
                  <a:lnTo>
                    <a:pt x="7572" y="80011"/>
                  </a:lnTo>
                  <a:lnTo>
                    <a:pt x="13379" y="31138"/>
                  </a:lnTo>
                  <a:lnTo>
                    <a:pt x="18147" y="0"/>
                  </a:lnTo>
                </a:path>
              </a:pathLst>
            </a:custGeom>
            <a:ln w="3175">
              <a:solidFill>
                <a:srgbClr val="ABABA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520" name="object 520"/>
            <p:cNvPicPr/>
            <p:nvPr/>
          </p:nvPicPr>
          <p:blipFill>
            <a:blip r:embed="rId132" cstate="print"/>
            <a:stretch>
              <a:fillRect/>
            </a:stretch>
          </p:blipFill>
          <p:spPr>
            <a:xfrm>
              <a:off x="4201898" y="3213753"/>
              <a:ext cx="234623" cy="227690"/>
            </a:xfrm>
            <a:prstGeom prst="rect">
              <a:avLst/>
            </a:prstGeom>
          </p:spPr>
        </p:pic>
        <p:sp>
          <p:nvSpPr>
            <p:cNvPr id="521" name="object 521"/>
            <p:cNvSpPr/>
            <p:nvPr/>
          </p:nvSpPr>
          <p:spPr>
            <a:xfrm>
              <a:off x="3907501" y="4078462"/>
              <a:ext cx="262890" cy="1064895"/>
            </a:xfrm>
            <a:custGeom>
              <a:avLst/>
              <a:gdLst/>
              <a:ahLst/>
              <a:cxnLst/>
              <a:rect l="l" t="t" r="r" b="b"/>
              <a:pathLst>
                <a:path w="262889" h="1064895">
                  <a:moveTo>
                    <a:pt x="18861" y="0"/>
                  </a:moveTo>
                  <a:lnTo>
                    <a:pt x="7588" y="84580"/>
                  </a:lnTo>
                  <a:lnTo>
                    <a:pt x="3393" y="134083"/>
                  </a:lnTo>
                  <a:lnTo>
                    <a:pt x="853" y="184084"/>
                  </a:lnTo>
                  <a:lnTo>
                    <a:pt x="0" y="234550"/>
                  </a:lnTo>
                  <a:lnTo>
                    <a:pt x="853" y="285027"/>
                  </a:lnTo>
                  <a:lnTo>
                    <a:pt x="3393" y="335040"/>
                  </a:lnTo>
                  <a:lnTo>
                    <a:pt x="7588" y="384554"/>
                  </a:lnTo>
                  <a:lnTo>
                    <a:pt x="13407" y="433534"/>
                  </a:lnTo>
                  <a:lnTo>
                    <a:pt x="20819" y="481946"/>
                  </a:lnTo>
                  <a:lnTo>
                    <a:pt x="29794" y="529755"/>
                  </a:lnTo>
                  <a:lnTo>
                    <a:pt x="40299" y="576925"/>
                  </a:lnTo>
                  <a:lnTo>
                    <a:pt x="52304" y="623422"/>
                  </a:lnTo>
                  <a:lnTo>
                    <a:pt x="65778" y="669212"/>
                  </a:lnTo>
                  <a:lnTo>
                    <a:pt x="80689" y="714258"/>
                  </a:lnTo>
                  <a:lnTo>
                    <a:pt x="97008" y="758526"/>
                  </a:lnTo>
                  <a:lnTo>
                    <a:pt x="114702" y="801982"/>
                  </a:lnTo>
                  <a:lnTo>
                    <a:pt x="133740" y="844590"/>
                  </a:lnTo>
                  <a:lnTo>
                    <a:pt x="154092" y="886315"/>
                  </a:lnTo>
                  <a:lnTo>
                    <a:pt x="175726" y="927123"/>
                  </a:lnTo>
                  <a:lnTo>
                    <a:pt x="198612" y="966979"/>
                  </a:lnTo>
                  <a:lnTo>
                    <a:pt x="222718" y="1005848"/>
                  </a:lnTo>
                  <a:lnTo>
                    <a:pt x="248013" y="1043694"/>
                  </a:lnTo>
                  <a:lnTo>
                    <a:pt x="262886" y="1064379"/>
                  </a:lnTo>
                </a:path>
              </a:pathLst>
            </a:custGeom>
            <a:ln w="3175">
              <a:solidFill>
                <a:srgbClr val="ABABA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22" name="object 522"/>
            <p:cNvSpPr/>
            <p:nvPr/>
          </p:nvSpPr>
          <p:spPr>
            <a:xfrm>
              <a:off x="3905076" y="3226603"/>
              <a:ext cx="527050" cy="1916430"/>
            </a:xfrm>
            <a:custGeom>
              <a:avLst/>
              <a:gdLst/>
              <a:ahLst/>
              <a:cxnLst/>
              <a:rect l="l" t="t" r="r" b="b"/>
              <a:pathLst>
                <a:path w="527050" h="1916429">
                  <a:moveTo>
                    <a:pt x="19580" y="847919"/>
                  </a:moveTo>
                  <a:lnTo>
                    <a:pt x="13522" y="887470"/>
                  </a:lnTo>
                  <a:lnTo>
                    <a:pt x="13436" y="888033"/>
                  </a:lnTo>
                  <a:lnTo>
                    <a:pt x="7683" y="936439"/>
                  </a:lnTo>
                  <a:lnTo>
                    <a:pt x="7604" y="937102"/>
                  </a:lnTo>
                  <a:lnTo>
                    <a:pt x="3465" y="985941"/>
                  </a:lnTo>
                  <a:lnTo>
                    <a:pt x="899" y="1035943"/>
                  </a:lnTo>
                  <a:lnTo>
                    <a:pt x="16" y="1086408"/>
                  </a:lnTo>
                  <a:lnTo>
                    <a:pt x="0" y="1087373"/>
                  </a:lnTo>
                  <a:lnTo>
                    <a:pt x="837" y="1136885"/>
                  </a:lnTo>
                  <a:lnTo>
                    <a:pt x="855" y="1137950"/>
                  </a:lnTo>
                  <a:lnTo>
                    <a:pt x="3341" y="1186898"/>
                  </a:lnTo>
                  <a:lnTo>
                    <a:pt x="3400" y="1188063"/>
                  </a:lnTo>
                  <a:lnTo>
                    <a:pt x="7497" y="1236412"/>
                  </a:lnTo>
                  <a:lnTo>
                    <a:pt x="7604" y="1237675"/>
                  </a:lnTo>
                  <a:lnTo>
                    <a:pt x="13436" y="1286752"/>
                  </a:lnTo>
                  <a:lnTo>
                    <a:pt x="20864" y="1335260"/>
                  </a:lnTo>
                  <a:lnTo>
                    <a:pt x="29857" y="1383163"/>
                  </a:lnTo>
                  <a:lnTo>
                    <a:pt x="40385" y="1430426"/>
                  </a:lnTo>
                  <a:lnTo>
                    <a:pt x="52416" y="1477015"/>
                  </a:lnTo>
                  <a:lnTo>
                    <a:pt x="65918" y="1522894"/>
                  </a:lnTo>
                  <a:lnTo>
                    <a:pt x="80862" y="1568028"/>
                  </a:lnTo>
                  <a:lnTo>
                    <a:pt x="97215" y="1612383"/>
                  </a:lnTo>
                  <a:lnTo>
                    <a:pt x="114946" y="1655924"/>
                  </a:lnTo>
                  <a:lnTo>
                    <a:pt x="134025" y="1698615"/>
                  </a:lnTo>
                  <a:lnTo>
                    <a:pt x="154420" y="1740422"/>
                  </a:lnTo>
                  <a:lnTo>
                    <a:pt x="176100" y="1781309"/>
                  </a:lnTo>
                  <a:lnTo>
                    <a:pt x="199034" y="1821243"/>
                  </a:lnTo>
                  <a:lnTo>
                    <a:pt x="223190" y="1860187"/>
                  </a:lnTo>
                  <a:lnTo>
                    <a:pt x="248538" y="1898107"/>
                  </a:lnTo>
                  <a:lnTo>
                    <a:pt x="265311" y="1916237"/>
                  </a:lnTo>
                  <a:lnTo>
                    <a:pt x="250438" y="1895553"/>
                  </a:lnTo>
                  <a:lnTo>
                    <a:pt x="225143" y="1857706"/>
                  </a:lnTo>
                  <a:lnTo>
                    <a:pt x="201037" y="1818837"/>
                  </a:lnTo>
                  <a:lnTo>
                    <a:pt x="178151" y="1778981"/>
                  </a:lnTo>
                  <a:lnTo>
                    <a:pt x="156517" y="1738173"/>
                  </a:lnTo>
                  <a:lnTo>
                    <a:pt x="136165" y="1696448"/>
                  </a:lnTo>
                  <a:lnTo>
                    <a:pt x="117127" y="1653840"/>
                  </a:lnTo>
                  <a:lnTo>
                    <a:pt x="99433" y="1610384"/>
                  </a:lnTo>
                  <a:lnTo>
                    <a:pt x="83114" y="1566116"/>
                  </a:lnTo>
                  <a:lnTo>
                    <a:pt x="68203" y="1521070"/>
                  </a:lnTo>
                  <a:lnTo>
                    <a:pt x="54729" y="1475281"/>
                  </a:lnTo>
                  <a:lnTo>
                    <a:pt x="42724" y="1428784"/>
                  </a:lnTo>
                  <a:lnTo>
                    <a:pt x="32218" y="1381613"/>
                  </a:lnTo>
                  <a:lnTo>
                    <a:pt x="23244" y="1333805"/>
                  </a:lnTo>
                  <a:lnTo>
                    <a:pt x="15832" y="1285393"/>
                  </a:lnTo>
                  <a:lnTo>
                    <a:pt x="10013" y="1236412"/>
                  </a:lnTo>
                  <a:lnTo>
                    <a:pt x="5916" y="1188063"/>
                  </a:lnTo>
                  <a:lnTo>
                    <a:pt x="3332" y="1137950"/>
                  </a:lnTo>
                  <a:lnTo>
                    <a:pt x="3278" y="1136885"/>
                  </a:lnTo>
                  <a:lnTo>
                    <a:pt x="2441" y="1087373"/>
                  </a:lnTo>
                  <a:lnTo>
                    <a:pt x="2424" y="1086408"/>
                  </a:lnTo>
                  <a:lnTo>
                    <a:pt x="3186" y="1041399"/>
                  </a:lnTo>
                  <a:lnTo>
                    <a:pt x="3278" y="1035943"/>
                  </a:lnTo>
                  <a:lnTo>
                    <a:pt x="5779" y="986704"/>
                  </a:lnTo>
                  <a:lnTo>
                    <a:pt x="5818" y="985941"/>
                  </a:lnTo>
                  <a:lnTo>
                    <a:pt x="9956" y="937102"/>
                  </a:lnTo>
                  <a:lnTo>
                    <a:pt x="10013" y="936439"/>
                  </a:lnTo>
                  <a:lnTo>
                    <a:pt x="15650" y="889000"/>
                  </a:lnTo>
                  <a:lnTo>
                    <a:pt x="15765" y="888033"/>
                  </a:lnTo>
                  <a:lnTo>
                    <a:pt x="15832" y="887470"/>
                  </a:lnTo>
                  <a:lnTo>
                    <a:pt x="21286" y="851858"/>
                  </a:lnTo>
                  <a:lnTo>
                    <a:pt x="19580" y="847919"/>
                  </a:lnTo>
                  <a:close/>
                </a:path>
                <a:path w="527050" h="1916429">
                  <a:moveTo>
                    <a:pt x="526480" y="0"/>
                  </a:moveTo>
                  <a:lnTo>
                    <a:pt x="525156" y="0"/>
                  </a:lnTo>
                  <a:lnTo>
                    <a:pt x="490485" y="25399"/>
                  </a:lnTo>
                  <a:lnTo>
                    <a:pt x="456725" y="50799"/>
                  </a:lnTo>
                  <a:lnTo>
                    <a:pt x="423908" y="76199"/>
                  </a:lnTo>
                  <a:lnTo>
                    <a:pt x="392064" y="114299"/>
                  </a:lnTo>
                  <a:lnTo>
                    <a:pt x="361225" y="139699"/>
                  </a:lnTo>
                  <a:lnTo>
                    <a:pt x="331421" y="177799"/>
                  </a:lnTo>
                  <a:lnTo>
                    <a:pt x="302685" y="215899"/>
                  </a:lnTo>
                  <a:lnTo>
                    <a:pt x="292482" y="228599"/>
                  </a:lnTo>
                  <a:lnTo>
                    <a:pt x="316349" y="215899"/>
                  </a:lnTo>
                  <a:lnTo>
                    <a:pt x="304471" y="215899"/>
                  </a:lnTo>
                  <a:lnTo>
                    <a:pt x="333147" y="177799"/>
                  </a:lnTo>
                  <a:lnTo>
                    <a:pt x="362888" y="139699"/>
                  </a:lnTo>
                  <a:lnTo>
                    <a:pt x="393663" y="114299"/>
                  </a:lnTo>
                  <a:lnTo>
                    <a:pt x="425441" y="76199"/>
                  </a:lnTo>
                  <a:lnTo>
                    <a:pt x="458191" y="50799"/>
                  </a:lnTo>
                  <a:lnTo>
                    <a:pt x="491881" y="25399"/>
                  </a:lnTo>
                  <a:lnTo>
                    <a:pt x="526480" y="0"/>
                  </a:lnTo>
                  <a:close/>
                </a:path>
              </a:pathLst>
            </a:custGeom>
            <a:solidFill>
              <a:srgbClr val="ABABA9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23" name="object 523"/>
            <p:cNvSpPr/>
            <p:nvPr/>
          </p:nvSpPr>
          <p:spPr>
            <a:xfrm>
              <a:off x="3907501" y="4078462"/>
              <a:ext cx="262890" cy="1064895"/>
            </a:xfrm>
            <a:custGeom>
              <a:avLst/>
              <a:gdLst/>
              <a:ahLst/>
              <a:cxnLst/>
              <a:rect l="l" t="t" r="r" b="b"/>
              <a:pathLst>
                <a:path w="262889" h="1064895">
                  <a:moveTo>
                    <a:pt x="262886" y="1064379"/>
                  </a:moveTo>
                  <a:lnTo>
                    <a:pt x="222718" y="1005848"/>
                  </a:lnTo>
                  <a:lnTo>
                    <a:pt x="198612" y="966979"/>
                  </a:lnTo>
                  <a:lnTo>
                    <a:pt x="175726" y="927123"/>
                  </a:lnTo>
                  <a:lnTo>
                    <a:pt x="154092" y="886315"/>
                  </a:lnTo>
                  <a:lnTo>
                    <a:pt x="133740" y="844590"/>
                  </a:lnTo>
                  <a:lnTo>
                    <a:pt x="114702" y="801982"/>
                  </a:lnTo>
                  <a:lnTo>
                    <a:pt x="97008" y="758526"/>
                  </a:lnTo>
                  <a:lnTo>
                    <a:pt x="80689" y="714258"/>
                  </a:lnTo>
                  <a:lnTo>
                    <a:pt x="65778" y="669212"/>
                  </a:lnTo>
                  <a:lnTo>
                    <a:pt x="52304" y="623422"/>
                  </a:lnTo>
                  <a:lnTo>
                    <a:pt x="40299" y="576925"/>
                  </a:lnTo>
                  <a:lnTo>
                    <a:pt x="29794" y="529755"/>
                  </a:lnTo>
                  <a:lnTo>
                    <a:pt x="20819" y="481946"/>
                  </a:lnTo>
                  <a:lnTo>
                    <a:pt x="13407" y="433534"/>
                  </a:lnTo>
                  <a:lnTo>
                    <a:pt x="7588" y="384554"/>
                  </a:lnTo>
                  <a:lnTo>
                    <a:pt x="3393" y="335040"/>
                  </a:lnTo>
                  <a:lnTo>
                    <a:pt x="853" y="285027"/>
                  </a:lnTo>
                  <a:lnTo>
                    <a:pt x="0" y="234550"/>
                  </a:lnTo>
                  <a:lnTo>
                    <a:pt x="853" y="184084"/>
                  </a:lnTo>
                  <a:lnTo>
                    <a:pt x="3393" y="134083"/>
                  </a:lnTo>
                  <a:lnTo>
                    <a:pt x="7588" y="84580"/>
                  </a:lnTo>
                  <a:lnTo>
                    <a:pt x="13407" y="35611"/>
                  </a:lnTo>
                  <a:lnTo>
                    <a:pt x="18861" y="0"/>
                  </a:lnTo>
                </a:path>
              </a:pathLst>
            </a:custGeom>
            <a:ln w="3175">
              <a:solidFill>
                <a:srgbClr val="ABABA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524" name="object 524"/>
            <p:cNvPicPr/>
            <p:nvPr/>
          </p:nvPicPr>
          <p:blipFill>
            <a:blip r:embed="rId133" cstate="print"/>
            <a:stretch>
              <a:fillRect/>
            </a:stretch>
          </p:blipFill>
          <p:spPr>
            <a:xfrm>
              <a:off x="4197408" y="3213753"/>
              <a:ext cx="236169" cy="230353"/>
            </a:xfrm>
            <a:prstGeom prst="rect">
              <a:avLst/>
            </a:prstGeom>
          </p:spPr>
        </p:pic>
        <p:sp>
          <p:nvSpPr>
            <p:cNvPr id="525" name="object 525"/>
            <p:cNvSpPr/>
            <p:nvPr/>
          </p:nvSpPr>
          <p:spPr>
            <a:xfrm>
              <a:off x="3905076" y="4074523"/>
              <a:ext cx="260350" cy="1066800"/>
            </a:xfrm>
            <a:custGeom>
              <a:avLst/>
              <a:gdLst/>
              <a:ahLst/>
              <a:cxnLst/>
              <a:rect l="l" t="t" r="r" b="b"/>
              <a:pathLst>
                <a:path w="260350" h="1066800">
                  <a:moveTo>
                    <a:pt x="19580" y="0"/>
                  </a:moveTo>
                  <a:lnTo>
                    <a:pt x="13436" y="40114"/>
                  </a:lnTo>
                  <a:lnTo>
                    <a:pt x="7604" y="89182"/>
                  </a:lnTo>
                  <a:lnTo>
                    <a:pt x="3400" y="138785"/>
                  </a:lnTo>
                  <a:lnTo>
                    <a:pt x="855" y="188887"/>
                  </a:lnTo>
                  <a:lnTo>
                    <a:pt x="0" y="239453"/>
                  </a:lnTo>
                  <a:lnTo>
                    <a:pt x="855" y="290031"/>
                  </a:lnTo>
                  <a:lnTo>
                    <a:pt x="3400" y="340143"/>
                  </a:lnTo>
                  <a:lnTo>
                    <a:pt x="7604" y="389755"/>
                  </a:lnTo>
                  <a:lnTo>
                    <a:pt x="13436" y="438833"/>
                  </a:lnTo>
                  <a:lnTo>
                    <a:pt x="20864" y="487341"/>
                  </a:lnTo>
                  <a:lnTo>
                    <a:pt x="29857" y="535243"/>
                  </a:lnTo>
                  <a:lnTo>
                    <a:pt x="40385" y="582507"/>
                  </a:lnTo>
                  <a:lnTo>
                    <a:pt x="52416" y="629095"/>
                  </a:lnTo>
                  <a:lnTo>
                    <a:pt x="65918" y="674974"/>
                  </a:lnTo>
                  <a:lnTo>
                    <a:pt x="80862" y="720109"/>
                  </a:lnTo>
                  <a:lnTo>
                    <a:pt x="97215" y="764464"/>
                  </a:lnTo>
                  <a:lnTo>
                    <a:pt x="114946" y="808004"/>
                  </a:lnTo>
                  <a:lnTo>
                    <a:pt x="134025" y="850695"/>
                  </a:lnTo>
                  <a:lnTo>
                    <a:pt x="154420" y="892502"/>
                  </a:lnTo>
                  <a:lnTo>
                    <a:pt x="176100" y="933390"/>
                  </a:lnTo>
                  <a:lnTo>
                    <a:pt x="199034" y="973323"/>
                  </a:lnTo>
                  <a:lnTo>
                    <a:pt x="223190" y="1012267"/>
                  </a:lnTo>
                  <a:lnTo>
                    <a:pt x="248538" y="1050187"/>
                  </a:lnTo>
                  <a:lnTo>
                    <a:pt x="260168" y="1066359"/>
                  </a:lnTo>
                </a:path>
              </a:pathLst>
            </a:custGeom>
            <a:ln w="3175">
              <a:solidFill>
                <a:srgbClr val="ABABA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26" name="object 526"/>
            <p:cNvSpPr/>
            <p:nvPr/>
          </p:nvSpPr>
          <p:spPr>
            <a:xfrm>
              <a:off x="3902823" y="3226603"/>
              <a:ext cx="527685" cy="1914525"/>
            </a:xfrm>
            <a:custGeom>
              <a:avLst/>
              <a:gdLst/>
              <a:ahLst/>
              <a:cxnLst/>
              <a:rect l="l" t="t" r="r" b="b"/>
              <a:pathLst>
                <a:path w="527685" h="1914525">
                  <a:moveTo>
                    <a:pt x="20241" y="844245"/>
                  </a:moveTo>
                  <a:lnTo>
                    <a:pt x="13538" y="888033"/>
                  </a:lnTo>
                  <a:lnTo>
                    <a:pt x="13457" y="888567"/>
                  </a:lnTo>
                  <a:lnTo>
                    <a:pt x="7692" y="937102"/>
                  </a:lnTo>
                  <a:lnTo>
                    <a:pt x="3468" y="986704"/>
                  </a:lnTo>
                  <a:lnTo>
                    <a:pt x="900" y="1036806"/>
                  </a:lnTo>
                  <a:lnTo>
                    <a:pt x="16" y="1087373"/>
                  </a:lnTo>
                  <a:lnTo>
                    <a:pt x="0" y="1088338"/>
                  </a:lnTo>
                  <a:lnTo>
                    <a:pt x="838" y="1137950"/>
                  </a:lnTo>
                  <a:lnTo>
                    <a:pt x="856" y="1139016"/>
                  </a:lnTo>
                  <a:lnTo>
                    <a:pt x="3346" y="1188063"/>
                  </a:lnTo>
                  <a:lnTo>
                    <a:pt x="7509" y="1237675"/>
                  </a:lnTo>
                  <a:lnTo>
                    <a:pt x="13457" y="1288116"/>
                  </a:lnTo>
                  <a:lnTo>
                    <a:pt x="20897" y="1336722"/>
                  </a:lnTo>
                  <a:lnTo>
                    <a:pt x="29904" y="1384722"/>
                  </a:lnTo>
                  <a:lnTo>
                    <a:pt x="40449" y="1432080"/>
                  </a:lnTo>
                  <a:lnTo>
                    <a:pt x="52499" y="1478764"/>
                  </a:lnTo>
                  <a:lnTo>
                    <a:pt x="66024" y="1524736"/>
                  </a:lnTo>
                  <a:lnTo>
                    <a:pt x="80991" y="1569962"/>
                  </a:lnTo>
                  <a:lnTo>
                    <a:pt x="97371" y="1614408"/>
                  </a:lnTo>
                  <a:lnTo>
                    <a:pt x="115132" y="1658037"/>
                  </a:lnTo>
                  <a:lnTo>
                    <a:pt x="134243" y="1700816"/>
                  </a:lnTo>
                  <a:lnTo>
                    <a:pt x="154672" y="1742709"/>
                  </a:lnTo>
                  <a:lnTo>
                    <a:pt x="176389" y="1783680"/>
                  </a:lnTo>
                  <a:lnTo>
                    <a:pt x="199362" y="1823696"/>
                  </a:lnTo>
                  <a:lnTo>
                    <a:pt x="223561" y="1862721"/>
                  </a:lnTo>
                  <a:lnTo>
                    <a:pt x="248953" y="1900719"/>
                  </a:lnTo>
                  <a:lnTo>
                    <a:pt x="262421" y="1914278"/>
                  </a:lnTo>
                  <a:lnTo>
                    <a:pt x="250792" y="1898107"/>
                  </a:lnTo>
                  <a:lnTo>
                    <a:pt x="225443" y="1860187"/>
                  </a:lnTo>
                  <a:lnTo>
                    <a:pt x="201287" y="1821243"/>
                  </a:lnTo>
                  <a:lnTo>
                    <a:pt x="178353" y="1781309"/>
                  </a:lnTo>
                  <a:lnTo>
                    <a:pt x="156673" y="1740422"/>
                  </a:lnTo>
                  <a:lnTo>
                    <a:pt x="136278" y="1698615"/>
                  </a:lnTo>
                  <a:lnTo>
                    <a:pt x="117199" y="1655924"/>
                  </a:lnTo>
                  <a:lnTo>
                    <a:pt x="99468" y="1612383"/>
                  </a:lnTo>
                  <a:lnTo>
                    <a:pt x="83115" y="1568028"/>
                  </a:lnTo>
                  <a:lnTo>
                    <a:pt x="68171" y="1522894"/>
                  </a:lnTo>
                  <a:lnTo>
                    <a:pt x="54669" y="1477015"/>
                  </a:lnTo>
                  <a:lnTo>
                    <a:pt x="42638" y="1430426"/>
                  </a:lnTo>
                  <a:lnTo>
                    <a:pt x="32110" y="1383163"/>
                  </a:lnTo>
                  <a:lnTo>
                    <a:pt x="23117" y="1335260"/>
                  </a:lnTo>
                  <a:lnTo>
                    <a:pt x="15689" y="1286752"/>
                  </a:lnTo>
                  <a:lnTo>
                    <a:pt x="9857" y="1237675"/>
                  </a:lnTo>
                  <a:lnTo>
                    <a:pt x="5752" y="1189228"/>
                  </a:lnTo>
                  <a:lnTo>
                    <a:pt x="3162" y="1139016"/>
                  </a:lnTo>
                  <a:lnTo>
                    <a:pt x="2269" y="1088338"/>
                  </a:lnTo>
                  <a:lnTo>
                    <a:pt x="2253" y="1087373"/>
                  </a:lnTo>
                  <a:lnTo>
                    <a:pt x="3030" y="1041399"/>
                  </a:lnTo>
                  <a:lnTo>
                    <a:pt x="3108" y="1036806"/>
                  </a:lnTo>
                  <a:lnTo>
                    <a:pt x="5615" y="987449"/>
                  </a:lnTo>
                  <a:lnTo>
                    <a:pt x="5653" y="986704"/>
                  </a:lnTo>
                  <a:lnTo>
                    <a:pt x="9803" y="937739"/>
                  </a:lnTo>
                  <a:lnTo>
                    <a:pt x="9857" y="937102"/>
                  </a:lnTo>
                  <a:lnTo>
                    <a:pt x="15574" y="889000"/>
                  </a:lnTo>
                  <a:lnTo>
                    <a:pt x="15689" y="888033"/>
                  </a:lnTo>
                  <a:lnTo>
                    <a:pt x="21833" y="847919"/>
                  </a:lnTo>
                  <a:lnTo>
                    <a:pt x="20241" y="844245"/>
                  </a:lnTo>
                  <a:close/>
                </a:path>
                <a:path w="527685" h="1914525">
                  <a:moveTo>
                    <a:pt x="527409" y="0"/>
                  </a:moveTo>
                  <a:lnTo>
                    <a:pt x="524595" y="0"/>
                  </a:lnTo>
                  <a:lnTo>
                    <a:pt x="491337" y="25399"/>
                  </a:lnTo>
                  <a:lnTo>
                    <a:pt x="457514" y="50799"/>
                  </a:lnTo>
                  <a:lnTo>
                    <a:pt x="424636" y="76199"/>
                  </a:lnTo>
                  <a:lnTo>
                    <a:pt x="392734" y="114299"/>
                  </a:lnTo>
                  <a:lnTo>
                    <a:pt x="361839" y="139699"/>
                  </a:lnTo>
                  <a:lnTo>
                    <a:pt x="331982" y="177799"/>
                  </a:lnTo>
                  <a:lnTo>
                    <a:pt x="303195" y="215899"/>
                  </a:lnTo>
                  <a:lnTo>
                    <a:pt x="290336" y="228599"/>
                  </a:lnTo>
                  <a:lnTo>
                    <a:pt x="297220" y="225507"/>
                  </a:lnTo>
                  <a:lnTo>
                    <a:pt x="304938" y="215899"/>
                  </a:lnTo>
                  <a:lnTo>
                    <a:pt x="333674" y="177799"/>
                  </a:lnTo>
                  <a:lnTo>
                    <a:pt x="363478" y="139699"/>
                  </a:lnTo>
                  <a:lnTo>
                    <a:pt x="394317" y="114299"/>
                  </a:lnTo>
                  <a:lnTo>
                    <a:pt x="426161" y="76199"/>
                  </a:lnTo>
                  <a:lnTo>
                    <a:pt x="458978" y="50799"/>
                  </a:lnTo>
                  <a:lnTo>
                    <a:pt x="492738" y="25399"/>
                  </a:lnTo>
                  <a:lnTo>
                    <a:pt x="527409" y="0"/>
                  </a:lnTo>
                  <a:close/>
                </a:path>
                <a:path w="527685" h="1914525">
                  <a:moveTo>
                    <a:pt x="318602" y="215899"/>
                  </a:moveTo>
                  <a:lnTo>
                    <a:pt x="297220" y="225507"/>
                  </a:lnTo>
                  <a:lnTo>
                    <a:pt x="294735" y="228599"/>
                  </a:lnTo>
                  <a:lnTo>
                    <a:pt x="318602" y="215899"/>
                  </a:lnTo>
                  <a:close/>
                </a:path>
              </a:pathLst>
            </a:custGeom>
            <a:solidFill>
              <a:srgbClr val="ABABA9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27" name="object 527"/>
            <p:cNvSpPr/>
            <p:nvPr/>
          </p:nvSpPr>
          <p:spPr>
            <a:xfrm>
              <a:off x="3905076" y="4074523"/>
              <a:ext cx="260350" cy="1066800"/>
            </a:xfrm>
            <a:custGeom>
              <a:avLst/>
              <a:gdLst/>
              <a:ahLst/>
              <a:cxnLst/>
              <a:rect l="l" t="t" r="r" b="b"/>
              <a:pathLst>
                <a:path w="260350" h="1066800">
                  <a:moveTo>
                    <a:pt x="260168" y="1066359"/>
                  </a:moveTo>
                  <a:lnTo>
                    <a:pt x="223190" y="1012267"/>
                  </a:lnTo>
                  <a:lnTo>
                    <a:pt x="199034" y="973323"/>
                  </a:lnTo>
                  <a:lnTo>
                    <a:pt x="176100" y="933390"/>
                  </a:lnTo>
                  <a:lnTo>
                    <a:pt x="154420" y="892502"/>
                  </a:lnTo>
                  <a:lnTo>
                    <a:pt x="134025" y="850695"/>
                  </a:lnTo>
                  <a:lnTo>
                    <a:pt x="114946" y="808004"/>
                  </a:lnTo>
                  <a:lnTo>
                    <a:pt x="97215" y="764464"/>
                  </a:lnTo>
                  <a:lnTo>
                    <a:pt x="80862" y="720109"/>
                  </a:lnTo>
                  <a:lnTo>
                    <a:pt x="65918" y="674974"/>
                  </a:lnTo>
                  <a:lnTo>
                    <a:pt x="52416" y="629095"/>
                  </a:lnTo>
                  <a:lnTo>
                    <a:pt x="40385" y="582507"/>
                  </a:lnTo>
                  <a:lnTo>
                    <a:pt x="29857" y="535243"/>
                  </a:lnTo>
                  <a:lnTo>
                    <a:pt x="20864" y="487341"/>
                  </a:lnTo>
                  <a:lnTo>
                    <a:pt x="13436" y="438833"/>
                  </a:lnTo>
                  <a:lnTo>
                    <a:pt x="7604" y="389755"/>
                  </a:lnTo>
                  <a:lnTo>
                    <a:pt x="3400" y="340143"/>
                  </a:lnTo>
                  <a:lnTo>
                    <a:pt x="855" y="290031"/>
                  </a:lnTo>
                  <a:lnTo>
                    <a:pt x="0" y="239453"/>
                  </a:lnTo>
                  <a:lnTo>
                    <a:pt x="855" y="188887"/>
                  </a:lnTo>
                  <a:lnTo>
                    <a:pt x="3400" y="138785"/>
                  </a:lnTo>
                  <a:lnTo>
                    <a:pt x="7604" y="89182"/>
                  </a:lnTo>
                  <a:lnTo>
                    <a:pt x="13436" y="40114"/>
                  </a:lnTo>
                  <a:lnTo>
                    <a:pt x="19580" y="0"/>
                  </a:lnTo>
                </a:path>
              </a:pathLst>
            </a:custGeom>
            <a:ln w="3175">
              <a:solidFill>
                <a:srgbClr val="ABABA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528" name="object 528"/>
            <p:cNvPicPr/>
            <p:nvPr/>
          </p:nvPicPr>
          <p:blipFill>
            <a:blip r:embed="rId134" cstate="print"/>
            <a:stretch>
              <a:fillRect/>
            </a:stretch>
          </p:blipFill>
          <p:spPr>
            <a:xfrm>
              <a:off x="4193009" y="3213753"/>
              <a:ext cx="237373" cy="232962"/>
            </a:xfrm>
            <a:prstGeom prst="rect">
              <a:avLst/>
            </a:prstGeom>
          </p:spPr>
        </p:pic>
        <p:sp>
          <p:nvSpPr>
            <p:cNvPr id="529" name="object 529"/>
            <p:cNvSpPr/>
            <p:nvPr/>
          </p:nvSpPr>
          <p:spPr>
            <a:xfrm>
              <a:off x="3902823" y="4070849"/>
              <a:ext cx="257810" cy="1068705"/>
            </a:xfrm>
            <a:custGeom>
              <a:avLst/>
              <a:gdLst/>
              <a:ahLst/>
              <a:cxnLst/>
              <a:rect l="l" t="t" r="r" b="b"/>
              <a:pathLst>
                <a:path w="257810" h="1068704">
                  <a:moveTo>
                    <a:pt x="20241" y="0"/>
                  </a:moveTo>
                  <a:lnTo>
                    <a:pt x="13457" y="44321"/>
                  </a:lnTo>
                  <a:lnTo>
                    <a:pt x="7616" y="93494"/>
                  </a:lnTo>
                  <a:lnTo>
                    <a:pt x="3405" y="143203"/>
                  </a:lnTo>
                  <a:lnTo>
                    <a:pt x="856" y="193415"/>
                  </a:lnTo>
                  <a:lnTo>
                    <a:pt x="0" y="244092"/>
                  </a:lnTo>
                  <a:lnTo>
                    <a:pt x="856" y="294771"/>
                  </a:lnTo>
                  <a:lnTo>
                    <a:pt x="3405" y="344983"/>
                  </a:lnTo>
                  <a:lnTo>
                    <a:pt x="7616" y="394695"/>
                  </a:lnTo>
                  <a:lnTo>
                    <a:pt x="13457" y="443871"/>
                  </a:lnTo>
                  <a:lnTo>
                    <a:pt x="20897" y="492476"/>
                  </a:lnTo>
                  <a:lnTo>
                    <a:pt x="29904" y="540476"/>
                  </a:lnTo>
                  <a:lnTo>
                    <a:pt x="40449" y="587835"/>
                  </a:lnTo>
                  <a:lnTo>
                    <a:pt x="52499" y="634518"/>
                  </a:lnTo>
                  <a:lnTo>
                    <a:pt x="66024" y="680490"/>
                  </a:lnTo>
                  <a:lnTo>
                    <a:pt x="80991" y="725717"/>
                  </a:lnTo>
                  <a:lnTo>
                    <a:pt x="97371" y="770162"/>
                  </a:lnTo>
                  <a:lnTo>
                    <a:pt x="115132" y="813792"/>
                  </a:lnTo>
                  <a:lnTo>
                    <a:pt x="134243" y="856571"/>
                  </a:lnTo>
                  <a:lnTo>
                    <a:pt x="154672" y="898463"/>
                  </a:lnTo>
                  <a:lnTo>
                    <a:pt x="176389" y="939435"/>
                  </a:lnTo>
                  <a:lnTo>
                    <a:pt x="199362" y="979451"/>
                  </a:lnTo>
                  <a:lnTo>
                    <a:pt x="223561" y="1018475"/>
                  </a:lnTo>
                  <a:lnTo>
                    <a:pt x="248953" y="1056474"/>
                  </a:lnTo>
                  <a:lnTo>
                    <a:pt x="257298" y="1068081"/>
                  </a:lnTo>
                </a:path>
              </a:pathLst>
            </a:custGeom>
            <a:ln w="3175">
              <a:solidFill>
                <a:srgbClr val="ABABA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30" name="object 530"/>
            <p:cNvSpPr/>
            <p:nvPr/>
          </p:nvSpPr>
          <p:spPr>
            <a:xfrm>
              <a:off x="3900419" y="3226603"/>
              <a:ext cx="527050" cy="1912620"/>
            </a:xfrm>
            <a:custGeom>
              <a:avLst/>
              <a:gdLst/>
              <a:ahLst/>
              <a:cxnLst/>
              <a:rect l="l" t="t" r="r" b="b"/>
              <a:pathLst>
                <a:path w="527050" h="1912620">
                  <a:moveTo>
                    <a:pt x="20987" y="840416"/>
                  </a:moveTo>
                  <a:lnTo>
                    <a:pt x="13572" y="888567"/>
                  </a:lnTo>
                  <a:lnTo>
                    <a:pt x="13485" y="889135"/>
                  </a:lnTo>
                  <a:lnTo>
                    <a:pt x="7711" y="937739"/>
                  </a:lnTo>
                  <a:lnTo>
                    <a:pt x="7632" y="938406"/>
                  </a:lnTo>
                  <a:lnTo>
                    <a:pt x="3477" y="987449"/>
                  </a:lnTo>
                  <a:lnTo>
                    <a:pt x="902" y="1037660"/>
                  </a:lnTo>
                  <a:lnTo>
                    <a:pt x="16" y="1088338"/>
                  </a:lnTo>
                  <a:lnTo>
                    <a:pt x="0" y="1089303"/>
                  </a:lnTo>
                  <a:lnTo>
                    <a:pt x="840" y="1139016"/>
                  </a:lnTo>
                  <a:lnTo>
                    <a:pt x="858" y="1140081"/>
                  </a:lnTo>
                  <a:lnTo>
                    <a:pt x="3353" y="1189228"/>
                  </a:lnTo>
                  <a:lnTo>
                    <a:pt x="3413" y="1190393"/>
                  </a:lnTo>
                  <a:lnTo>
                    <a:pt x="7525" y="1238940"/>
                  </a:lnTo>
                  <a:lnTo>
                    <a:pt x="7632" y="1240203"/>
                  </a:lnTo>
                  <a:lnTo>
                    <a:pt x="13485" y="1289476"/>
                  </a:lnTo>
                  <a:lnTo>
                    <a:pt x="20940" y="1338177"/>
                  </a:lnTo>
                  <a:lnTo>
                    <a:pt x="29967" y="1386271"/>
                  </a:lnTo>
                  <a:lnTo>
                    <a:pt x="40534" y="1433723"/>
                  </a:lnTo>
                  <a:lnTo>
                    <a:pt x="52609" y="1480498"/>
                  </a:lnTo>
                  <a:lnTo>
                    <a:pt x="66162" y="1526560"/>
                  </a:lnTo>
                  <a:lnTo>
                    <a:pt x="81161" y="1571875"/>
                  </a:lnTo>
                  <a:lnTo>
                    <a:pt x="97575" y="1616407"/>
                  </a:lnTo>
                  <a:lnTo>
                    <a:pt x="115372" y="1660121"/>
                  </a:lnTo>
                  <a:lnTo>
                    <a:pt x="134523" y="1702983"/>
                  </a:lnTo>
                  <a:lnTo>
                    <a:pt x="154995" y="1744957"/>
                  </a:lnTo>
                  <a:lnTo>
                    <a:pt x="176756" y="1786008"/>
                  </a:lnTo>
                  <a:lnTo>
                    <a:pt x="199777" y="1826102"/>
                  </a:lnTo>
                  <a:lnTo>
                    <a:pt x="224025" y="1865202"/>
                  </a:lnTo>
                  <a:lnTo>
                    <a:pt x="249470" y="1903274"/>
                  </a:lnTo>
                  <a:lnTo>
                    <a:pt x="259701" y="1912327"/>
                  </a:lnTo>
                  <a:lnTo>
                    <a:pt x="251356" y="1900719"/>
                  </a:lnTo>
                  <a:lnTo>
                    <a:pt x="225964" y="1862721"/>
                  </a:lnTo>
                  <a:lnTo>
                    <a:pt x="201766" y="1823696"/>
                  </a:lnTo>
                  <a:lnTo>
                    <a:pt x="178792" y="1783680"/>
                  </a:lnTo>
                  <a:lnTo>
                    <a:pt x="157076" y="1742709"/>
                  </a:lnTo>
                  <a:lnTo>
                    <a:pt x="136646" y="1700816"/>
                  </a:lnTo>
                  <a:lnTo>
                    <a:pt x="117536" y="1658037"/>
                  </a:lnTo>
                  <a:lnTo>
                    <a:pt x="99775" y="1614408"/>
                  </a:lnTo>
                  <a:lnTo>
                    <a:pt x="83395" y="1569962"/>
                  </a:lnTo>
                  <a:lnTo>
                    <a:pt x="68427" y="1524736"/>
                  </a:lnTo>
                  <a:lnTo>
                    <a:pt x="54902" y="1478764"/>
                  </a:lnTo>
                  <a:lnTo>
                    <a:pt x="42852" y="1432080"/>
                  </a:lnTo>
                  <a:lnTo>
                    <a:pt x="32308" y="1384722"/>
                  </a:lnTo>
                  <a:lnTo>
                    <a:pt x="23300" y="1336722"/>
                  </a:lnTo>
                  <a:lnTo>
                    <a:pt x="15860" y="1288116"/>
                  </a:lnTo>
                  <a:lnTo>
                    <a:pt x="10019" y="1238940"/>
                  </a:lnTo>
                  <a:lnTo>
                    <a:pt x="5907" y="1190393"/>
                  </a:lnTo>
                  <a:lnTo>
                    <a:pt x="3314" y="1140081"/>
                  </a:lnTo>
                  <a:lnTo>
                    <a:pt x="3260" y="1139016"/>
                  </a:lnTo>
                  <a:lnTo>
                    <a:pt x="2419" y="1089303"/>
                  </a:lnTo>
                  <a:lnTo>
                    <a:pt x="2403" y="1088338"/>
                  </a:lnTo>
                  <a:lnTo>
                    <a:pt x="3196" y="1041399"/>
                  </a:lnTo>
                  <a:lnTo>
                    <a:pt x="3260" y="1037660"/>
                  </a:lnTo>
                  <a:lnTo>
                    <a:pt x="5649" y="990599"/>
                  </a:lnTo>
                  <a:lnTo>
                    <a:pt x="5770" y="988214"/>
                  </a:lnTo>
                  <a:lnTo>
                    <a:pt x="5809" y="987449"/>
                  </a:lnTo>
                  <a:lnTo>
                    <a:pt x="9963" y="938406"/>
                  </a:lnTo>
                  <a:lnTo>
                    <a:pt x="15793" y="889135"/>
                  </a:lnTo>
                  <a:lnTo>
                    <a:pt x="22645" y="844245"/>
                  </a:lnTo>
                  <a:lnTo>
                    <a:pt x="20987" y="840416"/>
                  </a:lnTo>
                  <a:close/>
                </a:path>
                <a:path w="527050" h="1912620">
                  <a:moveTo>
                    <a:pt x="526998" y="0"/>
                  </a:moveTo>
                  <a:lnTo>
                    <a:pt x="524023" y="0"/>
                  </a:lnTo>
                  <a:lnTo>
                    <a:pt x="492352" y="12699"/>
                  </a:lnTo>
                  <a:lnTo>
                    <a:pt x="458460" y="50799"/>
                  </a:lnTo>
                  <a:lnTo>
                    <a:pt x="425515" y="76199"/>
                  </a:lnTo>
                  <a:lnTo>
                    <a:pt x="393547" y="114299"/>
                  </a:lnTo>
                  <a:lnTo>
                    <a:pt x="362589" y="139699"/>
                  </a:lnTo>
                  <a:lnTo>
                    <a:pt x="332671" y="177799"/>
                  </a:lnTo>
                  <a:lnTo>
                    <a:pt x="303824" y="203199"/>
                  </a:lnTo>
                  <a:lnTo>
                    <a:pt x="288271" y="228599"/>
                  </a:lnTo>
                  <a:lnTo>
                    <a:pt x="295630" y="225744"/>
                  </a:lnTo>
                  <a:lnTo>
                    <a:pt x="305598" y="215899"/>
                  </a:lnTo>
                  <a:lnTo>
                    <a:pt x="334386" y="177799"/>
                  </a:lnTo>
                  <a:lnTo>
                    <a:pt x="364242" y="139699"/>
                  </a:lnTo>
                  <a:lnTo>
                    <a:pt x="395137" y="114299"/>
                  </a:lnTo>
                  <a:lnTo>
                    <a:pt x="427039" y="76199"/>
                  </a:lnTo>
                  <a:lnTo>
                    <a:pt x="459917" y="50799"/>
                  </a:lnTo>
                  <a:lnTo>
                    <a:pt x="493740" y="25399"/>
                  </a:lnTo>
                  <a:lnTo>
                    <a:pt x="526998" y="0"/>
                  </a:lnTo>
                  <a:close/>
                </a:path>
                <a:path w="527050" h="1912620">
                  <a:moveTo>
                    <a:pt x="321005" y="215899"/>
                  </a:moveTo>
                  <a:lnTo>
                    <a:pt x="295630" y="225744"/>
                  </a:lnTo>
                  <a:lnTo>
                    <a:pt x="292740" y="228599"/>
                  </a:lnTo>
                  <a:lnTo>
                    <a:pt x="321005" y="215899"/>
                  </a:lnTo>
                  <a:close/>
                </a:path>
              </a:pathLst>
            </a:custGeom>
            <a:solidFill>
              <a:srgbClr val="ABABA9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31" name="object 531"/>
            <p:cNvSpPr/>
            <p:nvPr/>
          </p:nvSpPr>
          <p:spPr>
            <a:xfrm>
              <a:off x="3902823" y="4070849"/>
              <a:ext cx="257810" cy="1068705"/>
            </a:xfrm>
            <a:custGeom>
              <a:avLst/>
              <a:gdLst/>
              <a:ahLst/>
              <a:cxnLst/>
              <a:rect l="l" t="t" r="r" b="b"/>
              <a:pathLst>
                <a:path w="257810" h="1068704">
                  <a:moveTo>
                    <a:pt x="257298" y="1068081"/>
                  </a:moveTo>
                  <a:lnTo>
                    <a:pt x="223561" y="1018475"/>
                  </a:lnTo>
                  <a:lnTo>
                    <a:pt x="199362" y="979451"/>
                  </a:lnTo>
                  <a:lnTo>
                    <a:pt x="176389" y="939435"/>
                  </a:lnTo>
                  <a:lnTo>
                    <a:pt x="154672" y="898463"/>
                  </a:lnTo>
                  <a:lnTo>
                    <a:pt x="134243" y="856571"/>
                  </a:lnTo>
                  <a:lnTo>
                    <a:pt x="115132" y="813792"/>
                  </a:lnTo>
                  <a:lnTo>
                    <a:pt x="97371" y="770162"/>
                  </a:lnTo>
                  <a:lnTo>
                    <a:pt x="80991" y="725717"/>
                  </a:lnTo>
                  <a:lnTo>
                    <a:pt x="66024" y="680490"/>
                  </a:lnTo>
                  <a:lnTo>
                    <a:pt x="52499" y="634518"/>
                  </a:lnTo>
                  <a:lnTo>
                    <a:pt x="40449" y="587835"/>
                  </a:lnTo>
                  <a:lnTo>
                    <a:pt x="29904" y="540476"/>
                  </a:lnTo>
                  <a:lnTo>
                    <a:pt x="20897" y="492476"/>
                  </a:lnTo>
                  <a:lnTo>
                    <a:pt x="13457" y="443871"/>
                  </a:lnTo>
                  <a:lnTo>
                    <a:pt x="7616" y="394695"/>
                  </a:lnTo>
                  <a:lnTo>
                    <a:pt x="3405" y="344983"/>
                  </a:lnTo>
                  <a:lnTo>
                    <a:pt x="856" y="294771"/>
                  </a:lnTo>
                  <a:lnTo>
                    <a:pt x="0" y="244092"/>
                  </a:lnTo>
                  <a:lnTo>
                    <a:pt x="856" y="193415"/>
                  </a:lnTo>
                  <a:lnTo>
                    <a:pt x="3405" y="143203"/>
                  </a:lnTo>
                  <a:lnTo>
                    <a:pt x="7616" y="93494"/>
                  </a:lnTo>
                  <a:lnTo>
                    <a:pt x="13457" y="44321"/>
                  </a:lnTo>
                  <a:lnTo>
                    <a:pt x="20241" y="0"/>
                  </a:lnTo>
                </a:path>
              </a:pathLst>
            </a:custGeom>
            <a:ln w="3175">
              <a:solidFill>
                <a:srgbClr val="ABABA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532" name="object 532"/>
            <p:cNvPicPr/>
            <p:nvPr/>
          </p:nvPicPr>
          <p:blipFill>
            <a:blip r:embed="rId135" cstate="print"/>
            <a:stretch>
              <a:fillRect/>
            </a:stretch>
          </p:blipFill>
          <p:spPr>
            <a:xfrm>
              <a:off x="4188541" y="3213753"/>
              <a:ext cx="239027" cy="235612"/>
            </a:xfrm>
            <a:prstGeom prst="rect">
              <a:avLst/>
            </a:prstGeom>
          </p:spPr>
        </p:pic>
        <p:sp>
          <p:nvSpPr>
            <p:cNvPr id="533" name="object 533"/>
            <p:cNvSpPr/>
            <p:nvPr/>
          </p:nvSpPr>
          <p:spPr>
            <a:xfrm>
              <a:off x="3900419" y="4067020"/>
              <a:ext cx="254635" cy="1069975"/>
            </a:xfrm>
            <a:custGeom>
              <a:avLst/>
              <a:gdLst/>
              <a:ahLst/>
              <a:cxnLst/>
              <a:rect l="l" t="t" r="r" b="b"/>
              <a:pathLst>
                <a:path w="254635" h="1069975">
                  <a:moveTo>
                    <a:pt x="20987" y="0"/>
                  </a:moveTo>
                  <a:lnTo>
                    <a:pt x="13485" y="48718"/>
                  </a:lnTo>
                  <a:lnTo>
                    <a:pt x="7632" y="97989"/>
                  </a:lnTo>
                  <a:lnTo>
                    <a:pt x="3413" y="147798"/>
                  </a:lnTo>
                  <a:lnTo>
                    <a:pt x="858" y="198108"/>
                  </a:lnTo>
                  <a:lnTo>
                    <a:pt x="0" y="248886"/>
                  </a:lnTo>
                  <a:lnTo>
                    <a:pt x="858" y="299665"/>
                  </a:lnTo>
                  <a:lnTo>
                    <a:pt x="3413" y="349977"/>
                  </a:lnTo>
                  <a:lnTo>
                    <a:pt x="7632" y="399787"/>
                  </a:lnTo>
                  <a:lnTo>
                    <a:pt x="13485" y="449060"/>
                  </a:lnTo>
                  <a:lnTo>
                    <a:pt x="20940" y="497761"/>
                  </a:lnTo>
                  <a:lnTo>
                    <a:pt x="29967" y="545855"/>
                  </a:lnTo>
                  <a:lnTo>
                    <a:pt x="40534" y="593307"/>
                  </a:lnTo>
                  <a:lnTo>
                    <a:pt x="52609" y="640081"/>
                  </a:lnTo>
                  <a:lnTo>
                    <a:pt x="66162" y="686143"/>
                  </a:lnTo>
                  <a:lnTo>
                    <a:pt x="81161" y="731458"/>
                  </a:lnTo>
                  <a:lnTo>
                    <a:pt x="97575" y="775990"/>
                  </a:lnTo>
                  <a:lnTo>
                    <a:pt x="115372" y="819705"/>
                  </a:lnTo>
                  <a:lnTo>
                    <a:pt x="134523" y="862567"/>
                  </a:lnTo>
                  <a:lnTo>
                    <a:pt x="154995" y="904541"/>
                  </a:lnTo>
                  <a:lnTo>
                    <a:pt x="176756" y="945592"/>
                  </a:lnTo>
                  <a:lnTo>
                    <a:pt x="199777" y="985685"/>
                  </a:lnTo>
                  <a:lnTo>
                    <a:pt x="224025" y="1024785"/>
                  </a:lnTo>
                  <a:lnTo>
                    <a:pt x="249470" y="1062857"/>
                  </a:lnTo>
                  <a:lnTo>
                    <a:pt x="254576" y="1069958"/>
                  </a:lnTo>
                </a:path>
              </a:pathLst>
            </a:custGeom>
            <a:ln w="3175">
              <a:solidFill>
                <a:srgbClr val="ABABA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34" name="object 534"/>
            <p:cNvSpPr/>
            <p:nvPr/>
          </p:nvSpPr>
          <p:spPr>
            <a:xfrm>
              <a:off x="3897994" y="3226603"/>
              <a:ext cx="527050" cy="1910714"/>
            </a:xfrm>
            <a:custGeom>
              <a:avLst/>
              <a:gdLst/>
              <a:ahLst/>
              <a:cxnLst/>
              <a:rect l="l" t="t" r="r" b="b"/>
              <a:pathLst>
                <a:path w="527050" h="1910714">
                  <a:moveTo>
                    <a:pt x="21797" y="836576"/>
                  </a:moveTo>
                  <a:lnTo>
                    <a:pt x="21076" y="840416"/>
                  </a:lnTo>
                  <a:lnTo>
                    <a:pt x="20985" y="840902"/>
                  </a:lnTo>
                  <a:lnTo>
                    <a:pt x="13621" y="889000"/>
                  </a:lnTo>
                  <a:lnTo>
                    <a:pt x="13514" y="889699"/>
                  </a:lnTo>
                  <a:lnTo>
                    <a:pt x="7727" y="938406"/>
                  </a:lnTo>
                  <a:lnTo>
                    <a:pt x="7648" y="939069"/>
                  </a:lnTo>
                  <a:lnTo>
                    <a:pt x="3484" y="988214"/>
                  </a:lnTo>
                  <a:lnTo>
                    <a:pt x="3420" y="988977"/>
                  </a:lnTo>
                  <a:lnTo>
                    <a:pt x="904" y="1038525"/>
                  </a:lnTo>
                  <a:lnTo>
                    <a:pt x="826" y="1041399"/>
                  </a:lnTo>
                  <a:lnTo>
                    <a:pt x="16" y="1089303"/>
                  </a:lnTo>
                  <a:lnTo>
                    <a:pt x="0" y="1090268"/>
                  </a:lnTo>
                  <a:lnTo>
                    <a:pt x="842" y="1140081"/>
                  </a:lnTo>
                  <a:lnTo>
                    <a:pt x="3361" y="1190393"/>
                  </a:lnTo>
                  <a:lnTo>
                    <a:pt x="7541" y="1240203"/>
                  </a:lnTo>
                  <a:lnTo>
                    <a:pt x="13514" y="1290840"/>
                  </a:lnTo>
                  <a:lnTo>
                    <a:pt x="20985" y="1339639"/>
                  </a:lnTo>
                  <a:lnTo>
                    <a:pt x="30031" y="1387830"/>
                  </a:lnTo>
                  <a:lnTo>
                    <a:pt x="40620" y="1435378"/>
                  </a:lnTo>
                  <a:lnTo>
                    <a:pt x="52721" y="1482247"/>
                  </a:lnTo>
                  <a:lnTo>
                    <a:pt x="66302" y="1528403"/>
                  </a:lnTo>
                  <a:lnTo>
                    <a:pt x="81333" y="1573810"/>
                  </a:lnTo>
                  <a:lnTo>
                    <a:pt x="97781" y="1618434"/>
                  </a:lnTo>
                  <a:lnTo>
                    <a:pt x="115617" y="1662238"/>
                  </a:lnTo>
                  <a:lnTo>
                    <a:pt x="134807" y="1705188"/>
                  </a:lnTo>
                  <a:lnTo>
                    <a:pt x="155322" y="1747248"/>
                  </a:lnTo>
                  <a:lnTo>
                    <a:pt x="177130" y="1788384"/>
                  </a:lnTo>
                  <a:lnTo>
                    <a:pt x="200199" y="1828561"/>
                  </a:lnTo>
                  <a:lnTo>
                    <a:pt x="224498" y="1867742"/>
                  </a:lnTo>
                  <a:lnTo>
                    <a:pt x="249996" y="1905893"/>
                  </a:lnTo>
                  <a:lnTo>
                    <a:pt x="257001" y="1910374"/>
                  </a:lnTo>
                  <a:lnTo>
                    <a:pt x="251895" y="1903274"/>
                  </a:lnTo>
                  <a:lnTo>
                    <a:pt x="226450" y="1865202"/>
                  </a:lnTo>
                  <a:lnTo>
                    <a:pt x="202202" y="1826102"/>
                  </a:lnTo>
                  <a:lnTo>
                    <a:pt x="179181" y="1786008"/>
                  </a:lnTo>
                  <a:lnTo>
                    <a:pt x="157419" y="1744957"/>
                  </a:lnTo>
                  <a:lnTo>
                    <a:pt x="136948" y="1702983"/>
                  </a:lnTo>
                  <a:lnTo>
                    <a:pt x="117797" y="1660121"/>
                  </a:lnTo>
                  <a:lnTo>
                    <a:pt x="99999" y="1616407"/>
                  </a:lnTo>
                  <a:lnTo>
                    <a:pt x="83585" y="1571875"/>
                  </a:lnTo>
                  <a:lnTo>
                    <a:pt x="68586" y="1526560"/>
                  </a:lnTo>
                  <a:lnTo>
                    <a:pt x="55034" y="1480498"/>
                  </a:lnTo>
                  <a:lnTo>
                    <a:pt x="42958" y="1433723"/>
                  </a:lnTo>
                  <a:lnTo>
                    <a:pt x="32392" y="1386271"/>
                  </a:lnTo>
                  <a:lnTo>
                    <a:pt x="23365" y="1338177"/>
                  </a:lnTo>
                  <a:lnTo>
                    <a:pt x="15910" y="1289476"/>
                  </a:lnTo>
                  <a:lnTo>
                    <a:pt x="10057" y="1240203"/>
                  </a:lnTo>
                  <a:lnTo>
                    <a:pt x="5936" y="1191559"/>
                  </a:lnTo>
                  <a:lnTo>
                    <a:pt x="3431" y="1142999"/>
                  </a:lnTo>
                  <a:lnTo>
                    <a:pt x="3337" y="1141147"/>
                  </a:lnTo>
                  <a:lnTo>
                    <a:pt x="3283" y="1140081"/>
                  </a:lnTo>
                  <a:lnTo>
                    <a:pt x="2441" y="1090268"/>
                  </a:lnTo>
                  <a:lnTo>
                    <a:pt x="2424" y="1089303"/>
                  </a:lnTo>
                  <a:lnTo>
                    <a:pt x="3234" y="1041399"/>
                  </a:lnTo>
                  <a:lnTo>
                    <a:pt x="3283" y="1038525"/>
                  </a:lnTo>
                  <a:lnTo>
                    <a:pt x="5716" y="990599"/>
                  </a:lnTo>
                  <a:lnTo>
                    <a:pt x="5837" y="988214"/>
                  </a:lnTo>
                  <a:lnTo>
                    <a:pt x="10001" y="939069"/>
                  </a:lnTo>
                  <a:lnTo>
                    <a:pt x="15843" y="889699"/>
                  </a:lnTo>
                  <a:lnTo>
                    <a:pt x="23337" y="840902"/>
                  </a:lnTo>
                  <a:lnTo>
                    <a:pt x="23411" y="840416"/>
                  </a:lnTo>
                  <a:lnTo>
                    <a:pt x="22451" y="838200"/>
                  </a:lnTo>
                  <a:lnTo>
                    <a:pt x="21797" y="836576"/>
                  </a:lnTo>
                  <a:close/>
                </a:path>
                <a:path w="527050" h="1910714">
                  <a:moveTo>
                    <a:pt x="526448" y="0"/>
                  </a:moveTo>
                  <a:lnTo>
                    <a:pt x="523478" y="0"/>
                  </a:lnTo>
                  <a:lnTo>
                    <a:pt x="493381" y="12699"/>
                  </a:lnTo>
                  <a:lnTo>
                    <a:pt x="459419" y="50799"/>
                  </a:lnTo>
                  <a:lnTo>
                    <a:pt x="426406" y="76199"/>
                  </a:lnTo>
                  <a:lnTo>
                    <a:pt x="394372" y="101599"/>
                  </a:lnTo>
                  <a:lnTo>
                    <a:pt x="363350" y="139699"/>
                  </a:lnTo>
                  <a:lnTo>
                    <a:pt x="333370" y="177799"/>
                  </a:lnTo>
                  <a:lnTo>
                    <a:pt x="304463" y="203199"/>
                  </a:lnTo>
                  <a:lnTo>
                    <a:pt x="286206" y="228599"/>
                  </a:lnTo>
                  <a:lnTo>
                    <a:pt x="291882" y="226663"/>
                  </a:lnTo>
                  <a:lnTo>
                    <a:pt x="306249" y="203199"/>
                  </a:lnTo>
                  <a:lnTo>
                    <a:pt x="335096" y="177799"/>
                  </a:lnTo>
                  <a:lnTo>
                    <a:pt x="365014" y="139699"/>
                  </a:lnTo>
                  <a:lnTo>
                    <a:pt x="395972" y="114299"/>
                  </a:lnTo>
                  <a:lnTo>
                    <a:pt x="427940" y="76199"/>
                  </a:lnTo>
                  <a:lnTo>
                    <a:pt x="460885" y="50799"/>
                  </a:lnTo>
                  <a:lnTo>
                    <a:pt x="494777" y="12699"/>
                  </a:lnTo>
                  <a:lnTo>
                    <a:pt x="526448" y="0"/>
                  </a:lnTo>
                  <a:close/>
                </a:path>
                <a:path w="527050" h="1910714">
                  <a:moveTo>
                    <a:pt x="323430" y="215899"/>
                  </a:moveTo>
                  <a:lnTo>
                    <a:pt x="291882" y="226663"/>
                  </a:lnTo>
                  <a:lnTo>
                    <a:pt x="290696" y="228599"/>
                  </a:lnTo>
                  <a:lnTo>
                    <a:pt x="323430" y="215899"/>
                  </a:lnTo>
                  <a:close/>
                </a:path>
              </a:pathLst>
            </a:custGeom>
            <a:solidFill>
              <a:srgbClr val="ABABA9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35" name="object 535"/>
            <p:cNvSpPr/>
            <p:nvPr/>
          </p:nvSpPr>
          <p:spPr>
            <a:xfrm>
              <a:off x="3900419" y="4067020"/>
              <a:ext cx="254635" cy="1069975"/>
            </a:xfrm>
            <a:custGeom>
              <a:avLst/>
              <a:gdLst/>
              <a:ahLst/>
              <a:cxnLst/>
              <a:rect l="l" t="t" r="r" b="b"/>
              <a:pathLst>
                <a:path w="254635" h="1069975">
                  <a:moveTo>
                    <a:pt x="254576" y="1069958"/>
                  </a:moveTo>
                  <a:lnTo>
                    <a:pt x="224025" y="1024785"/>
                  </a:lnTo>
                  <a:lnTo>
                    <a:pt x="199777" y="985685"/>
                  </a:lnTo>
                  <a:lnTo>
                    <a:pt x="176756" y="945592"/>
                  </a:lnTo>
                  <a:lnTo>
                    <a:pt x="154995" y="904541"/>
                  </a:lnTo>
                  <a:lnTo>
                    <a:pt x="134523" y="862567"/>
                  </a:lnTo>
                  <a:lnTo>
                    <a:pt x="115372" y="819705"/>
                  </a:lnTo>
                  <a:lnTo>
                    <a:pt x="97575" y="775990"/>
                  </a:lnTo>
                  <a:lnTo>
                    <a:pt x="81161" y="731458"/>
                  </a:lnTo>
                  <a:lnTo>
                    <a:pt x="66162" y="686143"/>
                  </a:lnTo>
                  <a:lnTo>
                    <a:pt x="52609" y="640081"/>
                  </a:lnTo>
                  <a:lnTo>
                    <a:pt x="40534" y="593307"/>
                  </a:lnTo>
                  <a:lnTo>
                    <a:pt x="29967" y="545855"/>
                  </a:lnTo>
                  <a:lnTo>
                    <a:pt x="20940" y="497761"/>
                  </a:lnTo>
                  <a:lnTo>
                    <a:pt x="13485" y="449060"/>
                  </a:lnTo>
                  <a:lnTo>
                    <a:pt x="7632" y="399787"/>
                  </a:lnTo>
                  <a:lnTo>
                    <a:pt x="3413" y="349977"/>
                  </a:lnTo>
                  <a:lnTo>
                    <a:pt x="858" y="299665"/>
                  </a:lnTo>
                  <a:lnTo>
                    <a:pt x="0" y="248886"/>
                  </a:lnTo>
                  <a:lnTo>
                    <a:pt x="858" y="198108"/>
                  </a:lnTo>
                  <a:lnTo>
                    <a:pt x="3413" y="147798"/>
                  </a:lnTo>
                  <a:lnTo>
                    <a:pt x="7632" y="97989"/>
                  </a:lnTo>
                  <a:lnTo>
                    <a:pt x="13485" y="48718"/>
                  </a:lnTo>
                  <a:lnTo>
                    <a:pt x="20987" y="0"/>
                  </a:lnTo>
                </a:path>
              </a:pathLst>
            </a:custGeom>
            <a:ln w="3175">
              <a:solidFill>
                <a:srgbClr val="ABABA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536" name="object 536"/>
            <p:cNvPicPr/>
            <p:nvPr/>
          </p:nvPicPr>
          <p:blipFill>
            <a:blip r:embed="rId136" cstate="print"/>
            <a:stretch>
              <a:fillRect/>
            </a:stretch>
          </p:blipFill>
          <p:spPr>
            <a:xfrm>
              <a:off x="4184051" y="3213753"/>
              <a:ext cx="240542" cy="238274"/>
            </a:xfrm>
            <a:prstGeom prst="rect">
              <a:avLst/>
            </a:prstGeom>
          </p:spPr>
        </p:pic>
        <p:sp>
          <p:nvSpPr>
            <p:cNvPr id="537" name="object 537"/>
            <p:cNvSpPr/>
            <p:nvPr/>
          </p:nvSpPr>
          <p:spPr>
            <a:xfrm>
              <a:off x="3897994" y="4063180"/>
              <a:ext cx="252095" cy="1071880"/>
            </a:xfrm>
            <a:custGeom>
              <a:avLst/>
              <a:gdLst/>
              <a:ahLst/>
              <a:cxnLst/>
              <a:rect l="l" t="t" r="r" b="b"/>
              <a:pathLst>
                <a:path w="252095" h="1071879">
                  <a:moveTo>
                    <a:pt x="21797" y="0"/>
                  </a:moveTo>
                  <a:lnTo>
                    <a:pt x="13514" y="53122"/>
                  </a:lnTo>
                  <a:lnTo>
                    <a:pt x="7648" y="102492"/>
                  </a:lnTo>
                  <a:lnTo>
                    <a:pt x="3420" y="152401"/>
                  </a:lnTo>
                  <a:lnTo>
                    <a:pt x="860" y="202812"/>
                  </a:lnTo>
                  <a:lnTo>
                    <a:pt x="0" y="253691"/>
                  </a:lnTo>
                  <a:lnTo>
                    <a:pt x="860" y="304571"/>
                  </a:lnTo>
                  <a:lnTo>
                    <a:pt x="3420" y="354983"/>
                  </a:lnTo>
                  <a:lnTo>
                    <a:pt x="7648" y="404892"/>
                  </a:lnTo>
                  <a:lnTo>
                    <a:pt x="13514" y="454264"/>
                  </a:lnTo>
                  <a:lnTo>
                    <a:pt x="20985" y="503063"/>
                  </a:lnTo>
                  <a:lnTo>
                    <a:pt x="30031" y="551254"/>
                  </a:lnTo>
                  <a:lnTo>
                    <a:pt x="40620" y="598802"/>
                  </a:lnTo>
                  <a:lnTo>
                    <a:pt x="52721" y="645671"/>
                  </a:lnTo>
                  <a:lnTo>
                    <a:pt x="66302" y="691827"/>
                  </a:lnTo>
                  <a:lnTo>
                    <a:pt x="81333" y="737234"/>
                  </a:lnTo>
                  <a:lnTo>
                    <a:pt x="97781" y="781857"/>
                  </a:lnTo>
                  <a:lnTo>
                    <a:pt x="115617" y="825662"/>
                  </a:lnTo>
                  <a:lnTo>
                    <a:pt x="134807" y="868612"/>
                  </a:lnTo>
                  <a:lnTo>
                    <a:pt x="155322" y="910672"/>
                  </a:lnTo>
                  <a:lnTo>
                    <a:pt x="177130" y="951808"/>
                  </a:lnTo>
                  <a:lnTo>
                    <a:pt x="200199" y="991984"/>
                  </a:lnTo>
                  <a:lnTo>
                    <a:pt x="224498" y="1031166"/>
                  </a:lnTo>
                  <a:lnTo>
                    <a:pt x="249996" y="1069317"/>
                  </a:lnTo>
                  <a:lnTo>
                    <a:pt x="251791" y="1071814"/>
                  </a:lnTo>
                </a:path>
              </a:pathLst>
            </a:custGeom>
            <a:ln w="3175">
              <a:solidFill>
                <a:srgbClr val="ABABA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38" name="object 538"/>
            <p:cNvSpPr/>
            <p:nvPr/>
          </p:nvSpPr>
          <p:spPr>
            <a:xfrm>
              <a:off x="3895591" y="3226603"/>
              <a:ext cx="526415" cy="1908810"/>
            </a:xfrm>
            <a:custGeom>
              <a:avLst/>
              <a:gdLst/>
              <a:ahLst/>
              <a:cxnLst/>
              <a:rect l="l" t="t" r="r" b="b"/>
              <a:pathLst>
                <a:path w="526414" h="1908810">
                  <a:moveTo>
                    <a:pt x="22652" y="832733"/>
                  </a:moveTo>
                  <a:lnTo>
                    <a:pt x="21118" y="840902"/>
                  </a:lnTo>
                  <a:lnTo>
                    <a:pt x="21029" y="841379"/>
                  </a:lnTo>
                  <a:lnTo>
                    <a:pt x="13737" y="889000"/>
                  </a:lnTo>
                  <a:lnTo>
                    <a:pt x="13630" y="889699"/>
                  </a:lnTo>
                  <a:lnTo>
                    <a:pt x="13542" y="890271"/>
                  </a:lnTo>
                  <a:lnTo>
                    <a:pt x="7744" y="939069"/>
                  </a:lnTo>
                  <a:lnTo>
                    <a:pt x="7664" y="939738"/>
                  </a:lnTo>
                  <a:lnTo>
                    <a:pt x="3492" y="988977"/>
                  </a:lnTo>
                  <a:lnTo>
                    <a:pt x="906" y="1039388"/>
                  </a:lnTo>
                  <a:lnTo>
                    <a:pt x="16" y="1090268"/>
                  </a:lnTo>
                  <a:lnTo>
                    <a:pt x="0" y="1091232"/>
                  </a:lnTo>
                  <a:lnTo>
                    <a:pt x="844" y="1141147"/>
                  </a:lnTo>
                  <a:lnTo>
                    <a:pt x="902" y="1142999"/>
                  </a:lnTo>
                  <a:lnTo>
                    <a:pt x="3368" y="1191559"/>
                  </a:lnTo>
                  <a:lnTo>
                    <a:pt x="3427" y="1192724"/>
                  </a:lnTo>
                  <a:lnTo>
                    <a:pt x="7557" y="1241468"/>
                  </a:lnTo>
                  <a:lnTo>
                    <a:pt x="7664" y="1242731"/>
                  </a:lnTo>
                  <a:lnTo>
                    <a:pt x="13542" y="1292200"/>
                  </a:lnTo>
                  <a:lnTo>
                    <a:pt x="21029" y="1341095"/>
                  </a:lnTo>
                  <a:lnTo>
                    <a:pt x="30093" y="1389380"/>
                  </a:lnTo>
                  <a:lnTo>
                    <a:pt x="40704" y="1437021"/>
                  </a:lnTo>
                  <a:lnTo>
                    <a:pt x="52830" y="1483981"/>
                  </a:lnTo>
                  <a:lnTo>
                    <a:pt x="66440" y="1530227"/>
                  </a:lnTo>
                  <a:lnTo>
                    <a:pt x="81502" y="1575723"/>
                  </a:lnTo>
                  <a:lnTo>
                    <a:pt x="97985" y="1620433"/>
                  </a:lnTo>
                  <a:lnTo>
                    <a:pt x="115857" y="1664322"/>
                  </a:lnTo>
                  <a:lnTo>
                    <a:pt x="135087" y="1707355"/>
                  </a:lnTo>
                  <a:lnTo>
                    <a:pt x="155644" y="1749497"/>
                  </a:lnTo>
                  <a:lnTo>
                    <a:pt x="177497" y="1790712"/>
                  </a:lnTo>
                  <a:lnTo>
                    <a:pt x="200613" y="1830966"/>
                  </a:lnTo>
                  <a:lnTo>
                    <a:pt x="224963" y="1870223"/>
                  </a:lnTo>
                  <a:lnTo>
                    <a:pt x="249204" y="1906489"/>
                  </a:lnTo>
                  <a:lnTo>
                    <a:pt x="254194" y="1908390"/>
                  </a:lnTo>
                  <a:lnTo>
                    <a:pt x="252399" y="1905893"/>
                  </a:lnTo>
                  <a:lnTo>
                    <a:pt x="226901" y="1867742"/>
                  </a:lnTo>
                  <a:lnTo>
                    <a:pt x="202602" y="1828561"/>
                  </a:lnTo>
                  <a:lnTo>
                    <a:pt x="179533" y="1788384"/>
                  </a:lnTo>
                  <a:lnTo>
                    <a:pt x="157726" y="1747248"/>
                  </a:lnTo>
                  <a:lnTo>
                    <a:pt x="137211" y="1705188"/>
                  </a:lnTo>
                  <a:lnTo>
                    <a:pt x="118020" y="1662238"/>
                  </a:lnTo>
                  <a:lnTo>
                    <a:pt x="100185" y="1618434"/>
                  </a:lnTo>
                  <a:lnTo>
                    <a:pt x="83736" y="1573810"/>
                  </a:lnTo>
                  <a:lnTo>
                    <a:pt x="68705" y="1528403"/>
                  </a:lnTo>
                  <a:lnTo>
                    <a:pt x="55124" y="1482247"/>
                  </a:lnTo>
                  <a:lnTo>
                    <a:pt x="43023" y="1435378"/>
                  </a:lnTo>
                  <a:lnTo>
                    <a:pt x="32434" y="1387830"/>
                  </a:lnTo>
                  <a:lnTo>
                    <a:pt x="23388" y="1339639"/>
                  </a:lnTo>
                  <a:lnTo>
                    <a:pt x="15917" y="1290840"/>
                  </a:lnTo>
                  <a:lnTo>
                    <a:pt x="10052" y="1241468"/>
                  </a:lnTo>
                  <a:lnTo>
                    <a:pt x="6013" y="1193799"/>
                  </a:lnTo>
                  <a:lnTo>
                    <a:pt x="5922" y="1192724"/>
                  </a:lnTo>
                  <a:lnTo>
                    <a:pt x="5823" y="1191559"/>
                  </a:lnTo>
                  <a:lnTo>
                    <a:pt x="3357" y="1142999"/>
                  </a:lnTo>
                  <a:lnTo>
                    <a:pt x="3263" y="1141147"/>
                  </a:lnTo>
                  <a:lnTo>
                    <a:pt x="2419" y="1091232"/>
                  </a:lnTo>
                  <a:lnTo>
                    <a:pt x="2403" y="1090268"/>
                  </a:lnTo>
                  <a:lnTo>
                    <a:pt x="3229" y="1041399"/>
                  </a:lnTo>
                  <a:lnTo>
                    <a:pt x="3263" y="1039388"/>
                  </a:lnTo>
                  <a:lnTo>
                    <a:pt x="5741" y="990599"/>
                  </a:lnTo>
                  <a:lnTo>
                    <a:pt x="5823" y="988977"/>
                  </a:lnTo>
                  <a:lnTo>
                    <a:pt x="9995" y="939738"/>
                  </a:lnTo>
                  <a:lnTo>
                    <a:pt x="10052" y="939069"/>
                  </a:lnTo>
                  <a:lnTo>
                    <a:pt x="15849" y="890271"/>
                  </a:lnTo>
                  <a:lnTo>
                    <a:pt x="15917" y="889699"/>
                  </a:lnTo>
                  <a:lnTo>
                    <a:pt x="23315" y="841379"/>
                  </a:lnTo>
                  <a:lnTo>
                    <a:pt x="23388" y="840902"/>
                  </a:lnTo>
                  <a:lnTo>
                    <a:pt x="24200" y="836576"/>
                  </a:lnTo>
                  <a:lnTo>
                    <a:pt x="22652" y="832733"/>
                  </a:lnTo>
                  <a:close/>
                </a:path>
                <a:path w="526414" h="1908810">
                  <a:moveTo>
                    <a:pt x="525881" y="0"/>
                  </a:moveTo>
                  <a:lnTo>
                    <a:pt x="521827" y="0"/>
                  </a:lnTo>
                  <a:lnTo>
                    <a:pt x="494396" y="12699"/>
                  </a:lnTo>
                  <a:lnTo>
                    <a:pt x="460365" y="50799"/>
                  </a:lnTo>
                  <a:lnTo>
                    <a:pt x="427285" y="76199"/>
                  </a:lnTo>
                  <a:lnTo>
                    <a:pt x="395186" y="101599"/>
                  </a:lnTo>
                  <a:lnTo>
                    <a:pt x="364100" y="139699"/>
                  </a:lnTo>
                  <a:lnTo>
                    <a:pt x="334058" y="177799"/>
                  </a:lnTo>
                  <a:lnTo>
                    <a:pt x="305092" y="203199"/>
                  </a:lnTo>
                  <a:lnTo>
                    <a:pt x="284244" y="228599"/>
                  </a:lnTo>
                  <a:lnTo>
                    <a:pt x="289837" y="226892"/>
                  </a:lnTo>
                  <a:lnTo>
                    <a:pt x="306866" y="203199"/>
                  </a:lnTo>
                  <a:lnTo>
                    <a:pt x="335773" y="177799"/>
                  </a:lnTo>
                  <a:lnTo>
                    <a:pt x="365753" y="139699"/>
                  </a:lnTo>
                  <a:lnTo>
                    <a:pt x="396776" y="101599"/>
                  </a:lnTo>
                  <a:lnTo>
                    <a:pt x="428809" y="76199"/>
                  </a:lnTo>
                  <a:lnTo>
                    <a:pt x="461823" y="50799"/>
                  </a:lnTo>
                  <a:lnTo>
                    <a:pt x="495784" y="12699"/>
                  </a:lnTo>
                  <a:lnTo>
                    <a:pt x="525881" y="0"/>
                  </a:lnTo>
                  <a:close/>
                </a:path>
                <a:path w="526414" h="1908810">
                  <a:moveTo>
                    <a:pt x="325833" y="215899"/>
                  </a:moveTo>
                  <a:lnTo>
                    <a:pt x="289837" y="226892"/>
                  </a:lnTo>
                  <a:lnTo>
                    <a:pt x="288609" y="228599"/>
                  </a:lnTo>
                  <a:lnTo>
                    <a:pt x="325833" y="215899"/>
                  </a:lnTo>
                  <a:close/>
                </a:path>
              </a:pathLst>
            </a:custGeom>
            <a:solidFill>
              <a:srgbClr val="ABABA9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39" name="object 539"/>
            <p:cNvSpPr/>
            <p:nvPr/>
          </p:nvSpPr>
          <p:spPr>
            <a:xfrm>
              <a:off x="3897994" y="4063180"/>
              <a:ext cx="252095" cy="1071880"/>
            </a:xfrm>
            <a:custGeom>
              <a:avLst/>
              <a:gdLst/>
              <a:ahLst/>
              <a:cxnLst/>
              <a:rect l="l" t="t" r="r" b="b"/>
              <a:pathLst>
                <a:path w="252095" h="1071879">
                  <a:moveTo>
                    <a:pt x="251791" y="1071814"/>
                  </a:moveTo>
                  <a:lnTo>
                    <a:pt x="224498" y="1031166"/>
                  </a:lnTo>
                  <a:lnTo>
                    <a:pt x="200199" y="991984"/>
                  </a:lnTo>
                  <a:lnTo>
                    <a:pt x="177130" y="951808"/>
                  </a:lnTo>
                  <a:lnTo>
                    <a:pt x="155322" y="910672"/>
                  </a:lnTo>
                  <a:lnTo>
                    <a:pt x="134807" y="868612"/>
                  </a:lnTo>
                  <a:lnTo>
                    <a:pt x="115617" y="825662"/>
                  </a:lnTo>
                  <a:lnTo>
                    <a:pt x="97781" y="781857"/>
                  </a:lnTo>
                  <a:lnTo>
                    <a:pt x="81333" y="737234"/>
                  </a:lnTo>
                  <a:lnTo>
                    <a:pt x="66302" y="691827"/>
                  </a:lnTo>
                  <a:lnTo>
                    <a:pt x="52721" y="645671"/>
                  </a:lnTo>
                  <a:lnTo>
                    <a:pt x="40620" y="598802"/>
                  </a:lnTo>
                  <a:lnTo>
                    <a:pt x="30031" y="551254"/>
                  </a:lnTo>
                  <a:lnTo>
                    <a:pt x="20985" y="503063"/>
                  </a:lnTo>
                  <a:lnTo>
                    <a:pt x="13514" y="454264"/>
                  </a:lnTo>
                  <a:lnTo>
                    <a:pt x="7648" y="404892"/>
                  </a:lnTo>
                  <a:lnTo>
                    <a:pt x="3420" y="354983"/>
                  </a:lnTo>
                  <a:lnTo>
                    <a:pt x="860" y="304571"/>
                  </a:lnTo>
                  <a:lnTo>
                    <a:pt x="0" y="253691"/>
                  </a:lnTo>
                  <a:lnTo>
                    <a:pt x="860" y="202812"/>
                  </a:lnTo>
                  <a:lnTo>
                    <a:pt x="3420" y="152401"/>
                  </a:lnTo>
                  <a:lnTo>
                    <a:pt x="7648" y="102492"/>
                  </a:lnTo>
                  <a:lnTo>
                    <a:pt x="13514" y="53122"/>
                  </a:lnTo>
                  <a:lnTo>
                    <a:pt x="20985" y="4325"/>
                  </a:lnTo>
                  <a:lnTo>
                    <a:pt x="21797" y="0"/>
                  </a:lnTo>
                </a:path>
              </a:pathLst>
            </a:custGeom>
            <a:ln w="3175">
              <a:solidFill>
                <a:srgbClr val="ABABA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540" name="object 540"/>
            <p:cNvPicPr/>
            <p:nvPr/>
          </p:nvPicPr>
          <p:blipFill>
            <a:blip r:embed="rId137" cstate="print"/>
            <a:stretch>
              <a:fillRect/>
            </a:stretch>
          </p:blipFill>
          <p:spPr>
            <a:xfrm>
              <a:off x="4179686" y="3213753"/>
              <a:ext cx="241937" cy="240863"/>
            </a:xfrm>
            <a:prstGeom prst="rect">
              <a:avLst/>
            </a:prstGeom>
          </p:spPr>
        </p:pic>
        <p:sp>
          <p:nvSpPr>
            <p:cNvPr id="541" name="object 541"/>
            <p:cNvSpPr/>
            <p:nvPr/>
          </p:nvSpPr>
          <p:spPr>
            <a:xfrm>
              <a:off x="3895591" y="4059337"/>
              <a:ext cx="249554" cy="1073785"/>
            </a:xfrm>
            <a:custGeom>
              <a:avLst/>
              <a:gdLst/>
              <a:ahLst/>
              <a:cxnLst/>
              <a:rect l="l" t="t" r="r" b="b"/>
              <a:pathLst>
                <a:path w="249554" h="1073785">
                  <a:moveTo>
                    <a:pt x="22652" y="0"/>
                  </a:moveTo>
                  <a:lnTo>
                    <a:pt x="13542" y="57537"/>
                  </a:lnTo>
                  <a:lnTo>
                    <a:pt x="7664" y="107004"/>
                  </a:lnTo>
                  <a:lnTo>
                    <a:pt x="3427" y="157010"/>
                  </a:lnTo>
                  <a:lnTo>
                    <a:pt x="862" y="207520"/>
                  </a:lnTo>
                  <a:lnTo>
                    <a:pt x="0" y="258499"/>
                  </a:lnTo>
                  <a:lnTo>
                    <a:pt x="862" y="309478"/>
                  </a:lnTo>
                  <a:lnTo>
                    <a:pt x="3427" y="359990"/>
                  </a:lnTo>
                  <a:lnTo>
                    <a:pt x="7664" y="409997"/>
                  </a:lnTo>
                  <a:lnTo>
                    <a:pt x="13542" y="459466"/>
                  </a:lnTo>
                  <a:lnTo>
                    <a:pt x="21029" y="508361"/>
                  </a:lnTo>
                  <a:lnTo>
                    <a:pt x="30093" y="556646"/>
                  </a:lnTo>
                  <a:lnTo>
                    <a:pt x="40704" y="604287"/>
                  </a:lnTo>
                  <a:lnTo>
                    <a:pt x="52830" y="651248"/>
                  </a:lnTo>
                  <a:lnTo>
                    <a:pt x="66440" y="697493"/>
                  </a:lnTo>
                  <a:lnTo>
                    <a:pt x="81502" y="742989"/>
                  </a:lnTo>
                  <a:lnTo>
                    <a:pt x="97985" y="787699"/>
                  </a:lnTo>
                  <a:lnTo>
                    <a:pt x="115857" y="831588"/>
                  </a:lnTo>
                  <a:lnTo>
                    <a:pt x="135087" y="874621"/>
                  </a:lnTo>
                  <a:lnTo>
                    <a:pt x="155644" y="916763"/>
                  </a:lnTo>
                  <a:lnTo>
                    <a:pt x="177497" y="957979"/>
                  </a:lnTo>
                  <a:lnTo>
                    <a:pt x="200613" y="998232"/>
                  </a:lnTo>
                  <a:lnTo>
                    <a:pt x="224963" y="1037489"/>
                  </a:lnTo>
                  <a:lnTo>
                    <a:pt x="249204" y="1073755"/>
                  </a:lnTo>
                </a:path>
              </a:pathLst>
            </a:custGeom>
            <a:ln w="3175">
              <a:solidFill>
                <a:srgbClr val="ABABA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42" name="object 542"/>
            <p:cNvSpPr/>
            <p:nvPr/>
          </p:nvSpPr>
          <p:spPr>
            <a:xfrm>
              <a:off x="3893338" y="3226603"/>
              <a:ext cx="524510" cy="1906905"/>
            </a:xfrm>
            <a:custGeom>
              <a:avLst/>
              <a:gdLst/>
              <a:ahLst/>
              <a:cxnLst/>
              <a:rect l="l" t="t" r="r" b="b"/>
              <a:pathLst>
                <a:path w="524510" h="1906904">
                  <a:moveTo>
                    <a:pt x="23453" y="829131"/>
                  </a:moveTo>
                  <a:lnTo>
                    <a:pt x="21154" y="841379"/>
                  </a:lnTo>
                  <a:lnTo>
                    <a:pt x="21067" y="841844"/>
                  </a:lnTo>
                  <a:lnTo>
                    <a:pt x="13653" y="890271"/>
                  </a:lnTo>
                  <a:lnTo>
                    <a:pt x="13566" y="890834"/>
                  </a:lnTo>
                  <a:lnTo>
                    <a:pt x="7757" y="939738"/>
                  </a:lnTo>
                  <a:lnTo>
                    <a:pt x="7678" y="940400"/>
                  </a:lnTo>
                  <a:lnTo>
                    <a:pt x="3498" y="989744"/>
                  </a:lnTo>
                  <a:lnTo>
                    <a:pt x="907" y="1040254"/>
                  </a:lnTo>
                  <a:lnTo>
                    <a:pt x="16" y="1091232"/>
                  </a:lnTo>
                  <a:lnTo>
                    <a:pt x="0" y="1092197"/>
                  </a:lnTo>
                  <a:lnTo>
                    <a:pt x="845" y="1142212"/>
                  </a:lnTo>
                  <a:lnTo>
                    <a:pt x="3374" y="1192724"/>
                  </a:lnTo>
                  <a:lnTo>
                    <a:pt x="7571" y="1242731"/>
                  </a:lnTo>
                  <a:lnTo>
                    <a:pt x="13566" y="1293563"/>
                  </a:lnTo>
                  <a:lnTo>
                    <a:pt x="21067" y="1342556"/>
                  </a:lnTo>
                  <a:lnTo>
                    <a:pt x="30148" y="1390938"/>
                  </a:lnTo>
                  <a:lnTo>
                    <a:pt x="40778" y="1438674"/>
                  </a:lnTo>
                  <a:lnTo>
                    <a:pt x="52926" y="1485729"/>
                  </a:lnTo>
                  <a:lnTo>
                    <a:pt x="66561" y="1532068"/>
                  </a:lnTo>
                  <a:lnTo>
                    <a:pt x="81650" y="1577656"/>
                  </a:lnTo>
                  <a:lnTo>
                    <a:pt x="98163" y="1622456"/>
                  </a:lnTo>
                  <a:lnTo>
                    <a:pt x="116069" y="1666434"/>
                  </a:lnTo>
                  <a:lnTo>
                    <a:pt x="135334" y="1709555"/>
                  </a:lnTo>
                  <a:lnTo>
                    <a:pt x="155929" y="1751783"/>
                  </a:lnTo>
                  <a:lnTo>
                    <a:pt x="177822" y="1793082"/>
                  </a:lnTo>
                  <a:lnTo>
                    <a:pt x="200981" y="1833419"/>
                  </a:lnTo>
                  <a:lnTo>
                    <a:pt x="225376" y="1872756"/>
                  </a:lnTo>
                  <a:lnTo>
                    <a:pt x="246618" y="1904542"/>
                  </a:lnTo>
                  <a:lnTo>
                    <a:pt x="251457" y="1906489"/>
                  </a:lnTo>
                  <a:lnTo>
                    <a:pt x="227216" y="1870223"/>
                  </a:lnTo>
                  <a:lnTo>
                    <a:pt x="202867" y="1830966"/>
                  </a:lnTo>
                  <a:lnTo>
                    <a:pt x="179750" y="1790712"/>
                  </a:lnTo>
                  <a:lnTo>
                    <a:pt x="157898" y="1749497"/>
                  </a:lnTo>
                  <a:lnTo>
                    <a:pt x="137340" y="1707355"/>
                  </a:lnTo>
                  <a:lnTo>
                    <a:pt x="118110" y="1664322"/>
                  </a:lnTo>
                  <a:lnTo>
                    <a:pt x="100238" y="1620433"/>
                  </a:lnTo>
                  <a:lnTo>
                    <a:pt x="83755" y="1575723"/>
                  </a:lnTo>
                  <a:lnTo>
                    <a:pt x="68693" y="1530227"/>
                  </a:lnTo>
                  <a:lnTo>
                    <a:pt x="55084" y="1483981"/>
                  </a:lnTo>
                  <a:lnTo>
                    <a:pt x="42958" y="1437021"/>
                  </a:lnTo>
                  <a:lnTo>
                    <a:pt x="32347" y="1389380"/>
                  </a:lnTo>
                  <a:lnTo>
                    <a:pt x="23282" y="1341095"/>
                  </a:lnTo>
                  <a:lnTo>
                    <a:pt x="15795" y="1292200"/>
                  </a:lnTo>
                  <a:lnTo>
                    <a:pt x="9917" y="1242731"/>
                  </a:lnTo>
                  <a:lnTo>
                    <a:pt x="5779" y="1193889"/>
                  </a:lnTo>
                  <a:lnTo>
                    <a:pt x="5680" y="1192724"/>
                  </a:lnTo>
                  <a:lnTo>
                    <a:pt x="3169" y="1143278"/>
                  </a:lnTo>
                  <a:lnTo>
                    <a:pt x="3115" y="1142212"/>
                  </a:lnTo>
                  <a:lnTo>
                    <a:pt x="2269" y="1092197"/>
                  </a:lnTo>
                  <a:lnTo>
                    <a:pt x="2253" y="1091232"/>
                  </a:lnTo>
                  <a:lnTo>
                    <a:pt x="3095" y="1041399"/>
                  </a:lnTo>
                  <a:lnTo>
                    <a:pt x="3115" y="1040254"/>
                  </a:lnTo>
                  <a:lnTo>
                    <a:pt x="5637" y="990599"/>
                  </a:lnTo>
                  <a:lnTo>
                    <a:pt x="5680" y="989744"/>
                  </a:lnTo>
                  <a:lnTo>
                    <a:pt x="9861" y="940400"/>
                  </a:lnTo>
                  <a:lnTo>
                    <a:pt x="9917" y="939738"/>
                  </a:lnTo>
                  <a:lnTo>
                    <a:pt x="15728" y="890834"/>
                  </a:lnTo>
                  <a:lnTo>
                    <a:pt x="15795" y="890271"/>
                  </a:lnTo>
                  <a:lnTo>
                    <a:pt x="23211" y="841844"/>
                  </a:lnTo>
                  <a:lnTo>
                    <a:pt x="23282" y="841379"/>
                  </a:lnTo>
                  <a:lnTo>
                    <a:pt x="24905" y="832733"/>
                  </a:lnTo>
                  <a:lnTo>
                    <a:pt x="23453" y="829131"/>
                  </a:lnTo>
                  <a:close/>
                </a:path>
                <a:path w="524510" h="1906904">
                  <a:moveTo>
                    <a:pt x="328087" y="215899"/>
                  </a:moveTo>
                  <a:lnTo>
                    <a:pt x="290688" y="227320"/>
                  </a:lnTo>
                  <a:lnTo>
                    <a:pt x="282014" y="241299"/>
                  </a:lnTo>
                  <a:lnTo>
                    <a:pt x="285255" y="241299"/>
                  </a:lnTo>
                  <a:lnTo>
                    <a:pt x="328087" y="215899"/>
                  </a:lnTo>
                  <a:close/>
                </a:path>
                <a:path w="524510" h="1906904">
                  <a:moveTo>
                    <a:pt x="300415" y="211643"/>
                  </a:moveTo>
                  <a:lnTo>
                    <a:pt x="286498" y="228599"/>
                  </a:lnTo>
                  <a:lnTo>
                    <a:pt x="290688" y="227320"/>
                  </a:lnTo>
                  <a:lnTo>
                    <a:pt x="300415" y="211643"/>
                  </a:lnTo>
                  <a:close/>
                </a:path>
                <a:path w="524510" h="1906904">
                  <a:moveTo>
                    <a:pt x="524080" y="0"/>
                  </a:moveTo>
                  <a:lnTo>
                    <a:pt x="519565" y="0"/>
                  </a:lnTo>
                  <a:lnTo>
                    <a:pt x="495313" y="12699"/>
                  </a:lnTo>
                  <a:lnTo>
                    <a:pt x="461218" y="38099"/>
                  </a:lnTo>
                  <a:lnTo>
                    <a:pt x="428075" y="76199"/>
                  </a:lnTo>
                  <a:lnTo>
                    <a:pt x="395916" y="101599"/>
                  </a:lnTo>
                  <a:lnTo>
                    <a:pt x="364772" y="139699"/>
                  </a:lnTo>
                  <a:lnTo>
                    <a:pt x="334674" y="165099"/>
                  </a:lnTo>
                  <a:lnTo>
                    <a:pt x="305654" y="203199"/>
                  </a:lnTo>
                  <a:lnTo>
                    <a:pt x="300415" y="211643"/>
                  </a:lnTo>
                  <a:lnTo>
                    <a:pt x="307345" y="203199"/>
                  </a:lnTo>
                  <a:lnTo>
                    <a:pt x="336311" y="177799"/>
                  </a:lnTo>
                  <a:lnTo>
                    <a:pt x="366353" y="139699"/>
                  </a:lnTo>
                  <a:lnTo>
                    <a:pt x="397439" y="101599"/>
                  </a:lnTo>
                  <a:lnTo>
                    <a:pt x="429538" y="76199"/>
                  </a:lnTo>
                  <a:lnTo>
                    <a:pt x="462618" y="50799"/>
                  </a:lnTo>
                  <a:lnTo>
                    <a:pt x="496649" y="12699"/>
                  </a:lnTo>
                  <a:lnTo>
                    <a:pt x="524080" y="0"/>
                  </a:lnTo>
                  <a:close/>
                </a:path>
              </a:pathLst>
            </a:custGeom>
            <a:solidFill>
              <a:srgbClr val="ABABA9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43" name="object 543"/>
            <p:cNvSpPr/>
            <p:nvPr/>
          </p:nvSpPr>
          <p:spPr>
            <a:xfrm>
              <a:off x="3895591" y="4059337"/>
              <a:ext cx="249554" cy="1073785"/>
            </a:xfrm>
            <a:custGeom>
              <a:avLst/>
              <a:gdLst/>
              <a:ahLst/>
              <a:cxnLst/>
              <a:rect l="l" t="t" r="r" b="b"/>
              <a:pathLst>
                <a:path w="249554" h="1073785">
                  <a:moveTo>
                    <a:pt x="249204" y="1073755"/>
                  </a:moveTo>
                  <a:lnTo>
                    <a:pt x="224963" y="1037489"/>
                  </a:lnTo>
                  <a:lnTo>
                    <a:pt x="200613" y="998232"/>
                  </a:lnTo>
                  <a:lnTo>
                    <a:pt x="177497" y="957979"/>
                  </a:lnTo>
                  <a:lnTo>
                    <a:pt x="155644" y="916763"/>
                  </a:lnTo>
                  <a:lnTo>
                    <a:pt x="135087" y="874621"/>
                  </a:lnTo>
                  <a:lnTo>
                    <a:pt x="115857" y="831588"/>
                  </a:lnTo>
                  <a:lnTo>
                    <a:pt x="97985" y="787699"/>
                  </a:lnTo>
                  <a:lnTo>
                    <a:pt x="81502" y="742989"/>
                  </a:lnTo>
                  <a:lnTo>
                    <a:pt x="66440" y="697493"/>
                  </a:lnTo>
                  <a:lnTo>
                    <a:pt x="52830" y="651248"/>
                  </a:lnTo>
                  <a:lnTo>
                    <a:pt x="40704" y="604287"/>
                  </a:lnTo>
                  <a:lnTo>
                    <a:pt x="30093" y="556646"/>
                  </a:lnTo>
                  <a:lnTo>
                    <a:pt x="21029" y="508361"/>
                  </a:lnTo>
                  <a:lnTo>
                    <a:pt x="13542" y="459466"/>
                  </a:lnTo>
                  <a:lnTo>
                    <a:pt x="7664" y="409997"/>
                  </a:lnTo>
                  <a:lnTo>
                    <a:pt x="3427" y="359990"/>
                  </a:lnTo>
                  <a:lnTo>
                    <a:pt x="862" y="309478"/>
                  </a:lnTo>
                  <a:lnTo>
                    <a:pt x="0" y="258499"/>
                  </a:lnTo>
                  <a:lnTo>
                    <a:pt x="862" y="207520"/>
                  </a:lnTo>
                  <a:lnTo>
                    <a:pt x="3427" y="157010"/>
                  </a:lnTo>
                  <a:lnTo>
                    <a:pt x="7664" y="107004"/>
                  </a:lnTo>
                  <a:lnTo>
                    <a:pt x="13542" y="57537"/>
                  </a:lnTo>
                  <a:lnTo>
                    <a:pt x="21029" y="8645"/>
                  </a:lnTo>
                  <a:lnTo>
                    <a:pt x="22652" y="0"/>
                  </a:lnTo>
                </a:path>
              </a:pathLst>
            </a:custGeom>
            <a:ln w="3175">
              <a:solidFill>
                <a:srgbClr val="ABABA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544" name="object 544"/>
            <p:cNvPicPr/>
            <p:nvPr/>
          </p:nvPicPr>
          <p:blipFill>
            <a:blip r:embed="rId138" cstate="print"/>
            <a:stretch>
              <a:fillRect/>
            </a:stretch>
          </p:blipFill>
          <p:spPr>
            <a:xfrm>
              <a:off x="4175202" y="3214715"/>
              <a:ext cx="242366" cy="242674"/>
            </a:xfrm>
            <a:prstGeom prst="rect">
              <a:avLst/>
            </a:prstGeom>
          </p:spPr>
        </p:pic>
        <p:sp>
          <p:nvSpPr>
            <p:cNvPr id="545" name="object 545"/>
            <p:cNvSpPr/>
            <p:nvPr/>
          </p:nvSpPr>
          <p:spPr>
            <a:xfrm>
              <a:off x="3893338" y="4055734"/>
              <a:ext cx="247015" cy="1075690"/>
            </a:xfrm>
            <a:custGeom>
              <a:avLst/>
              <a:gdLst/>
              <a:ahLst/>
              <a:cxnLst/>
              <a:rect l="l" t="t" r="r" b="b"/>
              <a:pathLst>
                <a:path w="247014" h="1075689">
                  <a:moveTo>
                    <a:pt x="23453" y="0"/>
                  </a:moveTo>
                  <a:lnTo>
                    <a:pt x="13566" y="61703"/>
                  </a:lnTo>
                  <a:lnTo>
                    <a:pt x="7678" y="111269"/>
                  </a:lnTo>
                  <a:lnTo>
                    <a:pt x="3433" y="161375"/>
                  </a:lnTo>
                  <a:lnTo>
                    <a:pt x="863" y="211986"/>
                  </a:lnTo>
                  <a:lnTo>
                    <a:pt x="0" y="263066"/>
                  </a:lnTo>
                  <a:lnTo>
                    <a:pt x="863" y="314147"/>
                  </a:lnTo>
                  <a:lnTo>
                    <a:pt x="3433" y="364758"/>
                  </a:lnTo>
                  <a:lnTo>
                    <a:pt x="7678" y="414865"/>
                  </a:lnTo>
                  <a:lnTo>
                    <a:pt x="13566" y="464432"/>
                  </a:lnTo>
                  <a:lnTo>
                    <a:pt x="21067" y="513425"/>
                  </a:lnTo>
                  <a:lnTo>
                    <a:pt x="30148" y="561806"/>
                  </a:lnTo>
                  <a:lnTo>
                    <a:pt x="40778" y="609543"/>
                  </a:lnTo>
                  <a:lnTo>
                    <a:pt x="52926" y="656598"/>
                  </a:lnTo>
                  <a:lnTo>
                    <a:pt x="66561" y="702937"/>
                  </a:lnTo>
                  <a:lnTo>
                    <a:pt x="81650" y="748525"/>
                  </a:lnTo>
                  <a:lnTo>
                    <a:pt x="98163" y="793325"/>
                  </a:lnTo>
                  <a:lnTo>
                    <a:pt x="116069" y="837303"/>
                  </a:lnTo>
                  <a:lnTo>
                    <a:pt x="135334" y="880424"/>
                  </a:lnTo>
                  <a:lnTo>
                    <a:pt x="155929" y="922652"/>
                  </a:lnTo>
                  <a:lnTo>
                    <a:pt x="177822" y="963951"/>
                  </a:lnTo>
                  <a:lnTo>
                    <a:pt x="200981" y="1004287"/>
                  </a:lnTo>
                  <a:lnTo>
                    <a:pt x="225376" y="1043625"/>
                  </a:lnTo>
                  <a:lnTo>
                    <a:pt x="246618" y="1075411"/>
                  </a:lnTo>
                </a:path>
              </a:pathLst>
            </a:custGeom>
            <a:ln w="3175">
              <a:solidFill>
                <a:srgbClr val="ABABA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46" name="object 546"/>
            <p:cNvSpPr/>
            <p:nvPr/>
          </p:nvSpPr>
          <p:spPr>
            <a:xfrm>
              <a:off x="3890913" y="3226603"/>
              <a:ext cx="522605" cy="1905000"/>
            </a:xfrm>
            <a:custGeom>
              <a:avLst/>
              <a:gdLst/>
              <a:ahLst/>
              <a:cxnLst/>
              <a:rect l="l" t="t" r="r" b="b"/>
              <a:pathLst>
                <a:path w="522604" h="1905000">
                  <a:moveTo>
                    <a:pt x="24316" y="825254"/>
                  </a:moveTo>
                  <a:lnTo>
                    <a:pt x="21201" y="841844"/>
                  </a:lnTo>
                  <a:lnTo>
                    <a:pt x="21111" y="842321"/>
                  </a:lnTo>
                  <a:lnTo>
                    <a:pt x="13683" y="890834"/>
                  </a:lnTo>
                  <a:lnTo>
                    <a:pt x="13595" y="891407"/>
                  </a:lnTo>
                  <a:lnTo>
                    <a:pt x="7774" y="940400"/>
                  </a:lnTo>
                  <a:lnTo>
                    <a:pt x="7694" y="941069"/>
                  </a:lnTo>
                  <a:lnTo>
                    <a:pt x="3497" y="990599"/>
                  </a:lnTo>
                  <a:lnTo>
                    <a:pt x="3440" y="991273"/>
                  </a:lnTo>
                  <a:lnTo>
                    <a:pt x="909" y="1041117"/>
                  </a:lnTo>
                  <a:lnTo>
                    <a:pt x="865" y="1041982"/>
                  </a:lnTo>
                  <a:lnTo>
                    <a:pt x="16" y="1092197"/>
                  </a:lnTo>
                  <a:lnTo>
                    <a:pt x="0" y="1093162"/>
                  </a:lnTo>
                  <a:lnTo>
                    <a:pt x="842" y="1142999"/>
                  </a:lnTo>
                  <a:lnTo>
                    <a:pt x="865" y="1144343"/>
                  </a:lnTo>
                  <a:lnTo>
                    <a:pt x="3381" y="1193889"/>
                  </a:lnTo>
                  <a:lnTo>
                    <a:pt x="7587" y="1243996"/>
                  </a:lnTo>
                  <a:lnTo>
                    <a:pt x="13595" y="1294923"/>
                  </a:lnTo>
                  <a:lnTo>
                    <a:pt x="21111" y="1344011"/>
                  </a:lnTo>
                  <a:lnTo>
                    <a:pt x="30212" y="1392487"/>
                  </a:lnTo>
                  <a:lnTo>
                    <a:pt x="40865" y="1440317"/>
                  </a:lnTo>
                  <a:lnTo>
                    <a:pt x="53038" y="1487463"/>
                  </a:lnTo>
                  <a:lnTo>
                    <a:pt x="66701" y="1533892"/>
                  </a:lnTo>
                  <a:lnTo>
                    <a:pt x="81823" y="1579568"/>
                  </a:lnTo>
                  <a:lnTo>
                    <a:pt x="98370" y="1624455"/>
                  </a:lnTo>
                  <a:lnTo>
                    <a:pt x="116313" y="1668518"/>
                  </a:lnTo>
                  <a:lnTo>
                    <a:pt x="135619" y="1711722"/>
                  </a:lnTo>
                  <a:lnTo>
                    <a:pt x="156257" y="1754031"/>
                  </a:lnTo>
                  <a:lnTo>
                    <a:pt x="178195" y="1795410"/>
                  </a:lnTo>
                  <a:lnTo>
                    <a:pt x="201403" y="1835824"/>
                  </a:lnTo>
                  <a:lnTo>
                    <a:pt x="225848" y="1875237"/>
                  </a:lnTo>
                  <a:lnTo>
                    <a:pt x="249043" y="1904542"/>
                  </a:lnTo>
                  <a:lnTo>
                    <a:pt x="227800" y="1872756"/>
                  </a:lnTo>
                  <a:lnTo>
                    <a:pt x="203406" y="1833419"/>
                  </a:lnTo>
                  <a:lnTo>
                    <a:pt x="180247" y="1793082"/>
                  </a:lnTo>
                  <a:lnTo>
                    <a:pt x="158354" y="1751783"/>
                  </a:lnTo>
                  <a:lnTo>
                    <a:pt x="137759" y="1709555"/>
                  </a:lnTo>
                  <a:lnTo>
                    <a:pt x="118493" y="1666434"/>
                  </a:lnTo>
                  <a:lnTo>
                    <a:pt x="100588" y="1622456"/>
                  </a:lnTo>
                  <a:lnTo>
                    <a:pt x="84075" y="1577656"/>
                  </a:lnTo>
                  <a:lnTo>
                    <a:pt x="68986" y="1532068"/>
                  </a:lnTo>
                  <a:lnTo>
                    <a:pt x="55401" y="1485899"/>
                  </a:lnTo>
                  <a:lnTo>
                    <a:pt x="43203" y="1438674"/>
                  </a:lnTo>
                  <a:lnTo>
                    <a:pt x="32573" y="1390938"/>
                  </a:lnTo>
                  <a:lnTo>
                    <a:pt x="23492" y="1342556"/>
                  </a:lnTo>
                  <a:lnTo>
                    <a:pt x="15991" y="1293563"/>
                  </a:lnTo>
                  <a:lnTo>
                    <a:pt x="10103" y="1243996"/>
                  </a:lnTo>
                  <a:lnTo>
                    <a:pt x="5957" y="1195054"/>
                  </a:lnTo>
                  <a:lnTo>
                    <a:pt x="5858" y="1193889"/>
                  </a:lnTo>
                  <a:lnTo>
                    <a:pt x="3342" y="1144343"/>
                  </a:lnTo>
                  <a:lnTo>
                    <a:pt x="3283" y="1142999"/>
                  </a:lnTo>
                  <a:lnTo>
                    <a:pt x="2441" y="1093162"/>
                  </a:lnTo>
                  <a:lnTo>
                    <a:pt x="2424" y="1092197"/>
                  </a:lnTo>
                  <a:lnTo>
                    <a:pt x="3273" y="1041982"/>
                  </a:lnTo>
                  <a:lnTo>
                    <a:pt x="5819" y="991273"/>
                  </a:lnTo>
                  <a:lnTo>
                    <a:pt x="10046" y="941069"/>
                  </a:lnTo>
                  <a:lnTo>
                    <a:pt x="15923" y="891407"/>
                  </a:lnTo>
                  <a:lnTo>
                    <a:pt x="15991" y="890834"/>
                  </a:lnTo>
                  <a:lnTo>
                    <a:pt x="23419" y="842321"/>
                  </a:lnTo>
                  <a:lnTo>
                    <a:pt x="23492" y="841844"/>
                  </a:lnTo>
                  <a:lnTo>
                    <a:pt x="25878" y="829131"/>
                  </a:lnTo>
                  <a:lnTo>
                    <a:pt x="24316" y="825254"/>
                  </a:lnTo>
                  <a:close/>
                </a:path>
                <a:path w="522604" h="1905000">
                  <a:moveTo>
                    <a:pt x="521990" y="0"/>
                  </a:moveTo>
                  <a:lnTo>
                    <a:pt x="517629" y="0"/>
                  </a:lnTo>
                  <a:lnTo>
                    <a:pt x="496342" y="12699"/>
                  </a:lnTo>
                  <a:lnTo>
                    <a:pt x="462177" y="38099"/>
                  </a:lnTo>
                  <a:lnTo>
                    <a:pt x="428966" y="76199"/>
                  </a:lnTo>
                  <a:lnTo>
                    <a:pt x="396741" y="101599"/>
                  </a:lnTo>
                  <a:lnTo>
                    <a:pt x="365533" y="139699"/>
                  </a:lnTo>
                  <a:lnTo>
                    <a:pt x="335373" y="165099"/>
                  </a:lnTo>
                  <a:lnTo>
                    <a:pt x="306293" y="203199"/>
                  </a:lnTo>
                  <a:lnTo>
                    <a:pt x="279817" y="241299"/>
                  </a:lnTo>
                  <a:lnTo>
                    <a:pt x="284439" y="241299"/>
                  </a:lnTo>
                  <a:lnTo>
                    <a:pt x="308079" y="203199"/>
                  </a:lnTo>
                  <a:lnTo>
                    <a:pt x="337099" y="165099"/>
                  </a:lnTo>
                  <a:lnTo>
                    <a:pt x="367197" y="139699"/>
                  </a:lnTo>
                  <a:lnTo>
                    <a:pt x="398341" y="101599"/>
                  </a:lnTo>
                  <a:lnTo>
                    <a:pt x="430500" y="76199"/>
                  </a:lnTo>
                  <a:lnTo>
                    <a:pt x="463643" y="38099"/>
                  </a:lnTo>
                  <a:lnTo>
                    <a:pt x="497738" y="12699"/>
                  </a:lnTo>
                  <a:lnTo>
                    <a:pt x="521990" y="0"/>
                  </a:lnTo>
                  <a:close/>
                </a:path>
              </a:pathLst>
            </a:custGeom>
            <a:solidFill>
              <a:srgbClr val="ABABA9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47" name="object 547"/>
            <p:cNvSpPr/>
            <p:nvPr/>
          </p:nvSpPr>
          <p:spPr>
            <a:xfrm>
              <a:off x="3893338" y="4055734"/>
              <a:ext cx="247015" cy="1075690"/>
            </a:xfrm>
            <a:custGeom>
              <a:avLst/>
              <a:gdLst/>
              <a:ahLst/>
              <a:cxnLst/>
              <a:rect l="l" t="t" r="r" b="b"/>
              <a:pathLst>
                <a:path w="247014" h="1075689">
                  <a:moveTo>
                    <a:pt x="246618" y="1075411"/>
                  </a:moveTo>
                  <a:lnTo>
                    <a:pt x="225376" y="1043625"/>
                  </a:lnTo>
                  <a:lnTo>
                    <a:pt x="200981" y="1004287"/>
                  </a:lnTo>
                  <a:lnTo>
                    <a:pt x="177822" y="963951"/>
                  </a:lnTo>
                  <a:lnTo>
                    <a:pt x="155929" y="922652"/>
                  </a:lnTo>
                  <a:lnTo>
                    <a:pt x="135334" y="880424"/>
                  </a:lnTo>
                  <a:lnTo>
                    <a:pt x="116069" y="837303"/>
                  </a:lnTo>
                  <a:lnTo>
                    <a:pt x="98163" y="793325"/>
                  </a:lnTo>
                  <a:lnTo>
                    <a:pt x="81650" y="748525"/>
                  </a:lnTo>
                  <a:lnTo>
                    <a:pt x="66561" y="702937"/>
                  </a:lnTo>
                  <a:lnTo>
                    <a:pt x="52926" y="656598"/>
                  </a:lnTo>
                  <a:lnTo>
                    <a:pt x="40778" y="609543"/>
                  </a:lnTo>
                  <a:lnTo>
                    <a:pt x="30148" y="561806"/>
                  </a:lnTo>
                  <a:lnTo>
                    <a:pt x="21067" y="513425"/>
                  </a:lnTo>
                  <a:lnTo>
                    <a:pt x="13566" y="464432"/>
                  </a:lnTo>
                  <a:lnTo>
                    <a:pt x="7678" y="414865"/>
                  </a:lnTo>
                  <a:lnTo>
                    <a:pt x="3433" y="364758"/>
                  </a:lnTo>
                  <a:lnTo>
                    <a:pt x="863" y="314147"/>
                  </a:lnTo>
                  <a:lnTo>
                    <a:pt x="0" y="263066"/>
                  </a:lnTo>
                  <a:lnTo>
                    <a:pt x="863" y="211986"/>
                  </a:lnTo>
                  <a:lnTo>
                    <a:pt x="3433" y="161375"/>
                  </a:lnTo>
                  <a:lnTo>
                    <a:pt x="7678" y="111269"/>
                  </a:lnTo>
                  <a:lnTo>
                    <a:pt x="13566" y="61703"/>
                  </a:lnTo>
                  <a:lnTo>
                    <a:pt x="21067" y="12713"/>
                  </a:lnTo>
                  <a:lnTo>
                    <a:pt x="23453" y="0"/>
                  </a:lnTo>
                </a:path>
              </a:pathLst>
            </a:custGeom>
            <a:ln w="3175">
              <a:solidFill>
                <a:srgbClr val="ABABA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548" name="object 548"/>
            <p:cNvPicPr/>
            <p:nvPr/>
          </p:nvPicPr>
          <p:blipFill>
            <a:blip r:embed="rId139" cstate="print"/>
            <a:stretch>
              <a:fillRect/>
            </a:stretch>
          </p:blipFill>
          <p:spPr>
            <a:xfrm>
              <a:off x="4170580" y="3215953"/>
              <a:ext cx="242472" cy="244341"/>
            </a:xfrm>
            <a:prstGeom prst="rect">
              <a:avLst/>
            </a:prstGeom>
          </p:spPr>
        </p:pic>
        <p:sp>
          <p:nvSpPr>
            <p:cNvPr id="549" name="object 549"/>
            <p:cNvSpPr/>
            <p:nvPr/>
          </p:nvSpPr>
          <p:spPr>
            <a:xfrm>
              <a:off x="3890913" y="4051857"/>
              <a:ext cx="243840" cy="1076960"/>
            </a:xfrm>
            <a:custGeom>
              <a:avLst/>
              <a:gdLst/>
              <a:ahLst/>
              <a:cxnLst/>
              <a:rect l="l" t="t" r="r" b="b"/>
              <a:pathLst>
                <a:path w="243839" h="1076960">
                  <a:moveTo>
                    <a:pt x="24316" y="0"/>
                  </a:moveTo>
                  <a:lnTo>
                    <a:pt x="13595" y="66153"/>
                  </a:lnTo>
                  <a:lnTo>
                    <a:pt x="7694" y="115815"/>
                  </a:lnTo>
                  <a:lnTo>
                    <a:pt x="3440" y="166019"/>
                  </a:lnTo>
                  <a:lnTo>
                    <a:pt x="865" y="216728"/>
                  </a:lnTo>
                  <a:lnTo>
                    <a:pt x="0" y="267908"/>
                  </a:lnTo>
                  <a:lnTo>
                    <a:pt x="865" y="319089"/>
                  </a:lnTo>
                  <a:lnTo>
                    <a:pt x="3440" y="369800"/>
                  </a:lnTo>
                  <a:lnTo>
                    <a:pt x="7694" y="420005"/>
                  </a:lnTo>
                  <a:lnTo>
                    <a:pt x="13595" y="469669"/>
                  </a:lnTo>
                  <a:lnTo>
                    <a:pt x="21111" y="518757"/>
                  </a:lnTo>
                  <a:lnTo>
                    <a:pt x="30212" y="567233"/>
                  </a:lnTo>
                  <a:lnTo>
                    <a:pt x="40865" y="615062"/>
                  </a:lnTo>
                  <a:lnTo>
                    <a:pt x="53038" y="662209"/>
                  </a:lnTo>
                  <a:lnTo>
                    <a:pt x="66701" y="708638"/>
                  </a:lnTo>
                  <a:lnTo>
                    <a:pt x="81823" y="754314"/>
                  </a:lnTo>
                  <a:lnTo>
                    <a:pt x="98370" y="799201"/>
                  </a:lnTo>
                  <a:lnTo>
                    <a:pt x="116313" y="843264"/>
                  </a:lnTo>
                  <a:lnTo>
                    <a:pt x="135619" y="886468"/>
                  </a:lnTo>
                  <a:lnTo>
                    <a:pt x="156257" y="928777"/>
                  </a:lnTo>
                  <a:lnTo>
                    <a:pt x="178195" y="970156"/>
                  </a:lnTo>
                  <a:lnTo>
                    <a:pt x="201403" y="1010570"/>
                  </a:lnTo>
                  <a:lnTo>
                    <a:pt x="225848" y="1049983"/>
                  </a:lnTo>
                  <a:lnTo>
                    <a:pt x="243661" y="1076633"/>
                  </a:lnTo>
                </a:path>
              </a:pathLst>
            </a:custGeom>
            <a:ln w="3175">
              <a:solidFill>
                <a:srgbClr val="ABABA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50" name="object 550"/>
            <p:cNvSpPr/>
            <p:nvPr/>
          </p:nvSpPr>
          <p:spPr>
            <a:xfrm>
              <a:off x="3888510" y="3226603"/>
              <a:ext cx="520065" cy="1902460"/>
            </a:xfrm>
            <a:custGeom>
              <a:avLst/>
              <a:gdLst/>
              <a:ahLst/>
              <a:cxnLst/>
              <a:rect l="l" t="t" r="r" b="b"/>
              <a:pathLst>
                <a:path w="520064" h="1902460">
                  <a:moveTo>
                    <a:pt x="25169" y="821408"/>
                  </a:moveTo>
                  <a:lnTo>
                    <a:pt x="21243" y="842321"/>
                  </a:lnTo>
                  <a:lnTo>
                    <a:pt x="21155" y="842787"/>
                  </a:lnTo>
                  <a:lnTo>
                    <a:pt x="13710" y="891407"/>
                  </a:lnTo>
                  <a:lnTo>
                    <a:pt x="13623" y="891971"/>
                  </a:lnTo>
                  <a:lnTo>
                    <a:pt x="7789" y="941069"/>
                  </a:lnTo>
                  <a:lnTo>
                    <a:pt x="7710" y="941732"/>
                  </a:lnTo>
                  <a:lnTo>
                    <a:pt x="3569" y="990599"/>
                  </a:lnTo>
                  <a:lnTo>
                    <a:pt x="3448" y="992035"/>
                  </a:lnTo>
                  <a:lnTo>
                    <a:pt x="940" y="1041399"/>
                  </a:lnTo>
                  <a:lnTo>
                    <a:pt x="867" y="1042846"/>
                  </a:lnTo>
                  <a:lnTo>
                    <a:pt x="16" y="1093162"/>
                  </a:lnTo>
                  <a:lnTo>
                    <a:pt x="0" y="1094127"/>
                  </a:lnTo>
                  <a:lnTo>
                    <a:pt x="826" y="1142999"/>
                  </a:lnTo>
                  <a:lnTo>
                    <a:pt x="867" y="1145409"/>
                  </a:lnTo>
                  <a:lnTo>
                    <a:pt x="3325" y="1193799"/>
                  </a:lnTo>
                  <a:lnTo>
                    <a:pt x="3448" y="1196220"/>
                  </a:lnTo>
                  <a:lnTo>
                    <a:pt x="7603" y="1245259"/>
                  </a:lnTo>
                  <a:lnTo>
                    <a:pt x="7710" y="1246524"/>
                  </a:lnTo>
                  <a:lnTo>
                    <a:pt x="13623" y="1296287"/>
                  </a:lnTo>
                  <a:lnTo>
                    <a:pt x="21155" y="1345473"/>
                  </a:lnTo>
                  <a:lnTo>
                    <a:pt x="30274" y="1394046"/>
                  </a:lnTo>
                  <a:lnTo>
                    <a:pt x="40949" y="1441971"/>
                  </a:lnTo>
                  <a:lnTo>
                    <a:pt x="53148" y="1489213"/>
                  </a:lnTo>
                  <a:lnTo>
                    <a:pt x="66839" y="1535736"/>
                  </a:lnTo>
                  <a:lnTo>
                    <a:pt x="81992" y="1581504"/>
                  </a:lnTo>
                  <a:lnTo>
                    <a:pt x="98573" y="1626482"/>
                  </a:lnTo>
                  <a:lnTo>
                    <a:pt x="116553" y="1670635"/>
                  </a:lnTo>
                  <a:lnTo>
                    <a:pt x="135899" y="1713927"/>
                  </a:lnTo>
                  <a:lnTo>
                    <a:pt x="156579" y="1756323"/>
                  </a:lnTo>
                  <a:lnTo>
                    <a:pt x="178563" y="1797786"/>
                  </a:lnTo>
                  <a:lnTo>
                    <a:pt x="201818" y="1838283"/>
                  </a:lnTo>
                  <a:lnTo>
                    <a:pt x="226313" y="1877777"/>
                  </a:lnTo>
                  <a:lnTo>
                    <a:pt x="246065" y="1901888"/>
                  </a:lnTo>
                  <a:lnTo>
                    <a:pt x="228251" y="1875237"/>
                  </a:lnTo>
                  <a:lnTo>
                    <a:pt x="203806" y="1835824"/>
                  </a:lnTo>
                  <a:lnTo>
                    <a:pt x="180599" y="1795410"/>
                  </a:lnTo>
                  <a:lnTo>
                    <a:pt x="158660" y="1754031"/>
                  </a:lnTo>
                  <a:lnTo>
                    <a:pt x="138022" y="1711722"/>
                  </a:lnTo>
                  <a:lnTo>
                    <a:pt x="118716" y="1668518"/>
                  </a:lnTo>
                  <a:lnTo>
                    <a:pt x="100774" y="1624455"/>
                  </a:lnTo>
                  <a:lnTo>
                    <a:pt x="84226" y="1579568"/>
                  </a:lnTo>
                  <a:lnTo>
                    <a:pt x="69105" y="1533892"/>
                  </a:lnTo>
                  <a:lnTo>
                    <a:pt x="55442" y="1487463"/>
                  </a:lnTo>
                  <a:lnTo>
                    <a:pt x="43268" y="1440317"/>
                  </a:lnTo>
                  <a:lnTo>
                    <a:pt x="32615" y="1392487"/>
                  </a:lnTo>
                  <a:lnTo>
                    <a:pt x="23515" y="1344011"/>
                  </a:lnTo>
                  <a:lnTo>
                    <a:pt x="15999" y="1294923"/>
                  </a:lnTo>
                  <a:lnTo>
                    <a:pt x="10098" y="1245259"/>
                  </a:lnTo>
                  <a:lnTo>
                    <a:pt x="5943" y="1196220"/>
                  </a:lnTo>
                  <a:lnTo>
                    <a:pt x="3322" y="1145409"/>
                  </a:lnTo>
                  <a:lnTo>
                    <a:pt x="2419" y="1094127"/>
                  </a:lnTo>
                  <a:lnTo>
                    <a:pt x="2403" y="1093162"/>
                  </a:lnTo>
                  <a:lnTo>
                    <a:pt x="3254" y="1042846"/>
                  </a:lnTo>
                  <a:lnTo>
                    <a:pt x="5805" y="992035"/>
                  </a:lnTo>
                  <a:lnTo>
                    <a:pt x="10042" y="941732"/>
                  </a:lnTo>
                  <a:lnTo>
                    <a:pt x="10098" y="941069"/>
                  </a:lnTo>
                  <a:lnTo>
                    <a:pt x="15932" y="891971"/>
                  </a:lnTo>
                  <a:lnTo>
                    <a:pt x="15999" y="891407"/>
                  </a:lnTo>
                  <a:lnTo>
                    <a:pt x="23444" y="842787"/>
                  </a:lnTo>
                  <a:lnTo>
                    <a:pt x="23515" y="842321"/>
                  </a:lnTo>
                  <a:lnTo>
                    <a:pt x="26719" y="825254"/>
                  </a:lnTo>
                  <a:lnTo>
                    <a:pt x="25169" y="821408"/>
                  </a:lnTo>
                  <a:close/>
                </a:path>
                <a:path w="520064" h="1902460">
                  <a:moveTo>
                    <a:pt x="520033" y="0"/>
                  </a:moveTo>
                  <a:lnTo>
                    <a:pt x="515472" y="0"/>
                  </a:lnTo>
                  <a:lnTo>
                    <a:pt x="497357" y="12699"/>
                  </a:lnTo>
                  <a:lnTo>
                    <a:pt x="463123" y="38099"/>
                  </a:lnTo>
                  <a:lnTo>
                    <a:pt x="429845" y="76199"/>
                  </a:lnTo>
                  <a:lnTo>
                    <a:pt x="397554" y="101599"/>
                  </a:lnTo>
                  <a:lnTo>
                    <a:pt x="366282" y="139699"/>
                  </a:lnTo>
                  <a:lnTo>
                    <a:pt x="336061" y="165099"/>
                  </a:lnTo>
                  <a:lnTo>
                    <a:pt x="306922" y="203199"/>
                  </a:lnTo>
                  <a:lnTo>
                    <a:pt x="278896" y="241299"/>
                  </a:lnTo>
                  <a:lnTo>
                    <a:pt x="282220" y="241299"/>
                  </a:lnTo>
                  <a:lnTo>
                    <a:pt x="308696" y="203199"/>
                  </a:lnTo>
                  <a:lnTo>
                    <a:pt x="337776" y="165099"/>
                  </a:lnTo>
                  <a:lnTo>
                    <a:pt x="367936" y="139699"/>
                  </a:lnTo>
                  <a:lnTo>
                    <a:pt x="399144" y="101599"/>
                  </a:lnTo>
                  <a:lnTo>
                    <a:pt x="431370" y="76199"/>
                  </a:lnTo>
                  <a:lnTo>
                    <a:pt x="464581" y="38099"/>
                  </a:lnTo>
                  <a:lnTo>
                    <a:pt x="498746" y="12699"/>
                  </a:lnTo>
                  <a:lnTo>
                    <a:pt x="520033" y="0"/>
                  </a:lnTo>
                  <a:close/>
                </a:path>
              </a:pathLst>
            </a:custGeom>
            <a:solidFill>
              <a:srgbClr val="ABABA9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51" name="object 551"/>
            <p:cNvSpPr/>
            <p:nvPr/>
          </p:nvSpPr>
          <p:spPr>
            <a:xfrm>
              <a:off x="3890913" y="4051857"/>
              <a:ext cx="243840" cy="1076960"/>
            </a:xfrm>
            <a:custGeom>
              <a:avLst/>
              <a:gdLst/>
              <a:ahLst/>
              <a:cxnLst/>
              <a:rect l="l" t="t" r="r" b="b"/>
              <a:pathLst>
                <a:path w="243839" h="1076960">
                  <a:moveTo>
                    <a:pt x="243661" y="1076633"/>
                  </a:moveTo>
                  <a:lnTo>
                    <a:pt x="201403" y="1010570"/>
                  </a:lnTo>
                  <a:lnTo>
                    <a:pt x="178195" y="970156"/>
                  </a:lnTo>
                  <a:lnTo>
                    <a:pt x="156257" y="928777"/>
                  </a:lnTo>
                  <a:lnTo>
                    <a:pt x="135619" y="886468"/>
                  </a:lnTo>
                  <a:lnTo>
                    <a:pt x="116313" y="843264"/>
                  </a:lnTo>
                  <a:lnTo>
                    <a:pt x="98370" y="799201"/>
                  </a:lnTo>
                  <a:lnTo>
                    <a:pt x="81823" y="754314"/>
                  </a:lnTo>
                  <a:lnTo>
                    <a:pt x="66701" y="708638"/>
                  </a:lnTo>
                  <a:lnTo>
                    <a:pt x="53038" y="662209"/>
                  </a:lnTo>
                  <a:lnTo>
                    <a:pt x="40865" y="615062"/>
                  </a:lnTo>
                  <a:lnTo>
                    <a:pt x="30212" y="567233"/>
                  </a:lnTo>
                  <a:lnTo>
                    <a:pt x="21111" y="518757"/>
                  </a:lnTo>
                  <a:lnTo>
                    <a:pt x="13595" y="469669"/>
                  </a:lnTo>
                  <a:lnTo>
                    <a:pt x="7694" y="420005"/>
                  </a:lnTo>
                  <a:lnTo>
                    <a:pt x="3440" y="369800"/>
                  </a:lnTo>
                  <a:lnTo>
                    <a:pt x="865" y="319089"/>
                  </a:lnTo>
                  <a:lnTo>
                    <a:pt x="0" y="267908"/>
                  </a:lnTo>
                  <a:lnTo>
                    <a:pt x="865" y="216728"/>
                  </a:lnTo>
                  <a:lnTo>
                    <a:pt x="3440" y="166019"/>
                  </a:lnTo>
                  <a:lnTo>
                    <a:pt x="7694" y="115815"/>
                  </a:lnTo>
                  <a:lnTo>
                    <a:pt x="13595" y="66153"/>
                  </a:lnTo>
                  <a:lnTo>
                    <a:pt x="21111" y="17067"/>
                  </a:lnTo>
                  <a:lnTo>
                    <a:pt x="24316" y="0"/>
                  </a:lnTo>
                </a:path>
              </a:pathLst>
            </a:custGeom>
            <a:ln w="3175">
              <a:solidFill>
                <a:srgbClr val="ABABA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552" name="object 552"/>
            <p:cNvPicPr/>
            <p:nvPr/>
          </p:nvPicPr>
          <p:blipFill>
            <a:blip r:embed="rId140" cstate="print"/>
            <a:stretch>
              <a:fillRect/>
            </a:stretch>
          </p:blipFill>
          <p:spPr>
            <a:xfrm>
              <a:off x="4166050" y="3217148"/>
              <a:ext cx="242643" cy="245993"/>
            </a:xfrm>
            <a:prstGeom prst="rect">
              <a:avLst/>
            </a:prstGeom>
          </p:spPr>
        </p:pic>
        <p:sp>
          <p:nvSpPr>
            <p:cNvPr id="553" name="object 553"/>
            <p:cNvSpPr/>
            <p:nvPr/>
          </p:nvSpPr>
          <p:spPr>
            <a:xfrm>
              <a:off x="3888510" y="4048011"/>
              <a:ext cx="240665" cy="1078230"/>
            </a:xfrm>
            <a:custGeom>
              <a:avLst/>
              <a:gdLst/>
              <a:ahLst/>
              <a:cxnLst/>
              <a:rect l="l" t="t" r="r" b="b"/>
              <a:pathLst>
                <a:path w="240664" h="1078229">
                  <a:moveTo>
                    <a:pt x="25169" y="0"/>
                  </a:moveTo>
                  <a:lnTo>
                    <a:pt x="13623" y="70563"/>
                  </a:lnTo>
                  <a:lnTo>
                    <a:pt x="7710" y="120324"/>
                  </a:lnTo>
                  <a:lnTo>
                    <a:pt x="3448" y="170627"/>
                  </a:lnTo>
                  <a:lnTo>
                    <a:pt x="867" y="221437"/>
                  </a:lnTo>
                  <a:lnTo>
                    <a:pt x="0" y="272719"/>
                  </a:lnTo>
                  <a:lnTo>
                    <a:pt x="867" y="324000"/>
                  </a:lnTo>
                  <a:lnTo>
                    <a:pt x="3448" y="374811"/>
                  </a:lnTo>
                  <a:lnTo>
                    <a:pt x="7710" y="425116"/>
                  </a:lnTo>
                  <a:lnTo>
                    <a:pt x="13623" y="474879"/>
                  </a:lnTo>
                  <a:lnTo>
                    <a:pt x="21155" y="524065"/>
                  </a:lnTo>
                  <a:lnTo>
                    <a:pt x="30274" y="572638"/>
                  </a:lnTo>
                  <a:lnTo>
                    <a:pt x="40949" y="620563"/>
                  </a:lnTo>
                  <a:lnTo>
                    <a:pt x="53148" y="667805"/>
                  </a:lnTo>
                  <a:lnTo>
                    <a:pt x="66839" y="714328"/>
                  </a:lnTo>
                  <a:lnTo>
                    <a:pt x="81992" y="760096"/>
                  </a:lnTo>
                  <a:lnTo>
                    <a:pt x="98573" y="805074"/>
                  </a:lnTo>
                  <a:lnTo>
                    <a:pt x="116553" y="849227"/>
                  </a:lnTo>
                  <a:lnTo>
                    <a:pt x="135899" y="892519"/>
                  </a:lnTo>
                  <a:lnTo>
                    <a:pt x="156579" y="934914"/>
                  </a:lnTo>
                  <a:lnTo>
                    <a:pt x="178563" y="976378"/>
                  </a:lnTo>
                  <a:lnTo>
                    <a:pt x="201818" y="1016875"/>
                  </a:lnTo>
                  <a:lnTo>
                    <a:pt x="226313" y="1056369"/>
                  </a:lnTo>
                  <a:lnTo>
                    <a:pt x="240640" y="1077804"/>
                  </a:lnTo>
                </a:path>
              </a:pathLst>
            </a:custGeom>
            <a:ln w="3175">
              <a:solidFill>
                <a:srgbClr val="ABABA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54" name="object 554"/>
            <p:cNvSpPr/>
            <p:nvPr/>
          </p:nvSpPr>
          <p:spPr>
            <a:xfrm>
              <a:off x="3886257" y="3226603"/>
              <a:ext cx="518159" cy="1899285"/>
            </a:xfrm>
            <a:custGeom>
              <a:avLst/>
              <a:gdLst/>
              <a:ahLst/>
              <a:cxnLst/>
              <a:rect l="l" t="t" r="r" b="b"/>
              <a:pathLst>
                <a:path w="518160" h="1899285">
                  <a:moveTo>
                    <a:pt x="25972" y="817809"/>
                  </a:moveTo>
                  <a:lnTo>
                    <a:pt x="21283" y="842787"/>
                  </a:lnTo>
                  <a:lnTo>
                    <a:pt x="21193" y="843264"/>
                  </a:lnTo>
                  <a:lnTo>
                    <a:pt x="13736" y="891971"/>
                  </a:lnTo>
                  <a:lnTo>
                    <a:pt x="13648" y="892543"/>
                  </a:lnTo>
                  <a:lnTo>
                    <a:pt x="7804" y="941732"/>
                  </a:lnTo>
                  <a:lnTo>
                    <a:pt x="7724" y="942401"/>
                  </a:lnTo>
                  <a:lnTo>
                    <a:pt x="3640" y="990599"/>
                  </a:lnTo>
                  <a:lnTo>
                    <a:pt x="3519" y="992035"/>
                  </a:lnTo>
                  <a:lnTo>
                    <a:pt x="3454" y="992802"/>
                  </a:lnTo>
                  <a:lnTo>
                    <a:pt x="986" y="1041399"/>
                  </a:lnTo>
                  <a:lnTo>
                    <a:pt x="868" y="1043711"/>
                  </a:lnTo>
                  <a:lnTo>
                    <a:pt x="16" y="1094127"/>
                  </a:lnTo>
                  <a:lnTo>
                    <a:pt x="0" y="1095092"/>
                  </a:lnTo>
                  <a:lnTo>
                    <a:pt x="810" y="1142999"/>
                  </a:lnTo>
                  <a:lnTo>
                    <a:pt x="868" y="1146474"/>
                  </a:lnTo>
                  <a:lnTo>
                    <a:pt x="3272" y="1193799"/>
                  </a:lnTo>
                  <a:lnTo>
                    <a:pt x="3395" y="1196220"/>
                  </a:lnTo>
                  <a:lnTo>
                    <a:pt x="3454" y="1197384"/>
                  </a:lnTo>
                  <a:lnTo>
                    <a:pt x="7617" y="1246524"/>
                  </a:lnTo>
                  <a:lnTo>
                    <a:pt x="7724" y="1247787"/>
                  </a:lnTo>
                  <a:lnTo>
                    <a:pt x="13648" y="1297647"/>
                  </a:lnTo>
                  <a:lnTo>
                    <a:pt x="21193" y="1346929"/>
                  </a:lnTo>
                  <a:lnTo>
                    <a:pt x="30329" y="1395597"/>
                  </a:lnTo>
                  <a:lnTo>
                    <a:pt x="41023" y="1443615"/>
                  </a:lnTo>
                  <a:lnTo>
                    <a:pt x="53244" y="1490948"/>
                  </a:lnTo>
                  <a:lnTo>
                    <a:pt x="66960" y="1537561"/>
                  </a:lnTo>
                  <a:lnTo>
                    <a:pt x="82140" y="1583417"/>
                  </a:lnTo>
                  <a:lnTo>
                    <a:pt x="98752" y="1628482"/>
                  </a:lnTo>
                  <a:lnTo>
                    <a:pt x="116765" y="1672720"/>
                  </a:lnTo>
                  <a:lnTo>
                    <a:pt x="136146" y="1716095"/>
                  </a:lnTo>
                  <a:lnTo>
                    <a:pt x="156864" y="1758572"/>
                  </a:lnTo>
                  <a:lnTo>
                    <a:pt x="178888" y="1800115"/>
                  </a:lnTo>
                  <a:lnTo>
                    <a:pt x="202186" y="1840689"/>
                  </a:lnTo>
                  <a:lnTo>
                    <a:pt x="226726" y="1880259"/>
                  </a:lnTo>
                  <a:lnTo>
                    <a:pt x="242893" y="1899212"/>
                  </a:lnTo>
                  <a:lnTo>
                    <a:pt x="228566" y="1877777"/>
                  </a:lnTo>
                  <a:lnTo>
                    <a:pt x="204071" y="1838283"/>
                  </a:lnTo>
                  <a:lnTo>
                    <a:pt x="180816" y="1797786"/>
                  </a:lnTo>
                  <a:lnTo>
                    <a:pt x="158832" y="1756323"/>
                  </a:lnTo>
                  <a:lnTo>
                    <a:pt x="138152" y="1713927"/>
                  </a:lnTo>
                  <a:lnTo>
                    <a:pt x="118806" y="1670635"/>
                  </a:lnTo>
                  <a:lnTo>
                    <a:pt x="100827" y="1626482"/>
                  </a:lnTo>
                  <a:lnTo>
                    <a:pt x="84245" y="1581504"/>
                  </a:lnTo>
                  <a:lnTo>
                    <a:pt x="69093" y="1535736"/>
                  </a:lnTo>
                  <a:lnTo>
                    <a:pt x="55401" y="1489213"/>
                  </a:lnTo>
                  <a:lnTo>
                    <a:pt x="43202" y="1441971"/>
                  </a:lnTo>
                  <a:lnTo>
                    <a:pt x="32528" y="1394046"/>
                  </a:lnTo>
                  <a:lnTo>
                    <a:pt x="23408" y="1345473"/>
                  </a:lnTo>
                  <a:lnTo>
                    <a:pt x="15877" y="1296287"/>
                  </a:lnTo>
                  <a:lnTo>
                    <a:pt x="9963" y="1246524"/>
                  </a:lnTo>
                  <a:lnTo>
                    <a:pt x="5799" y="1197384"/>
                  </a:lnTo>
                  <a:lnTo>
                    <a:pt x="5701" y="1196220"/>
                  </a:lnTo>
                  <a:lnTo>
                    <a:pt x="3174" y="1146474"/>
                  </a:lnTo>
                  <a:lnTo>
                    <a:pt x="3079" y="1142999"/>
                  </a:lnTo>
                  <a:lnTo>
                    <a:pt x="2269" y="1095092"/>
                  </a:lnTo>
                  <a:lnTo>
                    <a:pt x="2253" y="1094127"/>
                  </a:lnTo>
                  <a:lnTo>
                    <a:pt x="3105" y="1043711"/>
                  </a:lnTo>
                  <a:lnTo>
                    <a:pt x="5662" y="992802"/>
                  </a:lnTo>
                  <a:lnTo>
                    <a:pt x="9907" y="942401"/>
                  </a:lnTo>
                  <a:lnTo>
                    <a:pt x="15809" y="892543"/>
                  </a:lnTo>
                  <a:lnTo>
                    <a:pt x="15877" y="891971"/>
                  </a:lnTo>
                  <a:lnTo>
                    <a:pt x="23335" y="843264"/>
                  </a:lnTo>
                  <a:lnTo>
                    <a:pt x="23408" y="842787"/>
                  </a:lnTo>
                  <a:lnTo>
                    <a:pt x="27422" y="821408"/>
                  </a:lnTo>
                  <a:lnTo>
                    <a:pt x="25972" y="817809"/>
                  </a:lnTo>
                  <a:close/>
                </a:path>
                <a:path w="518160" h="1899285">
                  <a:moveTo>
                    <a:pt x="517725" y="0"/>
                  </a:moveTo>
                  <a:lnTo>
                    <a:pt x="513451" y="0"/>
                  </a:lnTo>
                  <a:lnTo>
                    <a:pt x="498274" y="12699"/>
                  </a:lnTo>
                  <a:lnTo>
                    <a:pt x="463976" y="38099"/>
                  </a:lnTo>
                  <a:lnTo>
                    <a:pt x="430636" y="76199"/>
                  </a:lnTo>
                  <a:lnTo>
                    <a:pt x="398285" y="101599"/>
                  </a:lnTo>
                  <a:lnTo>
                    <a:pt x="366955" y="139699"/>
                  </a:lnTo>
                  <a:lnTo>
                    <a:pt x="336677" y="165099"/>
                  </a:lnTo>
                  <a:lnTo>
                    <a:pt x="307484" y="203199"/>
                  </a:lnTo>
                  <a:lnTo>
                    <a:pt x="279407" y="241299"/>
                  </a:lnTo>
                  <a:lnTo>
                    <a:pt x="281150" y="241299"/>
                  </a:lnTo>
                  <a:lnTo>
                    <a:pt x="309175" y="203199"/>
                  </a:lnTo>
                  <a:lnTo>
                    <a:pt x="338314" y="165099"/>
                  </a:lnTo>
                  <a:lnTo>
                    <a:pt x="368536" y="139699"/>
                  </a:lnTo>
                  <a:lnTo>
                    <a:pt x="399807" y="101599"/>
                  </a:lnTo>
                  <a:lnTo>
                    <a:pt x="432098" y="76199"/>
                  </a:lnTo>
                  <a:lnTo>
                    <a:pt x="465376" y="38099"/>
                  </a:lnTo>
                  <a:lnTo>
                    <a:pt x="499610" y="12699"/>
                  </a:lnTo>
                  <a:lnTo>
                    <a:pt x="517725" y="0"/>
                  </a:lnTo>
                  <a:close/>
                </a:path>
              </a:pathLst>
            </a:custGeom>
            <a:solidFill>
              <a:srgbClr val="ABAAA9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55" name="object 555"/>
            <p:cNvSpPr/>
            <p:nvPr/>
          </p:nvSpPr>
          <p:spPr>
            <a:xfrm>
              <a:off x="3888510" y="4048011"/>
              <a:ext cx="240665" cy="1078230"/>
            </a:xfrm>
            <a:custGeom>
              <a:avLst/>
              <a:gdLst/>
              <a:ahLst/>
              <a:cxnLst/>
              <a:rect l="l" t="t" r="r" b="b"/>
              <a:pathLst>
                <a:path w="240664" h="1078229">
                  <a:moveTo>
                    <a:pt x="240640" y="1077804"/>
                  </a:moveTo>
                  <a:lnTo>
                    <a:pt x="201818" y="1016875"/>
                  </a:lnTo>
                  <a:lnTo>
                    <a:pt x="178563" y="976378"/>
                  </a:lnTo>
                  <a:lnTo>
                    <a:pt x="156579" y="934914"/>
                  </a:lnTo>
                  <a:lnTo>
                    <a:pt x="135899" y="892519"/>
                  </a:lnTo>
                  <a:lnTo>
                    <a:pt x="116553" y="849227"/>
                  </a:lnTo>
                  <a:lnTo>
                    <a:pt x="98573" y="805074"/>
                  </a:lnTo>
                  <a:lnTo>
                    <a:pt x="81992" y="760096"/>
                  </a:lnTo>
                  <a:lnTo>
                    <a:pt x="66839" y="714328"/>
                  </a:lnTo>
                  <a:lnTo>
                    <a:pt x="53148" y="667805"/>
                  </a:lnTo>
                  <a:lnTo>
                    <a:pt x="40949" y="620563"/>
                  </a:lnTo>
                  <a:lnTo>
                    <a:pt x="30274" y="572638"/>
                  </a:lnTo>
                  <a:lnTo>
                    <a:pt x="21155" y="524065"/>
                  </a:lnTo>
                  <a:lnTo>
                    <a:pt x="13623" y="474879"/>
                  </a:lnTo>
                  <a:lnTo>
                    <a:pt x="7710" y="425116"/>
                  </a:lnTo>
                  <a:lnTo>
                    <a:pt x="3448" y="374811"/>
                  </a:lnTo>
                  <a:lnTo>
                    <a:pt x="867" y="324000"/>
                  </a:lnTo>
                  <a:lnTo>
                    <a:pt x="0" y="272719"/>
                  </a:lnTo>
                  <a:lnTo>
                    <a:pt x="867" y="221437"/>
                  </a:lnTo>
                  <a:lnTo>
                    <a:pt x="3448" y="170627"/>
                  </a:lnTo>
                  <a:lnTo>
                    <a:pt x="7710" y="120324"/>
                  </a:lnTo>
                  <a:lnTo>
                    <a:pt x="13623" y="70563"/>
                  </a:lnTo>
                  <a:lnTo>
                    <a:pt x="21155" y="21379"/>
                  </a:lnTo>
                  <a:lnTo>
                    <a:pt x="25169" y="0"/>
                  </a:lnTo>
                </a:path>
              </a:pathLst>
            </a:custGeom>
            <a:ln w="3175">
              <a:solidFill>
                <a:srgbClr val="ABAAA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556" name="object 556"/>
            <p:cNvPicPr/>
            <p:nvPr/>
          </p:nvPicPr>
          <p:blipFill>
            <a:blip r:embed="rId141" cstate="print"/>
            <a:stretch>
              <a:fillRect/>
            </a:stretch>
          </p:blipFill>
          <p:spPr>
            <a:xfrm>
              <a:off x="4161962" y="3218398"/>
              <a:ext cx="242170" cy="247311"/>
            </a:xfrm>
            <a:prstGeom prst="rect">
              <a:avLst/>
            </a:prstGeom>
          </p:spPr>
        </p:pic>
        <p:sp>
          <p:nvSpPr>
            <p:cNvPr id="557" name="object 557"/>
            <p:cNvSpPr/>
            <p:nvPr/>
          </p:nvSpPr>
          <p:spPr>
            <a:xfrm>
              <a:off x="3886257" y="4044413"/>
              <a:ext cx="238125" cy="1078865"/>
            </a:xfrm>
            <a:custGeom>
              <a:avLst/>
              <a:gdLst/>
              <a:ahLst/>
              <a:cxnLst/>
              <a:rect l="l" t="t" r="r" b="b"/>
              <a:pathLst>
                <a:path w="238125" h="1078864">
                  <a:moveTo>
                    <a:pt x="25972" y="0"/>
                  </a:moveTo>
                  <a:lnTo>
                    <a:pt x="13648" y="74734"/>
                  </a:lnTo>
                  <a:lnTo>
                    <a:pt x="7724" y="124592"/>
                  </a:lnTo>
                  <a:lnTo>
                    <a:pt x="3454" y="174993"/>
                  </a:lnTo>
                  <a:lnTo>
                    <a:pt x="868" y="225901"/>
                  </a:lnTo>
                  <a:lnTo>
                    <a:pt x="0" y="277283"/>
                  </a:lnTo>
                  <a:lnTo>
                    <a:pt x="868" y="328665"/>
                  </a:lnTo>
                  <a:lnTo>
                    <a:pt x="3454" y="379575"/>
                  </a:lnTo>
                  <a:lnTo>
                    <a:pt x="7724" y="429978"/>
                  </a:lnTo>
                  <a:lnTo>
                    <a:pt x="13648" y="479838"/>
                  </a:lnTo>
                  <a:lnTo>
                    <a:pt x="21193" y="529120"/>
                  </a:lnTo>
                  <a:lnTo>
                    <a:pt x="30329" y="577787"/>
                  </a:lnTo>
                  <a:lnTo>
                    <a:pt x="41023" y="625806"/>
                  </a:lnTo>
                  <a:lnTo>
                    <a:pt x="53244" y="673139"/>
                  </a:lnTo>
                  <a:lnTo>
                    <a:pt x="66960" y="719751"/>
                  </a:lnTo>
                  <a:lnTo>
                    <a:pt x="82140" y="765608"/>
                  </a:lnTo>
                  <a:lnTo>
                    <a:pt x="98752" y="810673"/>
                  </a:lnTo>
                  <a:lnTo>
                    <a:pt x="116765" y="854911"/>
                  </a:lnTo>
                  <a:lnTo>
                    <a:pt x="136146" y="898286"/>
                  </a:lnTo>
                  <a:lnTo>
                    <a:pt x="156864" y="940763"/>
                  </a:lnTo>
                  <a:lnTo>
                    <a:pt x="178888" y="982306"/>
                  </a:lnTo>
                  <a:lnTo>
                    <a:pt x="202186" y="1022880"/>
                  </a:lnTo>
                  <a:lnTo>
                    <a:pt x="226726" y="1062450"/>
                  </a:lnTo>
                  <a:lnTo>
                    <a:pt x="237672" y="1078828"/>
                  </a:lnTo>
                </a:path>
              </a:pathLst>
            </a:custGeom>
            <a:ln w="3175">
              <a:solidFill>
                <a:srgbClr val="ABAAA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58" name="object 558"/>
            <p:cNvSpPr/>
            <p:nvPr/>
          </p:nvSpPr>
          <p:spPr>
            <a:xfrm>
              <a:off x="3883832" y="3226603"/>
              <a:ext cx="516255" cy="1896745"/>
            </a:xfrm>
            <a:custGeom>
              <a:avLst/>
              <a:gdLst/>
              <a:ahLst/>
              <a:cxnLst/>
              <a:rect l="l" t="t" r="r" b="b"/>
              <a:pathLst>
                <a:path w="516254" h="1896745">
                  <a:moveTo>
                    <a:pt x="26796" y="813836"/>
                  </a:moveTo>
                  <a:lnTo>
                    <a:pt x="13069" y="897591"/>
                  </a:lnTo>
                  <a:lnTo>
                    <a:pt x="7396" y="946463"/>
                  </a:lnTo>
                  <a:lnTo>
                    <a:pt x="3306" y="995854"/>
                  </a:lnTo>
                  <a:lnTo>
                    <a:pt x="1046" y="1041399"/>
                  </a:lnTo>
                  <a:lnTo>
                    <a:pt x="931" y="1043711"/>
                  </a:lnTo>
                  <a:lnTo>
                    <a:pt x="831" y="1045729"/>
                  </a:lnTo>
                  <a:lnTo>
                    <a:pt x="15" y="1095092"/>
                  </a:lnTo>
                  <a:lnTo>
                    <a:pt x="0" y="1096057"/>
                  </a:lnTo>
                  <a:lnTo>
                    <a:pt x="775" y="1142999"/>
                  </a:lnTo>
                  <a:lnTo>
                    <a:pt x="3185" y="1193799"/>
                  </a:lnTo>
                  <a:lnTo>
                    <a:pt x="7396" y="1245626"/>
                  </a:lnTo>
                  <a:lnTo>
                    <a:pt x="13069" y="1294493"/>
                  </a:lnTo>
                  <a:lnTo>
                    <a:pt x="20298" y="1342810"/>
                  </a:lnTo>
                  <a:lnTo>
                    <a:pt x="29052" y="1390543"/>
                  </a:lnTo>
                  <a:lnTo>
                    <a:pt x="39301" y="1437660"/>
                  </a:lnTo>
                  <a:lnTo>
                    <a:pt x="51017" y="1484127"/>
                  </a:lnTo>
                  <a:lnTo>
                    <a:pt x="64169" y="1529911"/>
                  </a:lnTo>
                  <a:lnTo>
                    <a:pt x="78728" y="1574978"/>
                  </a:lnTo>
                  <a:lnTo>
                    <a:pt x="94665" y="1619296"/>
                  </a:lnTo>
                  <a:lnTo>
                    <a:pt x="111949" y="1662831"/>
                  </a:lnTo>
                  <a:lnTo>
                    <a:pt x="130551" y="1705550"/>
                  </a:lnTo>
                  <a:lnTo>
                    <a:pt x="150442" y="1747420"/>
                  </a:lnTo>
                  <a:lnTo>
                    <a:pt x="171592" y="1788407"/>
                  </a:lnTo>
                  <a:lnTo>
                    <a:pt x="193972" y="1828479"/>
                  </a:lnTo>
                  <a:lnTo>
                    <a:pt x="217552" y="1867601"/>
                  </a:lnTo>
                  <a:lnTo>
                    <a:pt x="240097" y="1896637"/>
                  </a:lnTo>
                  <a:lnTo>
                    <a:pt x="229151" y="1880259"/>
                  </a:lnTo>
                  <a:lnTo>
                    <a:pt x="204611" y="1840689"/>
                  </a:lnTo>
                  <a:lnTo>
                    <a:pt x="181313" y="1800115"/>
                  </a:lnTo>
                  <a:lnTo>
                    <a:pt x="159289" y="1758572"/>
                  </a:lnTo>
                  <a:lnTo>
                    <a:pt x="138571" y="1716095"/>
                  </a:lnTo>
                  <a:lnTo>
                    <a:pt x="119189" y="1672720"/>
                  </a:lnTo>
                  <a:lnTo>
                    <a:pt x="101177" y="1628482"/>
                  </a:lnTo>
                  <a:lnTo>
                    <a:pt x="84565" y="1583417"/>
                  </a:lnTo>
                  <a:lnTo>
                    <a:pt x="69385" y="1537561"/>
                  </a:lnTo>
                  <a:lnTo>
                    <a:pt x="55669" y="1490948"/>
                  </a:lnTo>
                  <a:lnTo>
                    <a:pt x="43448" y="1443615"/>
                  </a:lnTo>
                  <a:lnTo>
                    <a:pt x="32754" y="1395597"/>
                  </a:lnTo>
                  <a:lnTo>
                    <a:pt x="23618" y="1346929"/>
                  </a:lnTo>
                  <a:lnTo>
                    <a:pt x="16073" y="1297647"/>
                  </a:lnTo>
                  <a:lnTo>
                    <a:pt x="10149" y="1247787"/>
                  </a:lnTo>
                  <a:lnTo>
                    <a:pt x="5879" y="1197384"/>
                  </a:lnTo>
                  <a:lnTo>
                    <a:pt x="3293" y="1146474"/>
                  </a:lnTo>
                  <a:lnTo>
                    <a:pt x="2441" y="1096057"/>
                  </a:lnTo>
                  <a:lnTo>
                    <a:pt x="2424" y="1095092"/>
                  </a:lnTo>
                  <a:lnTo>
                    <a:pt x="3259" y="1045729"/>
                  </a:lnTo>
                  <a:lnTo>
                    <a:pt x="5879" y="992802"/>
                  </a:lnTo>
                  <a:lnTo>
                    <a:pt x="10149" y="942401"/>
                  </a:lnTo>
                  <a:lnTo>
                    <a:pt x="16073" y="892543"/>
                  </a:lnTo>
                  <a:lnTo>
                    <a:pt x="23618" y="843264"/>
                  </a:lnTo>
                  <a:lnTo>
                    <a:pt x="28397" y="817809"/>
                  </a:lnTo>
                  <a:lnTo>
                    <a:pt x="26796" y="813836"/>
                  </a:lnTo>
                  <a:close/>
                </a:path>
                <a:path w="516254" h="1896745">
                  <a:moveTo>
                    <a:pt x="311429" y="201215"/>
                  </a:moveTo>
                  <a:lnTo>
                    <a:pt x="295193" y="215899"/>
                  </a:lnTo>
                  <a:lnTo>
                    <a:pt x="273787" y="253999"/>
                  </a:lnTo>
                  <a:lnTo>
                    <a:pt x="294761" y="241299"/>
                  </a:lnTo>
                  <a:lnTo>
                    <a:pt x="281831" y="241299"/>
                  </a:lnTo>
                  <a:lnTo>
                    <a:pt x="309909" y="203199"/>
                  </a:lnTo>
                  <a:lnTo>
                    <a:pt x="311429" y="201215"/>
                  </a:lnTo>
                  <a:close/>
                </a:path>
                <a:path w="516254" h="1896745">
                  <a:moveTo>
                    <a:pt x="349139" y="156679"/>
                  </a:moveTo>
                  <a:lnTo>
                    <a:pt x="339102" y="165099"/>
                  </a:lnTo>
                  <a:lnTo>
                    <a:pt x="311429" y="201215"/>
                  </a:lnTo>
                  <a:lnTo>
                    <a:pt x="323277" y="190499"/>
                  </a:lnTo>
                  <a:lnTo>
                    <a:pt x="349139" y="156679"/>
                  </a:lnTo>
                  <a:close/>
                </a:path>
                <a:path w="516254" h="1896745">
                  <a:moveTo>
                    <a:pt x="515876" y="0"/>
                  </a:moveTo>
                  <a:lnTo>
                    <a:pt x="510849" y="0"/>
                  </a:lnTo>
                  <a:lnTo>
                    <a:pt x="478881" y="25399"/>
                  </a:lnTo>
                  <a:lnTo>
                    <a:pt x="445833" y="50799"/>
                  </a:lnTo>
                  <a:lnTo>
                    <a:pt x="413720" y="88899"/>
                  </a:lnTo>
                  <a:lnTo>
                    <a:pt x="382569" y="114299"/>
                  </a:lnTo>
                  <a:lnTo>
                    <a:pt x="352412" y="152399"/>
                  </a:lnTo>
                  <a:lnTo>
                    <a:pt x="349139" y="156679"/>
                  </a:lnTo>
                  <a:lnTo>
                    <a:pt x="369379" y="139699"/>
                  </a:lnTo>
                  <a:lnTo>
                    <a:pt x="400709" y="101599"/>
                  </a:lnTo>
                  <a:lnTo>
                    <a:pt x="433060" y="76199"/>
                  </a:lnTo>
                  <a:lnTo>
                    <a:pt x="466401" y="38099"/>
                  </a:lnTo>
                  <a:lnTo>
                    <a:pt x="500699" y="12699"/>
                  </a:lnTo>
                  <a:lnTo>
                    <a:pt x="515876" y="0"/>
                  </a:lnTo>
                  <a:close/>
                </a:path>
              </a:pathLst>
            </a:custGeom>
            <a:solidFill>
              <a:srgbClr val="ABAAA9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59" name="object 559"/>
            <p:cNvSpPr/>
            <p:nvPr/>
          </p:nvSpPr>
          <p:spPr>
            <a:xfrm>
              <a:off x="3886257" y="4044413"/>
              <a:ext cx="238125" cy="1078865"/>
            </a:xfrm>
            <a:custGeom>
              <a:avLst/>
              <a:gdLst/>
              <a:ahLst/>
              <a:cxnLst/>
              <a:rect l="l" t="t" r="r" b="b"/>
              <a:pathLst>
                <a:path w="238125" h="1078864">
                  <a:moveTo>
                    <a:pt x="237672" y="1078828"/>
                  </a:moveTo>
                  <a:lnTo>
                    <a:pt x="202186" y="1022880"/>
                  </a:lnTo>
                  <a:lnTo>
                    <a:pt x="178888" y="982306"/>
                  </a:lnTo>
                  <a:lnTo>
                    <a:pt x="156864" y="940763"/>
                  </a:lnTo>
                  <a:lnTo>
                    <a:pt x="136146" y="898286"/>
                  </a:lnTo>
                  <a:lnTo>
                    <a:pt x="116765" y="854911"/>
                  </a:lnTo>
                  <a:lnTo>
                    <a:pt x="98752" y="810673"/>
                  </a:lnTo>
                  <a:lnTo>
                    <a:pt x="82140" y="765608"/>
                  </a:lnTo>
                  <a:lnTo>
                    <a:pt x="66960" y="719751"/>
                  </a:lnTo>
                  <a:lnTo>
                    <a:pt x="53244" y="673139"/>
                  </a:lnTo>
                  <a:lnTo>
                    <a:pt x="41023" y="625806"/>
                  </a:lnTo>
                  <a:lnTo>
                    <a:pt x="30329" y="577787"/>
                  </a:lnTo>
                  <a:lnTo>
                    <a:pt x="21193" y="529120"/>
                  </a:lnTo>
                  <a:lnTo>
                    <a:pt x="13648" y="479838"/>
                  </a:lnTo>
                  <a:lnTo>
                    <a:pt x="7724" y="429978"/>
                  </a:lnTo>
                  <a:lnTo>
                    <a:pt x="3454" y="379575"/>
                  </a:lnTo>
                  <a:lnTo>
                    <a:pt x="868" y="328665"/>
                  </a:lnTo>
                  <a:lnTo>
                    <a:pt x="0" y="277283"/>
                  </a:lnTo>
                  <a:lnTo>
                    <a:pt x="868" y="225901"/>
                  </a:lnTo>
                  <a:lnTo>
                    <a:pt x="3454" y="174993"/>
                  </a:lnTo>
                  <a:lnTo>
                    <a:pt x="7724" y="124592"/>
                  </a:lnTo>
                  <a:lnTo>
                    <a:pt x="13648" y="74734"/>
                  </a:lnTo>
                  <a:lnTo>
                    <a:pt x="21193" y="25455"/>
                  </a:lnTo>
                  <a:lnTo>
                    <a:pt x="25972" y="0"/>
                  </a:lnTo>
                </a:path>
              </a:pathLst>
            </a:custGeom>
            <a:ln w="3175">
              <a:solidFill>
                <a:srgbClr val="ABAAA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560" name="object 560"/>
            <p:cNvPicPr/>
            <p:nvPr/>
          </p:nvPicPr>
          <p:blipFill>
            <a:blip r:embed="rId142" cstate="print"/>
            <a:stretch>
              <a:fillRect/>
            </a:stretch>
          </p:blipFill>
          <p:spPr>
            <a:xfrm>
              <a:off x="4157469" y="3219570"/>
              <a:ext cx="242389" cy="248963"/>
            </a:xfrm>
            <a:prstGeom prst="rect">
              <a:avLst/>
            </a:prstGeom>
          </p:spPr>
        </p:pic>
        <p:sp>
          <p:nvSpPr>
            <p:cNvPr id="561" name="object 561"/>
            <p:cNvSpPr/>
            <p:nvPr/>
          </p:nvSpPr>
          <p:spPr>
            <a:xfrm>
              <a:off x="3883832" y="4040439"/>
              <a:ext cx="234950" cy="1080135"/>
            </a:xfrm>
            <a:custGeom>
              <a:avLst/>
              <a:gdLst/>
              <a:ahLst/>
              <a:cxnLst/>
              <a:rect l="l" t="t" r="r" b="b"/>
              <a:pathLst>
                <a:path w="234950" h="1080135">
                  <a:moveTo>
                    <a:pt x="26796" y="0"/>
                  </a:moveTo>
                  <a:lnTo>
                    <a:pt x="13069" y="83755"/>
                  </a:lnTo>
                  <a:lnTo>
                    <a:pt x="7396" y="132627"/>
                  </a:lnTo>
                  <a:lnTo>
                    <a:pt x="3306" y="182018"/>
                  </a:lnTo>
                  <a:lnTo>
                    <a:pt x="831" y="231893"/>
                  </a:lnTo>
                  <a:lnTo>
                    <a:pt x="0" y="282221"/>
                  </a:lnTo>
                  <a:lnTo>
                    <a:pt x="831" y="332539"/>
                  </a:lnTo>
                  <a:lnTo>
                    <a:pt x="3306" y="382406"/>
                  </a:lnTo>
                  <a:lnTo>
                    <a:pt x="7396" y="431790"/>
                  </a:lnTo>
                  <a:lnTo>
                    <a:pt x="13069" y="480657"/>
                  </a:lnTo>
                  <a:lnTo>
                    <a:pt x="20298" y="528974"/>
                  </a:lnTo>
                  <a:lnTo>
                    <a:pt x="29052" y="576707"/>
                  </a:lnTo>
                  <a:lnTo>
                    <a:pt x="39301" y="623824"/>
                  </a:lnTo>
                  <a:lnTo>
                    <a:pt x="51017" y="670291"/>
                  </a:lnTo>
                  <a:lnTo>
                    <a:pt x="64169" y="716075"/>
                  </a:lnTo>
                  <a:lnTo>
                    <a:pt x="78728" y="761142"/>
                  </a:lnTo>
                  <a:lnTo>
                    <a:pt x="94665" y="805460"/>
                  </a:lnTo>
                  <a:lnTo>
                    <a:pt x="111949" y="848995"/>
                  </a:lnTo>
                  <a:lnTo>
                    <a:pt x="130551" y="891714"/>
                  </a:lnTo>
                  <a:lnTo>
                    <a:pt x="150442" y="933584"/>
                  </a:lnTo>
                  <a:lnTo>
                    <a:pt x="171592" y="974571"/>
                  </a:lnTo>
                  <a:lnTo>
                    <a:pt x="193972" y="1014643"/>
                  </a:lnTo>
                  <a:lnTo>
                    <a:pt x="217552" y="1053765"/>
                  </a:lnTo>
                  <a:lnTo>
                    <a:pt x="234650" y="1080115"/>
                  </a:lnTo>
                </a:path>
              </a:pathLst>
            </a:custGeom>
            <a:ln w="3175">
              <a:solidFill>
                <a:srgbClr val="ABAAA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62" name="object 562"/>
            <p:cNvSpPr/>
            <p:nvPr/>
          </p:nvSpPr>
          <p:spPr>
            <a:xfrm>
              <a:off x="3881428" y="3226603"/>
              <a:ext cx="513715" cy="1894205"/>
            </a:xfrm>
            <a:custGeom>
              <a:avLst/>
              <a:gdLst/>
              <a:ahLst/>
              <a:cxnLst/>
              <a:rect l="l" t="t" r="r" b="b"/>
              <a:pathLst>
                <a:path w="513714" h="1894204">
                  <a:moveTo>
                    <a:pt x="27637" y="809958"/>
                  </a:moveTo>
                  <a:lnTo>
                    <a:pt x="20427" y="849270"/>
                  </a:lnTo>
                  <a:lnTo>
                    <a:pt x="20340" y="849747"/>
                  </a:lnTo>
                  <a:lnTo>
                    <a:pt x="13182" y="897591"/>
                  </a:lnTo>
                  <a:lnTo>
                    <a:pt x="13096" y="898164"/>
                  </a:lnTo>
                  <a:lnTo>
                    <a:pt x="7489" y="946463"/>
                  </a:lnTo>
                  <a:lnTo>
                    <a:pt x="7411" y="947133"/>
                  </a:lnTo>
                  <a:lnTo>
                    <a:pt x="3377" y="995854"/>
                  </a:lnTo>
                  <a:lnTo>
                    <a:pt x="876" y="1045729"/>
                  </a:lnTo>
                  <a:lnTo>
                    <a:pt x="15" y="1096057"/>
                  </a:lnTo>
                  <a:lnTo>
                    <a:pt x="0" y="1097022"/>
                  </a:lnTo>
                  <a:lnTo>
                    <a:pt x="760" y="1142999"/>
                  </a:lnTo>
                  <a:lnTo>
                    <a:pt x="833" y="1147438"/>
                  </a:lnTo>
                  <a:lnTo>
                    <a:pt x="3134" y="1193799"/>
                  </a:lnTo>
                  <a:lnTo>
                    <a:pt x="3256" y="1196242"/>
                  </a:lnTo>
                  <a:lnTo>
                    <a:pt x="3313" y="1197403"/>
                  </a:lnTo>
                  <a:lnTo>
                    <a:pt x="7307" y="1245626"/>
                  </a:lnTo>
                  <a:lnTo>
                    <a:pt x="13096" y="1295844"/>
                  </a:lnTo>
                  <a:lnTo>
                    <a:pt x="20340" y="1344255"/>
                  </a:lnTo>
                  <a:lnTo>
                    <a:pt x="29112" y="1392080"/>
                  </a:lnTo>
                  <a:lnTo>
                    <a:pt x="39382" y="1439288"/>
                  </a:lnTo>
                  <a:lnTo>
                    <a:pt x="51138" y="1485899"/>
                  </a:lnTo>
                  <a:lnTo>
                    <a:pt x="64301" y="1531717"/>
                  </a:lnTo>
                  <a:lnTo>
                    <a:pt x="78890" y="1576871"/>
                  </a:lnTo>
                  <a:lnTo>
                    <a:pt x="94859" y="1621274"/>
                  </a:lnTo>
                  <a:lnTo>
                    <a:pt x="112179" y="1664892"/>
                  </a:lnTo>
                  <a:lnTo>
                    <a:pt x="130819" y="1707693"/>
                  </a:lnTo>
                  <a:lnTo>
                    <a:pt x="150751" y="1749643"/>
                  </a:lnTo>
                  <a:lnTo>
                    <a:pt x="171944" y="1790708"/>
                  </a:lnTo>
                  <a:lnTo>
                    <a:pt x="194369" y="1830856"/>
                  </a:lnTo>
                  <a:lnTo>
                    <a:pt x="217997" y="1870053"/>
                  </a:lnTo>
                  <a:lnTo>
                    <a:pt x="237054" y="1893951"/>
                  </a:lnTo>
                  <a:lnTo>
                    <a:pt x="219955" y="1867601"/>
                  </a:lnTo>
                  <a:lnTo>
                    <a:pt x="196375" y="1828479"/>
                  </a:lnTo>
                  <a:lnTo>
                    <a:pt x="173996" y="1788407"/>
                  </a:lnTo>
                  <a:lnTo>
                    <a:pt x="152846" y="1747420"/>
                  </a:lnTo>
                  <a:lnTo>
                    <a:pt x="132955" y="1705550"/>
                  </a:lnTo>
                  <a:lnTo>
                    <a:pt x="114352" y="1662831"/>
                  </a:lnTo>
                  <a:lnTo>
                    <a:pt x="97068" y="1619296"/>
                  </a:lnTo>
                  <a:lnTo>
                    <a:pt x="81131" y="1574978"/>
                  </a:lnTo>
                  <a:lnTo>
                    <a:pt x="66572" y="1529911"/>
                  </a:lnTo>
                  <a:lnTo>
                    <a:pt x="53420" y="1484127"/>
                  </a:lnTo>
                  <a:lnTo>
                    <a:pt x="41705" y="1437660"/>
                  </a:lnTo>
                  <a:lnTo>
                    <a:pt x="31455" y="1390543"/>
                  </a:lnTo>
                  <a:lnTo>
                    <a:pt x="22701" y="1342810"/>
                  </a:lnTo>
                  <a:lnTo>
                    <a:pt x="15473" y="1294493"/>
                  </a:lnTo>
                  <a:lnTo>
                    <a:pt x="9799" y="1245626"/>
                  </a:lnTo>
                  <a:lnTo>
                    <a:pt x="5806" y="1197403"/>
                  </a:lnTo>
                  <a:lnTo>
                    <a:pt x="3287" y="1147438"/>
                  </a:lnTo>
                  <a:lnTo>
                    <a:pt x="2419" y="1097022"/>
                  </a:lnTo>
                  <a:lnTo>
                    <a:pt x="2403" y="1096057"/>
                  </a:lnTo>
                  <a:lnTo>
                    <a:pt x="3220" y="1046595"/>
                  </a:lnTo>
                  <a:lnTo>
                    <a:pt x="3235" y="1045729"/>
                  </a:lnTo>
                  <a:lnTo>
                    <a:pt x="5672" y="996621"/>
                  </a:lnTo>
                  <a:lnTo>
                    <a:pt x="5710" y="995854"/>
                  </a:lnTo>
                  <a:lnTo>
                    <a:pt x="9744" y="947133"/>
                  </a:lnTo>
                  <a:lnTo>
                    <a:pt x="9799" y="946463"/>
                  </a:lnTo>
                  <a:lnTo>
                    <a:pt x="15406" y="898164"/>
                  </a:lnTo>
                  <a:lnTo>
                    <a:pt x="15473" y="897591"/>
                  </a:lnTo>
                  <a:lnTo>
                    <a:pt x="22630" y="849747"/>
                  </a:lnTo>
                  <a:lnTo>
                    <a:pt x="22701" y="849270"/>
                  </a:lnTo>
                  <a:lnTo>
                    <a:pt x="29199" y="813836"/>
                  </a:lnTo>
                  <a:lnTo>
                    <a:pt x="27637" y="809958"/>
                  </a:lnTo>
                  <a:close/>
                </a:path>
                <a:path w="513714" h="1894204">
                  <a:moveTo>
                    <a:pt x="513252" y="0"/>
                  </a:moveTo>
                  <a:lnTo>
                    <a:pt x="508904" y="0"/>
                  </a:lnTo>
                  <a:lnTo>
                    <a:pt x="479855" y="25399"/>
                  </a:lnTo>
                  <a:lnTo>
                    <a:pt x="446741" y="50799"/>
                  </a:lnTo>
                  <a:lnTo>
                    <a:pt x="414563" y="88899"/>
                  </a:lnTo>
                  <a:lnTo>
                    <a:pt x="383349" y="114299"/>
                  </a:lnTo>
                  <a:lnTo>
                    <a:pt x="353131" y="152399"/>
                  </a:lnTo>
                  <a:lnTo>
                    <a:pt x="323937" y="177799"/>
                  </a:lnTo>
                  <a:lnTo>
                    <a:pt x="295796" y="215899"/>
                  </a:lnTo>
                  <a:lnTo>
                    <a:pt x="271655" y="253999"/>
                  </a:lnTo>
                  <a:lnTo>
                    <a:pt x="277951" y="250865"/>
                  </a:lnTo>
                  <a:lnTo>
                    <a:pt x="297597" y="215899"/>
                  </a:lnTo>
                  <a:lnTo>
                    <a:pt x="325680" y="190499"/>
                  </a:lnTo>
                  <a:lnTo>
                    <a:pt x="354815" y="152399"/>
                  </a:lnTo>
                  <a:lnTo>
                    <a:pt x="384973" y="114299"/>
                  </a:lnTo>
                  <a:lnTo>
                    <a:pt x="416123" y="88899"/>
                  </a:lnTo>
                  <a:lnTo>
                    <a:pt x="448237" y="50799"/>
                  </a:lnTo>
                  <a:lnTo>
                    <a:pt x="481284" y="25399"/>
                  </a:lnTo>
                  <a:lnTo>
                    <a:pt x="513252" y="0"/>
                  </a:lnTo>
                  <a:close/>
                </a:path>
                <a:path w="513714" h="1894204">
                  <a:moveTo>
                    <a:pt x="297164" y="241299"/>
                  </a:moveTo>
                  <a:lnTo>
                    <a:pt x="277951" y="250865"/>
                  </a:lnTo>
                  <a:lnTo>
                    <a:pt x="276190" y="253999"/>
                  </a:lnTo>
                  <a:lnTo>
                    <a:pt x="297164" y="241299"/>
                  </a:lnTo>
                  <a:close/>
                </a:path>
              </a:pathLst>
            </a:custGeom>
            <a:solidFill>
              <a:srgbClr val="ABAAA9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63" name="object 563"/>
            <p:cNvSpPr/>
            <p:nvPr/>
          </p:nvSpPr>
          <p:spPr>
            <a:xfrm>
              <a:off x="3883832" y="4040439"/>
              <a:ext cx="234950" cy="1080135"/>
            </a:xfrm>
            <a:custGeom>
              <a:avLst/>
              <a:gdLst/>
              <a:ahLst/>
              <a:cxnLst/>
              <a:rect l="l" t="t" r="r" b="b"/>
              <a:pathLst>
                <a:path w="234950" h="1080135">
                  <a:moveTo>
                    <a:pt x="234650" y="1080115"/>
                  </a:moveTo>
                  <a:lnTo>
                    <a:pt x="193972" y="1014643"/>
                  </a:lnTo>
                  <a:lnTo>
                    <a:pt x="171592" y="974571"/>
                  </a:lnTo>
                  <a:lnTo>
                    <a:pt x="150442" y="933584"/>
                  </a:lnTo>
                  <a:lnTo>
                    <a:pt x="130551" y="891714"/>
                  </a:lnTo>
                  <a:lnTo>
                    <a:pt x="111949" y="848995"/>
                  </a:lnTo>
                  <a:lnTo>
                    <a:pt x="94665" y="805460"/>
                  </a:lnTo>
                  <a:lnTo>
                    <a:pt x="78728" y="761142"/>
                  </a:lnTo>
                  <a:lnTo>
                    <a:pt x="64169" y="716075"/>
                  </a:lnTo>
                  <a:lnTo>
                    <a:pt x="51017" y="670291"/>
                  </a:lnTo>
                  <a:lnTo>
                    <a:pt x="39301" y="623824"/>
                  </a:lnTo>
                  <a:lnTo>
                    <a:pt x="29052" y="576707"/>
                  </a:lnTo>
                  <a:lnTo>
                    <a:pt x="20298" y="528974"/>
                  </a:lnTo>
                  <a:lnTo>
                    <a:pt x="13069" y="480657"/>
                  </a:lnTo>
                  <a:lnTo>
                    <a:pt x="7396" y="431790"/>
                  </a:lnTo>
                  <a:lnTo>
                    <a:pt x="3306" y="382406"/>
                  </a:lnTo>
                  <a:lnTo>
                    <a:pt x="831" y="332539"/>
                  </a:lnTo>
                  <a:lnTo>
                    <a:pt x="0" y="282221"/>
                  </a:lnTo>
                  <a:lnTo>
                    <a:pt x="831" y="231893"/>
                  </a:lnTo>
                  <a:lnTo>
                    <a:pt x="3306" y="182018"/>
                  </a:lnTo>
                  <a:lnTo>
                    <a:pt x="7396" y="132627"/>
                  </a:lnTo>
                  <a:lnTo>
                    <a:pt x="13069" y="83755"/>
                  </a:lnTo>
                  <a:lnTo>
                    <a:pt x="20298" y="35434"/>
                  </a:lnTo>
                  <a:lnTo>
                    <a:pt x="26796" y="0"/>
                  </a:lnTo>
                </a:path>
              </a:pathLst>
            </a:custGeom>
            <a:ln w="3175">
              <a:solidFill>
                <a:srgbClr val="ABAAA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564" name="object 564"/>
            <p:cNvPicPr/>
            <p:nvPr/>
          </p:nvPicPr>
          <p:blipFill>
            <a:blip r:embed="rId143" cstate="print"/>
            <a:stretch>
              <a:fillRect/>
            </a:stretch>
          </p:blipFill>
          <p:spPr>
            <a:xfrm>
              <a:off x="4152934" y="3220948"/>
              <a:ext cx="241896" cy="250435"/>
            </a:xfrm>
            <a:prstGeom prst="rect">
              <a:avLst/>
            </a:prstGeom>
          </p:spPr>
        </p:pic>
        <p:sp>
          <p:nvSpPr>
            <p:cNvPr id="565" name="object 565"/>
            <p:cNvSpPr/>
            <p:nvPr/>
          </p:nvSpPr>
          <p:spPr>
            <a:xfrm>
              <a:off x="3881428" y="4036562"/>
              <a:ext cx="231775" cy="1081405"/>
            </a:xfrm>
            <a:custGeom>
              <a:avLst/>
              <a:gdLst/>
              <a:ahLst/>
              <a:cxnLst/>
              <a:rect l="l" t="t" r="r" b="b"/>
              <a:pathLst>
                <a:path w="231775" h="1081404">
                  <a:moveTo>
                    <a:pt x="27637" y="0"/>
                  </a:moveTo>
                  <a:lnTo>
                    <a:pt x="20340" y="39788"/>
                  </a:lnTo>
                  <a:lnTo>
                    <a:pt x="13096" y="88205"/>
                  </a:lnTo>
                  <a:lnTo>
                    <a:pt x="7411" y="137174"/>
                  </a:lnTo>
                  <a:lnTo>
                    <a:pt x="3313" y="186662"/>
                  </a:lnTo>
                  <a:lnTo>
                    <a:pt x="833" y="236637"/>
                  </a:lnTo>
                  <a:lnTo>
                    <a:pt x="0" y="287063"/>
                  </a:lnTo>
                  <a:lnTo>
                    <a:pt x="833" y="337479"/>
                  </a:lnTo>
                  <a:lnTo>
                    <a:pt x="3313" y="387444"/>
                  </a:lnTo>
                  <a:lnTo>
                    <a:pt x="7411" y="436924"/>
                  </a:lnTo>
                  <a:lnTo>
                    <a:pt x="13096" y="485885"/>
                  </a:lnTo>
                  <a:lnTo>
                    <a:pt x="20340" y="534296"/>
                  </a:lnTo>
                  <a:lnTo>
                    <a:pt x="29112" y="582122"/>
                  </a:lnTo>
                  <a:lnTo>
                    <a:pt x="39382" y="629329"/>
                  </a:lnTo>
                  <a:lnTo>
                    <a:pt x="51122" y="675886"/>
                  </a:lnTo>
                  <a:lnTo>
                    <a:pt x="64301" y="721758"/>
                  </a:lnTo>
                  <a:lnTo>
                    <a:pt x="78890" y="766912"/>
                  </a:lnTo>
                  <a:lnTo>
                    <a:pt x="94859" y="811315"/>
                  </a:lnTo>
                  <a:lnTo>
                    <a:pt x="112179" y="854934"/>
                  </a:lnTo>
                  <a:lnTo>
                    <a:pt x="130819" y="897735"/>
                  </a:lnTo>
                  <a:lnTo>
                    <a:pt x="150751" y="939684"/>
                  </a:lnTo>
                  <a:lnTo>
                    <a:pt x="171944" y="980750"/>
                  </a:lnTo>
                  <a:lnTo>
                    <a:pt x="194369" y="1020898"/>
                  </a:lnTo>
                  <a:lnTo>
                    <a:pt x="217997" y="1060094"/>
                  </a:lnTo>
                  <a:lnTo>
                    <a:pt x="231536" y="1080955"/>
                  </a:lnTo>
                </a:path>
              </a:pathLst>
            </a:custGeom>
            <a:ln w="3175">
              <a:solidFill>
                <a:srgbClr val="ABAAA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66" name="object 566"/>
            <p:cNvSpPr/>
            <p:nvPr/>
          </p:nvSpPr>
          <p:spPr>
            <a:xfrm>
              <a:off x="3879191" y="3226603"/>
              <a:ext cx="511175" cy="1891030"/>
            </a:xfrm>
            <a:custGeom>
              <a:avLst/>
              <a:gdLst/>
              <a:ahLst/>
              <a:cxnLst/>
              <a:rect l="l" t="t" r="r" b="b"/>
              <a:pathLst>
                <a:path w="511175" h="1891029">
                  <a:moveTo>
                    <a:pt x="28411" y="806329"/>
                  </a:moveTo>
                  <a:lnTo>
                    <a:pt x="20450" y="849747"/>
                  </a:lnTo>
                  <a:lnTo>
                    <a:pt x="20360" y="850235"/>
                  </a:lnTo>
                  <a:lnTo>
                    <a:pt x="13191" y="898164"/>
                  </a:lnTo>
                  <a:lnTo>
                    <a:pt x="13104" y="898745"/>
                  </a:lnTo>
                  <a:lnTo>
                    <a:pt x="7487" y="947133"/>
                  </a:lnTo>
                  <a:lnTo>
                    <a:pt x="7408" y="947808"/>
                  </a:lnTo>
                  <a:lnTo>
                    <a:pt x="3367" y="996621"/>
                  </a:lnTo>
                  <a:lnTo>
                    <a:pt x="3303" y="997392"/>
                  </a:lnTo>
                  <a:lnTo>
                    <a:pt x="861" y="1046595"/>
                  </a:lnTo>
                  <a:lnTo>
                    <a:pt x="818" y="1047463"/>
                  </a:lnTo>
                  <a:lnTo>
                    <a:pt x="0" y="1097022"/>
                  </a:lnTo>
                  <a:lnTo>
                    <a:pt x="98" y="1104899"/>
                  </a:lnTo>
                  <a:lnTo>
                    <a:pt x="727" y="1142999"/>
                  </a:lnTo>
                  <a:lnTo>
                    <a:pt x="3246" y="1197403"/>
                  </a:lnTo>
                  <a:lnTo>
                    <a:pt x="7304" y="1246882"/>
                  </a:lnTo>
                  <a:lnTo>
                    <a:pt x="7408" y="1248141"/>
                  </a:lnTo>
                  <a:lnTo>
                    <a:pt x="13104" y="1297199"/>
                  </a:lnTo>
                  <a:lnTo>
                    <a:pt x="20360" y="1345705"/>
                  </a:lnTo>
                  <a:lnTo>
                    <a:pt x="29148" y="1393625"/>
                  </a:lnTo>
                  <a:lnTo>
                    <a:pt x="39437" y="1440926"/>
                  </a:lnTo>
                  <a:lnTo>
                    <a:pt x="51198" y="1487575"/>
                  </a:lnTo>
                  <a:lnTo>
                    <a:pt x="64401" y="1533539"/>
                  </a:lnTo>
                  <a:lnTo>
                    <a:pt x="79016" y="1578783"/>
                  </a:lnTo>
                  <a:lnTo>
                    <a:pt x="95014" y="1623275"/>
                  </a:lnTo>
                  <a:lnTo>
                    <a:pt x="112365" y="1666981"/>
                  </a:lnTo>
                  <a:lnTo>
                    <a:pt x="131039" y="1709868"/>
                  </a:lnTo>
                  <a:lnTo>
                    <a:pt x="151007" y="1751902"/>
                  </a:lnTo>
                  <a:lnTo>
                    <a:pt x="172239" y="1793050"/>
                  </a:lnTo>
                  <a:lnTo>
                    <a:pt x="194705" y="1833279"/>
                  </a:lnTo>
                  <a:lnTo>
                    <a:pt x="218376" y="1872555"/>
                  </a:lnTo>
                  <a:lnTo>
                    <a:pt x="233773" y="1890914"/>
                  </a:lnTo>
                  <a:lnTo>
                    <a:pt x="220234" y="1870053"/>
                  </a:lnTo>
                  <a:lnTo>
                    <a:pt x="196607" y="1830856"/>
                  </a:lnTo>
                  <a:lnTo>
                    <a:pt x="174181" y="1790708"/>
                  </a:lnTo>
                  <a:lnTo>
                    <a:pt x="152988" y="1749643"/>
                  </a:lnTo>
                  <a:lnTo>
                    <a:pt x="133056" y="1707693"/>
                  </a:lnTo>
                  <a:lnTo>
                    <a:pt x="114416" y="1664892"/>
                  </a:lnTo>
                  <a:lnTo>
                    <a:pt x="97096" y="1621274"/>
                  </a:lnTo>
                  <a:lnTo>
                    <a:pt x="81127" y="1576871"/>
                  </a:lnTo>
                  <a:lnTo>
                    <a:pt x="66538" y="1531717"/>
                  </a:lnTo>
                  <a:lnTo>
                    <a:pt x="53375" y="1485899"/>
                  </a:lnTo>
                  <a:lnTo>
                    <a:pt x="41619" y="1439288"/>
                  </a:lnTo>
                  <a:lnTo>
                    <a:pt x="31349" y="1392080"/>
                  </a:lnTo>
                  <a:lnTo>
                    <a:pt x="22577" y="1344255"/>
                  </a:lnTo>
                  <a:lnTo>
                    <a:pt x="15334" y="1295844"/>
                  </a:lnTo>
                  <a:lnTo>
                    <a:pt x="9648" y="1246882"/>
                  </a:lnTo>
                  <a:lnTo>
                    <a:pt x="5647" y="1198564"/>
                  </a:lnTo>
                  <a:lnTo>
                    <a:pt x="3123" y="1148501"/>
                  </a:lnTo>
                  <a:lnTo>
                    <a:pt x="2367" y="1104899"/>
                  </a:lnTo>
                  <a:lnTo>
                    <a:pt x="2253" y="1097987"/>
                  </a:lnTo>
                  <a:lnTo>
                    <a:pt x="3056" y="1047463"/>
                  </a:lnTo>
                  <a:lnTo>
                    <a:pt x="5512" y="997392"/>
                  </a:lnTo>
                  <a:lnTo>
                    <a:pt x="9592" y="947808"/>
                  </a:lnTo>
                  <a:lnTo>
                    <a:pt x="9648" y="947133"/>
                  </a:lnTo>
                  <a:lnTo>
                    <a:pt x="15266" y="898745"/>
                  </a:lnTo>
                  <a:lnTo>
                    <a:pt x="15334" y="898164"/>
                  </a:lnTo>
                  <a:lnTo>
                    <a:pt x="22504" y="850235"/>
                  </a:lnTo>
                  <a:lnTo>
                    <a:pt x="22577" y="849747"/>
                  </a:lnTo>
                  <a:lnTo>
                    <a:pt x="29874" y="809958"/>
                  </a:lnTo>
                  <a:lnTo>
                    <a:pt x="28411" y="806329"/>
                  </a:lnTo>
                  <a:close/>
                </a:path>
                <a:path w="511175" h="1891029">
                  <a:moveTo>
                    <a:pt x="511141" y="0"/>
                  </a:moveTo>
                  <a:lnTo>
                    <a:pt x="507063" y="0"/>
                  </a:lnTo>
                  <a:lnTo>
                    <a:pt x="480718" y="25399"/>
                  </a:lnTo>
                  <a:lnTo>
                    <a:pt x="447542" y="50799"/>
                  </a:lnTo>
                  <a:lnTo>
                    <a:pt x="415304" y="88899"/>
                  </a:lnTo>
                  <a:lnTo>
                    <a:pt x="384033" y="114299"/>
                  </a:lnTo>
                  <a:lnTo>
                    <a:pt x="353759" y="152399"/>
                  </a:lnTo>
                  <a:lnTo>
                    <a:pt x="324510" y="177799"/>
                  </a:lnTo>
                  <a:lnTo>
                    <a:pt x="296319" y="215899"/>
                  </a:lnTo>
                  <a:lnTo>
                    <a:pt x="269626" y="253999"/>
                  </a:lnTo>
                  <a:lnTo>
                    <a:pt x="275473" y="251506"/>
                  </a:lnTo>
                  <a:lnTo>
                    <a:pt x="298034" y="215899"/>
                  </a:lnTo>
                  <a:lnTo>
                    <a:pt x="326174" y="177799"/>
                  </a:lnTo>
                  <a:lnTo>
                    <a:pt x="355368" y="152399"/>
                  </a:lnTo>
                  <a:lnTo>
                    <a:pt x="385586" y="114299"/>
                  </a:lnTo>
                  <a:lnTo>
                    <a:pt x="416800" y="88899"/>
                  </a:lnTo>
                  <a:lnTo>
                    <a:pt x="448978" y="50799"/>
                  </a:lnTo>
                  <a:lnTo>
                    <a:pt x="482092" y="25399"/>
                  </a:lnTo>
                  <a:lnTo>
                    <a:pt x="511141" y="0"/>
                  </a:lnTo>
                  <a:close/>
                </a:path>
                <a:path w="511175" h="1891029">
                  <a:moveTo>
                    <a:pt x="299401" y="241299"/>
                  </a:moveTo>
                  <a:lnTo>
                    <a:pt x="275473" y="251506"/>
                  </a:lnTo>
                  <a:lnTo>
                    <a:pt x="273892" y="253999"/>
                  </a:lnTo>
                  <a:lnTo>
                    <a:pt x="299401" y="241299"/>
                  </a:lnTo>
                  <a:close/>
                </a:path>
              </a:pathLst>
            </a:custGeom>
            <a:solidFill>
              <a:srgbClr val="ABAAA9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67" name="object 567"/>
            <p:cNvSpPr/>
            <p:nvPr/>
          </p:nvSpPr>
          <p:spPr>
            <a:xfrm>
              <a:off x="3881428" y="4036562"/>
              <a:ext cx="231775" cy="1081405"/>
            </a:xfrm>
            <a:custGeom>
              <a:avLst/>
              <a:gdLst/>
              <a:ahLst/>
              <a:cxnLst/>
              <a:rect l="l" t="t" r="r" b="b"/>
              <a:pathLst>
                <a:path w="231775" h="1081404">
                  <a:moveTo>
                    <a:pt x="231536" y="1080955"/>
                  </a:moveTo>
                  <a:lnTo>
                    <a:pt x="194369" y="1020898"/>
                  </a:lnTo>
                  <a:lnTo>
                    <a:pt x="171944" y="980750"/>
                  </a:lnTo>
                  <a:lnTo>
                    <a:pt x="150751" y="939684"/>
                  </a:lnTo>
                  <a:lnTo>
                    <a:pt x="130819" y="897735"/>
                  </a:lnTo>
                  <a:lnTo>
                    <a:pt x="112179" y="854934"/>
                  </a:lnTo>
                  <a:lnTo>
                    <a:pt x="94859" y="811315"/>
                  </a:lnTo>
                  <a:lnTo>
                    <a:pt x="78890" y="766912"/>
                  </a:lnTo>
                  <a:lnTo>
                    <a:pt x="64301" y="721758"/>
                  </a:lnTo>
                  <a:lnTo>
                    <a:pt x="51122" y="675886"/>
                  </a:lnTo>
                  <a:lnTo>
                    <a:pt x="39382" y="629329"/>
                  </a:lnTo>
                  <a:lnTo>
                    <a:pt x="29112" y="582122"/>
                  </a:lnTo>
                  <a:lnTo>
                    <a:pt x="20340" y="534296"/>
                  </a:lnTo>
                  <a:lnTo>
                    <a:pt x="13096" y="485885"/>
                  </a:lnTo>
                  <a:lnTo>
                    <a:pt x="7411" y="436924"/>
                  </a:lnTo>
                  <a:lnTo>
                    <a:pt x="3313" y="387444"/>
                  </a:lnTo>
                  <a:lnTo>
                    <a:pt x="833" y="337479"/>
                  </a:lnTo>
                  <a:lnTo>
                    <a:pt x="0" y="287063"/>
                  </a:lnTo>
                  <a:lnTo>
                    <a:pt x="833" y="236637"/>
                  </a:lnTo>
                  <a:lnTo>
                    <a:pt x="3313" y="186662"/>
                  </a:lnTo>
                  <a:lnTo>
                    <a:pt x="7411" y="137174"/>
                  </a:lnTo>
                  <a:lnTo>
                    <a:pt x="13096" y="88205"/>
                  </a:lnTo>
                  <a:lnTo>
                    <a:pt x="20340" y="39788"/>
                  </a:lnTo>
                  <a:lnTo>
                    <a:pt x="27637" y="0"/>
                  </a:lnTo>
                </a:path>
              </a:pathLst>
            </a:custGeom>
            <a:ln w="3175">
              <a:solidFill>
                <a:srgbClr val="ABAAA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568" name="object 568"/>
            <p:cNvPicPr/>
            <p:nvPr/>
          </p:nvPicPr>
          <p:blipFill>
            <a:blip r:embed="rId144" cstate="print"/>
            <a:stretch>
              <a:fillRect/>
            </a:stretch>
          </p:blipFill>
          <p:spPr>
            <a:xfrm>
              <a:off x="4148667" y="3222140"/>
              <a:ext cx="241816" cy="251924"/>
            </a:xfrm>
            <a:prstGeom prst="rect">
              <a:avLst/>
            </a:prstGeom>
          </p:spPr>
        </p:pic>
        <p:sp>
          <p:nvSpPr>
            <p:cNvPr id="569" name="object 569"/>
            <p:cNvSpPr/>
            <p:nvPr/>
          </p:nvSpPr>
          <p:spPr>
            <a:xfrm>
              <a:off x="3879175" y="4032933"/>
              <a:ext cx="227965" cy="1081405"/>
            </a:xfrm>
            <a:custGeom>
              <a:avLst/>
              <a:gdLst/>
              <a:ahLst/>
              <a:cxnLst/>
              <a:rect l="l" t="t" r="r" b="b"/>
              <a:pathLst>
                <a:path w="227964" h="1081404">
                  <a:moveTo>
                    <a:pt x="28427" y="0"/>
                  </a:moveTo>
                  <a:lnTo>
                    <a:pt x="20376" y="43905"/>
                  </a:lnTo>
                  <a:lnTo>
                    <a:pt x="13120" y="92415"/>
                  </a:lnTo>
                  <a:lnTo>
                    <a:pt x="7424" y="141479"/>
                  </a:lnTo>
                  <a:lnTo>
                    <a:pt x="3319" y="191063"/>
                  </a:lnTo>
                  <a:lnTo>
                    <a:pt x="834" y="241133"/>
                  </a:lnTo>
                  <a:lnTo>
                    <a:pt x="0" y="291657"/>
                  </a:lnTo>
                  <a:lnTo>
                    <a:pt x="834" y="342172"/>
                  </a:lnTo>
                  <a:lnTo>
                    <a:pt x="3319" y="392234"/>
                  </a:lnTo>
                  <a:lnTo>
                    <a:pt x="7424" y="441811"/>
                  </a:lnTo>
                  <a:lnTo>
                    <a:pt x="13120" y="490869"/>
                  </a:lnTo>
                  <a:lnTo>
                    <a:pt x="20376" y="539375"/>
                  </a:lnTo>
                  <a:lnTo>
                    <a:pt x="29164" y="587296"/>
                  </a:lnTo>
                  <a:lnTo>
                    <a:pt x="39453" y="634597"/>
                  </a:lnTo>
                  <a:lnTo>
                    <a:pt x="51214" y="681246"/>
                  </a:lnTo>
                  <a:lnTo>
                    <a:pt x="64417" y="727209"/>
                  </a:lnTo>
                  <a:lnTo>
                    <a:pt x="79032" y="772454"/>
                  </a:lnTo>
                  <a:lnTo>
                    <a:pt x="95030" y="816945"/>
                  </a:lnTo>
                  <a:lnTo>
                    <a:pt x="112381" y="860651"/>
                  </a:lnTo>
                  <a:lnTo>
                    <a:pt x="131055" y="903538"/>
                  </a:lnTo>
                  <a:lnTo>
                    <a:pt x="151023" y="945572"/>
                  </a:lnTo>
                  <a:lnTo>
                    <a:pt x="172255" y="986721"/>
                  </a:lnTo>
                  <a:lnTo>
                    <a:pt x="194721" y="1026950"/>
                  </a:lnTo>
                  <a:lnTo>
                    <a:pt x="218392" y="1066226"/>
                  </a:lnTo>
                  <a:lnTo>
                    <a:pt x="227841" y="1080787"/>
                  </a:lnTo>
                </a:path>
              </a:pathLst>
            </a:custGeom>
            <a:ln w="3175">
              <a:solidFill>
                <a:srgbClr val="ABAAA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70" name="object 570"/>
            <p:cNvSpPr/>
            <p:nvPr/>
          </p:nvSpPr>
          <p:spPr>
            <a:xfrm>
              <a:off x="3876766" y="3226603"/>
              <a:ext cx="509905" cy="1887220"/>
            </a:xfrm>
            <a:custGeom>
              <a:avLst/>
              <a:gdLst/>
              <a:ahLst/>
              <a:cxnLst/>
              <a:rect l="l" t="t" r="r" b="b"/>
              <a:pathLst>
                <a:path w="509904" h="1887220">
                  <a:moveTo>
                    <a:pt x="29260" y="802418"/>
                  </a:moveTo>
                  <a:lnTo>
                    <a:pt x="20484" y="850235"/>
                  </a:lnTo>
                  <a:lnTo>
                    <a:pt x="13213" y="898745"/>
                  </a:lnTo>
                  <a:lnTo>
                    <a:pt x="7499" y="947808"/>
                  </a:lnTo>
                  <a:lnTo>
                    <a:pt x="3373" y="997392"/>
                  </a:lnTo>
                  <a:lnTo>
                    <a:pt x="3309" y="998159"/>
                  </a:lnTo>
                  <a:lnTo>
                    <a:pt x="863" y="1047463"/>
                  </a:lnTo>
                  <a:lnTo>
                    <a:pt x="820" y="1048328"/>
                  </a:lnTo>
                  <a:lnTo>
                    <a:pt x="0" y="1097987"/>
                  </a:lnTo>
                  <a:lnTo>
                    <a:pt x="82" y="1104899"/>
                  </a:lnTo>
                  <a:lnTo>
                    <a:pt x="711" y="1142999"/>
                  </a:lnTo>
                  <a:lnTo>
                    <a:pt x="820" y="1149564"/>
                  </a:lnTo>
                  <a:lnTo>
                    <a:pt x="3252" y="1198564"/>
                  </a:lnTo>
                  <a:lnTo>
                    <a:pt x="3309" y="1199724"/>
                  </a:lnTo>
                  <a:lnTo>
                    <a:pt x="7318" y="1248141"/>
                  </a:lnTo>
                  <a:lnTo>
                    <a:pt x="13127" y="1298550"/>
                  </a:lnTo>
                  <a:lnTo>
                    <a:pt x="20397" y="1347149"/>
                  </a:lnTo>
                  <a:lnTo>
                    <a:pt x="29201" y="1395162"/>
                  </a:lnTo>
                  <a:lnTo>
                    <a:pt x="39508" y="1442554"/>
                  </a:lnTo>
                  <a:lnTo>
                    <a:pt x="51291" y="1489293"/>
                  </a:lnTo>
                  <a:lnTo>
                    <a:pt x="64518" y="1535344"/>
                  </a:lnTo>
                  <a:lnTo>
                    <a:pt x="79160" y="1580675"/>
                  </a:lnTo>
                  <a:lnTo>
                    <a:pt x="95188" y="1625252"/>
                  </a:lnTo>
                  <a:lnTo>
                    <a:pt x="112571" y="1669042"/>
                  </a:lnTo>
                  <a:lnTo>
                    <a:pt x="131280" y="1712010"/>
                  </a:lnTo>
                  <a:lnTo>
                    <a:pt x="151286" y="1754125"/>
                  </a:lnTo>
                  <a:lnTo>
                    <a:pt x="172557" y="1795351"/>
                  </a:lnTo>
                  <a:lnTo>
                    <a:pt x="195066" y="1835656"/>
                  </a:lnTo>
                  <a:lnTo>
                    <a:pt x="218781" y="1875007"/>
                  </a:lnTo>
                  <a:lnTo>
                    <a:pt x="230250" y="1887117"/>
                  </a:lnTo>
                  <a:lnTo>
                    <a:pt x="220801" y="1872555"/>
                  </a:lnTo>
                  <a:lnTo>
                    <a:pt x="197130" y="1833279"/>
                  </a:lnTo>
                  <a:lnTo>
                    <a:pt x="174664" y="1793050"/>
                  </a:lnTo>
                  <a:lnTo>
                    <a:pt x="153432" y="1751902"/>
                  </a:lnTo>
                  <a:lnTo>
                    <a:pt x="133464" y="1709868"/>
                  </a:lnTo>
                  <a:lnTo>
                    <a:pt x="114790" y="1666981"/>
                  </a:lnTo>
                  <a:lnTo>
                    <a:pt x="97439" y="1623275"/>
                  </a:lnTo>
                  <a:lnTo>
                    <a:pt x="81441" y="1578783"/>
                  </a:lnTo>
                  <a:lnTo>
                    <a:pt x="66826" y="1533539"/>
                  </a:lnTo>
                  <a:lnTo>
                    <a:pt x="53623" y="1487575"/>
                  </a:lnTo>
                  <a:lnTo>
                    <a:pt x="41862" y="1440926"/>
                  </a:lnTo>
                  <a:lnTo>
                    <a:pt x="31573" y="1393625"/>
                  </a:lnTo>
                  <a:lnTo>
                    <a:pt x="22785" y="1345705"/>
                  </a:lnTo>
                  <a:lnTo>
                    <a:pt x="15529" y="1297199"/>
                  </a:lnTo>
                  <a:lnTo>
                    <a:pt x="9833" y="1248141"/>
                  </a:lnTo>
                  <a:lnTo>
                    <a:pt x="5824" y="1199724"/>
                  </a:lnTo>
                  <a:lnTo>
                    <a:pt x="3296" y="1149564"/>
                  </a:lnTo>
                  <a:lnTo>
                    <a:pt x="3243" y="1148501"/>
                  </a:lnTo>
                  <a:lnTo>
                    <a:pt x="2523" y="1104899"/>
                  </a:lnTo>
                  <a:lnTo>
                    <a:pt x="2408" y="1097987"/>
                  </a:lnTo>
                  <a:lnTo>
                    <a:pt x="3229" y="1048328"/>
                  </a:lnTo>
                  <a:lnTo>
                    <a:pt x="3243" y="1047463"/>
                  </a:lnTo>
                  <a:lnTo>
                    <a:pt x="5690" y="998159"/>
                  </a:lnTo>
                  <a:lnTo>
                    <a:pt x="5728" y="997392"/>
                  </a:lnTo>
                  <a:lnTo>
                    <a:pt x="9778" y="948478"/>
                  </a:lnTo>
                  <a:lnTo>
                    <a:pt x="9833" y="947808"/>
                  </a:lnTo>
                  <a:lnTo>
                    <a:pt x="15462" y="899317"/>
                  </a:lnTo>
                  <a:lnTo>
                    <a:pt x="15529" y="898745"/>
                  </a:lnTo>
                  <a:lnTo>
                    <a:pt x="22714" y="850711"/>
                  </a:lnTo>
                  <a:lnTo>
                    <a:pt x="22785" y="850235"/>
                  </a:lnTo>
                  <a:lnTo>
                    <a:pt x="30836" y="806329"/>
                  </a:lnTo>
                  <a:lnTo>
                    <a:pt x="29260" y="802418"/>
                  </a:lnTo>
                  <a:close/>
                </a:path>
                <a:path w="509904" h="1887220">
                  <a:moveTo>
                    <a:pt x="270455" y="252961"/>
                  </a:moveTo>
                  <a:lnTo>
                    <a:pt x="267661" y="253999"/>
                  </a:lnTo>
                  <a:lnTo>
                    <a:pt x="269715" y="253999"/>
                  </a:lnTo>
                  <a:lnTo>
                    <a:pt x="270455" y="252961"/>
                  </a:lnTo>
                  <a:close/>
                </a:path>
                <a:path w="509904" h="1887220">
                  <a:moveTo>
                    <a:pt x="301826" y="241299"/>
                  </a:moveTo>
                  <a:lnTo>
                    <a:pt x="273596" y="251793"/>
                  </a:lnTo>
                  <a:lnTo>
                    <a:pt x="272050" y="253999"/>
                  </a:lnTo>
                  <a:lnTo>
                    <a:pt x="301826" y="241299"/>
                  </a:lnTo>
                  <a:close/>
                </a:path>
                <a:path w="509904" h="1887220">
                  <a:moveTo>
                    <a:pt x="509488" y="0"/>
                  </a:moveTo>
                  <a:lnTo>
                    <a:pt x="504992" y="0"/>
                  </a:lnTo>
                  <a:lnTo>
                    <a:pt x="481632" y="25399"/>
                  </a:lnTo>
                  <a:lnTo>
                    <a:pt x="448391" y="50799"/>
                  </a:lnTo>
                  <a:lnTo>
                    <a:pt x="416089" y="88899"/>
                  </a:lnTo>
                  <a:lnTo>
                    <a:pt x="384757" y="114299"/>
                  </a:lnTo>
                  <a:lnTo>
                    <a:pt x="354424" y="152399"/>
                  </a:lnTo>
                  <a:lnTo>
                    <a:pt x="325119" y="177799"/>
                  </a:lnTo>
                  <a:lnTo>
                    <a:pt x="296873" y="215899"/>
                  </a:lnTo>
                  <a:lnTo>
                    <a:pt x="270455" y="252961"/>
                  </a:lnTo>
                  <a:lnTo>
                    <a:pt x="273596" y="251793"/>
                  </a:lnTo>
                  <a:lnTo>
                    <a:pt x="298743" y="215899"/>
                  </a:lnTo>
                  <a:lnTo>
                    <a:pt x="326935" y="177799"/>
                  </a:lnTo>
                  <a:lnTo>
                    <a:pt x="356183" y="152399"/>
                  </a:lnTo>
                  <a:lnTo>
                    <a:pt x="386458" y="114299"/>
                  </a:lnTo>
                  <a:lnTo>
                    <a:pt x="417729" y="88899"/>
                  </a:lnTo>
                  <a:lnTo>
                    <a:pt x="449967" y="50799"/>
                  </a:lnTo>
                  <a:lnTo>
                    <a:pt x="483142" y="25399"/>
                  </a:lnTo>
                  <a:lnTo>
                    <a:pt x="509488" y="0"/>
                  </a:lnTo>
                  <a:close/>
                </a:path>
              </a:pathLst>
            </a:custGeom>
            <a:solidFill>
              <a:srgbClr val="AAAAA9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71" name="object 571"/>
            <p:cNvSpPr/>
            <p:nvPr/>
          </p:nvSpPr>
          <p:spPr>
            <a:xfrm>
              <a:off x="3879175" y="4032933"/>
              <a:ext cx="227965" cy="1081405"/>
            </a:xfrm>
            <a:custGeom>
              <a:avLst/>
              <a:gdLst/>
              <a:ahLst/>
              <a:cxnLst/>
              <a:rect l="l" t="t" r="r" b="b"/>
              <a:pathLst>
                <a:path w="227964" h="1081404">
                  <a:moveTo>
                    <a:pt x="227841" y="1080787"/>
                  </a:moveTo>
                  <a:lnTo>
                    <a:pt x="194721" y="1026950"/>
                  </a:lnTo>
                  <a:lnTo>
                    <a:pt x="172255" y="986721"/>
                  </a:lnTo>
                  <a:lnTo>
                    <a:pt x="151023" y="945572"/>
                  </a:lnTo>
                  <a:lnTo>
                    <a:pt x="131055" y="903538"/>
                  </a:lnTo>
                  <a:lnTo>
                    <a:pt x="112381" y="860651"/>
                  </a:lnTo>
                  <a:lnTo>
                    <a:pt x="95030" y="816945"/>
                  </a:lnTo>
                  <a:lnTo>
                    <a:pt x="79032" y="772454"/>
                  </a:lnTo>
                  <a:lnTo>
                    <a:pt x="64417" y="727209"/>
                  </a:lnTo>
                  <a:lnTo>
                    <a:pt x="51214" y="681246"/>
                  </a:lnTo>
                  <a:lnTo>
                    <a:pt x="39453" y="634597"/>
                  </a:lnTo>
                  <a:lnTo>
                    <a:pt x="29164" y="587296"/>
                  </a:lnTo>
                  <a:lnTo>
                    <a:pt x="20376" y="539375"/>
                  </a:lnTo>
                  <a:lnTo>
                    <a:pt x="13120" y="490869"/>
                  </a:lnTo>
                  <a:lnTo>
                    <a:pt x="7424" y="441811"/>
                  </a:lnTo>
                  <a:lnTo>
                    <a:pt x="3319" y="392234"/>
                  </a:lnTo>
                  <a:lnTo>
                    <a:pt x="834" y="342172"/>
                  </a:lnTo>
                  <a:lnTo>
                    <a:pt x="0" y="291657"/>
                  </a:lnTo>
                  <a:lnTo>
                    <a:pt x="834" y="241133"/>
                  </a:lnTo>
                  <a:lnTo>
                    <a:pt x="3319" y="191063"/>
                  </a:lnTo>
                  <a:lnTo>
                    <a:pt x="7424" y="141479"/>
                  </a:lnTo>
                  <a:lnTo>
                    <a:pt x="13120" y="92415"/>
                  </a:lnTo>
                  <a:lnTo>
                    <a:pt x="20376" y="43905"/>
                  </a:lnTo>
                  <a:lnTo>
                    <a:pt x="28427" y="0"/>
                  </a:lnTo>
                </a:path>
              </a:pathLst>
            </a:custGeom>
            <a:ln w="3175">
              <a:solidFill>
                <a:srgbClr val="AAAAA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572" name="object 572"/>
            <p:cNvPicPr/>
            <p:nvPr/>
          </p:nvPicPr>
          <p:blipFill>
            <a:blip r:embed="rId145" cstate="print"/>
            <a:stretch>
              <a:fillRect/>
            </a:stretch>
          </p:blipFill>
          <p:spPr>
            <a:xfrm>
              <a:off x="4144278" y="3223258"/>
              <a:ext cx="242127" cy="253565"/>
            </a:xfrm>
            <a:prstGeom prst="rect">
              <a:avLst/>
            </a:prstGeom>
          </p:spPr>
        </p:pic>
        <p:sp>
          <p:nvSpPr>
            <p:cNvPr id="573" name="object 573"/>
            <p:cNvSpPr/>
            <p:nvPr/>
          </p:nvSpPr>
          <p:spPr>
            <a:xfrm>
              <a:off x="3876750" y="4029022"/>
              <a:ext cx="224154" cy="1080770"/>
            </a:xfrm>
            <a:custGeom>
              <a:avLst/>
              <a:gdLst/>
              <a:ahLst/>
              <a:cxnLst/>
              <a:rect l="l" t="t" r="r" b="b"/>
              <a:pathLst>
                <a:path w="224154" h="1080770">
                  <a:moveTo>
                    <a:pt x="29276" y="0"/>
                  </a:moveTo>
                  <a:lnTo>
                    <a:pt x="20413" y="48292"/>
                  </a:lnTo>
                  <a:lnTo>
                    <a:pt x="13143" y="96898"/>
                  </a:lnTo>
                  <a:lnTo>
                    <a:pt x="7438" y="146059"/>
                  </a:lnTo>
                  <a:lnTo>
                    <a:pt x="3325" y="195741"/>
                  </a:lnTo>
                  <a:lnTo>
                    <a:pt x="836" y="245910"/>
                  </a:lnTo>
                  <a:lnTo>
                    <a:pt x="0" y="296533"/>
                  </a:lnTo>
                  <a:lnTo>
                    <a:pt x="836" y="347146"/>
                  </a:lnTo>
                  <a:lnTo>
                    <a:pt x="3325" y="397305"/>
                  </a:lnTo>
                  <a:lnTo>
                    <a:pt x="7438" y="446978"/>
                  </a:lnTo>
                  <a:lnTo>
                    <a:pt x="13143" y="496131"/>
                  </a:lnTo>
                  <a:lnTo>
                    <a:pt x="20413" y="544731"/>
                  </a:lnTo>
                  <a:lnTo>
                    <a:pt x="29216" y="592743"/>
                  </a:lnTo>
                  <a:lnTo>
                    <a:pt x="39524" y="640136"/>
                  </a:lnTo>
                  <a:lnTo>
                    <a:pt x="51307" y="686874"/>
                  </a:lnTo>
                  <a:lnTo>
                    <a:pt x="64534" y="732926"/>
                  </a:lnTo>
                  <a:lnTo>
                    <a:pt x="79176" y="778257"/>
                  </a:lnTo>
                  <a:lnTo>
                    <a:pt x="95204" y="822834"/>
                  </a:lnTo>
                  <a:lnTo>
                    <a:pt x="112587" y="866623"/>
                  </a:lnTo>
                  <a:lnTo>
                    <a:pt x="131296" y="909592"/>
                  </a:lnTo>
                  <a:lnTo>
                    <a:pt x="151301" y="951706"/>
                  </a:lnTo>
                  <a:lnTo>
                    <a:pt x="172573" y="992932"/>
                  </a:lnTo>
                  <a:lnTo>
                    <a:pt x="195082" y="1033238"/>
                  </a:lnTo>
                  <a:lnTo>
                    <a:pt x="218797" y="1072589"/>
                  </a:lnTo>
                  <a:lnTo>
                    <a:pt x="224101" y="1080762"/>
                  </a:lnTo>
                </a:path>
              </a:pathLst>
            </a:custGeom>
            <a:ln w="3175">
              <a:solidFill>
                <a:srgbClr val="AAAAA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74" name="object 574"/>
            <p:cNvSpPr/>
            <p:nvPr/>
          </p:nvSpPr>
          <p:spPr>
            <a:xfrm>
              <a:off x="3874363" y="3226603"/>
              <a:ext cx="508000" cy="1883410"/>
            </a:xfrm>
            <a:custGeom>
              <a:avLst/>
              <a:gdLst/>
              <a:ahLst/>
              <a:cxnLst/>
              <a:rect l="l" t="t" r="r" b="b"/>
              <a:pathLst>
                <a:path w="508000" h="1883410">
                  <a:moveTo>
                    <a:pt x="30197" y="798780"/>
                  </a:moveTo>
                  <a:lnTo>
                    <a:pt x="29406" y="802418"/>
                  </a:lnTo>
                  <a:lnTo>
                    <a:pt x="29347" y="802692"/>
                  </a:lnTo>
                  <a:lnTo>
                    <a:pt x="29260" y="803088"/>
                  </a:lnTo>
                  <a:lnTo>
                    <a:pt x="20528" y="850711"/>
                  </a:lnTo>
                  <a:lnTo>
                    <a:pt x="20439" y="851199"/>
                  </a:lnTo>
                  <a:lnTo>
                    <a:pt x="13241" y="899317"/>
                  </a:lnTo>
                  <a:lnTo>
                    <a:pt x="13154" y="899898"/>
                  </a:lnTo>
                  <a:lnTo>
                    <a:pt x="7515" y="948478"/>
                  </a:lnTo>
                  <a:lnTo>
                    <a:pt x="7437" y="949153"/>
                  </a:lnTo>
                  <a:lnTo>
                    <a:pt x="3380" y="998159"/>
                  </a:lnTo>
                  <a:lnTo>
                    <a:pt x="3316" y="998930"/>
                  </a:lnTo>
                  <a:lnTo>
                    <a:pt x="865" y="1048328"/>
                  </a:lnTo>
                  <a:lnTo>
                    <a:pt x="822" y="1049196"/>
                  </a:lnTo>
                  <a:lnTo>
                    <a:pt x="0" y="1098952"/>
                  </a:lnTo>
                  <a:lnTo>
                    <a:pt x="66" y="1104899"/>
                  </a:lnTo>
                  <a:lnTo>
                    <a:pt x="696" y="1142999"/>
                  </a:lnTo>
                  <a:lnTo>
                    <a:pt x="822" y="1150628"/>
                  </a:lnTo>
                  <a:lnTo>
                    <a:pt x="3258" y="1199724"/>
                  </a:lnTo>
                  <a:lnTo>
                    <a:pt x="3316" y="1200885"/>
                  </a:lnTo>
                  <a:lnTo>
                    <a:pt x="7333" y="1249397"/>
                  </a:lnTo>
                  <a:lnTo>
                    <a:pt x="13154" y="1299905"/>
                  </a:lnTo>
                  <a:lnTo>
                    <a:pt x="20439" y="1348600"/>
                  </a:lnTo>
                  <a:lnTo>
                    <a:pt x="29260" y="1396708"/>
                  </a:lnTo>
                  <a:lnTo>
                    <a:pt x="39589" y="1444194"/>
                  </a:lnTo>
                  <a:lnTo>
                    <a:pt x="51396" y="1491026"/>
                  </a:lnTo>
                  <a:lnTo>
                    <a:pt x="64650" y="1537169"/>
                  </a:lnTo>
                  <a:lnTo>
                    <a:pt x="79322" y="1582590"/>
                  </a:lnTo>
                  <a:lnTo>
                    <a:pt x="95382" y="1627257"/>
                  </a:lnTo>
                  <a:lnTo>
                    <a:pt x="112801" y="1671134"/>
                  </a:lnTo>
                  <a:lnTo>
                    <a:pt x="131548" y="1714189"/>
                  </a:lnTo>
                  <a:lnTo>
                    <a:pt x="151594" y="1756388"/>
                  </a:lnTo>
                  <a:lnTo>
                    <a:pt x="172909" y="1797698"/>
                  </a:lnTo>
                  <a:lnTo>
                    <a:pt x="195463" y="1838086"/>
                  </a:lnTo>
                  <a:lnTo>
                    <a:pt x="219227" y="1877516"/>
                  </a:lnTo>
                  <a:lnTo>
                    <a:pt x="226489" y="1883181"/>
                  </a:lnTo>
                  <a:lnTo>
                    <a:pt x="221185" y="1875007"/>
                  </a:lnTo>
                  <a:lnTo>
                    <a:pt x="197469" y="1835656"/>
                  </a:lnTo>
                  <a:lnTo>
                    <a:pt x="174961" y="1795351"/>
                  </a:lnTo>
                  <a:lnTo>
                    <a:pt x="153689" y="1754125"/>
                  </a:lnTo>
                  <a:lnTo>
                    <a:pt x="133684" y="1712010"/>
                  </a:lnTo>
                  <a:lnTo>
                    <a:pt x="114974" y="1669042"/>
                  </a:lnTo>
                  <a:lnTo>
                    <a:pt x="97591" y="1625252"/>
                  </a:lnTo>
                  <a:lnTo>
                    <a:pt x="81564" y="1580675"/>
                  </a:lnTo>
                  <a:lnTo>
                    <a:pt x="66921" y="1535344"/>
                  </a:lnTo>
                  <a:lnTo>
                    <a:pt x="53694" y="1489293"/>
                  </a:lnTo>
                  <a:lnTo>
                    <a:pt x="41912" y="1442554"/>
                  </a:lnTo>
                  <a:lnTo>
                    <a:pt x="31604" y="1395162"/>
                  </a:lnTo>
                  <a:lnTo>
                    <a:pt x="22800" y="1347149"/>
                  </a:lnTo>
                  <a:lnTo>
                    <a:pt x="15531" y="1298550"/>
                  </a:lnTo>
                  <a:lnTo>
                    <a:pt x="9825" y="1249397"/>
                  </a:lnTo>
                  <a:lnTo>
                    <a:pt x="5809" y="1200885"/>
                  </a:lnTo>
                  <a:lnTo>
                    <a:pt x="5713" y="1199724"/>
                  </a:lnTo>
                  <a:lnTo>
                    <a:pt x="3276" y="1150628"/>
                  </a:lnTo>
                  <a:lnTo>
                    <a:pt x="3223" y="1149564"/>
                  </a:lnTo>
                  <a:lnTo>
                    <a:pt x="2485" y="1104899"/>
                  </a:lnTo>
                  <a:lnTo>
                    <a:pt x="2387" y="1098952"/>
                  </a:lnTo>
                  <a:lnTo>
                    <a:pt x="3209" y="1049196"/>
                  </a:lnTo>
                  <a:lnTo>
                    <a:pt x="3223" y="1048328"/>
                  </a:lnTo>
                  <a:lnTo>
                    <a:pt x="5674" y="998930"/>
                  </a:lnTo>
                  <a:lnTo>
                    <a:pt x="5713" y="998159"/>
                  </a:lnTo>
                  <a:lnTo>
                    <a:pt x="9769" y="949153"/>
                  </a:lnTo>
                  <a:lnTo>
                    <a:pt x="9825" y="948478"/>
                  </a:lnTo>
                  <a:lnTo>
                    <a:pt x="15463" y="899898"/>
                  </a:lnTo>
                  <a:lnTo>
                    <a:pt x="15531" y="899317"/>
                  </a:lnTo>
                  <a:lnTo>
                    <a:pt x="22727" y="851199"/>
                  </a:lnTo>
                  <a:lnTo>
                    <a:pt x="22800" y="850711"/>
                  </a:lnTo>
                  <a:lnTo>
                    <a:pt x="31531" y="803088"/>
                  </a:lnTo>
                  <a:lnTo>
                    <a:pt x="31604" y="802692"/>
                  </a:lnTo>
                  <a:lnTo>
                    <a:pt x="31663" y="802418"/>
                  </a:lnTo>
                  <a:lnTo>
                    <a:pt x="30197" y="798780"/>
                  </a:lnTo>
                  <a:close/>
                </a:path>
                <a:path w="508000" h="1883410">
                  <a:moveTo>
                    <a:pt x="271605" y="252121"/>
                  </a:moveTo>
                  <a:lnTo>
                    <a:pt x="265940" y="253999"/>
                  </a:lnTo>
                  <a:lnTo>
                    <a:pt x="270263" y="253999"/>
                  </a:lnTo>
                  <a:lnTo>
                    <a:pt x="271605" y="252121"/>
                  </a:lnTo>
                  <a:close/>
                </a:path>
                <a:path w="508000" h="1883410">
                  <a:moveTo>
                    <a:pt x="272858" y="252961"/>
                  </a:moveTo>
                  <a:lnTo>
                    <a:pt x="270064" y="253999"/>
                  </a:lnTo>
                  <a:lnTo>
                    <a:pt x="272118" y="253999"/>
                  </a:lnTo>
                  <a:lnTo>
                    <a:pt x="272858" y="252961"/>
                  </a:lnTo>
                  <a:close/>
                </a:path>
                <a:path w="508000" h="1883410">
                  <a:moveTo>
                    <a:pt x="304230" y="241299"/>
                  </a:moveTo>
                  <a:lnTo>
                    <a:pt x="274031" y="251316"/>
                  </a:lnTo>
                  <a:lnTo>
                    <a:pt x="272858" y="252961"/>
                  </a:lnTo>
                  <a:lnTo>
                    <a:pt x="304230" y="241299"/>
                  </a:lnTo>
                  <a:close/>
                </a:path>
                <a:path w="508000" h="1883410">
                  <a:moveTo>
                    <a:pt x="507395" y="0"/>
                  </a:moveTo>
                  <a:lnTo>
                    <a:pt x="503240" y="0"/>
                  </a:lnTo>
                  <a:lnTo>
                    <a:pt x="482606" y="25399"/>
                  </a:lnTo>
                  <a:lnTo>
                    <a:pt x="449298" y="50799"/>
                  </a:lnTo>
                  <a:lnTo>
                    <a:pt x="416932" y="76199"/>
                  </a:lnTo>
                  <a:lnTo>
                    <a:pt x="385537" y="114299"/>
                  </a:lnTo>
                  <a:lnTo>
                    <a:pt x="355143" y="152399"/>
                  </a:lnTo>
                  <a:lnTo>
                    <a:pt x="325779" y="177799"/>
                  </a:lnTo>
                  <a:lnTo>
                    <a:pt x="297476" y="215899"/>
                  </a:lnTo>
                  <a:lnTo>
                    <a:pt x="271605" y="252121"/>
                  </a:lnTo>
                  <a:lnTo>
                    <a:pt x="274031" y="251316"/>
                  </a:lnTo>
                  <a:lnTo>
                    <a:pt x="299276" y="215899"/>
                  </a:lnTo>
                  <a:lnTo>
                    <a:pt x="327522" y="177799"/>
                  </a:lnTo>
                  <a:lnTo>
                    <a:pt x="356827" y="152399"/>
                  </a:lnTo>
                  <a:lnTo>
                    <a:pt x="387160" y="114299"/>
                  </a:lnTo>
                  <a:lnTo>
                    <a:pt x="418493" y="88899"/>
                  </a:lnTo>
                  <a:lnTo>
                    <a:pt x="450794" y="50799"/>
                  </a:lnTo>
                  <a:lnTo>
                    <a:pt x="484035" y="25399"/>
                  </a:lnTo>
                  <a:lnTo>
                    <a:pt x="507395" y="0"/>
                  </a:lnTo>
                  <a:close/>
                </a:path>
              </a:pathLst>
            </a:custGeom>
            <a:solidFill>
              <a:srgbClr val="AAAAA9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75" name="object 575"/>
            <p:cNvSpPr/>
            <p:nvPr/>
          </p:nvSpPr>
          <p:spPr>
            <a:xfrm>
              <a:off x="3876750" y="4029022"/>
              <a:ext cx="224154" cy="1080770"/>
            </a:xfrm>
            <a:custGeom>
              <a:avLst/>
              <a:gdLst/>
              <a:ahLst/>
              <a:cxnLst/>
              <a:rect l="l" t="t" r="r" b="b"/>
              <a:pathLst>
                <a:path w="224154" h="1080770">
                  <a:moveTo>
                    <a:pt x="224101" y="1080762"/>
                  </a:moveTo>
                  <a:lnTo>
                    <a:pt x="195082" y="1033238"/>
                  </a:lnTo>
                  <a:lnTo>
                    <a:pt x="172573" y="992932"/>
                  </a:lnTo>
                  <a:lnTo>
                    <a:pt x="151301" y="951706"/>
                  </a:lnTo>
                  <a:lnTo>
                    <a:pt x="131296" y="909592"/>
                  </a:lnTo>
                  <a:lnTo>
                    <a:pt x="112587" y="866623"/>
                  </a:lnTo>
                  <a:lnTo>
                    <a:pt x="95204" y="822834"/>
                  </a:lnTo>
                  <a:lnTo>
                    <a:pt x="79176" y="778257"/>
                  </a:lnTo>
                  <a:lnTo>
                    <a:pt x="64534" y="732926"/>
                  </a:lnTo>
                  <a:lnTo>
                    <a:pt x="51307" y="686874"/>
                  </a:lnTo>
                  <a:lnTo>
                    <a:pt x="39524" y="640136"/>
                  </a:lnTo>
                  <a:lnTo>
                    <a:pt x="29216" y="592743"/>
                  </a:lnTo>
                  <a:lnTo>
                    <a:pt x="20413" y="544731"/>
                  </a:lnTo>
                  <a:lnTo>
                    <a:pt x="13143" y="496131"/>
                  </a:lnTo>
                  <a:lnTo>
                    <a:pt x="7438" y="446978"/>
                  </a:lnTo>
                  <a:lnTo>
                    <a:pt x="3325" y="397305"/>
                  </a:lnTo>
                  <a:lnTo>
                    <a:pt x="836" y="347146"/>
                  </a:lnTo>
                  <a:lnTo>
                    <a:pt x="0" y="296533"/>
                  </a:lnTo>
                  <a:lnTo>
                    <a:pt x="836" y="245910"/>
                  </a:lnTo>
                  <a:lnTo>
                    <a:pt x="3325" y="195741"/>
                  </a:lnTo>
                  <a:lnTo>
                    <a:pt x="7438" y="146059"/>
                  </a:lnTo>
                  <a:lnTo>
                    <a:pt x="13143" y="96898"/>
                  </a:lnTo>
                  <a:lnTo>
                    <a:pt x="20413" y="48292"/>
                  </a:lnTo>
                  <a:lnTo>
                    <a:pt x="29216" y="273"/>
                  </a:lnTo>
                  <a:lnTo>
                    <a:pt x="29276" y="0"/>
                  </a:lnTo>
                </a:path>
              </a:pathLst>
            </a:custGeom>
            <a:ln w="3175">
              <a:solidFill>
                <a:srgbClr val="AAAAA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576" name="object 576"/>
            <p:cNvPicPr/>
            <p:nvPr/>
          </p:nvPicPr>
          <p:blipFill>
            <a:blip r:embed="rId146" cstate="print"/>
            <a:stretch>
              <a:fillRect/>
            </a:stretch>
          </p:blipFill>
          <p:spPr>
            <a:xfrm>
              <a:off x="4140154" y="3224490"/>
              <a:ext cx="241755" cy="254924"/>
            </a:xfrm>
            <a:prstGeom prst="rect">
              <a:avLst/>
            </a:prstGeom>
          </p:spPr>
        </p:pic>
        <p:sp>
          <p:nvSpPr>
            <p:cNvPr id="577" name="object 577"/>
            <p:cNvSpPr/>
            <p:nvPr/>
          </p:nvSpPr>
          <p:spPr>
            <a:xfrm>
              <a:off x="3874347" y="4025384"/>
              <a:ext cx="220979" cy="1080770"/>
            </a:xfrm>
            <a:custGeom>
              <a:avLst/>
              <a:gdLst/>
              <a:ahLst/>
              <a:cxnLst/>
              <a:rect l="l" t="t" r="r" b="b"/>
              <a:pathLst>
                <a:path w="220979" h="1080770">
                  <a:moveTo>
                    <a:pt x="30213" y="0"/>
                  </a:moveTo>
                  <a:lnTo>
                    <a:pt x="20455" y="52418"/>
                  </a:lnTo>
                  <a:lnTo>
                    <a:pt x="13170" y="101118"/>
                  </a:lnTo>
                  <a:lnTo>
                    <a:pt x="7453" y="150373"/>
                  </a:lnTo>
                  <a:lnTo>
                    <a:pt x="3332" y="200150"/>
                  </a:lnTo>
                  <a:lnTo>
                    <a:pt x="838" y="250415"/>
                  </a:lnTo>
                  <a:lnTo>
                    <a:pt x="0" y="301136"/>
                  </a:lnTo>
                  <a:lnTo>
                    <a:pt x="838" y="351847"/>
                  </a:lnTo>
                  <a:lnTo>
                    <a:pt x="3332" y="402104"/>
                  </a:lnTo>
                  <a:lnTo>
                    <a:pt x="7453" y="451875"/>
                  </a:lnTo>
                  <a:lnTo>
                    <a:pt x="13170" y="501124"/>
                  </a:lnTo>
                  <a:lnTo>
                    <a:pt x="20455" y="549819"/>
                  </a:lnTo>
                  <a:lnTo>
                    <a:pt x="29276" y="597927"/>
                  </a:lnTo>
                  <a:lnTo>
                    <a:pt x="39605" y="645413"/>
                  </a:lnTo>
                  <a:lnTo>
                    <a:pt x="51412" y="692245"/>
                  </a:lnTo>
                  <a:lnTo>
                    <a:pt x="64666" y="738388"/>
                  </a:lnTo>
                  <a:lnTo>
                    <a:pt x="79338" y="783810"/>
                  </a:lnTo>
                  <a:lnTo>
                    <a:pt x="95398" y="828476"/>
                  </a:lnTo>
                  <a:lnTo>
                    <a:pt x="112817" y="872353"/>
                  </a:lnTo>
                  <a:lnTo>
                    <a:pt x="131564" y="915408"/>
                  </a:lnTo>
                  <a:lnTo>
                    <a:pt x="151610" y="957608"/>
                  </a:lnTo>
                  <a:lnTo>
                    <a:pt x="172925" y="998918"/>
                  </a:lnTo>
                  <a:lnTo>
                    <a:pt x="195479" y="1039305"/>
                  </a:lnTo>
                  <a:lnTo>
                    <a:pt x="219243" y="1078736"/>
                  </a:lnTo>
                  <a:lnTo>
                    <a:pt x="220382" y="1080491"/>
                  </a:lnTo>
                </a:path>
              </a:pathLst>
            </a:custGeom>
            <a:ln w="3175">
              <a:solidFill>
                <a:srgbClr val="AAAAA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78" name="object 578"/>
            <p:cNvSpPr/>
            <p:nvPr/>
          </p:nvSpPr>
          <p:spPr>
            <a:xfrm>
              <a:off x="3871938" y="3226603"/>
              <a:ext cx="549275" cy="1879600"/>
            </a:xfrm>
            <a:custGeom>
              <a:avLst/>
              <a:gdLst/>
              <a:ahLst/>
              <a:cxnLst/>
              <a:rect l="l" t="t" r="r" b="b"/>
              <a:pathLst>
                <a:path w="549275" h="1879600">
                  <a:moveTo>
                    <a:pt x="31141" y="795104"/>
                  </a:moveTo>
                  <a:lnTo>
                    <a:pt x="20569" y="851199"/>
                  </a:lnTo>
                  <a:lnTo>
                    <a:pt x="13267" y="899898"/>
                  </a:lnTo>
                  <a:lnTo>
                    <a:pt x="7530" y="949153"/>
                  </a:lnTo>
                  <a:lnTo>
                    <a:pt x="3386" y="998930"/>
                  </a:lnTo>
                  <a:lnTo>
                    <a:pt x="3323" y="999697"/>
                  </a:lnTo>
                  <a:lnTo>
                    <a:pt x="866" y="1049196"/>
                  </a:lnTo>
                  <a:lnTo>
                    <a:pt x="823" y="1050062"/>
                  </a:lnTo>
                  <a:lnTo>
                    <a:pt x="0" y="1099916"/>
                  </a:lnTo>
                  <a:lnTo>
                    <a:pt x="50" y="1104899"/>
                  </a:lnTo>
                  <a:lnTo>
                    <a:pt x="680" y="1142999"/>
                  </a:lnTo>
                  <a:lnTo>
                    <a:pt x="806" y="1150628"/>
                  </a:lnTo>
                  <a:lnTo>
                    <a:pt x="823" y="1151691"/>
                  </a:lnTo>
                  <a:lnTo>
                    <a:pt x="3265" y="1200885"/>
                  </a:lnTo>
                  <a:lnTo>
                    <a:pt x="3323" y="1202045"/>
                  </a:lnTo>
                  <a:lnTo>
                    <a:pt x="7348" y="1250655"/>
                  </a:lnTo>
                  <a:lnTo>
                    <a:pt x="7452" y="1251912"/>
                  </a:lnTo>
                  <a:lnTo>
                    <a:pt x="13182" y="1301256"/>
                  </a:lnTo>
                  <a:lnTo>
                    <a:pt x="20481" y="1350045"/>
                  </a:lnTo>
                  <a:lnTo>
                    <a:pt x="29321" y="1398245"/>
                  </a:lnTo>
                  <a:lnTo>
                    <a:pt x="39672" y="1445823"/>
                  </a:lnTo>
                  <a:lnTo>
                    <a:pt x="51503" y="1492744"/>
                  </a:lnTo>
                  <a:lnTo>
                    <a:pt x="64784" y="1538975"/>
                  </a:lnTo>
                  <a:lnTo>
                    <a:pt x="79487" y="1584484"/>
                  </a:lnTo>
                  <a:lnTo>
                    <a:pt x="95580" y="1629235"/>
                  </a:lnTo>
                  <a:lnTo>
                    <a:pt x="113035" y="1673196"/>
                  </a:lnTo>
                  <a:lnTo>
                    <a:pt x="131820" y="1716333"/>
                  </a:lnTo>
                  <a:lnTo>
                    <a:pt x="151908" y="1758612"/>
                  </a:lnTo>
                  <a:lnTo>
                    <a:pt x="173266" y="1800000"/>
                  </a:lnTo>
                  <a:lnTo>
                    <a:pt x="195867" y="1840464"/>
                  </a:lnTo>
                  <a:lnTo>
                    <a:pt x="217049" y="1875607"/>
                  </a:lnTo>
                  <a:lnTo>
                    <a:pt x="222791" y="1879272"/>
                  </a:lnTo>
                  <a:lnTo>
                    <a:pt x="221651" y="1877516"/>
                  </a:lnTo>
                  <a:lnTo>
                    <a:pt x="197888" y="1838086"/>
                  </a:lnTo>
                  <a:lnTo>
                    <a:pt x="175334" y="1797698"/>
                  </a:lnTo>
                  <a:lnTo>
                    <a:pt x="154019" y="1756388"/>
                  </a:lnTo>
                  <a:lnTo>
                    <a:pt x="133973" y="1714189"/>
                  </a:lnTo>
                  <a:lnTo>
                    <a:pt x="115226" y="1671134"/>
                  </a:lnTo>
                  <a:lnTo>
                    <a:pt x="97807" y="1627257"/>
                  </a:lnTo>
                  <a:lnTo>
                    <a:pt x="81747" y="1582590"/>
                  </a:lnTo>
                  <a:lnTo>
                    <a:pt x="67075" y="1537169"/>
                  </a:lnTo>
                  <a:lnTo>
                    <a:pt x="53821" y="1491026"/>
                  </a:lnTo>
                  <a:lnTo>
                    <a:pt x="42014" y="1444194"/>
                  </a:lnTo>
                  <a:lnTo>
                    <a:pt x="31685" y="1396708"/>
                  </a:lnTo>
                  <a:lnTo>
                    <a:pt x="22864" y="1348600"/>
                  </a:lnTo>
                  <a:lnTo>
                    <a:pt x="15579" y="1299905"/>
                  </a:lnTo>
                  <a:lnTo>
                    <a:pt x="9862" y="1250655"/>
                  </a:lnTo>
                  <a:lnTo>
                    <a:pt x="5837" y="1202045"/>
                  </a:lnTo>
                  <a:lnTo>
                    <a:pt x="5741" y="1200885"/>
                  </a:lnTo>
                  <a:lnTo>
                    <a:pt x="3299" y="1151691"/>
                  </a:lnTo>
                  <a:lnTo>
                    <a:pt x="3246" y="1150628"/>
                  </a:lnTo>
                  <a:lnTo>
                    <a:pt x="2491" y="1104899"/>
                  </a:lnTo>
                  <a:lnTo>
                    <a:pt x="2408" y="1099916"/>
                  </a:lnTo>
                  <a:lnTo>
                    <a:pt x="3232" y="1050062"/>
                  </a:lnTo>
                  <a:lnTo>
                    <a:pt x="3246" y="1049196"/>
                  </a:lnTo>
                  <a:lnTo>
                    <a:pt x="5703" y="999697"/>
                  </a:lnTo>
                  <a:lnTo>
                    <a:pt x="5741" y="998930"/>
                  </a:lnTo>
                  <a:lnTo>
                    <a:pt x="9806" y="949823"/>
                  </a:lnTo>
                  <a:lnTo>
                    <a:pt x="9862" y="949153"/>
                  </a:lnTo>
                  <a:lnTo>
                    <a:pt x="15513" y="900471"/>
                  </a:lnTo>
                  <a:lnTo>
                    <a:pt x="15579" y="899898"/>
                  </a:lnTo>
                  <a:lnTo>
                    <a:pt x="22792" y="851675"/>
                  </a:lnTo>
                  <a:lnTo>
                    <a:pt x="22864" y="851199"/>
                  </a:lnTo>
                  <a:lnTo>
                    <a:pt x="31615" y="803469"/>
                  </a:lnTo>
                  <a:lnTo>
                    <a:pt x="32622" y="798780"/>
                  </a:lnTo>
                  <a:lnTo>
                    <a:pt x="31141" y="795104"/>
                  </a:lnTo>
                  <a:close/>
                </a:path>
                <a:path w="549275" h="1879600">
                  <a:moveTo>
                    <a:pt x="274029" y="252121"/>
                  </a:moveTo>
                  <a:lnTo>
                    <a:pt x="271583" y="252932"/>
                  </a:lnTo>
                  <a:lnTo>
                    <a:pt x="270819" y="253999"/>
                  </a:lnTo>
                  <a:lnTo>
                    <a:pt x="263991" y="266699"/>
                  </a:lnTo>
                  <a:lnTo>
                    <a:pt x="266235" y="266699"/>
                  </a:lnTo>
                  <a:lnTo>
                    <a:pt x="286445" y="253999"/>
                  </a:lnTo>
                  <a:lnTo>
                    <a:pt x="272688" y="253999"/>
                  </a:lnTo>
                  <a:lnTo>
                    <a:pt x="274029" y="252121"/>
                  </a:lnTo>
                  <a:close/>
                </a:path>
                <a:path w="549275" h="1879600">
                  <a:moveTo>
                    <a:pt x="271583" y="252932"/>
                  </a:moveTo>
                  <a:lnTo>
                    <a:pt x="268365" y="253999"/>
                  </a:lnTo>
                  <a:lnTo>
                    <a:pt x="270819" y="253999"/>
                  </a:lnTo>
                  <a:lnTo>
                    <a:pt x="271583" y="252932"/>
                  </a:lnTo>
                  <a:close/>
                </a:path>
                <a:path w="549275" h="1879600">
                  <a:moveTo>
                    <a:pt x="306654" y="241299"/>
                  </a:moveTo>
                  <a:lnTo>
                    <a:pt x="274029" y="252121"/>
                  </a:lnTo>
                  <a:lnTo>
                    <a:pt x="272688" y="253999"/>
                  </a:lnTo>
                  <a:lnTo>
                    <a:pt x="286445" y="253999"/>
                  </a:lnTo>
                  <a:lnTo>
                    <a:pt x="306654" y="241299"/>
                  </a:lnTo>
                  <a:close/>
                </a:path>
                <a:path w="549275" h="1879600">
                  <a:moveTo>
                    <a:pt x="487042" y="22923"/>
                  </a:moveTo>
                  <a:lnTo>
                    <a:pt x="450219" y="50799"/>
                  </a:lnTo>
                  <a:lnTo>
                    <a:pt x="417787" y="76199"/>
                  </a:lnTo>
                  <a:lnTo>
                    <a:pt x="386328" y="114299"/>
                  </a:lnTo>
                  <a:lnTo>
                    <a:pt x="355872" y="152399"/>
                  </a:lnTo>
                  <a:lnTo>
                    <a:pt x="326449" y="177799"/>
                  </a:lnTo>
                  <a:lnTo>
                    <a:pt x="298088" y="215899"/>
                  </a:lnTo>
                  <a:lnTo>
                    <a:pt x="271583" y="252932"/>
                  </a:lnTo>
                  <a:lnTo>
                    <a:pt x="274029" y="252121"/>
                  </a:lnTo>
                  <a:lnTo>
                    <a:pt x="299901" y="215899"/>
                  </a:lnTo>
                  <a:lnTo>
                    <a:pt x="328204" y="177799"/>
                  </a:lnTo>
                  <a:lnTo>
                    <a:pt x="357567" y="152399"/>
                  </a:lnTo>
                  <a:lnTo>
                    <a:pt x="387962" y="114299"/>
                  </a:lnTo>
                  <a:lnTo>
                    <a:pt x="419357" y="76199"/>
                  </a:lnTo>
                  <a:lnTo>
                    <a:pt x="451723" y="50799"/>
                  </a:lnTo>
                  <a:lnTo>
                    <a:pt x="485031" y="25399"/>
                  </a:lnTo>
                  <a:lnTo>
                    <a:pt x="487042" y="22923"/>
                  </a:lnTo>
                  <a:close/>
                </a:path>
                <a:path w="549275" h="1879600">
                  <a:moveTo>
                    <a:pt x="548989" y="0"/>
                  </a:moveTo>
                  <a:lnTo>
                    <a:pt x="505665" y="0"/>
                  </a:lnTo>
                  <a:lnTo>
                    <a:pt x="487042" y="22923"/>
                  </a:lnTo>
                  <a:lnTo>
                    <a:pt x="501281" y="12699"/>
                  </a:lnTo>
                  <a:lnTo>
                    <a:pt x="548989" y="0"/>
                  </a:lnTo>
                  <a:close/>
                </a:path>
              </a:pathLst>
            </a:custGeom>
            <a:solidFill>
              <a:srgbClr val="AAAAA9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79" name="object 579"/>
            <p:cNvSpPr/>
            <p:nvPr/>
          </p:nvSpPr>
          <p:spPr>
            <a:xfrm>
              <a:off x="3874347" y="4025384"/>
              <a:ext cx="220979" cy="1080770"/>
            </a:xfrm>
            <a:custGeom>
              <a:avLst/>
              <a:gdLst/>
              <a:ahLst/>
              <a:cxnLst/>
              <a:rect l="l" t="t" r="r" b="b"/>
              <a:pathLst>
                <a:path w="220979" h="1080770">
                  <a:moveTo>
                    <a:pt x="220382" y="1080491"/>
                  </a:moveTo>
                  <a:lnTo>
                    <a:pt x="195479" y="1039305"/>
                  </a:lnTo>
                  <a:lnTo>
                    <a:pt x="172925" y="998918"/>
                  </a:lnTo>
                  <a:lnTo>
                    <a:pt x="151610" y="957608"/>
                  </a:lnTo>
                  <a:lnTo>
                    <a:pt x="131564" y="915408"/>
                  </a:lnTo>
                  <a:lnTo>
                    <a:pt x="112817" y="872353"/>
                  </a:lnTo>
                  <a:lnTo>
                    <a:pt x="95398" y="828476"/>
                  </a:lnTo>
                  <a:lnTo>
                    <a:pt x="79338" y="783810"/>
                  </a:lnTo>
                  <a:lnTo>
                    <a:pt x="64666" y="738388"/>
                  </a:lnTo>
                  <a:lnTo>
                    <a:pt x="51412" y="692245"/>
                  </a:lnTo>
                  <a:lnTo>
                    <a:pt x="39605" y="645413"/>
                  </a:lnTo>
                  <a:lnTo>
                    <a:pt x="29276" y="597927"/>
                  </a:lnTo>
                  <a:lnTo>
                    <a:pt x="20455" y="549819"/>
                  </a:lnTo>
                  <a:lnTo>
                    <a:pt x="13170" y="501124"/>
                  </a:lnTo>
                  <a:lnTo>
                    <a:pt x="7453" y="451875"/>
                  </a:lnTo>
                  <a:lnTo>
                    <a:pt x="3332" y="402104"/>
                  </a:lnTo>
                  <a:lnTo>
                    <a:pt x="838" y="351847"/>
                  </a:lnTo>
                  <a:lnTo>
                    <a:pt x="0" y="301136"/>
                  </a:lnTo>
                  <a:lnTo>
                    <a:pt x="838" y="250415"/>
                  </a:lnTo>
                  <a:lnTo>
                    <a:pt x="3332" y="200150"/>
                  </a:lnTo>
                  <a:lnTo>
                    <a:pt x="7453" y="150373"/>
                  </a:lnTo>
                  <a:lnTo>
                    <a:pt x="13170" y="101118"/>
                  </a:lnTo>
                  <a:lnTo>
                    <a:pt x="20455" y="52418"/>
                  </a:lnTo>
                  <a:lnTo>
                    <a:pt x="29276" y="4307"/>
                  </a:lnTo>
                  <a:lnTo>
                    <a:pt x="30213" y="0"/>
                  </a:lnTo>
                </a:path>
              </a:pathLst>
            </a:custGeom>
            <a:ln w="3175">
              <a:solidFill>
                <a:srgbClr val="AAAAA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580" name="object 580"/>
            <p:cNvPicPr/>
            <p:nvPr/>
          </p:nvPicPr>
          <p:blipFill>
            <a:blip r:embed="rId147" cstate="print"/>
            <a:stretch>
              <a:fillRect/>
            </a:stretch>
          </p:blipFill>
          <p:spPr>
            <a:xfrm>
              <a:off x="4140154" y="3225630"/>
              <a:ext cx="237600" cy="253785"/>
            </a:xfrm>
            <a:prstGeom prst="rect">
              <a:avLst/>
            </a:prstGeom>
          </p:spPr>
        </p:pic>
        <p:sp>
          <p:nvSpPr>
            <p:cNvPr id="581" name="object 581"/>
            <p:cNvSpPr/>
            <p:nvPr/>
          </p:nvSpPr>
          <p:spPr>
            <a:xfrm>
              <a:off x="3871922" y="3226982"/>
              <a:ext cx="501650" cy="1875789"/>
            </a:xfrm>
            <a:custGeom>
              <a:avLst/>
              <a:gdLst/>
              <a:ahLst/>
              <a:cxnLst/>
              <a:rect l="l" t="t" r="r" b="b"/>
              <a:pathLst>
                <a:path w="501650" h="1875789">
                  <a:moveTo>
                    <a:pt x="501297" y="0"/>
                  </a:moveTo>
                  <a:lnTo>
                    <a:pt x="450235" y="43848"/>
                  </a:lnTo>
                  <a:lnTo>
                    <a:pt x="417803" y="74476"/>
                  </a:lnTo>
                  <a:lnTo>
                    <a:pt x="386344" y="106330"/>
                  </a:lnTo>
                  <a:lnTo>
                    <a:pt x="355888" y="139378"/>
                  </a:lnTo>
                  <a:lnTo>
                    <a:pt x="326465" y="173586"/>
                  </a:lnTo>
                  <a:lnTo>
                    <a:pt x="298104" y="208920"/>
                  </a:lnTo>
                  <a:lnTo>
                    <a:pt x="270835" y="245347"/>
                  </a:lnTo>
                  <a:lnTo>
                    <a:pt x="264007" y="255137"/>
                  </a:lnTo>
                </a:path>
                <a:path w="501650" h="1875789">
                  <a:moveTo>
                    <a:pt x="31157" y="794726"/>
                  </a:moveTo>
                  <a:lnTo>
                    <a:pt x="20497" y="851297"/>
                  </a:lnTo>
                  <a:lnTo>
                    <a:pt x="13198" y="900092"/>
                  </a:lnTo>
                  <a:lnTo>
                    <a:pt x="7468" y="949444"/>
                  </a:lnTo>
                  <a:lnTo>
                    <a:pt x="3339" y="999319"/>
                  </a:lnTo>
                  <a:lnTo>
                    <a:pt x="839" y="1049683"/>
                  </a:lnTo>
                  <a:lnTo>
                    <a:pt x="0" y="1100503"/>
                  </a:lnTo>
                  <a:lnTo>
                    <a:pt x="839" y="1151312"/>
                  </a:lnTo>
                  <a:lnTo>
                    <a:pt x="3339" y="1201667"/>
                  </a:lnTo>
                  <a:lnTo>
                    <a:pt x="7468" y="1251533"/>
                  </a:lnTo>
                  <a:lnTo>
                    <a:pt x="13198" y="1300878"/>
                  </a:lnTo>
                  <a:lnTo>
                    <a:pt x="20497" y="1349667"/>
                  </a:lnTo>
                  <a:lnTo>
                    <a:pt x="29337" y="1397867"/>
                  </a:lnTo>
                  <a:lnTo>
                    <a:pt x="39688" y="1445444"/>
                  </a:lnTo>
                  <a:lnTo>
                    <a:pt x="51519" y="1492366"/>
                  </a:lnTo>
                  <a:lnTo>
                    <a:pt x="64800" y="1538597"/>
                  </a:lnTo>
                  <a:lnTo>
                    <a:pt x="79503" y="1584105"/>
                  </a:lnTo>
                  <a:lnTo>
                    <a:pt x="95596" y="1628857"/>
                  </a:lnTo>
                  <a:lnTo>
                    <a:pt x="113051" y="1672818"/>
                  </a:lnTo>
                  <a:lnTo>
                    <a:pt x="131836" y="1715955"/>
                  </a:lnTo>
                  <a:lnTo>
                    <a:pt x="151924" y="1758234"/>
                  </a:lnTo>
                  <a:lnTo>
                    <a:pt x="173282" y="1799622"/>
                  </a:lnTo>
                  <a:lnTo>
                    <a:pt x="195883" y="1840086"/>
                  </a:lnTo>
                  <a:lnTo>
                    <a:pt x="217065" y="1875228"/>
                  </a:lnTo>
                </a:path>
              </a:pathLst>
            </a:custGeom>
            <a:ln w="3175">
              <a:solidFill>
                <a:srgbClr val="AAAAA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82" name="object 582"/>
            <p:cNvSpPr/>
            <p:nvPr/>
          </p:nvSpPr>
          <p:spPr>
            <a:xfrm>
              <a:off x="3869685" y="3226603"/>
              <a:ext cx="551815" cy="1875789"/>
            </a:xfrm>
            <a:custGeom>
              <a:avLst/>
              <a:gdLst/>
              <a:ahLst/>
              <a:cxnLst/>
              <a:rect l="l" t="t" r="r" b="b"/>
              <a:pathLst>
                <a:path w="551814" h="1875789">
                  <a:moveTo>
                    <a:pt x="32020" y="791696"/>
                  </a:moveTo>
                  <a:lnTo>
                    <a:pt x="29460" y="803469"/>
                  </a:lnTo>
                  <a:lnTo>
                    <a:pt x="29374" y="803865"/>
                  </a:lnTo>
                  <a:lnTo>
                    <a:pt x="20607" y="851675"/>
                  </a:lnTo>
                  <a:lnTo>
                    <a:pt x="20518" y="852163"/>
                  </a:lnTo>
                  <a:lnTo>
                    <a:pt x="13292" y="900471"/>
                  </a:lnTo>
                  <a:lnTo>
                    <a:pt x="13205" y="901052"/>
                  </a:lnTo>
                  <a:lnTo>
                    <a:pt x="7544" y="949823"/>
                  </a:lnTo>
                  <a:lnTo>
                    <a:pt x="7466" y="950498"/>
                  </a:lnTo>
                  <a:lnTo>
                    <a:pt x="3393" y="999697"/>
                  </a:lnTo>
                  <a:lnTo>
                    <a:pt x="868" y="1050062"/>
                  </a:lnTo>
                  <a:lnTo>
                    <a:pt x="0" y="1100881"/>
                  </a:lnTo>
                  <a:lnTo>
                    <a:pt x="34" y="1104899"/>
                  </a:lnTo>
                  <a:lnTo>
                    <a:pt x="807" y="1151691"/>
                  </a:lnTo>
                  <a:lnTo>
                    <a:pt x="825" y="1152764"/>
                  </a:lnTo>
                  <a:lnTo>
                    <a:pt x="3270" y="1202045"/>
                  </a:lnTo>
                  <a:lnTo>
                    <a:pt x="3329" y="1203226"/>
                  </a:lnTo>
                  <a:lnTo>
                    <a:pt x="7359" y="1251912"/>
                  </a:lnTo>
                  <a:lnTo>
                    <a:pt x="7466" y="1253199"/>
                  </a:lnTo>
                  <a:lnTo>
                    <a:pt x="13205" y="1302647"/>
                  </a:lnTo>
                  <a:lnTo>
                    <a:pt x="20518" y="1351538"/>
                  </a:lnTo>
                  <a:lnTo>
                    <a:pt x="29374" y="1399839"/>
                  </a:lnTo>
                  <a:lnTo>
                    <a:pt x="39742" y="1447515"/>
                  </a:lnTo>
                  <a:lnTo>
                    <a:pt x="51594" y="1494533"/>
                  </a:lnTo>
                  <a:lnTo>
                    <a:pt x="64900" y="1540860"/>
                  </a:lnTo>
                  <a:lnTo>
                    <a:pt x="79629" y="1586461"/>
                  </a:lnTo>
                  <a:lnTo>
                    <a:pt x="95751" y="1631304"/>
                  </a:lnTo>
                  <a:lnTo>
                    <a:pt x="113237" y="1675354"/>
                  </a:lnTo>
                  <a:lnTo>
                    <a:pt x="132057" y="1718578"/>
                  </a:lnTo>
                  <a:lnTo>
                    <a:pt x="152180" y="1760942"/>
                  </a:lnTo>
                  <a:lnTo>
                    <a:pt x="173578" y="1802413"/>
                  </a:lnTo>
                  <a:lnTo>
                    <a:pt x="196219" y="1842958"/>
                  </a:lnTo>
                  <a:lnTo>
                    <a:pt x="219303" y="1875607"/>
                  </a:lnTo>
                  <a:lnTo>
                    <a:pt x="198120" y="1840464"/>
                  </a:lnTo>
                  <a:lnTo>
                    <a:pt x="175520" y="1800000"/>
                  </a:lnTo>
                  <a:lnTo>
                    <a:pt x="154161" y="1758612"/>
                  </a:lnTo>
                  <a:lnTo>
                    <a:pt x="134074" y="1716333"/>
                  </a:lnTo>
                  <a:lnTo>
                    <a:pt x="115288" y="1673196"/>
                  </a:lnTo>
                  <a:lnTo>
                    <a:pt x="97833" y="1629235"/>
                  </a:lnTo>
                  <a:lnTo>
                    <a:pt x="81740" y="1584484"/>
                  </a:lnTo>
                  <a:lnTo>
                    <a:pt x="67037" y="1538975"/>
                  </a:lnTo>
                  <a:lnTo>
                    <a:pt x="53756" y="1492744"/>
                  </a:lnTo>
                  <a:lnTo>
                    <a:pt x="41925" y="1445823"/>
                  </a:lnTo>
                  <a:lnTo>
                    <a:pt x="31575" y="1398245"/>
                  </a:lnTo>
                  <a:lnTo>
                    <a:pt x="22735" y="1350045"/>
                  </a:lnTo>
                  <a:lnTo>
                    <a:pt x="15435" y="1301256"/>
                  </a:lnTo>
                  <a:lnTo>
                    <a:pt x="9706" y="1251912"/>
                  </a:lnTo>
                  <a:lnTo>
                    <a:pt x="5674" y="1203226"/>
                  </a:lnTo>
                  <a:lnTo>
                    <a:pt x="3130" y="1152764"/>
                  </a:lnTo>
                  <a:lnTo>
                    <a:pt x="3077" y="1151691"/>
                  </a:lnTo>
                  <a:lnTo>
                    <a:pt x="2303" y="1104899"/>
                  </a:lnTo>
                  <a:lnTo>
                    <a:pt x="2237" y="1100881"/>
                  </a:lnTo>
                  <a:lnTo>
                    <a:pt x="3062" y="1050929"/>
                  </a:lnTo>
                  <a:lnTo>
                    <a:pt x="3077" y="1050062"/>
                  </a:lnTo>
                  <a:lnTo>
                    <a:pt x="5538" y="1000468"/>
                  </a:lnTo>
                  <a:lnTo>
                    <a:pt x="5576" y="999697"/>
                  </a:lnTo>
                  <a:lnTo>
                    <a:pt x="9650" y="950498"/>
                  </a:lnTo>
                  <a:lnTo>
                    <a:pt x="15368" y="901052"/>
                  </a:lnTo>
                  <a:lnTo>
                    <a:pt x="22662" y="852163"/>
                  </a:lnTo>
                  <a:lnTo>
                    <a:pt x="31502" y="803865"/>
                  </a:lnTo>
                  <a:lnTo>
                    <a:pt x="33394" y="795104"/>
                  </a:lnTo>
                  <a:lnTo>
                    <a:pt x="32020" y="791696"/>
                  </a:lnTo>
                  <a:close/>
                </a:path>
                <a:path w="551814" h="1875789">
                  <a:moveTo>
                    <a:pt x="551242" y="0"/>
                  </a:moveTo>
                  <a:lnTo>
                    <a:pt x="499457" y="12699"/>
                  </a:lnTo>
                  <a:lnTo>
                    <a:pt x="484472" y="25399"/>
                  </a:lnTo>
                  <a:lnTo>
                    <a:pt x="451036" y="50799"/>
                  </a:lnTo>
                  <a:lnTo>
                    <a:pt x="418544" y="76199"/>
                  </a:lnTo>
                  <a:lnTo>
                    <a:pt x="387028" y="114299"/>
                  </a:lnTo>
                  <a:lnTo>
                    <a:pt x="356516" y="139699"/>
                  </a:lnTo>
                  <a:lnTo>
                    <a:pt x="327039" y="177799"/>
                  </a:lnTo>
                  <a:lnTo>
                    <a:pt x="298626" y="215899"/>
                  </a:lnTo>
                  <a:lnTo>
                    <a:pt x="271308" y="253999"/>
                  </a:lnTo>
                  <a:lnTo>
                    <a:pt x="262036" y="266699"/>
                  </a:lnTo>
                  <a:lnTo>
                    <a:pt x="266244" y="266699"/>
                  </a:lnTo>
                  <a:lnTo>
                    <a:pt x="273073" y="253999"/>
                  </a:lnTo>
                  <a:lnTo>
                    <a:pt x="300341" y="215899"/>
                  </a:lnTo>
                  <a:lnTo>
                    <a:pt x="328702" y="177799"/>
                  </a:lnTo>
                  <a:lnTo>
                    <a:pt x="358125" y="152399"/>
                  </a:lnTo>
                  <a:lnTo>
                    <a:pt x="388581" y="114299"/>
                  </a:lnTo>
                  <a:lnTo>
                    <a:pt x="420040" y="76199"/>
                  </a:lnTo>
                  <a:lnTo>
                    <a:pt x="452472" y="50799"/>
                  </a:lnTo>
                  <a:lnTo>
                    <a:pt x="485847" y="25399"/>
                  </a:lnTo>
                  <a:lnTo>
                    <a:pt x="503534" y="12699"/>
                  </a:lnTo>
                  <a:lnTo>
                    <a:pt x="551242" y="0"/>
                  </a:lnTo>
                  <a:close/>
                </a:path>
              </a:pathLst>
            </a:custGeom>
            <a:solidFill>
              <a:srgbClr val="AAAAA9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83" name="object 583"/>
            <p:cNvSpPr/>
            <p:nvPr/>
          </p:nvSpPr>
          <p:spPr>
            <a:xfrm>
              <a:off x="3869669" y="3226982"/>
              <a:ext cx="503555" cy="1875789"/>
            </a:xfrm>
            <a:custGeom>
              <a:avLst/>
              <a:gdLst/>
              <a:ahLst/>
              <a:cxnLst/>
              <a:rect l="l" t="t" r="r" b="b"/>
              <a:pathLst>
                <a:path w="503554" h="1875789">
                  <a:moveTo>
                    <a:pt x="219318" y="1875228"/>
                  </a:moveTo>
                  <a:lnTo>
                    <a:pt x="198136" y="1840086"/>
                  </a:lnTo>
                  <a:lnTo>
                    <a:pt x="175535" y="1799622"/>
                  </a:lnTo>
                  <a:lnTo>
                    <a:pt x="154177" y="1758234"/>
                  </a:lnTo>
                  <a:lnTo>
                    <a:pt x="134090" y="1715955"/>
                  </a:lnTo>
                  <a:lnTo>
                    <a:pt x="115304" y="1672818"/>
                  </a:lnTo>
                  <a:lnTo>
                    <a:pt x="97849" y="1628857"/>
                  </a:lnTo>
                  <a:lnTo>
                    <a:pt x="81756" y="1584105"/>
                  </a:lnTo>
                  <a:lnTo>
                    <a:pt x="67053" y="1538597"/>
                  </a:lnTo>
                  <a:lnTo>
                    <a:pt x="53772" y="1492366"/>
                  </a:lnTo>
                  <a:lnTo>
                    <a:pt x="41941" y="1445444"/>
                  </a:lnTo>
                  <a:lnTo>
                    <a:pt x="31590" y="1397867"/>
                  </a:lnTo>
                  <a:lnTo>
                    <a:pt x="22751" y="1349667"/>
                  </a:lnTo>
                  <a:lnTo>
                    <a:pt x="15451" y="1300878"/>
                  </a:lnTo>
                  <a:lnTo>
                    <a:pt x="9721" y="1251533"/>
                  </a:lnTo>
                  <a:lnTo>
                    <a:pt x="5592" y="1201667"/>
                  </a:lnTo>
                  <a:lnTo>
                    <a:pt x="3092" y="1151312"/>
                  </a:lnTo>
                  <a:lnTo>
                    <a:pt x="2253" y="1100503"/>
                  </a:lnTo>
                  <a:lnTo>
                    <a:pt x="3092" y="1049683"/>
                  </a:lnTo>
                  <a:lnTo>
                    <a:pt x="5592" y="999319"/>
                  </a:lnTo>
                  <a:lnTo>
                    <a:pt x="9721" y="949444"/>
                  </a:lnTo>
                  <a:lnTo>
                    <a:pt x="15451" y="900092"/>
                  </a:lnTo>
                  <a:lnTo>
                    <a:pt x="22751" y="851297"/>
                  </a:lnTo>
                  <a:lnTo>
                    <a:pt x="31590" y="803091"/>
                  </a:lnTo>
                  <a:lnTo>
                    <a:pt x="33410" y="794726"/>
                  </a:lnTo>
                </a:path>
                <a:path w="503554" h="1875789">
                  <a:moveTo>
                    <a:pt x="266260" y="255137"/>
                  </a:moveTo>
                  <a:lnTo>
                    <a:pt x="300357" y="208920"/>
                  </a:lnTo>
                  <a:lnTo>
                    <a:pt x="328718" y="173586"/>
                  </a:lnTo>
                  <a:lnTo>
                    <a:pt x="358141" y="139378"/>
                  </a:lnTo>
                  <a:lnTo>
                    <a:pt x="388597" y="106330"/>
                  </a:lnTo>
                  <a:lnTo>
                    <a:pt x="420056" y="74476"/>
                  </a:lnTo>
                  <a:lnTo>
                    <a:pt x="452488" y="43848"/>
                  </a:lnTo>
                  <a:lnTo>
                    <a:pt x="485863" y="14481"/>
                  </a:lnTo>
                  <a:lnTo>
                    <a:pt x="503550" y="0"/>
                  </a:lnTo>
                </a:path>
                <a:path w="503554" h="1875789">
                  <a:moveTo>
                    <a:pt x="499473" y="1117"/>
                  </a:moveTo>
                  <a:lnTo>
                    <a:pt x="451052" y="42808"/>
                  </a:lnTo>
                  <a:lnTo>
                    <a:pt x="418560" y="73493"/>
                  </a:lnTo>
                  <a:lnTo>
                    <a:pt x="387044" y="105408"/>
                  </a:lnTo>
                  <a:lnTo>
                    <a:pt x="356532" y="138518"/>
                  </a:lnTo>
                  <a:lnTo>
                    <a:pt x="327055" y="172790"/>
                  </a:lnTo>
                  <a:lnTo>
                    <a:pt x="298642" y="208191"/>
                  </a:lnTo>
                  <a:lnTo>
                    <a:pt x="271324" y="244686"/>
                  </a:lnTo>
                  <a:lnTo>
                    <a:pt x="262052" y="257980"/>
                  </a:lnTo>
                </a:path>
                <a:path w="503554" h="1875789">
                  <a:moveTo>
                    <a:pt x="32036" y="791317"/>
                  </a:moveTo>
                  <a:lnTo>
                    <a:pt x="20534" y="851785"/>
                  </a:lnTo>
                  <a:lnTo>
                    <a:pt x="13221" y="900673"/>
                  </a:lnTo>
                  <a:lnTo>
                    <a:pt x="7482" y="950120"/>
                  </a:lnTo>
                  <a:lnTo>
                    <a:pt x="3345" y="1000090"/>
                  </a:lnTo>
                  <a:lnTo>
                    <a:pt x="841" y="1050551"/>
                  </a:lnTo>
                  <a:lnTo>
                    <a:pt x="0" y="1101468"/>
                  </a:lnTo>
                  <a:lnTo>
                    <a:pt x="841" y="1152386"/>
                  </a:lnTo>
                  <a:lnTo>
                    <a:pt x="3345" y="1202848"/>
                  </a:lnTo>
                  <a:lnTo>
                    <a:pt x="7482" y="1252820"/>
                  </a:lnTo>
                  <a:lnTo>
                    <a:pt x="13221" y="1302269"/>
                  </a:lnTo>
                  <a:lnTo>
                    <a:pt x="20534" y="1351160"/>
                  </a:lnTo>
                  <a:lnTo>
                    <a:pt x="29390" y="1399461"/>
                  </a:lnTo>
                  <a:lnTo>
                    <a:pt x="39758" y="1447137"/>
                  </a:lnTo>
                  <a:lnTo>
                    <a:pt x="51610" y="1494155"/>
                  </a:lnTo>
                  <a:lnTo>
                    <a:pt x="64916" y="1540482"/>
                  </a:lnTo>
                  <a:lnTo>
                    <a:pt x="79645" y="1586083"/>
                  </a:lnTo>
                  <a:lnTo>
                    <a:pt x="95767" y="1630926"/>
                  </a:lnTo>
                  <a:lnTo>
                    <a:pt x="113253" y="1674976"/>
                  </a:lnTo>
                  <a:lnTo>
                    <a:pt x="132073" y="1718200"/>
                  </a:lnTo>
                  <a:lnTo>
                    <a:pt x="152196" y="1760564"/>
                  </a:lnTo>
                  <a:lnTo>
                    <a:pt x="173593" y="1802035"/>
                  </a:lnTo>
                  <a:lnTo>
                    <a:pt x="196235" y="1842579"/>
                  </a:lnTo>
                  <a:lnTo>
                    <a:pt x="213780" y="1871692"/>
                  </a:lnTo>
                </a:path>
              </a:pathLst>
            </a:custGeom>
            <a:ln w="3175">
              <a:solidFill>
                <a:srgbClr val="AAAAA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84" name="object 584"/>
            <p:cNvSpPr/>
            <p:nvPr/>
          </p:nvSpPr>
          <p:spPr>
            <a:xfrm>
              <a:off x="3867282" y="3226603"/>
              <a:ext cx="553720" cy="1872614"/>
            </a:xfrm>
            <a:custGeom>
              <a:avLst/>
              <a:gdLst/>
              <a:ahLst/>
              <a:cxnLst/>
              <a:rect l="l" t="t" r="r" b="b"/>
              <a:pathLst>
                <a:path w="553720" h="1872614">
                  <a:moveTo>
                    <a:pt x="32956" y="788053"/>
                  </a:moveTo>
                  <a:lnTo>
                    <a:pt x="29516" y="803865"/>
                  </a:lnTo>
                  <a:lnTo>
                    <a:pt x="29433" y="804247"/>
                  </a:lnTo>
                  <a:lnTo>
                    <a:pt x="20647" y="852163"/>
                  </a:lnTo>
                  <a:lnTo>
                    <a:pt x="13318" y="901052"/>
                  </a:lnTo>
                  <a:lnTo>
                    <a:pt x="7559" y="950498"/>
                  </a:lnTo>
                  <a:lnTo>
                    <a:pt x="3399" y="1000468"/>
                  </a:lnTo>
                  <a:lnTo>
                    <a:pt x="870" y="1050929"/>
                  </a:lnTo>
                  <a:lnTo>
                    <a:pt x="0" y="1101846"/>
                  </a:lnTo>
                  <a:lnTo>
                    <a:pt x="18" y="1104899"/>
                  </a:lnTo>
                  <a:lnTo>
                    <a:pt x="809" y="1152764"/>
                  </a:lnTo>
                  <a:lnTo>
                    <a:pt x="3278" y="1203226"/>
                  </a:lnTo>
                  <a:lnTo>
                    <a:pt x="7377" y="1253199"/>
                  </a:lnTo>
                  <a:lnTo>
                    <a:pt x="13232" y="1303998"/>
                  </a:lnTo>
                  <a:lnTo>
                    <a:pt x="20560" y="1352983"/>
                  </a:lnTo>
                  <a:lnTo>
                    <a:pt x="29433" y="1401376"/>
                  </a:lnTo>
                  <a:lnTo>
                    <a:pt x="39823" y="1449143"/>
                  </a:lnTo>
                  <a:lnTo>
                    <a:pt x="51699" y="1496251"/>
                  </a:lnTo>
                  <a:lnTo>
                    <a:pt x="65032" y="1542666"/>
                  </a:lnTo>
                  <a:lnTo>
                    <a:pt x="79791" y="1588354"/>
                  </a:lnTo>
                  <a:lnTo>
                    <a:pt x="95946" y="1633281"/>
                  </a:lnTo>
                  <a:lnTo>
                    <a:pt x="113467" y="1677415"/>
                  </a:lnTo>
                  <a:lnTo>
                    <a:pt x="132325" y="1720721"/>
                  </a:lnTo>
                  <a:lnTo>
                    <a:pt x="152489" y="1763165"/>
                  </a:lnTo>
                  <a:lnTo>
                    <a:pt x="173929" y="1804715"/>
                  </a:lnTo>
                  <a:lnTo>
                    <a:pt x="196616" y="1845335"/>
                  </a:lnTo>
                  <a:lnTo>
                    <a:pt x="216167" y="1872071"/>
                  </a:lnTo>
                  <a:lnTo>
                    <a:pt x="198622" y="1842958"/>
                  </a:lnTo>
                  <a:lnTo>
                    <a:pt x="175981" y="1802413"/>
                  </a:lnTo>
                  <a:lnTo>
                    <a:pt x="154584" y="1760942"/>
                  </a:lnTo>
                  <a:lnTo>
                    <a:pt x="134460" y="1718578"/>
                  </a:lnTo>
                  <a:lnTo>
                    <a:pt x="115640" y="1675354"/>
                  </a:lnTo>
                  <a:lnTo>
                    <a:pt x="98154" y="1631304"/>
                  </a:lnTo>
                  <a:lnTo>
                    <a:pt x="82032" y="1586461"/>
                  </a:lnTo>
                  <a:lnTo>
                    <a:pt x="67303" y="1540860"/>
                  </a:lnTo>
                  <a:lnTo>
                    <a:pt x="53998" y="1494533"/>
                  </a:lnTo>
                  <a:lnTo>
                    <a:pt x="42217" y="1447799"/>
                  </a:lnTo>
                  <a:lnTo>
                    <a:pt x="31777" y="1399839"/>
                  </a:lnTo>
                  <a:lnTo>
                    <a:pt x="22921" y="1351538"/>
                  </a:lnTo>
                  <a:lnTo>
                    <a:pt x="15609" y="1302647"/>
                  </a:lnTo>
                  <a:lnTo>
                    <a:pt x="9869" y="1253199"/>
                  </a:lnTo>
                  <a:lnTo>
                    <a:pt x="5828" y="1204387"/>
                  </a:lnTo>
                  <a:lnTo>
                    <a:pt x="3281" y="1153828"/>
                  </a:lnTo>
                  <a:lnTo>
                    <a:pt x="2437" y="1104899"/>
                  </a:lnTo>
                  <a:lnTo>
                    <a:pt x="2387" y="1101846"/>
                  </a:lnTo>
                  <a:lnTo>
                    <a:pt x="3214" y="1051795"/>
                  </a:lnTo>
                  <a:lnTo>
                    <a:pt x="3228" y="1050929"/>
                  </a:lnTo>
                  <a:lnTo>
                    <a:pt x="5592" y="1003299"/>
                  </a:lnTo>
                  <a:lnTo>
                    <a:pt x="5694" y="1001236"/>
                  </a:lnTo>
                  <a:lnTo>
                    <a:pt x="5732" y="1000468"/>
                  </a:lnTo>
                  <a:lnTo>
                    <a:pt x="9814" y="951168"/>
                  </a:lnTo>
                  <a:lnTo>
                    <a:pt x="9869" y="950498"/>
                  </a:lnTo>
                  <a:lnTo>
                    <a:pt x="15542" y="901625"/>
                  </a:lnTo>
                  <a:lnTo>
                    <a:pt x="15609" y="901052"/>
                  </a:lnTo>
                  <a:lnTo>
                    <a:pt x="22850" y="852640"/>
                  </a:lnTo>
                  <a:lnTo>
                    <a:pt x="22921" y="852163"/>
                  </a:lnTo>
                  <a:lnTo>
                    <a:pt x="31707" y="804247"/>
                  </a:lnTo>
                  <a:lnTo>
                    <a:pt x="34424" y="791696"/>
                  </a:lnTo>
                  <a:lnTo>
                    <a:pt x="32956" y="788053"/>
                  </a:lnTo>
                  <a:close/>
                </a:path>
                <a:path w="553720" h="1872614">
                  <a:moveTo>
                    <a:pt x="553645" y="0"/>
                  </a:moveTo>
                  <a:lnTo>
                    <a:pt x="497514" y="12699"/>
                  </a:lnTo>
                  <a:lnTo>
                    <a:pt x="485446" y="12699"/>
                  </a:lnTo>
                  <a:lnTo>
                    <a:pt x="451943" y="50799"/>
                  </a:lnTo>
                  <a:lnTo>
                    <a:pt x="419387" y="76199"/>
                  </a:lnTo>
                  <a:lnTo>
                    <a:pt x="387808" y="114299"/>
                  </a:lnTo>
                  <a:lnTo>
                    <a:pt x="357235" y="139699"/>
                  </a:lnTo>
                  <a:lnTo>
                    <a:pt x="327699" y="177799"/>
                  </a:lnTo>
                  <a:lnTo>
                    <a:pt x="299229" y="215899"/>
                  </a:lnTo>
                  <a:lnTo>
                    <a:pt x="271856" y="253999"/>
                  </a:lnTo>
                  <a:lnTo>
                    <a:pt x="259969" y="266699"/>
                  </a:lnTo>
                  <a:lnTo>
                    <a:pt x="264440" y="266699"/>
                  </a:lnTo>
                  <a:lnTo>
                    <a:pt x="273711" y="253999"/>
                  </a:lnTo>
                  <a:lnTo>
                    <a:pt x="301029" y="215899"/>
                  </a:lnTo>
                  <a:lnTo>
                    <a:pt x="329442" y="177799"/>
                  </a:lnTo>
                  <a:lnTo>
                    <a:pt x="358919" y="139699"/>
                  </a:lnTo>
                  <a:lnTo>
                    <a:pt x="389431" y="114299"/>
                  </a:lnTo>
                  <a:lnTo>
                    <a:pt x="420948" y="76199"/>
                  </a:lnTo>
                  <a:lnTo>
                    <a:pt x="453439" y="50799"/>
                  </a:lnTo>
                  <a:lnTo>
                    <a:pt x="486875" y="25399"/>
                  </a:lnTo>
                  <a:lnTo>
                    <a:pt x="501861" y="12699"/>
                  </a:lnTo>
                  <a:lnTo>
                    <a:pt x="553645" y="0"/>
                  </a:lnTo>
                  <a:close/>
                </a:path>
              </a:pathLst>
            </a:custGeom>
            <a:solidFill>
              <a:srgbClr val="AAAAA9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85" name="object 585"/>
            <p:cNvSpPr/>
            <p:nvPr/>
          </p:nvSpPr>
          <p:spPr>
            <a:xfrm>
              <a:off x="3867266" y="3228099"/>
              <a:ext cx="502284" cy="1870710"/>
            </a:xfrm>
            <a:custGeom>
              <a:avLst/>
              <a:gdLst/>
              <a:ahLst/>
              <a:cxnLst/>
              <a:rect l="l" t="t" r="r" b="b"/>
              <a:pathLst>
                <a:path w="502285" h="1870710">
                  <a:moveTo>
                    <a:pt x="216183" y="1870575"/>
                  </a:moveTo>
                  <a:lnTo>
                    <a:pt x="175997" y="1800917"/>
                  </a:lnTo>
                  <a:lnTo>
                    <a:pt x="154599" y="1759446"/>
                  </a:lnTo>
                  <a:lnTo>
                    <a:pt x="134476" y="1717082"/>
                  </a:lnTo>
                  <a:lnTo>
                    <a:pt x="115656" y="1673858"/>
                  </a:lnTo>
                  <a:lnTo>
                    <a:pt x="98170" y="1629808"/>
                  </a:lnTo>
                  <a:lnTo>
                    <a:pt x="82048" y="1584965"/>
                  </a:lnTo>
                  <a:lnTo>
                    <a:pt x="67319" y="1539364"/>
                  </a:lnTo>
                  <a:lnTo>
                    <a:pt x="54014" y="1493037"/>
                  </a:lnTo>
                  <a:lnTo>
                    <a:pt x="42162" y="1446019"/>
                  </a:lnTo>
                  <a:lnTo>
                    <a:pt x="31793" y="1398343"/>
                  </a:lnTo>
                  <a:lnTo>
                    <a:pt x="22937" y="1350042"/>
                  </a:lnTo>
                  <a:lnTo>
                    <a:pt x="15625" y="1301151"/>
                  </a:lnTo>
                  <a:lnTo>
                    <a:pt x="9885" y="1251703"/>
                  </a:lnTo>
                  <a:lnTo>
                    <a:pt x="5748" y="1201730"/>
                  </a:lnTo>
                  <a:lnTo>
                    <a:pt x="3244" y="1151268"/>
                  </a:lnTo>
                  <a:lnTo>
                    <a:pt x="2403" y="1100350"/>
                  </a:lnTo>
                  <a:lnTo>
                    <a:pt x="3244" y="1049433"/>
                  </a:lnTo>
                  <a:lnTo>
                    <a:pt x="5748" y="998972"/>
                  </a:lnTo>
                  <a:lnTo>
                    <a:pt x="9885" y="949002"/>
                  </a:lnTo>
                  <a:lnTo>
                    <a:pt x="15625" y="899556"/>
                  </a:lnTo>
                  <a:lnTo>
                    <a:pt x="22937" y="850667"/>
                  </a:lnTo>
                  <a:lnTo>
                    <a:pt x="31793" y="802369"/>
                  </a:lnTo>
                  <a:lnTo>
                    <a:pt x="34440" y="790200"/>
                  </a:lnTo>
                </a:path>
                <a:path w="502285" h="1870710">
                  <a:moveTo>
                    <a:pt x="264456" y="256862"/>
                  </a:moveTo>
                  <a:lnTo>
                    <a:pt x="301045" y="207073"/>
                  </a:lnTo>
                  <a:lnTo>
                    <a:pt x="329458" y="171672"/>
                  </a:lnTo>
                  <a:lnTo>
                    <a:pt x="358935" y="137400"/>
                  </a:lnTo>
                  <a:lnTo>
                    <a:pt x="389447" y="104290"/>
                  </a:lnTo>
                  <a:lnTo>
                    <a:pt x="420964" y="72376"/>
                  </a:lnTo>
                  <a:lnTo>
                    <a:pt x="453455" y="41691"/>
                  </a:lnTo>
                  <a:lnTo>
                    <a:pt x="486891" y="12269"/>
                  </a:lnTo>
                  <a:lnTo>
                    <a:pt x="501877" y="0"/>
                  </a:lnTo>
                </a:path>
                <a:path w="502285" h="1870710">
                  <a:moveTo>
                    <a:pt x="497530" y="1191"/>
                  </a:moveTo>
                  <a:lnTo>
                    <a:pt x="451959" y="40554"/>
                  </a:lnTo>
                  <a:lnTo>
                    <a:pt x="419403" y="71301"/>
                  </a:lnTo>
                  <a:lnTo>
                    <a:pt x="387824" y="103280"/>
                  </a:lnTo>
                  <a:lnTo>
                    <a:pt x="357251" y="136457"/>
                  </a:lnTo>
                  <a:lnTo>
                    <a:pt x="327715" y="170798"/>
                  </a:lnTo>
                  <a:lnTo>
                    <a:pt x="299245" y="206270"/>
                  </a:lnTo>
                  <a:lnTo>
                    <a:pt x="271872" y="242839"/>
                  </a:lnTo>
                  <a:lnTo>
                    <a:pt x="259985" y="259882"/>
                  </a:lnTo>
                </a:path>
                <a:path w="502285" h="1870710">
                  <a:moveTo>
                    <a:pt x="32972" y="786557"/>
                  </a:moveTo>
                  <a:lnTo>
                    <a:pt x="20576" y="851144"/>
                  </a:lnTo>
                  <a:lnTo>
                    <a:pt x="13248" y="900129"/>
                  </a:lnTo>
                  <a:lnTo>
                    <a:pt x="7497" y="949672"/>
                  </a:lnTo>
                  <a:lnTo>
                    <a:pt x="3352" y="999740"/>
                  </a:lnTo>
                  <a:lnTo>
                    <a:pt x="843" y="1050299"/>
                  </a:lnTo>
                  <a:lnTo>
                    <a:pt x="0" y="1101315"/>
                  </a:lnTo>
                  <a:lnTo>
                    <a:pt x="843" y="1152332"/>
                  </a:lnTo>
                  <a:lnTo>
                    <a:pt x="3352" y="1202891"/>
                  </a:lnTo>
                  <a:lnTo>
                    <a:pt x="7497" y="1252959"/>
                  </a:lnTo>
                  <a:lnTo>
                    <a:pt x="13248" y="1302502"/>
                  </a:lnTo>
                  <a:lnTo>
                    <a:pt x="20576" y="1351487"/>
                  </a:lnTo>
                  <a:lnTo>
                    <a:pt x="29449" y="1399880"/>
                  </a:lnTo>
                  <a:lnTo>
                    <a:pt x="39839" y="1447647"/>
                  </a:lnTo>
                  <a:lnTo>
                    <a:pt x="51715" y="1494755"/>
                  </a:lnTo>
                  <a:lnTo>
                    <a:pt x="65048" y="1541170"/>
                  </a:lnTo>
                  <a:lnTo>
                    <a:pt x="79806" y="1586858"/>
                  </a:lnTo>
                  <a:lnTo>
                    <a:pt x="95961" y="1631785"/>
                  </a:lnTo>
                  <a:lnTo>
                    <a:pt x="113483" y="1675919"/>
                  </a:lnTo>
                  <a:lnTo>
                    <a:pt x="132341" y="1719225"/>
                  </a:lnTo>
                  <a:lnTo>
                    <a:pt x="152505" y="1761669"/>
                  </a:lnTo>
                  <a:lnTo>
                    <a:pt x="173945" y="1803219"/>
                  </a:lnTo>
                  <a:lnTo>
                    <a:pt x="196632" y="1843839"/>
                  </a:lnTo>
                  <a:lnTo>
                    <a:pt x="210597" y="1867008"/>
                  </a:lnTo>
                </a:path>
              </a:pathLst>
            </a:custGeom>
            <a:ln w="3175">
              <a:solidFill>
                <a:srgbClr val="AAAAA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86" name="object 586"/>
            <p:cNvSpPr/>
            <p:nvPr/>
          </p:nvSpPr>
          <p:spPr>
            <a:xfrm>
              <a:off x="3864857" y="3226603"/>
              <a:ext cx="556260" cy="1868805"/>
            </a:xfrm>
            <a:custGeom>
              <a:avLst/>
              <a:gdLst/>
              <a:ahLst/>
              <a:cxnLst/>
              <a:rect l="l" t="t" r="r" b="b"/>
              <a:pathLst>
                <a:path w="556260" h="1868804">
                  <a:moveTo>
                    <a:pt x="33953" y="784146"/>
                  </a:moveTo>
                  <a:lnTo>
                    <a:pt x="29581" y="804247"/>
                  </a:lnTo>
                  <a:lnTo>
                    <a:pt x="29494" y="804643"/>
                  </a:lnTo>
                  <a:lnTo>
                    <a:pt x="20692" y="852640"/>
                  </a:lnTo>
                  <a:lnTo>
                    <a:pt x="20602" y="853128"/>
                  </a:lnTo>
                  <a:lnTo>
                    <a:pt x="13347" y="901625"/>
                  </a:lnTo>
                  <a:lnTo>
                    <a:pt x="13260" y="902206"/>
                  </a:lnTo>
                  <a:lnTo>
                    <a:pt x="7575" y="951168"/>
                  </a:lnTo>
                  <a:lnTo>
                    <a:pt x="7496" y="951843"/>
                  </a:lnTo>
                  <a:lnTo>
                    <a:pt x="3406" y="1001236"/>
                  </a:lnTo>
                  <a:lnTo>
                    <a:pt x="3343" y="1002007"/>
                  </a:lnTo>
                  <a:lnTo>
                    <a:pt x="871" y="1051795"/>
                  </a:lnTo>
                  <a:lnTo>
                    <a:pt x="828" y="1052662"/>
                  </a:lnTo>
                  <a:lnTo>
                    <a:pt x="0" y="1102811"/>
                  </a:lnTo>
                  <a:lnTo>
                    <a:pt x="2" y="1104899"/>
                  </a:lnTo>
                  <a:lnTo>
                    <a:pt x="811" y="1153828"/>
                  </a:lnTo>
                  <a:lnTo>
                    <a:pt x="828" y="1154891"/>
                  </a:lnTo>
                  <a:lnTo>
                    <a:pt x="3285" y="1204387"/>
                  </a:lnTo>
                  <a:lnTo>
                    <a:pt x="3343" y="1205548"/>
                  </a:lnTo>
                  <a:lnTo>
                    <a:pt x="7392" y="1254455"/>
                  </a:lnTo>
                  <a:lnTo>
                    <a:pt x="13260" y="1305353"/>
                  </a:lnTo>
                  <a:lnTo>
                    <a:pt x="20602" y="1354434"/>
                  </a:lnTo>
                  <a:lnTo>
                    <a:pt x="29494" y="1402922"/>
                  </a:lnTo>
                  <a:lnTo>
                    <a:pt x="39906" y="1450783"/>
                  </a:lnTo>
                  <a:lnTo>
                    <a:pt x="51806" y="1497983"/>
                  </a:lnTo>
                  <a:lnTo>
                    <a:pt x="65166" y="1544490"/>
                  </a:lnTo>
                  <a:lnTo>
                    <a:pt x="79955" y="1590269"/>
                  </a:lnTo>
                  <a:lnTo>
                    <a:pt x="96143" y="1635286"/>
                  </a:lnTo>
                  <a:lnTo>
                    <a:pt x="113701" y="1679507"/>
                  </a:lnTo>
                  <a:lnTo>
                    <a:pt x="132597" y="1722900"/>
                  </a:lnTo>
                  <a:lnTo>
                    <a:pt x="152802" y="1765429"/>
                  </a:lnTo>
                  <a:lnTo>
                    <a:pt x="174287" y="1807062"/>
                  </a:lnTo>
                  <a:lnTo>
                    <a:pt x="197020" y="1847764"/>
                  </a:lnTo>
                  <a:lnTo>
                    <a:pt x="213005" y="1868504"/>
                  </a:lnTo>
                  <a:lnTo>
                    <a:pt x="199041" y="1845335"/>
                  </a:lnTo>
                  <a:lnTo>
                    <a:pt x="176354" y="1804715"/>
                  </a:lnTo>
                  <a:lnTo>
                    <a:pt x="154913" y="1763165"/>
                  </a:lnTo>
                  <a:lnTo>
                    <a:pt x="134749" y="1720721"/>
                  </a:lnTo>
                  <a:lnTo>
                    <a:pt x="115892" y="1677415"/>
                  </a:lnTo>
                  <a:lnTo>
                    <a:pt x="98370" y="1633281"/>
                  </a:lnTo>
                  <a:lnTo>
                    <a:pt x="82215" y="1588354"/>
                  </a:lnTo>
                  <a:lnTo>
                    <a:pt x="67457" y="1542666"/>
                  </a:lnTo>
                  <a:lnTo>
                    <a:pt x="54124" y="1496251"/>
                  </a:lnTo>
                  <a:lnTo>
                    <a:pt x="42248" y="1449143"/>
                  </a:lnTo>
                  <a:lnTo>
                    <a:pt x="31858" y="1401376"/>
                  </a:lnTo>
                  <a:lnTo>
                    <a:pt x="22985" y="1352983"/>
                  </a:lnTo>
                  <a:lnTo>
                    <a:pt x="15657" y="1303998"/>
                  </a:lnTo>
                  <a:lnTo>
                    <a:pt x="9906" y="1254455"/>
                  </a:lnTo>
                  <a:lnTo>
                    <a:pt x="5857" y="1205548"/>
                  </a:lnTo>
                  <a:lnTo>
                    <a:pt x="5761" y="1204387"/>
                  </a:lnTo>
                  <a:lnTo>
                    <a:pt x="3304" y="1154891"/>
                  </a:lnTo>
                  <a:lnTo>
                    <a:pt x="3251" y="1153828"/>
                  </a:lnTo>
                  <a:lnTo>
                    <a:pt x="2443" y="1104899"/>
                  </a:lnTo>
                  <a:lnTo>
                    <a:pt x="2408" y="1102811"/>
                  </a:lnTo>
                  <a:lnTo>
                    <a:pt x="3237" y="1052662"/>
                  </a:lnTo>
                  <a:lnTo>
                    <a:pt x="5658" y="1003299"/>
                  </a:lnTo>
                  <a:lnTo>
                    <a:pt x="9850" y="951843"/>
                  </a:lnTo>
                  <a:lnTo>
                    <a:pt x="9906" y="951168"/>
                  </a:lnTo>
                  <a:lnTo>
                    <a:pt x="15590" y="902206"/>
                  </a:lnTo>
                  <a:lnTo>
                    <a:pt x="15657" y="901625"/>
                  </a:lnTo>
                  <a:lnTo>
                    <a:pt x="22912" y="853128"/>
                  </a:lnTo>
                  <a:lnTo>
                    <a:pt x="22985" y="852640"/>
                  </a:lnTo>
                  <a:lnTo>
                    <a:pt x="31786" y="804643"/>
                  </a:lnTo>
                  <a:lnTo>
                    <a:pt x="31858" y="804247"/>
                  </a:lnTo>
                  <a:lnTo>
                    <a:pt x="35381" y="788053"/>
                  </a:lnTo>
                  <a:lnTo>
                    <a:pt x="35117" y="787400"/>
                  </a:lnTo>
                  <a:lnTo>
                    <a:pt x="33953" y="784146"/>
                  </a:lnTo>
                  <a:close/>
                </a:path>
                <a:path w="556260" h="1868804">
                  <a:moveTo>
                    <a:pt x="487871" y="12699"/>
                  </a:moveTo>
                  <a:lnTo>
                    <a:pt x="486434" y="12699"/>
                  </a:lnTo>
                  <a:lnTo>
                    <a:pt x="452864" y="50799"/>
                  </a:lnTo>
                  <a:lnTo>
                    <a:pt x="420242" y="76199"/>
                  </a:lnTo>
                  <a:lnTo>
                    <a:pt x="388599" y="114299"/>
                  </a:lnTo>
                  <a:lnTo>
                    <a:pt x="357964" y="139699"/>
                  </a:lnTo>
                  <a:lnTo>
                    <a:pt x="328368" y="177799"/>
                  </a:lnTo>
                  <a:lnTo>
                    <a:pt x="299841" y="215899"/>
                  </a:lnTo>
                  <a:lnTo>
                    <a:pt x="272413" y="253999"/>
                  </a:lnTo>
                  <a:lnTo>
                    <a:pt x="257986" y="266699"/>
                  </a:lnTo>
                  <a:lnTo>
                    <a:pt x="262394" y="266699"/>
                  </a:lnTo>
                  <a:lnTo>
                    <a:pt x="274281" y="253999"/>
                  </a:lnTo>
                  <a:lnTo>
                    <a:pt x="301654" y="215899"/>
                  </a:lnTo>
                  <a:lnTo>
                    <a:pt x="330123" y="177799"/>
                  </a:lnTo>
                  <a:lnTo>
                    <a:pt x="359660" y="139699"/>
                  </a:lnTo>
                  <a:lnTo>
                    <a:pt x="390232" y="114299"/>
                  </a:lnTo>
                  <a:lnTo>
                    <a:pt x="421812" y="76199"/>
                  </a:lnTo>
                  <a:lnTo>
                    <a:pt x="454368" y="50799"/>
                  </a:lnTo>
                  <a:lnTo>
                    <a:pt x="487871" y="12699"/>
                  </a:lnTo>
                  <a:close/>
                </a:path>
                <a:path w="556260" h="1868804">
                  <a:moveTo>
                    <a:pt x="556070" y="0"/>
                  </a:moveTo>
                  <a:lnTo>
                    <a:pt x="495770" y="12699"/>
                  </a:lnTo>
                  <a:lnTo>
                    <a:pt x="499939" y="12699"/>
                  </a:lnTo>
                  <a:lnTo>
                    <a:pt x="556070" y="0"/>
                  </a:lnTo>
                  <a:close/>
                </a:path>
              </a:pathLst>
            </a:custGeom>
            <a:solidFill>
              <a:srgbClr val="AAAAA9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87" name="object 587"/>
            <p:cNvSpPr/>
            <p:nvPr/>
          </p:nvSpPr>
          <p:spPr>
            <a:xfrm>
              <a:off x="3864841" y="3229291"/>
              <a:ext cx="500380" cy="1866264"/>
            </a:xfrm>
            <a:custGeom>
              <a:avLst/>
              <a:gdLst/>
              <a:ahLst/>
              <a:cxnLst/>
              <a:rect l="l" t="t" r="r" b="b"/>
              <a:pathLst>
                <a:path w="500379" h="1866264">
                  <a:moveTo>
                    <a:pt x="213021" y="1865816"/>
                  </a:moveTo>
                  <a:lnTo>
                    <a:pt x="176370" y="1802027"/>
                  </a:lnTo>
                  <a:lnTo>
                    <a:pt x="154929" y="1760478"/>
                  </a:lnTo>
                  <a:lnTo>
                    <a:pt x="134765" y="1718033"/>
                  </a:lnTo>
                  <a:lnTo>
                    <a:pt x="115908" y="1674727"/>
                  </a:lnTo>
                  <a:lnTo>
                    <a:pt x="98386" y="1630594"/>
                  </a:lnTo>
                  <a:lnTo>
                    <a:pt x="82231" y="1585666"/>
                  </a:lnTo>
                  <a:lnTo>
                    <a:pt x="67473" y="1539978"/>
                  </a:lnTo>
                  <a:lnTo>
                    <a:pt x="54140" y="1493563"/>
                  </a:lnTo>
                  <a:lnTo>
                    <a:pt x="42264" y="1446456"/>
                  </a:lnTo>
                  <a:lnTo>
                    <a:pt x="31874" y="1398688"/>
                  </a:lnTo>
                  <a:lnTo>
                    <a:pt x="23001" y="1350296"/>
                  </a:lnTo>
                  <a:lnTo>
                    <a:pt x="15673" y="1301311"/>
                  </a:lnTo>
                  <a:lnTo>
                    <a:pt x="9922" y="1251767"/>
                  </a:lnTo>
                  <a:lnTo>
                    <a:pt x="5776" y="1201699"/>
                  </a:lnTo>
                  <a:lnTo>
                    <a:pt x="3267" y="1151140"/>
                  </a:lnTo>
                  <a:lnTo>
                    <a:pt x="2424" y="1100124"/>
                  </a:lnTo>
                  <a:lnTo>
                    <a:pt x="3267" y="1049107"/>
                  </a:lnTo>
                  <a:lnTo>
                    <a:pt x="5776" y="998548"/>
                  </a:lnTo>
                  <a:lnTo>
                    <a:pt x="9922" y="948480"/>
                  </a:lnTo>
                  <a:lnTo>
                    <a:pt x="15673" y="898937"/>
                  </a:lnTo>
                  <a:lnTo>
                    <a:pt x="23001" y="849952"/>
                  </a:lnTo>
                  <a:lnTo>
                    <a:pt x="31874" y="801559"/>
                  </a:lnTo>
                  <a:lnTo>
                    <a:pt x="35397" y="785365"/>
                  </a:lnTo>
                </a:path>
                <a:path w="500379" h="1866264">
                  <a:moveTo>
                    <a:pt x="262410" y="258691"/>
                  </a:moveTo>
                  <a:lnTo>
                    <a:pt x="301670" y="205078"/>
                  </a:lnTo>
                  <a:lnTo>
                    <a:pt x="330139" y="169606"/>
                  </a:lnTo>
                  <a:lnTo>
                    <a:pt x="359676" y="135265"/>
                  </a:lnTo>
                  <a:lnTo>
                    <a:pt x="390248" y="102088"/>
                  </a:lnTo>
                  <a:lnTo>
                    <a:pt x="421828" y="70109"/>
                  </a:lnTo>
                  <a:lnTo>
                    <a:pt x="454384" y="39362"/>
                  </a:lnTo>
                  <a:lnTo>
                    <a:pt x="487887" y="9881"/>
                  </a:lnTo>
                  <a:lnTo>
                    <a:pt x="499955" y="0"/>
                  </a:lnTo>
                </a:path>
                <a:path w="500379" h="1866264">
                  <a:moveTo>
                    <a:pt x="495786" y="1142"/>
                  </a:moveTo>
                  <a:lnTo>
                    <a:pt x="452880" y="38323"/>
                  </a:lnTo>
                  <a:lnTo>
                    <a:pt x="420258" y="69127"/>
                  </a:lnTo>
                  <a:lnTo>
                    <a:pt x="388615" y="101166"/>
                  </a:lnTo>
                  <a:lnTo>
                    <a:pt x="357980" y="134405"/>
                  </a:lnTo>
                  <a:lnTo>
                    <a:pt x="328384" y="168810"/>
                  </a:lnTo>
                  <a:lnTo>
                    <a:pt x="299857" y="204349"/>
                  </a:lnTo>
                  <a:lnTo>
                    <a:pt x="272429" y="240987"/>
                  </a:lnTo>
                  <a:lnTo>
                    <a:pt x="258002" y="261669"/>
                  </a:lnTo>
                </a:path>
                <a:path w="500379" h="1866264">
                  <a:moveTo>
                    <a:pt x="33969" y="781459"/>
                  </a:moveTo>
                  <a:lnTo>
                    <a:pt x="20618" y="850440"/>
                  </a:lnTo>
                  <a:lnTo>
                    <a:pt x="13276" y="899518"/>
                  </a:lnTo>
                  <a:lnTo>
                    <a:pt x="7512" y="949156"/>
                  </a:lnTo>
                  <a:lnTo>
                    <a:pt x="3359" y="999319"/>
                  </a:lnTo>
                  <a:lnTo>
                    <a:pt x="844" y="1049975"/>
                  </a:lnTo>
                  <a:lnTo>
                    <a:pt x="0" y="1101088"/>
                  </a:lnTo>
                  <a:lnTo>
                    <a:pt x="844" y="1152203"/>
                  </a:lnTo>
                  <a:lnTo>
                    <a:pt x="3359" y="1202860"/>
                  </a:lnTo>
                  <a:lnTo>
                    <a:pt x="7512" y="1253026"/>
                  </a:lnTo>
                  <a:lnTo>
                    <a:pt x="13276" y="1302666"/>
                  </a:lnTo>
                  <a:lnTo>
                    <a:pt x="20618" y="1351746"/>
                  </a:lnTo>
                  <a:lnTo>
                    <a:pt x="29510" y="1400234"/>
                  </a:lnTo>
                  <a:lnTo>
                    <a:pt x="39922" y="1448095"/>
                  </a:lnTo>
                  <a:lnTo>
                    <a:pt x="51822" y="1495296"/>
                  </a:lnTo>
                  <a:lnTo>
                    <a:pt x="65182" y="1541803"/>
                  </a:lnTo>
                  <a:lnTo>
                    <a:pt x="79971" y="1587581"/>
                  </a:lnTo>
                  <a:lnTo>
                    <a:pt x="96159" y="1632598"/>
                  </a:lnTo>
                  <a:lnTo>
                    <a:pt x="113717" y="1676820"/>
                  </a:lnTo>
                  <a:lnTo>
                    <a:pt x="132613" y="1720212"/>
                  </a:lnTo>
                  <a:lnTo>
                    <a:pt x="152818" y="1762742"/>
                  </a:lnTo>
                  <a:lnTo>
                    <a:pt x="174303" y="1804374"/>
                  </a:lnTo>
                  <a:lnTo>
                    <a:pt x="197036" y="1845077"/>
                  </a:lnTo>
                  <a:lnTo>
                    <a:pt x="207356" y="1862199"/>
                  </a:lnTo>
                </a:path>
              </a:pathLst>
            </a:custGeom>
            <a:ln w="3175">
              <a:solidFill>
                <a:srgbClr val="AAAAA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88" name="object 588"/>
            <p:cNvSpPr/>
            <p:nvPr/>
          </p:nvSpPr>
          <p:spPr>
            <a:xfrm>
              <a:off x="3862590" y="3226603"/>
              <a:ext cx="558800" cy="1864995"/>
            </a:xfrm>
            <a:custGeom>
              <a:avLst/>
              <a:gdLst/>
              <a:ahLst/>
              <a:cxnLst/>
              <a:rect l="l" t="t" r="r" b="b"/>
              <a:pathLst>
                <a:path w="558800" h="1864995">
                  <a:moveTo>
                    <a:pt x="34896" y="780444"/>
                  </a:moveTo>
                  <a:lnTo>
                    <a:pt x="29633" y="804643"/>
                  </a:lnTo>
                  <a:lnTo>
                    <a:pt x="20732" y="853128"/>
                  </a:lnTo>
                  <a:lnTo>
                    <a:pt x="20652" y="853564"/>
                  </a:lnTo>
                  <a:lnTo>
                    <a:pt x="13377" y="902206"/>
                  </a:lnTo>
                  <a:lnTo>
                    <a:pt x="13296" y="902744"/>
                  </a:lnTo>
                  <a:lnTo>
                    <a:pt x="7598" y="951843"/>
                  </a:lnTo>
                  <a:lnTo>
                    <a:pt x="3424" y="1002007"/>
                  </a:lnTo>
                  <a:lnTo>
                    <a:pt x="886" y="1052662"/>
                  </a:lnTo>
                  <a:lnTo>
                    <a:pt x="13" y="1103776"/>
                  </a:lnTo>
                  <a:lnTo>
                    <a:pt x="0" y="1104899"/>
                  </a:lnTo>
                  <a:lnTo>
                    <a:pt x="826" y="1154891"/>
                  </a:lnTo>
                  <a:lnTo>
                    <a:pt x="3304" y="1205548"/>
                  </a:lnTo>
                  <a:lnTo>
                    <a:pt x="7419" y="1255713"/>
                  </a:lnTo>
                  <a:lnTo>
                    <a:pt x="13296" y="1306704"/>
                  </a:lnTo>
                  <a:lnTo>
                    <a:pt x="20652" y="1355878"/>
                  </a:lnTo>
                  <a:lnTo>
                    <a:pt x="29560" y="1404459"/>
                  </a:lnTo>
                  <a:lnTo>
                    <a:pt x="39990" y="1452411"/>
                  </a:lnTo>
                  <a:lnTo>
                    <a:pt x="51912" y="1499701"/>
                  </a:lnTo>
                  <a:lnTo>
                    <a:pt x="65295" y="1546296"/>
                  </a:lnTo>
                  <a:lnTo>
                    <a:pt x="80111" y="1592161"/>
                  </a:lnTo>
                  <a:lnTo>
                    <a:pt x="96328" y="1637263"/>
                  </a:lnTo>
                  <a:lnTo>
                    <a:pt x="113916" y="1681568"/>
                  </a:lnTo>
                  <a:lnTo>
                    <a:pt x="132847" y="1725042"/>
                  </a:lnTo>
                  <a:lnTo>
                    <a:pt x="153088" y="1767652"/>
                  </a:lnTo>
                  <a:lnTo>
                    <a:pt x="174611" y="1809363"/>
                  </a:lnTo>
                  <a:lnTo>
                    <a:pt x="197385" y="1850142"/>
                  </a:lnTo>
                  <a:lnTo>
                    <a:pt x="209607" y="1864887"/>
                  </a:lnTo>
                  <a:lnTo>
                    <a:pt x="199286" y="1847764"/>
                  </a:lnTo>
                  <a:lnTo>
                    <a:pt x="176553" y="1807062"/>
                  </a:lnTo>
                  <a:lnTo>
                    <a:pt x="155069" y="1765429"/>
                  </a:lnTo>
                  <a:lnTo>
                    <a:pt x="134863" y="1722900"/>
                  </a:lnTo>
                  <a:lnTo>
                    <a:pt x="115967" y="1679507"/>
                  </a:lnTo>
                  <a:lnTo>
                    <a:pt x="98410" y="1635286"/>
                  </a:lnTo>
                  <a:lnTo>
                    <a:pt x="82222" y="1590269"/>
                  </a:lnTo>
                  <a:lnTo>
                    <a:pt x="67433" y="1544490"/>
                  </a:lnTo>
                  <a:lnTo>
                    <a:pt x="54073" y="1497983"/>
                  </a:lnTo>
                  <a:lnTo>
                    <a:pt x="42172" y="1450783"/>
                  </a:lnTo>
                  <a:lnTo>
                    <a:pt x="31761" y="1402922"/>
                  </a:lnTo>
                  <a:lnTo>
                    <a:pt x="22869" y="1354434"/>
                  </a:lnTo>
                  <a:lnTo>
                    <a:pt x="15526" y="1305353"/>
                  </a:lnTo>
                  <a:lnTo>
                    <a:pt x="9763" y="1255713"/>
                  </a:lnTo>
                  <a:lnTo>
                    <a:pt x="5705" y="1206708"/>
                  </a:lnTo>
                  <a:lnTo>
                    <a:pt x="5609" y="1205548"/>
                  </a:lnTo>
                  <a:lnTo>
                    <a:pt x="3148" y="1155954"/>
                  </a:lnTo>
                  <a:lnTo>
                    <a:pt x="3095" y="1154891"/>
                  </a:lnTo>
                  <a:lnTo>
                    <a:pt x="2269" y="1104899"/>
                  </a:lnTo>
                  <a:lnTo>
                    <a:pt x="2250" y="1103776"/>
                  </a:lnTo>
                  <a:lnTo>
                    <a:pt x="3081" y="1053518"/>
                  </a:lnTo>
                  <a:lnTo>
                    <a:pt x="3095" y="1052662"/>
                  </a:lnTo>
                  <a:lnTo>
                    <a:pt x="5545" y="1003299"/>
                  </a:lnTo>
                  <a:lnTo>
                    <a:pt x="5609" y="1002007"/>
                  </a:lnTo>
                  <a:lnTo>
                    <a:pt x="9710" y="952486"/>
                  </a:lnTo>
                  <a:lnTo>
                    <a:pt x="9763" y="951843"/>
                  </a:lnTo>
                  <a:lnTo>
                    <a:pt x="15464" y="902744"/>
                  </a:lnTo>
                  <a:lnTo>
                    <a:pt x="15526" y="902206"/>
                  </a:lnTo>
                  <a:lnTo>
                    <a:pt x="22804" y="853564"/>
                  </a:lnTo>
                  <a:lnTo>
                    <a:pt x="22869" y="853128"/>
                  </a:lnTo>
                  <a:lnTo>
                    <a:pt x="31699" y="804978"/>
                  </a:lnTo>
                  <a:lnTo>
                    <a:pt x="36220" y="784146"/>
                  </a:lnTo>
                  <a:lnTo>
                    <a:pt x="34896" y="780444"/>
                  </a:lnTo>
                  <a:close/>
                </a:path>
                <a:path w="558800" h="1864995">
                  <a:moveTo>
                    <a:pt x="275583" y="266699"/>
                  </a:moveTo>
                  <a:lnTo>
                    <a:pt x="264389" y="266699"/>
                  </a:lnTo>
                  <a:lnTo>
                    <a:pt x="255863" y="279399"/>
                  </a:lnTo>
                  <a:lnTo>
                    <a:pt x="275583" y="266699"/>
                  </a:lnTo>
                  <a:close/>
                </a:path>
                <a:path w="558800" h="1864995">
                  <a:moveTo>
                    <a:pt x="270365" y="257797"/>
                  </a:moveTo>
                  <a:lnTo>
                    <a:pt x="260252" y="266699"/>
                  </a:lnTo>
                  <a:lnTo>
                    <a:pt x="264389" y="266699"/>
                  </a:lnTo>
                  <a:lnTo>
                    <a:pt x="270365" y="257797"/>
                  </a:lnTo>
                  <a:close/>
                </a:path>
                <a:path w="558800" h="1864995">
                  <a:moveTo>
                    <a:pt x="488700" y="12699"/>
                  </a:moveTo>
                  <a:lnTo>
                    <a:pt x="487326" y="12699"/>
                  </a:lnTo>
                  <a:lnTo>
                    <a:pt x="453694" y="50799"/>
                  </a:lnTo>
                  <a:lnTo>
                    <a:pt x="421013" y="76199"/>
                  </a:lnTo>
                  <a:lnTo>
                    <a:pt x="389312" y="114299"/>
                  </a:lnTo>
                  <a:lnTo>
                    <a:pt x="358621" y="139699"/>
                  </a:lnTo>
                  <a:lnTo>
                    <a:pt x="328972" y="177799"/>
                  </a:lnTo>
                  <a:lnTo>
                    <a:pt x="300393" y="215899"/>
                  </a:lnTo>
                  <a:lnTo>
                    <a:pt x="272914" y="253999"/>
                  </a:lnTo>
                  <a:lnTo>
                    <a:pt x="270365" y="257797"/>
                  </a:lnTo>
                  <a:lnTo>
                    <a:pt x="274679" y="253999"/>
                  </a:lnTo>
                  <a:lnTo>
                    <a:pt x="302108" y="215899"/>
                  </a:lnTo>
                  <a:lnTo>
                    <a:pt x="330635" y="177799"/>
                  </a:lnTo>
                  <a:lnTo>
                    <a:pt x="360231" y="139699"/>
                  </a:lnTo>
                  <a:lnTo>
                    <a:pt x="390865" y="114299"/>
                  </a:lnTo>
                  <a:lnTo>
                    <a:pt x="422509" y="76199"/>
                  </a:lnTo>
                  <a:lnTo>
                    <a:pt x="455130" y="50799"/>
                  </a:lnTo>
                  <a:lnTo>
                    <a:pt x="488700" y="12699"/>
                  </a:lnTo>
                  <a:close/>
                </a:path>
                <a:path w="558800" h="1864995">
                  <a:moveTo>
                    <a:pt x="558336" y="0"/>
                  </a:moveTo>
                  <a:lnTo>
                    <a:pt x="493666" y="12699"/>
                  </a:lnTo>
                  <a:lnTo>
                    <a:pt x="498037" y="12699"/>
                  </a:lnTo>
                  <a:lnTo>
                    <a:pt x="558336" y="0"/>
                  </a:lnTo>
                  <a:close/>
                </a:path>
              </a:pathLst>
            </a:custGeom>
            <a:solidFill>
              <a:srgbClr val="AAAAA9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89" name="object 589"/>
            <p:cNvSpPr/>
            <p:nvPr/>
          </p:nvSpPr>
          <p:spPr>
            <a:xfrm>
              <a:off x="3862588" y="3230433"/>
              <a:ext cx="498475" cy="1861185"/>
            </a:xfrm>
            <a:custGeom>
              <a:avLst/>
              <a:gdLst/>
              <a:ahLst/>
              <a:cxnLst/>
              <a:rect l="l" t="t" r="r" b="b"/>
              <a:pathLst>
                <a:path w="498475" h="1861185">
                  <a:moveTo>
                    <a:pt x="209610" y="1861057"/>
                  </a:moveTo>
                  <a:lnTo>
                    <a:pt x="176556" y="1803232"/>
                  </a:lnTo>
                  <a:lnTo>
                    <a:pt x="155071" y="1761599"/>
                  </a:lnTo>
                  <a:lnTo>
                    <a:pt x="134866" y="1719069"/>
                  </a:lnTo>
                  <a:lnTo>
                    <a:pt x="115970" y="1675677"/>
                  </a:lnTo>
                  <a:lnTo>
                    <a:pt x="98412" y="1631455"/>
                  </a:lnTo>
                  <a:lnTo>
                    <a:pt x="82224" y="1586438"/>
                  </a:lnTo>
                  <a:lnTo>
                    <a:pt x="67435" y="1540660"/>
                  </a:lnTo>
                  <a:lnTo>
                    <a:pt x="54075" y="1494153"/>
                  </a:lnTo>
                  <a:lnTo>
                    <a:pt x="42175" y="1446952"/>
                  </a:lnTo>
                  <a:lnTo>
                    <a:pt x="31763" y="1399091"/>
                  </a:lnTo>
                  <a:lnTo>
                    <a:pt x="22871" y="1350604"/>
                  </a:lnTo>
                  <a:lnTo>
                    <a:pt x="15529" y="1301523"/>
                  </a:lnTo>
                  <a:lnTo>
                    <a:pt x="9766" y="1251883"/>
                  </a:lnTo>
                  <a:lnTo>
                    <a:pt x="5612" y="1201718"/>
                  </a:lnTo>
                  <a:lnTo>
                    <a:pt x="3097" y="1151061"/>
                  </a:lnTo>
                  <a:lnTo>
                    <a:pt x="2253" y="1099946"/>
                  </a:lnTo>
                  <a:lnTo>
                    <a:pt x="3097" y="1048832"/>
                  </a:lnTo>
                  <a:lnTo>
                    <a:pt x="5612" y="998176"/>
                  </a:lnTo>
                  <a:lnTo>
                    <a:pt x="9766" y="948013"/>
                  </a:lnTo>
                  <a:lnTo>
                    <a:pt x="15529" y="898375"/>
                  </a:lnTo>
                  <a:lnTo>
                    <a:pt x="22871" y="849297"/>
                  </a:lnTo>
                  <a:lnTo>
                    <a:pt x="31763" y="800813"/>
                  </a:lnTo>
                  <a:lnTo>
                    <a:pt x="36223" y="780316"/>
                  </a:lnTo>
                </a:path>
                <a:path w="498475" h="1861185">
                  <a:moveTo>
                    <a:pt x="260255" y="260526"/>
                  </a:moveTo>
                  <a:lnTo>
                    <a:pt x="302110" y="203206"/>
                  </a:lnTo>
                  <a:lnTo>
                    <a:pt x="330638" y="167668"/>
                  </a:lnTo>
                  <a:lnTo>
                    <a:pt x="360233" y="133262"/>
                  </a:lnTo>
                  <a:lnTo>
                    <a:pt x="390868" y="100023"/>
                  </a:lnTo>
                  <a:lnTo>
                    <a:pt x="422511" y="67984"/>
                  </a:lnTo>
                  <a:lnTo>
                    <a:pt x="455133" y="37180"/>
                  </a:lnTo>
                  <a:lnTo>
                    <a:pt x="488703" y="7643"/>
                  </a:lnTo>
                  <a:lnTo>
                    <a:pt x="498039" y="0"/>
                  </a:lnTo>
                </a:path>
                <a:path w="498475" h="1861185">
                  <a:moveTo>
                    <a:pt x="493668" y="1198"/>
                  </a:moveTo>
                  <a:lnTo>
                    <a:pt x="453697" y="35982"/>
                  </a:lnTo>
                  <a:lnTo>
                    <a:pt x="421015" y="66847"/>
                  </a:lnTo>
                  <a:lnTo>
                    <a:pt x="389314" y="98948"/>
                  </a:lnTo>
                  <a:lnTo>
                    <a:pt x="358624" y="132251"/>
                  </a:lnTo>
                  <a:lnTo>
                    <a:pt x="328974" y="166724"/>
                  </a:lnTo>
                  <a:lnTo>
                    <a:pt x="300395" y="202333"/>
                  </a:lnTo>
                  <a:lnTo>
                    <a:pt x="272917" y="239043"/>
                  </a:lnTo>
                  <a:lnTo>
                    <a:pt x="255866" y="263491"/>
                  </a:lnTo>
                </a:path>
                <a:path w="498475" h="1861185">
                  <a:moveTo>
                    <a:pt x="34898" y="776614"/>
                  </a:moveTo>
                  <a:lnTo>
                    <a:pt x="20655" y="849733"/>
                  </a:lnTo>
                  <a:lnTo>
                    <a:pt x="13299" y="898914"/>
                  </a:lnTo>
                  <a:lnTo>
                    <a:pt x="7526" y="948656"/>
                  </a:lnTo>
                  <a:lnTo>
                    <a:pt x="3365" y="998925"/>
                  </a:lnTo>
                  <a:lnTo>
                    <a:pt x="846" y="1049688"/>
                  </a:lnTo>
                  <a:lnTo>
                    <a:pt x="0" y="1100911"/>
                  </a:lnTo>
                  <a:lnTo>
                    <a:pt x="846" y="1152124"/>
                  </a:lnTo>
                  <a:lnTo>
                    <a:pt x="3365" y="1202878"/>
                  </a:lnTo>
                  <a:lnTo>
                    <a:pt x="7526" y="1253139"/>
                  </a:lnTo>
                  <a:lnTo>
                    <a:pt x="13299" y="1302874"/>
                  </a:lnTo>
                  <a:lnTo>
                    <a:pt x="20655" y="1352048"/>
                  </a:lnTo>
                  <a:lnTo>
                    <a:pt x="29563" y="1400628"/>
                  </a:lnTo>
                  <a:lnTo>
                    <a:pt x="39992" y="1448580"/>
                  </a:lnTo>
                  <a:lnTo>
                    <a:pt x="51914" y="1495871"/>
                  </a:lnTo>
                  <a:lnTo>
                    <a:pt x="65298" y="1542466"/>
                  </a:lnTo>
                  <a:lnTo>
                    <a:pt x="80113" y="1588331"/>
                  </a:lnTo>
                  <a:lnTo>
                    <a:pt x="96330" y="1633433"/>
                  </a:lnTo>
                  <a:lnTo>
                    <a:pt x="113919" y="1677738"/>
                  </a:lnTo>
                  <a:lnTo>
                    <a:pt x="132849" y="1721212"/>
                  </a:lnTo>
                  <a:lnTo>
                    <a:pt x="153091" y="1763822"/>
                  </a:lnTo>
                  <a:lnTo>
                    <a:pt x="174614" y="1805533"/>
                  </a:lnTo>
                  <a:lnTo>
                    <a:pt x="197388" y="1846312"/>
                  </a:lnTo>
                  <a:lnTo>
                    <a:pt x="204189" y="1857596"/>
                  </a:lnTo>
                </a:path>
              </a:pathLst>
            </a:custGeom>
            <a:ln w="3175">
              <a:solidFill>
                <a:srgbClr val="AAAAA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90" name="object 590"/>
            <p:cNvSpPr/>
            <p:nvPr/>
          </p:nvSpPr>
          <p:spPr>
            <a:xfrm>
              <a:off x="3860163" y="3226603"/>
              <a:ext cx="561340" cy="1861820"/>
            </a:xfrm>
            <a:custGeom>
              <a:avLst/>
              <a:gdLst/>
              <a:ahLst/>
              <a:cxnLst/>
              <a:rect l="l" t="t" r="r" b="b"/>
              <a:pathLst>
                <a:path w="561339" h="1861820">
                  <a:moveTo>
                    <a:pt x="35892" y="776445"/>
                  </a:moveTo>
                  <a:lnTo>
                    <a:pt x="20766" y="853564"/>
                  </a:lnTo>
                  <a:lnTo>
                    <a:pt x="13395" y="902744"/>
                  </a:lnTo>
                  <a:lnTo>
                    <a:pt x="7605" y="952486"/>
                  </a:lnTo>
                  <a:lnTo>
                    <a:pt x="3424" y="1002755"/>
                  </a:lnTo>
                  <a:lnTo>
                    <a:pt x="884" y="1053518"/>
                  </a:lnTo>
                  <a:lnTo>
                    <a:pt x="848" y="1054244"/>
                  </a:lnTo>
                  <a:lnTo>
                    <a:pt x="13" y="1104741"/>
                  </a:lnTo>
                  <a:lnTo>
                    <a:pt x="0" y="1105556"/>
                  </a:lnTo>
                  <a:lnTo>
                    <a:pt x="832" y="1155954"/>
                  </a:lnTo>
                  <a:lnTo>
                    <a:pt x="848" y="1156877"/>
                  </a:lnTo>
                  <a:lnTo>
                    <a:pt x="3320" y="1206708"/>
                  </a:lnTo>
                  <a:lnTo>
                    <a:pt x="3371" y="1207739"/>
                  </a:lnTo>
                  <a:lnTo>
                    <a:pt x="7447" y="1256969"/>
                  </a:lnTo>
                  <a:lnTo>
                    <a:pt x="13327" y="1307946"/>
                  </a:lnTo>
                  <a:lnTo>
                    <a:pt x="20697" y="1357224"/>
                  </a:lnTo>
                  <a:lnTo>
                    <a:pt x="29623" y="1405907"/>
                  </a:lnTo>
                  <a:lnTo>
                    <a:pt x="40075" y="1453960"/>
                  </a:lnTo>
                  <a:lnTo>
                    <a:pt x="52021" y="1501350"/>
                  </a:lnTo>
                  <a:lnTo>
                    <a:pt x="65432" y="1548042"/>
                  </a:lnTo>
                  <a:lnTo>
                    <a:pt x="80278" y="1594004"/>
                  </a:lnTo>
                  <a:lnTo>
                    <a:pt x="96528" y="1639201"/>
                  </a:lnTo>
                  <a:lnTo>
                    <a:pt x="114153" y="1683599"/>
                  </a:lnTo>
                  <a:lnTo>
                    <a:pt x="133122" y="1727164"/>
                  </a:lnTo>
                  <a:lnTo>
                    <a:pt x="153404" y="1769863"/>
                  </a:lnTo>
                  <a:lnTo>
                    <a:pt x="174971" y="1811662"/>
                  </a:lnTo>
                  <a:lnTo>
                    <a:pt x="197792" y="1852526"/>
                  </a:lnTo>
                  <a:lnTo>
                    <a:pt x="206614" y="1861426"/>
                  </a:lnTo>
                  <a:lnTo>
                    <a:pt x="199813" y="1850142"/>
                  </a:lnTo>
                  <a:lnTo>
                    <a:pt x="177039" y="1809363"/>
                  </a:lnTo>
                  <a:lnTo>
                    <a:pt x="155516" y="1767652"/>
                  </a:lnTo>
                  <a:lnTo>
                    <a:pt x="135274" y="1725042"/>
                  </a:lnTo>
                  <a:lnTo>
                    <a:pt x="116344" y="1681568"/>
                  </a:lnTo>
                  <a:lnTo>
                    <a:pt x="98755" y="1637263"/>
                  </a:lnTo>
                  <a:lnTo>
                    <a:pt x="82538" y="1592161"/>
                  </a:lnTo>
                  <a:lnTo>
                    <a:pt x="67723" y="1546296"/>
                  </a:lnTo>
                  <a:lnTo>
                    <a:pt x="54339" y="1499701"/>
                  </a:lnTo>
                  <a:lnTo>
                    <a:pt x="42417" y="1452411"/>
                  </a:lnTo>
                  <a:lnTo>
                    <a:pt x="31987" y="1404459"/>
                  </a:lnTo>
                  <a:lnTo>
                    <a:pt x="23080" y="1355878"/>
                  </a:lnTo>
                  <a:lnTo>
                    <a:pt x="15724" y="1306704"/>
                  </a:lnTo>
                  <a:lnTo>
                    <a:pt x="9950" y="1256969"/>
                  </a:lnTo>
                  <a:lnTo>
                    <a:pt x="5875" y="1207739"/>
                  </a:lnTo>
                  <a:lnTo>
                    <a:pt x="3316" y="1156877"/>
                  </a:lnTo>
                  <a:lnTo>
                    <a:pt x="2438" y="1105556"/>
                  </a:lnTo>
                  <a:lnTo>
                    <a:pt x="2424" y="1104741"/>
                  </a:lnTo>
                  <a:lnTo>
                    <a:pt x="3259" y="1054244"/>
                  </a:lnTo>
                  <a:lnTo>
                    <a:pt x="3271" y="1053518"/>
                  </a:lnTo>
                  <a:lnTo>
                    <a:pt x="5758" y="1003392"/>
                  </a:lnTo>
                  <a:lnTo>
                    <a:pt x="5789" y="1002755"/>
                  </a:lnTo>
                  <a:lnTo>
                    <a:pt x="9905" y="953034"/>
                  </a:lnTo>
                  <a:lnTo>
                    <a:pt x="9950" y="952486"/>
                  </a:lnTo>
                  <a:lnTo>
                    <a:pt x="15671" y="903204"/>
                  </a:lnTo>
                  <a:lnTo>
                    <a:pt x="15724" y="902744"/>
                  </a:lnTo>
                  <a:lnTo>
                    <a:pt x="23024" y="853936"/>
                  </a:lnTo>
                  <a:lnTo>
                    <a:pt x="31935" y="805263"/>
                  </a:lnTo>
                  <a:lnTo>
                    <a:pt x="37323" y="780444"/>
                  </a:lnTo>
                  <a:lnTo>
                    <a:pt x="35892" y="776445"/>
                  </a:lnTo>
                  <a:close/>
                </a:path>
                <a:path w="561339" h="1861820">
                  <a:moveTo>
                    <a:pt x="489753" y="12699"/>
                  </a:moveTo>
                  <a:lnTo>
                    <a:pt x="488316" y="12699"/>
                  </a:lnTo>
                  <a:lnTo>
                    <a:pt x="454617" y="50799"/>
                  </a:lnTo>
                  <a:lnTo>
                    <a:pt x="421870" y="76199"/>
                  </a:lnTo>
                  <a:lnTo>
                    <a:pt x="390106" y="114299"/>
                  </a:lnTo>
                  <a:lnTo>
                    <a:pt x="359354" y="139699"/>
                  </a:lnTo>
                  <a:lnTo>
                    <a:pt x="329644" y="177799"/>
                  </a:lnTo>
                  <a:lnTo>
                    <a:pt x="301008" y="215899"/>
                  </a:lnTo>
                  <a:lnTo>
                    <a:pt x="273474" y="253999"/>
                  </a:lnTo>
                  <a:lnTo>
                    <a:pt x="253755" y="279399"/>
                  </a:lnTo>
                  <a:lnTo>
                    <a:pt x="260749" y="275738"/>
                  </a:lnTo>
                  <a:lnTo>
                    <a:pt x="275342" y="253999"/>
                  </a:lnTo>
                  <a:lnTo>
                    <a:pt x="302820" y="215899"/>
                  </a:lnTo>
                  <a:lnTo>
                    <a:pt x="331399" y="177799"/>
                  </a:lnTo>
                  <a:lnTo>
                    <a:pt x="361049" y="139699"/>
                  </a:lnTo>
                  <a:lnTo>
                    <a:pt x="391739" y="114299"/>
                  </a:lnTo>
                  <a:lnTo>
                    <a:pt x="423440" y="76199"/>
                  </a:lnTo>
                  <a:lnTo>
                    <a:pt x="456122" y="50799"/>
                  </a:lnTo>
                  <a:lnTo>
                    <a:pt x="489753" y="12699"/>
                  </a:lnTo>
                  <a:close/>
                </a:path>
                <a:path w="561339" h="1861820">
                  <a:moveTo>
                    <a:pt x="278010" y="266699"/>
                  </a:moveTo>
                  <a:lnTo>
                    <a:pt x="260749" y="275738"/>
                  </a:lnTo>
                  <a:lnTo>
                    <a:pt x="258291" y="279399"/>
                  </a:lnTo>
                  <a:lnTo>
                    <a:pt x="278010" y="266699"/>
                  </a:lnTo>
                  <a:close/>
                </a:path>
                <a:path w="561339" h="1861820">
                  <a:moveTo>
                    <a:pt x="560764" y="0"/>
                  </a:moveTo>
                  <a:lnTo>
                    <a:pt x="491717" y="12699"/>
                  </a:lnTo>
                  <a:lnTo>
                    <a:pt x="496093" y="12699"/>
                  </a:lnTo>
                  <a:lnTo>
                    <a:pt x="560764" y="0"/>
                  </a:lnTo>
                  <a:close/>
                </a:path>
              </a:pathLst>
            </a:custGeom>
            <a:solidFill>
              <a:srgbClr val="AAAAA9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91" name="object 591"/>
            <p:cNvSpPr/>
            <p:nvPr/>
          </p:nvSpPr>
          <p:spPr>
            <a:xfrm>
              <a:off x="3860163" y="3231632"/>
              <a:ext cx="496570" cy="1856739"/>
            </a:xfrm>
            <a:custGeom>
              <a:avLst/>
              <a:gdLst/>
              <a:ahLst/>
              <a:cxnLst/>
              <a:rect l="l" t="t" r="r" b="b"/>
              <a:pathLst>
                <a:path w="496570" h="1856739">
                  <a:moveTo>
                    <a:pt x="206614" y="1856398"/>
                  </a:moveTo>
                  <a:lnTo>
                    <a:pt x="177039" y="1804334"/>
                  </a:lnTo>
                  <a:lnTo>
                    <a:pt x="155516" y="1762623"/>
                  </a:lnTo>
                  <a:lnTo>
                    <a:pt x="135274" y="1720014"/>
                  </a:lnTo>
                  <a:lnTo>
                    <a:pt x="116344" y="1676540"/>
                  </a:lnTo>
                  <a:lnTo>
                    <a:pt x="98755" y="1632235"/>
                  </a:lnTo>
                  <a:lnTo>
                    <a:pt x="82538" y="1587132"/>
                  </a:lnTo>
                  <a:lnTo>
                    <a:pt x="67723" y="1541267"/>
                  </a:lnTo>
                  <a:lnTo>
                    <a:pt x="54339" y="1494672"/>
                  </a:lnTo>
                  <a:lnTo>
                    <a:pt x="42417" y="1447382"/>
                  </a:lnTo>
                  <a:lnTo>
                    <a:pt x="31987" y="1399430"/>
                  </a:lnTo>
                  <a:lnTo>
                    <a:pt x="23080" y="1350850"/>
                  </a:lnTo>
                  <a:lnTo>
                    <a:pt x="15724" y="1301676"/>
                  </a:lnTo>
                  <a:lnTo>
                    <a:pt x="9950" y="1251941"/>
                  </a:lnTo>
                  <a:lnTo>
                    <a:pt x="5789" y="1201679"/>
                  </a:lnTo>
                  <a:lnTo>
                    <a:pt x="3271" y="1150925"/>
                  </a:lnTo>
                  <a:lnTo>
                    <a:pt x="2424" y="1099712"/>
                  </a:lnTo>
                  <a:lnTo>
                    <a:pt x="3271" y="1048490"/>
                  </a:lnTo>
                  <a:lnTo>
                    <a:pt x="5789" y="997727"/>
                  </a:lnTo>
                  <a:lnTo>
                    <a:pt x="9950" y="947457"/>
                  </a:lnTo>
                  <a:lnTo>
                    <a:pt x="15724" y="897716"/>
                  </a:lnTo>
                  <a:lnTo>
                    <a:pt x="23080" y="848535"/>
                  </a:lnTo>
                  <a:lnTo>
                    <a:pt x="31987" y="799949"/>
                  </a:lnTo>
                  <a:lnTo>
                    <a:pt x="37323" y="775416"/>
                  </a:lnTo>
                </a:path>
                <a:path w="496570" h="1856739">
                  <a:moveTo>
                    <a:pt x="258291" y="262293"/>
                  </a:moveTo>
                  <a:lnTo>
                    <a:pt x="302820" y="201135"/>
                  </a:lnTo>
                  <a:lnTo>
                    <a:pt x="331399" y="165526"/>
                  </a:lnTo>
                  <a:lnTo>
                    <a:pt x="361049" y="131053"/>
                  </a:lnTo>
                  <a:lnTo>
                    <a:pt x="391739" y="97749"/>
                  </a:lnTo>
                  <a:lnTo>
                    <a:pt x="423440" y="65648"/>
                  </a:lnTo>
                  <a:lnTo>
                    <a:pt x="456122" y="34784"/>
                  </a:lnTo>
                  <a:lnTo>
                    <a:pt x="489753" y="5190"/>
                  </a:lnTo>
                  <a:lnTo>
                    <a:pt x="496093" y="0"/>
                  </a:lnTo>
                </a:path>
                <a:path w="496570" h="1856739">
                  <a:moveTo>
                    <a:pt x="491717" y="1199"/>
                  </a:moveTo>
                  <a:lnTo>
                    <a:pt x="454617" y="33635"/>
                  </a:lnTo>
                  <a:lnTo>
                    <a:pt x="421870" y="64559"/>
                  </a:lnTo>
                  <a:lnTo>
                    <a:pt x="390106" y="96723"/>
                  </a:lnTo>
                  <a:lnTo>
                    <a:pt x="359354" y="130091"/>
                  </a:lnTo>
                  <a:lnTo>
                    <a:pt x="329644" y="164630"/>
                  </a:lnTo>
                  <a:lnTo>
                    <a:pt x="301008" y="200307"/>
                  </a:lnTo>
                  <a:lnTo>
                    <a:pt x="273474" y="237087"/>
                  </a:lnTo>
                  <a:lnTo>
                    <a:pt x="253755" y="265357"/>
                  </a:lnTo>
                </a:path>
                <a:path w="496570" h="1856739">
                  <a:moveTo>
                    <a:pt x="35892" y="771417"/>
                  </a:moveTo>
                  <a:lnTo>
                    <a:pt x="20697" y="848907"/>
                  </a:lnTo>
                  <a:lnTo>
                    <a:pt x="13327" y="898176"/>
                  </a:lnTo>
                  <a:lnTo>
                    <a:pt x="7541" y="948006"/>
                  </a:lnTo>
                  <a:lnTo>
                    <a:pt x="3371" y="998363"/>
                  </a:lnTo>
                  <a:lnTo>
                    <a:pt x="848" y="1049215"/>
                  </a:lnTo>
                  <a:lnTo>
                    <a:pt x="0" y="1100527"/>
                  </a:lnTo>
                  <a:lnTo>
                    <a:pt x="848" y="1151849"/>
                  </a:lnTo>
                  <a:lnTo>
                    <a:pt x="3371" y="1202710"/>
                  </a:lnTo>
                  <a:lnTo>
                    <a:pt x="7541" y="1253078"/>
                  </a:lnTo>
                  <a:lnTo>
                    <a:pt x="13327" y="1302917"/>
                  </a:lnTo>
                  <a:lnTo>
                    <a:pt x="20697" y="1352195"/>
                  </a:lnTo>
                  <a:lnTo>
                    <a:pt x="29623" y="1400878"/>
                  </a:lnTo>
                  <a:lnTo>
                    <a:pt x="40075" y="1448931"/>
                  </a:lnTo>
                  <a:lnTo>
                    <a:pt x="52021" y="1496321"/>
                  </a:lnTo>
                  <a:lnTo>
                    <a:pt x="65432" y="1543014"/>
                  </a:lnTo>
                  <a:lnTo>
                    <a:pt x="80278" y="1588975"/>
                  </a:lnTo>
                  <a:lnTo>
                    <a:pt x="96528" y="1634172"/>
                  </a:lnTo>
                  <a:lnTo>
                    <a:pt x="114153" y="1678570"/>
                  </a:lnTo>
                  <a:lnTo>
                    <a:pt x="133122" y="1722136"/>
                  </a:lnTo>
                  <a:lnTo>
                    <a:pt x="153404" y="1764834"/>
                  </a:lnTo>
                  <a:lnTo>
                    <a:pt x="174971" y="1806633"/>
                  </a:lnTo>
                  <a:lnTo>
                    <a:pt x="197792" y="1847497"/>
                  </a:lnTo>
                  <a:lnTo>
                    <a:pt x="200993" y="1852809"/>
                  </a:lnTo>
                </a:path>
              </a:pathLst>
            </a:custGeom>
            <a:ln w="3175">
              <a:solidFill>
                <a:srgbClr val="AAAAA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92" name="object 592"/>
            <p:cNvSpPr/>
            <p:nvPr/>
          </p:nvSpPr>
          <p:spPr>
            <a:xfrm>
              <a:off x="3857759" y="3226603"/>
              <a:ext cx="563245" cy="1858010"/>
            </a:xfrm>
            <a:custGeom>
              <a:avLst/>
              <a:gdLst/>
              <a:ahLst/>
              <a:cxnLst/>
              <a:rect l="l" t="t" r="r" b="b"/>
              <a:pathLst>
                <a:path w="563245" h="1858010">
                  <a:moveTo>
                    <a:pt x="36848" y="772399"/>
                  </a:moveTo>
                  <a:lnTo>
                    <a:pt x="28402" y="812125"/>
                  </a:lnTo>
                  <a:lnTo>
                    <a:pt x="19841" y="859880"/>
                  </a:lnTo>
                  <a:lnTo>
                    <a:pt x="12773" y="908201"/>
                  </a:lnTo>
                  <a:lnTo>
                    <a:pt x="7227" y="957057"/>
                  </a:lnTo>
                  <a:lnTo>
                    <a:pt x="3231" y="1006417"/>
                  </a:lnTo>
                  <a:lnTo>
                    <a:pt x="909" y="1054244"/>
                  </a:lnTo>
                  <a:lnTo>
                    <a:pt x="26" y="1104899"/>
                  </a:lnTo>
                  <a:lnTo>
                    <a:pt x="0" y="1106521"/>
                  </a:lnTo>
                  <a:lnTo>
                    <a:pt x="816" y="1156877"/>
                  </a:lnTo>
                  <a:lnTo>
                    <a:pt x="3231" y="1206644"/>
                  </a:lnTo>
                  <a:lnTo>
                    <a:pt x="7227" y="1256015"/>
                  </a:lnTo>
                  <a:lnTo>
                    <a:pt x="12773" y="1304881"/>
                  </a:lnTo>
                  <a:lnTo>
                    <a:pt x="19841" y="1353212"/>
                  </a:lnTo>
                  <a:lnTo>
                    <a:pt x="28402" y="1400977"/>
                  </a:lnTo>
                  <a:lnTo>
                    <a:pt x="38355" y="1447799"/>
                  </a:lnTo>
                  <a:lnTo>
                    <a:pt x="49890" y="1494677"/>
                  </a:lnTo>
                  <a:lnTo>
                    <a:pt x="62760" y="1540550"/>
                  </a:lnTo>
                  <a:lnTo>
                    <a:pt x="77011" y="1585729"/>
                  </a:lnTo>
                  <a:lnTo>
                    <a:pt x="92614" y="1630183"/>
                  </a:lnTo>
                  <a:lnTo>
                    <a:pt x="109540" y="1673879"/>
                  </a:lnTo>
                  <a:lnTo>
                    <a:pt x="127762" y="1716786"/>
                  </a:lnTo>
                  <a:lnTo>
                    <a:pt x="147251" y="1758873"/>
                  </a:lnTo>
                  <a:lnTo>
                    <a:pt x="167978" y="1800107"/>
                  </a:lnTo>
                  <a:lnTo>
                    <a:pt x="189917" y="1840457"/>
                  </a:lnTo>
                  <a:lnTo>
                    <a:pt x="203396" y="1857838"/>
                  </a:lnTo>
                  <a:lnTo>
                    <a:pt x="200195" y="1852526"/>
                  </a:lnTo>
                  <a:lnTo>
                    <a:pt x="177375" y="1811662"/>
                  </a:lnTo>
                  <a:lnTo>
                    <a:pt x="155808" y="1769863"/>
                  </a:lnTo>
                  <a:lnTo>
                    <a:pt x="135525" y="1727164"/>
                  </a:lnTo>
                  <a:lnTo>
                    <a:pt x="116556" y="1683599"/>
                  </a:lnTo>
                  <a:lnTo>
                    <a:pt x="98931" y="1639201"/>
                  </a:lnTo>
                  <a:lnTo>
                    <a:pt x="82681" y="1594004"/>
                  </a:lnTo>
                  <a:lnTo>
                    <a:pt x="67835" y="1548042"/>
                  </a:lnTo>
                  <a:lnTo>
                    <a:pt x="54424" y="1501350"/>
                  </a:lnTo>
                  <a:lnTo>
                    <a:pt x="42478" y="1453960"/>
                  </a:lnTo>
                  <a:lnTo>
                    <a:pt x="32027" y="1405907"/>
                  </a:lnTo>
                  <a:lnTo>
                    <a:pt x="23101" y="1357224"/>
                  </a:lnTo>
                  <a:lnTo>
                    <a:pt x="15730" y="1307946"/>
                  </a:lnTo>
                  <a:lnTo>
                    <a:pt x="9945" y="1258106"/>
                  </a:lnTo>
                  <a:lnTo>
                    <a:pt x="5775" y="1207739"/>
                  </a:lnTo>
                  <a:lnTo>
                    <a:pt x="3251" y="1156877"/>
                  </a:lnTo>
                  <a:lnTo>
                    <a:pt x="2419" y="1106521"/>
                  </a:lnTo>
                  <a:lnTo>
                    <a:pt x="2414" y="1104899"/>
                  </a:lnTo>
                  <a:lnTo>
                    <a:pt x="3218" y="1056249"/>
                  </a:lnTo>
                  <a:lnTo>
                    <a:pt x="5775" y="1003392"/>
                  </a:lnTo>
                  <a:lnTo>
                    <a:pt x="9945" y="953034"/>
                  </a:lnTo>
                  <a:lnTo>
                    <a:pt x="15730" y="903204"/>
                  </a:lnTo>
                  <a:lnTo>
                    <a:pt x="23101" y="853936"/>
                  </a:lnTo>
                  <a:lnTo>
                    <a:pt x="32027" y="805263"/>
                  </a:lnTo>
                  <a:lnTo>
                    <a:pt x="38296" y="776445"/>
                  </a:lnTo>
                  <a:lnTo>
                    <a:pt x="36848" y="772399"/>
                  </a:lnTo>
                  <a:close/>
                </a:path>
                <a:path w="563245" h="1858010">
                  <a:moveTo>
                    <a:pt x="563167" y="0"/>
                  </a:moveTo>
                  <a:lnTo>
                    <a:pt x="490338" y="12699"/>
                  </a:lnTo>
                  <a:lnTo>
                    <a:pt x="469667" y="25399"/>
                  </a:lnTo>
                  <a:lnTo>
                    <a:pt x="437176" y="63499"/>
                  </a:lnTo>
                  <a:lnTo>
                    <a:pt x="405614" y="88899"/>
                  </a:lnTo>
                  <a:lnTo>
                    <a:pt x="375008" y="126999"/>
                  </a:lnTo>
                  <a:lnTo>
                    <a:pt x="345387" y="152399"/>
                  </a:lnTo>
                  <a:lnTo>
                    <a:pt x="316778" y="190499"/>
                  </a:lnTo>
                  <a:lnTo>
                    <a:pt x="289211" y="228599"/>
                  </a:lnTo>
                  <a:lnTo>
                    <a:pt x="262713" y="266699"/>
                  </a:lnTo>
                  <a:lnTo>
                    <a:pt x="251946" y="279399"/>
                  </a:lnTo>
                  <a:lnTo>
                    <a:pt x="258391" y="276525"/>
                  </a:lnTo>
                  <a:lnTo>
                    <a:pt x="275877" y="253999"/>
                  </a:lnTo>
                  <a:lnTo>
                    <a:pt x="303411" y="215899"/>
                  </a:lnTo>
                  <a:lnTo>
                    <a:pt x="332048" y="177799"/>
                  </a:lnTo>
                  <a:lnTo>
                    <a:pt x="361757" y="139699"/>
                  </a:lnTo>
                  <a:lnTo>
                    <a:pt x="392509" y="114299"/>
                  </a:lnTo>
                  <a:lnTo>
                    <a:pt x="424274" y="76199"/>
                  </a:lnTo>
                  <a:lnTo>
                    <a:pt x="457021" y="50799"/>
                  </a:lnTo>
                  <a:lnTo>
                    <a:pt x="490651" y="12699"/>
                  </a:lnTo>
                  <a:lnTo>
                    <a:pt x="494120" y="12699"/>
                  </a:lnTo>
                  <a:lnTo>
                    <a:pt x="563167" y="0"/>
                  </a:lnTo>
                  <a:close/>
                </a:path>
                <a:path w="563245" h="1858010">
                  <a:moveTo>
                    <a:pt x="280414" y="266699"/>
                  </a:moveTo>
                  <a:lnTo>
                    <a:pt x="258391" y="276525"/>
                  </a:lnTo>
                  <a:lnTo>
                    <a:pt x="256159" y="279399"/>
                  </a:lnTo>
                  <a:lnTo>
                    <a:pt x="280414" y="266699"/>
                  </a:lnTo>
                  <a:close/>
                </a:path>
              </a:pathLst>
            </a:custGeom>
            <a:solidFill>
              <a:srgbClr val="AAAAA9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93" name="object 593"/>
            <p:cNvSpPr/>
            <p:nvPr/>
          </p:nvSpPr>
          <p:spPr>
            <a:xfrm>
              <a:off x="3857759" y="3232831"/>
              <a:ext cx="494665" cy="1851660"/>
            </a:xfrm>
            <a:custGeom>
              <a:avLst/>
              <a:gdLst/>
              <a:ahLst/>
              <a:cxnLst/>
              <a:rect l="l" t="t" r="r" b="b"/>
              <a:pathLst>
                <a:path w="494664" h="1851660">
                  <a:moveTo>
                    <a:pt x="203396" y="1851609"/>
                  </a:moveTo>
                  <a:lnTo>
                    <a:pt x="177375" y="1805433"/>
                  </a:lnTo>
                  <a:lnTo>
                    <a:pt x="155808" y="1763635"/>
                  </a:lnTo>
                  <a:lnTo>
                    <a:pt x="135525" y="1720936"/>
                  </a:lnTo>
                  <a:lnTo>
                    <a:pt x="116556" y="1677371"/>
                  </a:lnTo>
                  <a:lnTo>
                    <a:pt x="98931" y="1632973"/>
                  </a:lnTo>
                  <a:lnTo>
                    <a:pt x="82681" y="1587776"/>
                  </a:lnTo>
                  <a:lnTo>
                    <a:pt x="67835" y="1541814"/>
                  </a:lnTo>
                  <a:lnTo>
                    <a:pt x="54424" y="1495121"/>
                  </a:lnTo>
                  <a:lnTo>
                    <a:pt x="42478" y="1447731"/>
                  </a:lnTo>
                  <a:lnTo>
                    <a:pt x="32027" y="1399678"/>
                  </a:lnTo>
                  <a:lnTo>
                    <a:pt x="23101" y="1350996"/>
                  </a:lnTo>
                  <a:lnTo>
                    <a:pt x="15730" y="1301718"/>
                  </a:lnTo>
                  <a:lnTo>
                    <a:pt x="9945" y="1251878"/>
                  </a:lnTo>
                  <a:lnTo>
                    <a:pt x="5775" y="1201510"/>
                  </a:lnTo>
                  <a:lnTo>
                    <a:pt x="3251" y="1150649"/>
                  </a:lnTo>
                  <a:lnTo>
                    <a:pt x="2403" y="1099327"/>
                  </a:lnTo>
                  <a:lnTo>
                    <a:pt x="3251" y="1048016"/>
                  </a:lnTo>
                  <a:lnTo>
                    <a:pt x="5775" y="997164"/>
                  </a:lnTo>
                  <a:lnTo>
                    <a:pt x="9945" y="946806"/>
                  </a:lnTo>
                  <a:lnTo>
                    <a:pt x="15730" y="896976"/>
                  </a:lnTo>
                  <a:lnTo>
                    <a:pt x="23101" y="847708"/>
                  </a:lnTo>
                  <a:lnTo>
                    <a:pt x="32027" y="799035"/>
                  </a:lnTo>
                  <a:lnTo>
                    <a:pt x="38296" y="770217"/>
                  </a:lnTo>
                </a:path>
                <a:path w="494664" h="1851660">
                  <a:moveTo>
                    <a:pt x="256159" y="264157"/>
                  </a:moveTo>
                  <a:lnTo>
                    <a:pt x="303411" y="199107"/>
                  </a:lnTo>
                  <a:lnTo>
                    <a:pt x="332048" y="163431"/>
                  </a:lnTo>
                  <a:lnTo>
                    <a:pt x="361757" y="128891"/>
                  </a:lnTo>
                  <a:lnTo>
                    <a:pt x="392509" y="95523"/>
                  </a:lnTo>
                  <a:lnTo>
                    <a:pt x="424274" y="63360"/>
                  </a:lnTo>
                  <a:lnTo>
                    <a:pt x="457021" y="32435"/>
                  </a:lnTo>
                  <a:lnTo>
                    <a:pt x="490720" y="2784"/>
                  </a:lnTo>
                  <a:lnTo>
                    <a:pt x="494120" y="0"/>
                  </a:lnTo>
                </a:path>
                <a:path w="494664" h="1851660">
                  <a:moveTo>
                    <a:pt x="490338" y="1036"/>
                  </a:moveTo>
                  <a:lnTo>
                    <a:pt x="437176" y="48453"/>
                  </a:lnTo>
                  <a:lnTo>
                    <a:pt x="405614" y="79411"/>
                  </a:lnTo>
                  <a:lnTo>
                    <a:pt x="375008" y="111539"/>
                  </a:lnTo>
                  <a:lnTo>
                    <a:pt x="345387" y="144804"/>
                  </a:lnTo>
                  <a:lnTo>
                    <a:pt x="316778" y="179175"/>
                  </a:lnTo>
                  <a:lnTo>
                    <a:pt x="289211" y="214621"/>
                  </a:lnTo>
                  <a:lnTo>
                    <a:pt x="262713" y="251109"/>
                  </a:lnTo>
                  <a:lnTo>
                    <a:pt x="251946" y="267003"/>
                  </a:lnTo>
                </a:path>
                <a:path w="494664" h="1851660">
                  <a:moveTo>
                    <a:pt x="36848" y="766170"/>
                  </a:moveTo>
                  <a:lnTo>
                    <a:pt x="28402" y="805897"/>
                  </a:lnTo>
                  <a:lnTo>
                    <a:pt x="19841" y="853651"/>
                  </a:lnTo>
                  <a:lnTo>
                    <a:pt x="12773" y="901973"/>
                  </a:lnTo>
                  <a:lnTo>
                    <a:pt x="7227" y="950829"/>
                  </a:lnTo>
                  <a:lnTo>
                    <a:pt x="3231" y="1000189"/>
                  </a:lnTo>
                  <a:lnTo>
                    <a:pt x="812" y="1050021"/>
                  </a:lnTo>
                  <a:lnTo>
                    <a:pt x="0" y="1100292"/>
                  </a:lnTo>
                  <a:lnTo>
                    <a:pt x="812" y="1150574"/>
                  </a:lnTo>
                  <a:lnTo>
                    <a:pt x="3231" y="1200416"/>
                  </a:lnTo>
                  <a:lnTo>
                    <a:pt x="7227" y="1249786"/>
                  </a:lnTo>
                  <a:lnTo>
                    <a:pt x="12773" y="1298653"/>
                  </a:lnTo>
                  <a:lnTo>
                    <a:pt x="19841" y="1346984"/>
                  </a:lnTo>
                  <a:lnTo>
                    <a:pt x="28402" y="1394748"/>
                  </a:lnTo>
                  <a:lnTo>
                    <a:pt x="38428" y="1441914"/>
                  </a:lnTo>
                  <a:lnTo>
                    <a:pt x="49890" y="1488449"/>
                  </a:lnTo>
                  <a:lnTo>
                    <a:pt x="62760" y="1534322"/>
                  </a:lnTo>
                  <a:lnTo>
                    <a:pt x="77011" y="1579501"/>
                  </a:lnTo>
                  <a:lnTo>
                    <a:pt x="92614" y="1623955"/>
                  </a:lnTo>
                  <a:lnTo>
                    <a:pt x="109540" y="1667651"/>
                  </a:lnTo>
                  <a:lnTo>
                    <a:pt x="127762" y="1710558"/>
                  </a:lnTo>
                  <a:lnTo>
                    <a:pt x="147251" y="1752645"/>
                  </a:lnTo>
                  <a:lnTo>
                    <a:pt x="167978" y="1793879"/>
                  </a:lnTo>
                  <a:lnTo>
                    <a:pt x="189917" y="1834229"/>
                  </a:lnTo>
                  <a:lnTo>
                    <a:pt x="198139" y="1848253"/>
                  </a:lnTo>
                </a:path>
              </a:pathLst>
            </a:custGeom>
            <a:ln w="3175">
              <a:solidFill>
                <a:srgbClr val="AAAAA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94" name="object 594"/>
            <p:cNvSpPr/>
            <p:nvPr/>
          </p:nvSpPr>
          <p:spPr>
            <a:xfrm>
              <a:off x="3855506" y="3226603"/>
              <a:ext cx="565785" cy="1854835"/>
            </a:xfrm>
            <a:custGeom>
              <a:avLst/>
              <a:gdLst/>
              <a:ahLst/>
              <a:cxnLst/>
              <a:rect l="l" t="t" r="r" b="b"/>
              <a:pathLst>
                <a:path w="565785" h="1854835">
                  <a:moveTo>
                    <a:pt x="37771" y="768679"/>
                  </a:moveTo>
                  <a:lnTo>
                    <a:pt x="28535" y="812125"/>
                  </a:lnTo>
                  <a:lnTo>
                    <a:pt x="19963" y="859880"/>
                  </a:lnTo>
                  <a:lnTo>
                    <a:pt x="12881" y="908201"/>
                  </a:lnTo>
                  <a:lnTo>
                    <a:pt x="7317" y="957057"/>
                  </a:lnTo>
                  <a:lnTo>
                    <a:pt x="7240" y="957733"/>
                  </a:lnTo>
                  <a:lnTo>
                    <a:pt x="3299" y="1006417"/>
                  </a:lnTo>
                  <a:lnTo>
                    <a:pt x="3236" y="1007189"/>
                  </a:lnTo>
                  <a:lnTo>
                    <a:pt x="856" y="1056249"/>
                  </a:lnTo>
                  <a:lnTo>
                    <a:pt x="813" y="1057117"/>
                  </a:lnTo>
                  <a:lnTo>
                    <a:pt x="41" y="1104899"/>
                  </a:lnTo>
                  <a:lnTo>
                    <a:pt x="0" y="1107485"/>
                  </a:lnTo>
                  <a:lnTo>
                    <a:pt x="796" y="1156803"/>
                  </a:lnTo>
                  <a:lnTo>
                    <a:pt x="813" y="1157864"/>
                  </a:lnTo>
                  <a:lnTo>
                    <a:pt x="3180" y="1206644"/>
                  </a:lnTo>
                  <a:lnTo>
                    <a:pt x="7139" y="1256015"/>
                  </a:lnTo>
                  <a:lnTo>
                    <a:pt x="12796" y="1306227"/>
                  </a:lnTo>
                  <a:lnTo>
                    <a:pt x="19876" y="1354652"/>
                  </a:lnTo>
                  <a:lnTo>
                    <a:pt x="28452" y="1402510"/>
                  </a:lnTo>
                  <a:lnTo>
                    <a:pt x="38495" y="1449767"/>
                  </a:lnTo>
                  <a:lnTo>
                    <a:pt x="49978" y="1496393"/>
                  </a:lnTo>
                  <a:lnTo>
                    <a:pt x="62871" y="1542356"/>
                  </a:lnTo>
                  <a:lnTo>
                    <a:pt x="77147" y="1587624"/>
                  </a:lnTo>
                  <a:lnTo>
                    <a:pt x="92778" y="1632165"/>
                  </a:lnTo>
                  <a:lnTo>
                    <a:pt x="109734" y="1675948"/>
                  </a:lnTo>
                  <a:lnTo>
                    <a:pt x="127988" y="1718940"/>
                  </a:lnTo>
                  <a:lnTo>
                    <a:pt x="147512" y="1761111"/>
                  </a:lnTo>
                  <a:lnTo>
                    <a:pt x="168276" y="1802427"/>
                  </a:lnTo>
                  <a:lnTo>
                    <a:pt x="190254" y="1842857"/>
                  </a:lnTo>
                  <a:lnTo>
                    <a:pt x="200392" y="1854481"/>
                  </a:lnTo>
                  <a:lnTo>
                    <a:pt x="192170" y="1840457"/>
                  </a:lnTo>
                  <a:lnTo>
                    <a:pt x="170232" y="1800107"/>
                  </a:lnTo>
                  <a:lnTo>
                    <a:pt x="149504" y="1758873"/>
                  </a:lnTo>
                  <a:lnTo>
                    <a:pt x="130015" y="1716786"/>
                  </a:lnTo>
                  <a:lnTo>
                    <a:pt x="111793" y="1673879"/>
                  </a:lnTo>
                  <a:lnTo>
                    <a:pt x="94867" y="1630183"/>
                  </a:lnTo>
                  <a:lnTo>
                    <a:pt x="79264" y="1585729"/>
                  </a:lnTo>
                  <a:lnTo>
                    <a:pt x="65014" y="1540550"/>
                  </a:lnTo>
                  <a:lnTo>
                    <a:pt x="52143" y="1494677"/>
                  </a:lnTo>
                  <a:lnTo>
                    <a:pt x="40681" y="1448142"/>
                  </a:lnTo>
                  <a:lnTo>
                    <a:pt x="30655" y="1400977"/>
                  </a:lnTo>
                  <a:lnTo>
                    <a:pt x="22094" y="1353212"/>
                  </a:lnTo>
                  <a:lnTo>
                    <a:pt x="15027" y="1304881"/>
                  </a:lnTo>
                  <a:lnTo>
                    <a:pt x="9480" y="1256015"/>
                  </a:lnTo>
                  <a:lnTo>
                    <a:pt x="5577" y="1207801"/>
                  </a:lnTo>
                  <a:lnTo>
                    <a:pt x="3117" y="1157864"/>
                  </a:lnTo>
                  <a:lnTo>
                    <a:pt x="2268" y="1107485"/>
                  </a:lnTo>
                  <a:lnTo>
                    <a:pt x="2279" y="1104899"/>
                  </a:lnTo>
                  <a:lnTo>
                    <a:pt x="3051" y="1057117"/>
                  </a:lnTo>
                  <a:lnTo>
                    <a:pt x="5446" y="1007189"/>
                  </a:lnTo>
                  <a:lnTo>
                    <a:pt x="9426" y="957733"/>
                  </a:lnTo>
                  <a:lnTo>
                    <a:pt x="9480" y="957057"/>
                  </a:lnTo>
                  <a:lnTo>
                    <a:pt x="14961" y="908782"/>
                  </a:lnTo>
                  <a:lnTo>
                    <a:pt x="22023" y="860366"/>
                  </a:lnTo>
                  <a:lnTo>
                    <a:pt x="30584" y="812519"/>
                  </a:lnTo>
                  <a:lnTo>
                    <a:pt x="39101" y="772399"/>
                  </a:lnTo>
                  <a:lnTo>
                    <a:pt x="37771" y="768679"/>
                  </a:lnTo>
                  <a:close/>
                </a:path>
                <a:path w="565785" h="1854835">
                  <a:moveTo>
                    <a:pt x="565420" y="0"/>
                  </a:moveTo>
                  <a:lnTo>
                    <a:pt x="488483" y="12699"/>
                  </a:lnTo>
                  <a:lnTo>
                    <a:pt x="470510" y="25399"/>
                  </a:lnTo>
                  <a:lnTo>
                    <a:pt x="437960" y="63499"/>
                  </a:lnTo>
                  <a:lnTo>
                    <a:pt x="406340" y="88899"/>
                  </a:lnTo>
                  <a:lnTo>
                    <a:pt x="375679" y="126999"/>
                  </a:lnTo>
                  <a:lnTo>
                    <a:pt x="346004" y="152399"/>
                  </a:lnTo>
                  <a:lnTo>
                    <a:pt x="317344" y="190499"/>
                  </a:lnTo>
                  <a:lnTo>
                    <a:pt x="289726" y="228599"/>
                  </a:lnTo>
                  <a:lnTo>
                    <a:pt x="263181" y="266699"/>
                  </a:lnTo>
                  <a:lnTo>
                    <a:pt x="250031" y="279399"/>
                  </a:lnTo>
                  <a:lnTo>
                    <a:pt x="256252" y="276979"/>
                  </a:lnTo>
                  <a:lnTo>
                    <a:pt x="264966" y="266699"/>
                  </a:lnTo>
                  <a:lnTo>
                    <a:pt x="291464" y="228599"/>
                  </a:lnTo>
                  <a:lnTo>
                    <a:pt x="319031" y="190499"/>
                  </a:lnTo>
                  <a:lnTo>
                    <a:pt x="347640" y="152399"/>
                  </a:lnTo>
                  <a:lnTo>
                    <a:pt x="377261" y="126999"/>
                  </a:lnTo>
                  <a:lnTo>
                    <a:pt x="407867" y="88899"/>
                  </a:lnTo>
                  <a:lnTo>
                    <a:pt x="439429" y="63499"/>
                  </a:lnTo>
                  <a:lnTo>
                    <a:pt x="471920" y="25399"/>
                  </a:lnTo>
                  <a:lnTo>
                    <a:pt x="492591" y="12699"/>
                  </a:lnTo>
                  <a:lnTo>
                    <a:pt x="565420" y="0"/>
                  </a:lnTo>
                  <a:close/>
                </a:path>
                <a:path w="565785" h="1854835">
                  <a:moveTo>
                    <a:pt x="282667" y="266699"/>
                  </a:moveTo>
                  <a:lnTo>
                    <a:pt x="256252" y="276979"/>
                  </a:lnTo>
                  <a:lnTo>
                    <a:pt x="254200" y="279399"/>
                  </a:lnTo>
                  <a:lnTo>
                    <a:pt x="282667" y="266699"/>
                  </a:lnTo>
                  <a:close/>
                </a:path>
              </a:pathLst>
            </a:custGeom>
            <a:solidFill>
              <a:srgbClr val="AAAAA9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95" name="object 595"/>
            <p:cNvSpPr/>
            <p:nvPr/>
          </p:nvSpPr>
          <p:spPr>
            <a:xfrm>
              <a:off x="3855506" y="3233868"/>
              <a:ext cx="492759" cy="1847214"/>
            </a:xfrm>
            <a:custGeom>
              <a:avLst/>
              <a:gdLst/>
              <a:ahLst/>
              <a:cxnLst/>
              <a:rect l="l" t="t" r="r" b="b"/>
              <a:pathLst>
                <a:path w="492760" h="1847214">
                  <a:moveTo>
                    <a:pt x="200392" y="1847216"/>
                  </a:moveTo>
                  <a:lnTo>
                    <a:pt x="170232" y="1792842"/>
                  </a:lnTo>
                  <a:lnTo>
                    <a:pt x="149504" y="1751608"/>
                  </a:lnTo>
                  <a:lnTo>
                    <a:pt x="130015" y="1709521"/>
                  </a:lnTo>
                  <a:lnTo>
                    <a:pt x="111793" y="1666614"/>
                  </a:lnTo>
                  <a:lnTo>
                    <a:pt x="94867" y="1622918"/>
                  </a:lnTo>
                  <a:lnTo>
                    <a:pt x="79264" y="1578464"/>
                  </a:lnTo>
                  <a:lnTo>
                    <a:pt x="65014" y="1533285"/>
                  </a:lnTo>
                  <a:lnTo>
                    <a:pt x="52143" y="1487412"/>
                  </a:lnTo>
                  <a:lnTo>
                    <a:pt x="40681" y="1440877"/>
                  </a:lnTo>
                  <a:lnTo>
                    <a:pt x="30655" y="1393711"/>
                  </a:lnTo>
                  <a:lnTo>
                    <a:pt x="22094" y="1345947"/>
                  </a:lnTo>
                  <a:lnTo>
                    <a:pt x="15027" y="1297616"/>
                  </a:lnTo>
                  <a:lnTo>
                    <a:pt x="9480" y="1248749"/>
                  </a:lnTo>
                  <a:lnTo>
                    <a:pt x="5484" y="1199379"/>
                  </a:lnTo>
                  <a:lnTo>
                    <a:pt x="3065" y="1149537"/>
                  </a:lnTo>
                  <a:lnTo>
                    <a:pt x="2253" y="1099255"/>
                  </a:lnTo>
                  <a:lnTo>
                    <a:pt x="3065" y="1048984"/>
                  </a:lnTo>
                  <a:lnTo>
                    <a:pt x="5484" y="999152"/>
                  </a:lnTo>
                  <a:lnTo>
                    <a:pt x="9480" y="949792"/>
                  </a:lnTo>
                  <a:lnTo>
                    <a:pt x="15027" y="900936"/>
                  </a:lnTo>
                  <a:lnTo>
                    <a:pt x="22094" y="852615"/>
                  </a:lnTo>
                  <a:lnTo>
                    <a:pt x="30655" y="804860"/>
                  </a:lnTo>
                  <a:lnTo>
                    <a:pt x="39101" y="765133"/>
                  </a:lnTo>
                </a:path>
                <a:path w="492760" h="1847214">
                  <a:moveTo>
                    <a:pt x="254200" y="265966"/>
                  </a:moveTo>
                  <a:lnTo>
                    <a:pt x="291464" y="213584"/>
                  </a:lnTo>
                  <a:lnTo>
                    <a:pt x="319031" y="178138"/>
                  </a:lnTo>
                  <a:lnTo>
                    <a:pt x="347640" y="143767"/>
                  </a:lnTo>
                  <a:lnTo>
                    <a:pt x="377261" y="110502"/>
                  </a:lnTo>
                  <a:lnTo>
                    <a:pt x="407867" y="78374"/>
                  </a:lnTo>
                  <a:lnTo>
                    <a:pt x="439429" y="47416"/>
                  </a:lnTo>
                  <a:lnTo>
                    <a:pt x="471920" y="17658"/>
                  </a:lnTo>
                  <a:lnTo>
                    <a:pt x="492591" y="0"/>
                  </a:lnTo>
                </a:path>
                <a:path w="492760" h="1847214">
                  <a:moveTo>
                    <a:pt x="488483" y="1126"/>
                  </a:moveTo>
                  <a:lnTo>
                    <a:pt x="437960" y="46300"/>
                  </a:lnTo>
                  <a:lnTo>
                    <a:pt x="406340" y="77321"/>
                  </a:lnTo>
                  <a:lnTo>
                    <a:pt x="375679" y="109514"/>
                  </a:lnTo>
                  <a:lnTo>
                    <a:pt x="346004" y="142847"/>
                  </a:lnTo>
                  <a:lnTo>
                    <a:pt x="317344" y="177287"/>
                  </a:lnTo>
                  <a:lnTo>
                    <a:pt x="289726" y="212804"/>
                  </a:lnTo>
                  <a:lnTo>
                    <a:pt x="263181" y="249366"/>
                  </a:lnTo>
                  <a:lnTo>
                    <a:pt x="250031" y="268782"/>
                  </a:lnTo>
                </a:path>
                <a:path w="492760" h="1847214">
                  <a:moveTo>
                    <a:pt x="37771" y="761414"/>
                  </a:moveTo>
                  <a:lnTo>
                    <a:pt x="28452" y="805254"/>
                  </a:lnTo>
                  <a:lnTo>
                    <a:pt x="19876" y="853101"/>
                  </a:lnTo>
                  <a:lnTo>
                    <a:pt x="12796" y="901517"/>
                  </a:lnTo>
                  <a:lnTo>
                    <a:pt x="7240" y="950468"/>
                  </a:lnTo>
                  <a:lnTo>
                    <a:pt x="3236" y="999924"/>
                  </a:lnTo>
                  <a:lnTo>
                    <a:pt x="813" y="1049852"/>
                  </a:lnTo>
                  <a:lnTo>
                    <a:pt x="0" y="1100220"/>
                  </a:lnTo>
                  <a:lnTo>
                    <a:pt x="813" y="1150599"/>
                  </a:lnTo>
                  <a:lnTo>
                    <a:pt x="3236" y="1200536"/>
                  </a:lnTo>
                  <a:lnTo>
                    <a:pt x="7240" y="1250001"/>
                  </a:lnTo>
                  <a:lnTo>
                    <a:pt x="12796" y="1298962"/>
                  </a:lnTo>
                  <a:lnTo>
                    <a:pt x="19876" y="1347387"/>
                  </a:lnTo>
                  <a:lnTo>
                    <a:pt x="28452" y="1395244"/>
                  </a:lnTo>
                  <a:lnTo>
                    <a:pt x="38495" y="1442502"/>
                  </a:lnTo>
                  <a:lnTo>
                    <a:pt x="49978" y="1489128"/>
                  </a:lnTo>
                  <a:lnTo>
                    <a:pt x="62871" y="1535091"/>
                  </a:lnTo>
                  <a:lnTo>
                    <a:pt x="77147" y="1580359"/>
                  </a:lnTo>
                  <a:lnTo>
                    <a:pt x="92778" y="1624900"/>
                  </a:lnTo>
                  <a:lnTo>
                    <a:pt x="109734" y="1668683"/>
                  </a:lnTo>
                  <a:lnTo>
                    <a:pt x="127988" y="1711675"/>
                  </a:lnTo>
                  <a:lnTo>
                    <a:pt x="147512" y="1753845"/>
                  </a:lnTo>
                  <a:lnTo>
                    <a:pt x="168276" y="1795162"/>
                  </a:lnTo>
                  <a:lnTo>
                    <a:pt x="190254" y="1835592"/>
                  </a:lnTo>
                  <a:lnTo>
                    <a:pt x="195080" y="1843824"/>
                  </a:lnTo>
                </a:path>
              </a:pathLst>
            </a:custGeom>
            <a:ln w="3175">
              <a:solidFill>
                <a:srgbClr val="AAAAA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96" name="object 596"/>
            <p:cNvSpPr/>
            <p:nvPr/>
          </p:nvSpPr>
          <p:spPr>
            <a:xfrm>
              <a:off x="3853082" y="3226603"/>
              <a:ext cx="568325" cy="1851660"/>
            </a:xfrm>
            <a:custGeom>
              <a:avLst/>
              <a:gdLst/>
              <a:ahLst/>
              <a:cxnLst/>
              <a:rect l="l" t="t" r="r" b="b"/>
              <a:pathLst>
                <a:path w="568325" h="1851660">
                  <a:moveTo>
                    <a:pt x="38785" y="764735"/>
                  </a:moveTo>
                  <a:lnTo>
                    <a:pt x="38574" y="765590"/>
                  </a:lnTo>
                  <a:lnTo>
                    <a:pt x="28597" y="812519"/>
                  </a:lnTo>
                  <a:lnTo>
                    <a:pt x="28510" y="812927"/>
                  </a:lnTo>
                  <a:lnTo>
                    <a:pt x="20006" y="860366"/>
                  </a:lnTo>
                  <a:lnTo>
                    <a:pt x="12908" y="908782"/>
                  </a:lnTo>
                  <a:lnTo>
                    <a:pt x="7332" y="957733"/>
                  </a:lnTo>
                  <a:lnTo>
                    <a:pt x="3306" y="1007189"/>
                  </a:lnTo>
                  <a:lnTo>
                    <a:pt x="3243" y="1007964"/>
                  </a:lnTo>
                  <a:lnTo>
                    <a:pt x="857" y="1057117"/>
                  </a:lnTo>
                  <a:lnTo>
                    <a:pt x="815" y="1057986"/>
                  </a:lnTo>
                  <a:lnTo>
                    <a:pt x="57" y="1104899"/>
                  </a:lnTo>
                  <a:lnTo>
                    <a:pt x="0" y="1108450"/>
                  </a:lnTo>
                  <a:lnTo>
                    <a:pt x="798" y="1157864"/>
                  </a:lnTo>
                  <a:lnTo>
                    <a:pt x="815" y="1158925"/>
                  </a:lnTo>
                  <a:lnTo>
                    <a:pt x="3187" y="1207801"/>
                  </a:lnTo>
                  <a:lnTo>
                    <a:pt x="3243" y="1208957"/>
                  </a:lnTo>
                  <a:lnTo>
                    <a:pt x="7154" y="1257267"/>
                  </a:lnTo>
                  <a:lnTo>
                    <a:pt x="7255" y="1258516"/>
                  </a:lnTo>
                  <a:lnTo>
                    <a:pt x="12822" y="1307570"/>
                  </a:lnTo>
                  <a:lnTo>
                    <a:pt x="19917" y="1356087"/>
                  </a:lnTo>
                  <a:lnTo>
                    <a:pt x="28510" y="1404034"/>
                  </a:lnTo>
                  <a:lnTo>
                    <a:pt x="38574" y="1451381"/>
                  </a:lnTo>
                  <a:lnTo>
                    <a:pt x="50080" y="1498095"/>
                  </a:lnTo>
                  <a:lnTo>
                    <a:pt x="63000" y="1544145"/>
                  </a:lnTo>
                  <a:lnTo>
                    <a:pt x="77305" y="1589498"/>
                  </a:lnTo>
                  <a:lnTo>
                    <a:pt x="92967" y="1634122"/>
                  </a:lnTo>
                  <a:lnTo>
                    <a:pt x="109958" y="1677987"/>
                  </a:lnTo>
                  <a:lnTo>
                    <a:pt x="128249" y="1721060"/>
                  </a:lnTo>
                  <a:lnTo>
                    <a:pt x="147812" y="1763309"/>
                  </a:lnTo>
                  <a:lnTo>
                    <a:pt x="168619" y="1804702"/>
                  </a:lnTo>
                  <a:lnTo>
                    <a:pt x="190641" y="1845208"/>
                  </a:lnTo>
                  <a:lnTo>
                    <a:pt x="197504" y="1851089"/>
                  </a:lnTo>
                  <a:lnTo>
                    <a:pt x="192679" y="1842857"/>
                  </a:lnTo>
                  <a:lnTo>
                    <a:pt x="170701" y="1802427"/>
                  </a:lnTo>
                  <a:lnTo>
                    <a:pt x="149937" y="1761111"/>
                  </a:lnTo>
                  <a:lnTo>
                    <a:pt x="130413" y="1718940"/>
                  </a:lnTo>
                  <a:lnTo>
                    <a:pt x="112159" y="1675948"/>
                  </a:lnTo>
                  <a:lnTo>
                    <a:pt x="95203" y="1632165"/>
                  </a:lnTo>
                  <a:lnTo>
                    <a:pt x="79572" y="1587624"/>
                  </a:lnTo>
                  <a:lnTo>
                    <a:pt x="65296" y="1542356"/>
                  </a:lnTo>
                  <a:lnTo>
                    <a:pt x="52403" y="1496393"/>
                  </a:lnTo>
                  <a:lnTo>
                    <a:pt x="40920" y="1449767"/>
                  </a:lnTo>
                  <a:lnTo>
                    <a:pt x="30877" y="1402510"/>
                  </a:lnTo>
                  <a:lnTo>
                    <a:pt x="22301" y="1354652"/>
                  </a:lnTo>
                  <a:lnTo>
                    <a:pt x="15221" y="1306227"/>
                  </a:lnTo>
                  <a:lnTo>
                    <a:pt x="9665" y="1257267"/>
                  </a:lnTo>
                  <a:lnTo>
                    <a:pt x="5755" y="1208957"/>
                  </a:lnTo>
                  <a:lnTo>
                    <a:pt x="3290" y="1158925"/>
                  </a:lnTo>
                  <a:lnTo>
                    <a:pt x="3238" y="1157864"/>
                  </a:lnTo>
                  <a:lnTo>
                    <a:pt x="2440" y="1108450"/>
                  </a:lnTo>
                  <a:lnTo>
                    <a:pt x="2466" y="1104899"/>
                  </a:lnTo>
                  <a:lnTo>
                    <a:pt x="3224" y="1057986"/>
                  </a:lnTo>
                  <a:lnTo>
                    <a:pt x="3238" y="1057117"/>
                  </a:lnTo>
                  <a:lnTo>
                    <a:pt x="5624" y="1007964"/>
                  </a:lnTo>
                  <a:lnTo>
                    <a:pt x="5661" y="1007189"/>
                  </a:lnTo>
                  <a:lnTo>
                    <a:pt x="9610" y="958415"/>
                  </a:lnTo>
                  <a:lnTo>
                    <a:pt x="9665" y="957733"/>
                  </a:lnTo>
                  <a:lnTo>
                    <a:pt x="15154" y="909371"/>
                  </a:lnTo>
                  <a:lnTo>
                    <a:pt x="15221" y="908782"/>
                  </a:lnTo>
                  <a:lnTo>
                    <a:pt x="22228" y="860865"/>
                  </a:lnTo>
                  <a:lnTo>
                    <a:pt x="30803" y="812927"/>
                  </a:lnTo>
                  <a:lnTo>
                    <a:pt x="40196" y="768679"/>
                  </a:lnTo>
                  <a:lnTo>
                    <a:pt x="38785" y="764735"/>
                  </a:lnTo>
                  <a:close/>
                </a:path>
                <a:path w="568325" h="1851660">
                  <a:moveTo>
                    <a:pt x="567845" y="0"/>
                  </a:moveTo>
                  <a:lnTo>
                    <a:pt x="486905" y="12699"/>
                  </a:lnTo>
                  <a:lnTo>
                    <a:pt x="471458" y="25399"/>
                  </a:lnTo>
                  <a:lnTo>
                    <a:pt x="438844" y="63499"/>
                  </a:lnTo>
                  <a:lnTo>
                    <a:pt x="407161" y="88899"/>
                  </a:lnTo>
                  <a:lnTo>
                    <a:pt x="376438" y="126999"/>
                  </a:lnTo>
                  <a:lnTo>
                    <a:pt x="346704" y="152399"/>
                  </a:lnTo>
                  <a:lnTo>
                    <a:pt x="317986" y="190499"/>
                  </a:lnTo>
                  <a:lnTo>
                    <a:pt x="290314" y="228599"/>
                  </a:lnTo>
                  <a:lnTo>
                    <a:pt x="263714" y="266699"/>
                  </a:lnTo>
                  <a:lnTo>
                    <a:pt x="248178" y="279399"/>
                  </a:lnTo>
                  <a:lnTo>
                    <a:pt x="254823" y="277113"/>
                  </a:lnTo>
                  <a:lnTo>
                    <a:pt x="265605" y="266699"/>
                  </a:lnTo>
                  <a:lnTo>
                    <a:pt x="292151" y="228599"/>
                  </a:lnTo>
                  <a:lnTo>
                    <a:pt x="319768" y="190499"/>
                  </a:lnTo>
                  <a:lnTo>
                    <a:pt x="348429" y="152399"/>
                  </a:lnTo>
                  <a:lnTo>
                    <a:pt x="378104" y="126999"/>
                  </a:lnTo>
                  <a:lnTo>
                    <a:pt x="408765" y="88899"/>
                  </a:lnTo>
                  <a:lnTo>
                    <a:pt x="440385" y="63499"/>
                  </a:lnTo>
                  <a:lnTo>
                    <a:pt x="472934" y="25399"/>
                  </a:lnTo>
                  <a:lnTo>
                    <a:pt x="490907" y="12699"/>
                  </a:lnTo>
                  <a:lnTo>
                    <a:pt x="567845" y="0"/>
                  </a:lnTo>
                  <a:close/>
                </a:path>
                <a:path w="568325" h="1851660">
                  <a:moveTo>
                    <a:pt x="285092" y="266699"/>
                  </a:moveTo>
                  <a:lnTo>
                    <a:pt x="254823" y="277113"/>
                  </a:lnTo>
                  <a:lnTo>
                    <a:pt x="252456" y="279399"/>
                  </a:lnTo>
                  <a:lnTo>
                    <a:pt x="285092" y="266699"/>
                  </a:lnTo>
                  <a:close/>
                </a:path>
              </a:pathLst>
            </a:custGeom>
            <a:solidFill>
              <a:srgbClr val="AAAAA9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97" name="object 597"/>
            <p:cNvSpPr/>
            <p:nvPr/>
          </p:nvSpPr>
          <p:spPr>
            <a:xfrm>
              <a:off x="3853082" y="3234995"/>
              <a:ext cx="491490" cy="1842770"/>
            </a:xfrm>
            <a:custGeom>
              <a:avLst/>
              <a:gdLst/>
              <a:ahLst/>
              <a:cxnLst/>
              <a:rect l="l" t="t" r="r" b="b"/>
              <a:pathLst>
                <a:path w="491489" h="1842770">
                  <a:moveTo>
                    <a:pt x="197504" y="1842698"/>
                  </a:moveTo>
                  <a:lnTo>
                    <a:pt x="170701" y="1794035"/>
                  </a:lnTo>
                  <a:lnTo>
                    <a:pt x="149937" y="1752719"/>
                  </a:lnTo>
                  <a:lnTo>
                    <a:pt x="130413" y="1710549"/>
                  </a:lnTo>
                  <a:lnTo>
                    <a:pt x="112159" y="1667557"/>
                  </a:lnTo>
                  <a:lnTo>
                    <a:pt x="95203" y="1623774"/>
                  </a:lnTo>
                  <a:lnTo>
                    <a:pt x="79572" y="1579233"/>
                  </a:lnTo>
                  <a:lnTo>
                    <a:pt x="65296" y="1533965"/>
                  </a:lnTo>
                  <a:lnTo>
                    <a:pt x="52403" y="1488002"/>
                  </a:lnTo>
                  <a:lnTo>
                    <a:pt x="40920" y="1441376"/>
                  </a:lnTo>
                  <a:lnTo>
                    <a:pt x="30877" y="1394118"/>
                  </a:lnTo>
                  <a:lnTo>
                    <a:pt x="22301" y="1346261"/>
                  </a:lnTo>
                  <a:lnTo>
                    <a:pt x="15221" y="1297836"/>
                  </a:lnTo>
                  <a:lnTo>
                    <a:pt x="9665" y="1248875"/>
                  </a:lnTo>
                  <a:lnTo>
                    <a:pt x="5661" y="1199410"/>
                  </a:lnTo>
                  <a:lnTo>
                    <a:pt x="3238" y="1149472"/>
                  </a:lnTo>
                  <a:lnTo>
                    <a:pt x="2424" y="1099094"/>
                  </a:lnTo>
                  <a:lnTo>
                    <a:pt x="3238" y="1048725"/>
                  </a:lnTo>
                  <a:lnTo>
                    <a:pt x="5661" y="998797"/>
                  </a:lnTo>
                  <a:lnTo>
                    <a:pt x="9665" y="949342"/>
                  </a:lnTo>
                  <a:lnTo>
                    <a:pt x="15221" y="900390"/>
                  </a:lnTo>
                  <a:lnTo>
                    <a:pt x="22301" y="851975"/>
                  </a:lnTo>
                  <a:lnTo>
                    <a:pt x="30877" y="804127"/>
                  </a:lnTo>
                  <a:lnTo>
                    <a:pt x="40196" y="760288"/>
                  </a:lnTo>
                </a:path>
                <a:path w="491489" h="1842770">
                  <a:moveTo>
                    <a:pt x="252456" y="267656"/>
                  </a:moveTo>
                  <a:lnTo>
                    <a:pt x="292151" y="211678"/>
                  </a:lnTo>
                  <a:lnTo>
                    <a:pt x="319768" y="176161"/>
                  </a:lnTo>
                  <a:lnTo>
                    <a:pt x="348429" y="141720"/>
                  </a:lnTo>
                  <a:lnTo>
                    <a:pt x="378104" y="108388"/>
                  </a:lnTo>
                  <a:lnTo>
                    <a:pt x="408765" y="76195"/>
                  </a:lnTo>
                  <a:lnTo>
                    <a:pt x="440385" y="45174"/>
                  </a:lnTo>
                  <a:lnTo>
                    <a:pt x="472934" y="15357"/>
                  </a:lnTo>
                  <a:lnTo>
                    <a:pt x="490907" y="0"/>
                  </a:lnTo>
                </a:path>
                <a:path w="491489" h="1842770">
                  <a:moveTo>
                    <a:pt x="486905" y="1097"/>
                  </a:moveTo>
                  <a:lnTo>
                    <a:pt x="438844" y="44166"/>
                  </a:lnTo>
                  <a:lnTo>
                    <a:pt x="407161" y="75245"/>
                  </a:lnTo>
                  <a:lnTo>
                    <a:pt x="376438" y="107497"/>
                  </a:lnTo>
                  <a:lnTo>
                    <a:pt x="346704" y="140891"/>
                  </a:lnTo>
                  <a:lnTo>
                    <a:pt x="317986" y="175396"/>
                  </a:lnTo>
                  <a:lnTo>
                    <a:pt x="290314" y="210979"/>
                  </a:lnTo>
                  <a:lnTo>
                    <a:pt x="263714" y="247608"/>
                  </a:lnTo>
                  <a:lnTo>
                    <a:pt x="248178" y="270546"/>
                  </a:lnTo>
                </a:path>
                <a:path w="491489" h="1842770">
                  <a:moveTo>
                    <a:pt x="38785" y="756344"/>
                  </a:moveTo>
                  <a:lnTo>
                    <a:pt x="28510" y="804536"/>
                  </a:lnTo>
                  <a:lnTo>
                    <a:pt x="19917" y="852473"/>
                  </a:lnTo>
                  <a:lnTo>
                    <a:pt x="12822" y="900980"/>
                  </a:lnTo>
                  <a:lnTo>
                    <a:pt x="7255" y="950023"/>
                  </a:lnTo>
                  <a:lnTo>
                    <a:pt x="3243" y="999572"/>
                  </a:lnTo>
                  <a:lnTo>
                    <a:pt x="815" y="1049595"/>
                  </a:lnTo>
                  <a:lnTo>
                    <a:pt x="0" y="1100059"/>
                  </a:lnTo>
                  <a:lnTo>
                    <a:pt x="815" y="1150533"/>
                  </a:lnTo>
                  <a:lnTo>
                    <a:pt x="3243" y="1200566"/>
                  </a:lnTo>
                  <a:lnTo>
                    <a:pt x="7255" y="1250125"/>
                  </a:lnTo>
                  <a:lnTo>
                    <a:pt x="12822" y="1299179"/>
                  </a:lnTo>
                  <a:lnTo>
                    <a:pt x="19917" y="1347695"/>
                  </a:lnTo>
                  <a:lnTo>
                    <a:pt x="28510" y="1395643"/>
                  </a:lnTo>
                  <a:lnTo>
                    <a:pt x="38574" y="1442990"/>
                  </a:lnTo>
                  <a:lnTo>
                    <a:pt x="50080" y="1489704"/>
                  </a:lnTo>
                  <a:lnTo>
                    <a:pt x="63000" y="1535753"/>
                  </a:lnTo>
                  <a:lnTo>
                    <a:pt x="77305" y="1581106"/>
                  </a:lnTo>
                  <a:lnTo>
                    <a:pt x="92967" y="1625731"/>
                  </a:lnTo>
                  <a:lnTo>
                    <a:pt x="109958" y="1669596"/>
                  </a:lnTo>
                  <a:lnTo>
                    <a:pt x="128249" y="1712668"/>
                  </a:lnTo>
                  <a:lnTo>
                    <a:pt x="147812" y="1754917"/>
                  </a:lnTo>
                  <a:lnTo>
                    <a:pt x="168619" y="1796311"/>
                  </a:lnTo>
                  <a:lnTo>
                    <a:pt x="190641" y="1836816"/>
                  </a:lnTo>
                  <a:lnTo>
                    <a:pt x="192046" y="1839213"/>
                  </a:lnTo>
                </a:path>
              </a:pathLst>
            </a:custGeom>
            <a:ln w="3175">
              <a:solidFill>
                <a:srgbClr val="AAAAA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98" name="object 598"/>
            <p:cNvSpPr/>
            <p:nvPr/>
          </p:nvSpPr>
          <p:spPr>
            <a:xfrm>
              <a:off x="3850678" y="3226603"/>
              <a:ext cx="570865" cy="1847850"/>
            </a:xfrm>
            <a:custGeom>
              <a:avLst/>
              <a:gdLst/>
              <a:ahLst/>
              <a:cxnLst/>
              <a:rect l="l" t="t" r="r" b="b"/>
              <a:pathLst>
                <a:path w="570864" h="1847850">
                  <a:moveTo>
                    <a:pt x="39855" y="761009"/>
                  </a:moveTo>
                  <a:lnTo>
                    <a:pt x="28651" y="812927"/>
                  </a:lnTo>
                  <a:lnTo>
                    <a:pt x="20044" y="860865"/>
                  </a:lnTo>
                  <a:lnTo>
                    <a:pt x="12933" y="909371"/>
                  </a:lnTo>
                  <a:lnTo>
                    <a:pt x="12848" y="909953"/>
                  </a:lnTo>
                  <a:lnTo>
                    <a:pt x="7346" y="958415"/>
                  </a:lnTo>
                  <a:lnTo>
                    <a:pt x="7269" y="959091"/>
                  </a:lnTo>
                  <a:lnTo>
                    <a:pt x="3312" y="1007964"/>
                  </a:lnTo>
                  <a:lnTo>
                    <a:pt x="3250" y="1008736"/>
                  </a:lnTo>
                  <a:lnTo>
                    <a:pt x="859" y="1057986"/>
                  </a:lnTo>
                  <a:lnTo>
                    <a:pt x="817" y="1058854"/>
                  </a:lnTo>
                  <a:lnTo>
                    <a:pt x="72" y="1104899"/>
                  </a:lnTo>
                  <a:lnTo>
                    <a:pt x="0" y="1109415"/>
                  </a:lnTo>
                  <a:lnTo>
                    <a:pt x="800" y="1158925"/>
                  </a:lnTo>
                  <a:lnTo>
                    <a:pt x="817" y="1159986"/>
                  </a:lnTo>
                  <a:lnTo>
                    <a:pt x="3193" y="1208957"/>
                  </a:lnTo>
                  <a:lnTo>
                    <a:pt x="3250" y="1210114"/>
                  </a:lnTo>
                  <a:lnTo>
                    <a:pt x="7168" y="1258516"/>
                  </a:lnTo>
                  <a:lnTo>
                    <a:pt x="7269" y="1259768"/>
                  </a:lnTo>
                  <a:lnTo>
                    <a:pt x="12848" y="1308916"/>
                  </a:lnTo>
                  <a:lnTo>
                    <a:pt x="19957" y="1357526"/>
                  </a:lnTo>
                  <a:lnTo>
                    <a:pt x="28567" y="1405566"/>
                  </a:lnTo>
                  <a:lnTo>
                    <a:pt x="38651" y="1453005"/>
                  </a:lnTo>
                  <a:lnTo>
                    <a:pt x="50181" y="1499809"/>
                  </a:lnTo>
                  <a:lnTo>
                    <a:pt x="63126" y="1545948"/>
                  </a:lnTo>
                  <a:lnTo>
                    <a:pt x="77460" y="1591390"/>
                  </a:lnTo>
                  <a:lnTo>
                    <a:pt x="93153" y="1636102"/>
                  </a:lnTo>
                  <a:lnTo>
                    <a:pt x="110178" y="1680052"/>
                  </a:lnTo>
                  <a:lnTo>
                    <a:pt x="128506" y="1723209"/>
                  </a:lnTo>
                  <a:lnTo>
                    <a:pt x="148108" y="1765541"/>
                  </a:lnTo>
                  <a:lnTo>
                    <a:pt x="168956" y="1807016"/>
                  </a:lnTo>
                  <a:lnTo>
                    <a:pt x="189202" y="1844254"/>
                  </a:lnTo>
                  <a:lnTo>
                    <a:pt x="194450" y="1847605"/>
                  </a:lnTo>
                  <a:lnTo>
                    <a:pt x="193044" y="1845208"/>
                  </a:lnTo>
                  <a:lnTo>
                    <a:pt x="171022" y="1804702"/>
                  </a:lnTo>
                  <a:lnTo>
                    <a:pt x="150216" y="1763309"/>
                  </a:lnTo>
                  <a:lnTo>
                    <a:pt x="130653" y="1721060"/>
                  </a:lnTo>
                  <a:lnTo>
                    <a:pt x="112361" y="1677987"/>
                  </a:lnTo>
                  <a:lnTo>
                    <a:pt x="95371" y="1634122"/>
                  </a:lnTo>
                  <a:lnTo>
                    <a:pt x="79708" y="1589498"/>
                  </a:lnTo>
                  <a:lnTo>
                    <a:pt x="65403" y="1544145"/>
                  </a:lnTo>
                  <a:lnTo>
                    <a:pt x="52483" y="1498095"/>
                  </a:lnTo>
                  <a:lnTo>
                    <a:pt x="40977" y="1451381"/>
                  </a:lnTo>
                  <a:lnTo>
                    <a:pt x="30914" y="1404034"/>
                  </a:lnTo>
                  <a:lnTo>
                    <a:pt x="22320" y="1356087"/>
                  </a:lnTo>
                  <a:lnTo>
                    <a:pt x="15226" y="1307570"/>
                  </a:lnTo>
                  <a:lnTo>
                    <a:pt x="9658" y="1258516"/>
                  </a:lnTo>
                  <a:lnTo>
                    <a:pt x="5740" y="1210114"/>
                  </a:lnTo>
                  <a:lnTo>
                    <a:pt x="3270" y="1159986"/>
                  </a:lnTo>
                  <a:lnTo>
                    <a:pt x="2418" y="1109415"/>
                  </a:lnTo>
                  <a:lnTo>
                    <a:pt x="2460" y="1104899"/>
                  </a:lnTo>
                  <a:lnTo>
                    <a:pt x="3204" y="1058854"/>
                  </a:lnTo>
                  <a:lnTo>
                    <a:pt x="3218" y="1057986"/>
                  </a:lnTo>
                  <a:lnTo>
                    <a:pt x="5609" y="1008736"/>
                  </a:lnTo>
                  <a:lnTo>
                    <a:pt x="5646" y="1007964"/>
                  </a:lnTo>
                  <a:lnTo>
                    <a:pt x="9603" y="959091"/>
                  </a:lnTo>
                  <a:lnTo>
                    <a:pt x="9658" y="958415"/>
                  </a:lnTo>
                  <a:lnTo>
                    <a:pt x="15160" y="909953"/>
                  </a:lnTo>
                  <a:lnTo>
                    <a:pt x="15226" y="909371"/>
                  </a:lnTo>
                  <a:lnTo>
                    <a:pt x="22249" y="861352"/>
                  </a:lnTo>
                  <a:lnTo>
                    <a:pt x="22320" y="860865"/>
                  </a:lnTo>
                  <a:lnTo>
                    <a:pt x="30843" y="813322"/>
                  </a:lnTo>
                  <a:lnTo>
                    <a:pt x="30914" y="812927"/>
                  </a:lnTo>
                  <a:lnTo>
                    <a:pt x="40913" y="765893"/>
                  </a:lnTo>
                  <a:lnTo>
                    <a:pt x="41188" y="764735"/>
                  </a:lnTo>
                  <a:lnTo>
                    <a:pt x="39855" y="761009"/>
                  </a:lnTo>
                  <a:close/>
                </a:path>
                <a:path w="570864" h="1847850">
                  <a:moveTo>
                    <a:pt x="287495" y="266699"/>
                  </a:moveTo>
                  <a:lnTo>
                    <a:pt x="256572" y="277338"/>
                  </a:lnTo>
                  <a:lnTo>
                    <a:pt x="245934" y="292099"/>
                  </a:lnTo>
                  <a:lnTo>
                    <a:pt x="249897" y="292099"/>
                  </a:lnTo>
                  <a:lnTo>
                    <a:pt x="287495" y="266699"/>
                  </a:lnTo>
                  <a:close/>
                </a:path>
                <a:path w="570864" h="1847850">
                  <a:moveTo>
                    <a:pt x="261548" y="270435"/>
                  </a:moveTo>
                  <a:lnTo>
                    <a:pt x="250581" y="279399"/>
                  </a:lnTo>
                  <a:lnTo>
                    <a:pt x="256572" y="277338"/>
                  </a:lnTo>
                  <a:lnTo>
                    <a:pt x="261548" y="270435"/>
                  </a:lnTo>
                  <a:close/>
                </a:path>
                <a:path w="570864" h="1847850">
                  <a:moveTo>
                    <a:pt x="570249" y="0"/>
                  </a:moveTo>
                  <a:lnTo>
                    <a:pt x="485142" y="12699"/>
                  </a:lnTo>
                  <a:lnTo>
                    <a:pt x="472394" y="25399"/>
                  </a:lnTo>
                  <a:lnTo>
                    <a:pt x="439715" y="63499"/>
                  </a:lnTo>
                  <a:lnTo>
                    <a:pt x="407970" y="88899"/>
                  </a:lnTo>
                  <a:lnTo>
                    <a:pt x="377187" y="126999"/>
                  </a:lnTo>
                  <a:lnTo>
                    <a:pt x="347394" y="152399"/>
                  </a:lnTo>
                  <a:lnTo>
                    <a:pt x="318619" y="190499"/>
                  </a:lnTo>
                  <a:lnTo>
                    <a:pt x="290892" y="228599"/>
                  </a:lnTo>
                  <a:lnTo>
                    <a:pt x="264240" y="266699"/>
                  </a:lnTo>
                  <a:lnTo>
                    <a:pt x="261548" y="270435"/>
                  </a:lnTo>
                  <a:lnTo>
                    <a:pt x="266118" y="266699"/>
                  </a:lnTo>
                  <a:lnTo>
                    <a:pt x="292717" y="228599"/>
                  </a:lnTo>
                  <a:lnTo>
                    <a:pt x="320390" y="190499"/>
                  </a:lnTo>
                  <a:lnTo>
                    <a:pt x="349107" y="152399"/>
                  </a:lnTo>
                  <a:lnTo>
                    <a:pt x="378842" y="126999"/>
                  </a:lnTo>
                  <a:lnTo>
                    <a:pt x="409565" y="88899"/>
                  </a:lnTo>
                  <a:lnTo>
                    <a:pt x="441247" y="63499"/>
                  </a:lnTo>
                  <a:lnTo>
                    <a:pt x="473862" y="25399"/>
                  </a:lnTo>
                  <a:lnTo>
                    <a:pt x="489308" y="12699"/>
                  </a:lnTo>
                  <a:lnTo>
                    <a:pt x="570249" y="0"/>
                  </a:lnTo>
                  <a:close/>
                </a:path>
              </a:pathLst>
            </a:custGeom>
            <a:solidFill>
              <a:srgbClr val="AAAAA9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99" name="object 599"/>
            <p:cNvSpPr/>
            <p:nvPr/>
          </p:nvSpPr>
          <p:spPr>
            <a:xfrm>
              <a:off x="3850678" y="3236092"/>
              <a:ext cx="489584" cy="1838325"/>
            </a:xfrm>
            <a:custGeom>
              <a:avLst/>
              <a:gdLst/>
              <a:ahLst/>
              <a:cxnLst/>
              <a:rect l="l" t="t" r="r" b="b"/>
              <a:pathLst>
                <a:path w="489585" h="1838325">
                  <a:moveTo>
                    <a:pt x="194449" y="1838116"/>
                  </a:moveTo>
                  <a:lnTo>
                    <a:pt x="171022" y="1795213"/>
                  </a:lnTo>
                  <a:lnTo>
                    <a:pt x="150216" y="1753820"/>
                  </a:lnTo>
                  <a:lnTo>
                    <a:pt x="130653" y="1711571"/>
                  </a:lnTo>
                  <a:lnTo>
                    <a:pt x="112361" y="1668498"/>
                  </a:lnTo>
                  <a:lnTo>
                    <a:pt x="95371" y="1624634"/>
                  </a:lnTo>
                  <a:lnTo>
                    <a:pt x="79708" y="1580009"/>
                  </a:lnTo>
                  <a:lnTo>
                    <a:pt x="65403" y="1534656"/>
                  </a:lnTo>
                  <a:lnTo>
                    <a:pt x="52483" y="1488606"/>
                  </a:lnTo>
                  <a:lnTo>
                    <a:pt x="40977" y="1441892"/>
                  </a:lnTo>
                  <a:lnTo>
                    <a:pt x="30914" y="1394546"/>
                  </a:lnTo>
                  <a:lnTo>
                    <a:pt x="22320" y="1346598"/>
                  </a:lnTo>
                  <a:lnTo>
                    <a:pt x="15226" y="1298081"/>
                  </a:lnTo>
                  <a:lnTo>
                    <a:pt x="9658" y="1249028"/>
                  </a:lnTo>
                  <a:lnTo>
                    <a:pt x="5646" y="1199468"/>
                  </a:lnTo>
                  <a:lnTo>
                    <a:pt x="3218" y="1149436"/>
                  </a:lnTo>
                  <a:lnTo>
                    <a:pt x="2403" y="1098962"/>
                  </a:lnTo>
                  <a:lnTo>
                    <a:pt x="3218" y="1048498"/>
                  </a:lnTo>
                  <a:lnTo>
                    <a:pt x="5646" y="998475"/>
                  </a:lnTo>
                  <a:lnTo>
                    <a:pt x="9658" y="948926"/>
                  </a:lnTo>
                  <a:lnTo>
                    <a:pt x="15226" y="899883"/>
                  </a:lnTo>
                  <a:lnTo>
                    <a:pt x="22320" y="851376"/>
                  </a:lnTo>
                  <a:lnTo>
                    <a:pt x="30914" y="803438"/>
                  </a:lnTo>
                  <a:lnTo>
                    <a:pt x="40977" y="756102"/>
                  </a:lnTo>
                  <a:lnTo>
                    <a:pt x="41188" y="755247"/>
                  </a:lnTo>
                </a:path>
                <a:path w="489585" h="1838325">
                  <a:moveTo>
                    <a:pt x="250581" y="269448"/>
                  </a:moveTo>
                  <a:lnTo>
                    <a:pt x="292717" y="209881"/>
                  </a:lnTo>
                  <a:lnTo>
                    <a:pt x="320390" y="174298"/>
                  </a:lnTo>
                  <a:lnTo>
                    <a:pt x="349107" y="139794"/>
                  </a:lnTo>
                  <a:lnTo>
                    <a:pt x="378842" y="106400"/>
                  </a:lnTo>
                  <a:lnTo>
                    <a:pt x="409565" y="74147"/>
                  </a:lnTo>
                  <a:lnTo>
                    <a:pt x="441247" y="43069"/>
                  </a:lnTo>
                  <a:lnTo>
                    <a:pt x="473862" y="13196"/>
                  </a:lnTo>
                  <a:lnTo>
                    <a:pt x="489308" y="0"/>
                  </a:lnTo>
                </a:path>
                <a:path w="489585" h="1838325">
                  <a:moveTo>
                    <a:pt x="485142" y="1141"/>
                  </a:moveTo>
                  <a:lnTo>
                    <a:pt x="439715" y="41966"/>
                  </a:lnTo>
                  <a:lnTo>
                    <a:pt x="407970" y="73107"/>
                  </a:lnTo>
                  <a:lnTo>
                    <a:pt x="377187" y="105423"/>
                  </a:lnTo>
                  <a:lnTo>
                    <a:pt x="347394" y="138884"/>
                  </a:lnTo>
                  <a:lnTo>
                    <a:pt x="318619" y="173457"/>
                  </a:lnTo>
                  <a:lnTo>
                    <a:pt x="290892" y="209111"/>
                  </a:lnTo>
                  <a:lnTo>
                    <a:pt x="264240" y="245813"/>
                  </a:lnTo>
                  <a:lnTo>
                    <a:pt x="245934" y="272840"/>
                  </a:lnTo>
                </a:path>
                <a:path w="489585" h="1838325">
                  <a:moveTo>
                    <a:pt x="39855" y="751520"/>
                  </a:moveTo>
                  <a:lnTo>
                    <a:pt x="28567" y="803833"/>
                  </a:lnTo>
                  <a:lnTo>
                    <a:pt x="19957" y="851863"/>
                  </a:lnTo>
                  <a:lnTo>
                    <a:pt x="12848" y="900464"/>
                  </a:lnTo>
                  <a:lnTo>
                    <a:pt x="7269" y="949602"/>
                  </a:lnTo>
                  <a:lnTo>
                    <a:pt x="3250" y="999247"/>
                  </a:lnTo>
                  <a:lnTo>
                    <a:pt x="817" y="1049366"/>
                  </a:lnTo>
                  <a:lnTo>
                    <a:pt x="0" y="1099926"/>
                  </a:lnTo>
                  <a:lnTo>
                    <a:pt x="817" y="1150497"/>
                  </a:lnTo>
                  <a:lnTo>
                    <a:pt x="3250" y="1200625"/>
                  </a:lnTo>
                  <a:lnTo>
                    <a:pt x="7269" y="1250279"/>
                  </a:lnTo>
                  <a:lnTo>
                    <a:pt x="12848" y="1299427"/>
                  </a:lnTo>
                  <a:lnTo>
                    <a:pt x="19957" y="1348038"/>
                  </a:lnTo>
                  <a:lnTo>
                    <a:pt x="28567" y="1396078"/>
                  </a:lnTo>
                  <a:lnTo>
                    <a:pt x="38651" y="1443516"/>
                  </a:lnTo>
                  <a:lnTo>
                    <a:pt x="50181" y="1490321"/>
                  </a:lnTo>
                  <a:lnTo>
                    <a:pt x="63126" y="1536460"/>
                  </a:lnTo>
                  <a:lnTo>
                    <a:pt x="77460" y="1581901"/>
                  </a:lnTo>
                  <a:lnTo>
                    <a:pt x="93153" y="1626613"/>
                  </a:lnTo>
                  <a:lnTo>
                    <a:pt x="110178" y="1670563"/>
                  </a:lnTo>
                  <a:lnTo>
                    <a:pt x="128506" y="1713721"/>
                  </a:lnTo>
                  <a:lnTo>
                    <a:pt x="148108" y="1756053"/>
                  </a:lnTo>
                  <a:lnTo>
                    <a:pt x="168956" y="1797527"/>
                  </a:lnTo>
                  <a:lnTo>
                    <a:pt x="189202" y="1834765"/>
                  </a:lnTo>
                </a:path>
              </a:pathLst>
            </a:custGeom>
            <a:ln w="3175">
              <a:solidFill>
                <a:srgbClr val="AAAAA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00" name="object 600"/>
            <p:cNvSpPr/>
            <p:nvPr/>
          </p:nvSpPr>
          <p:spPr>
            <a:xfrm>
              <a:off x="3848253" y="3226603"/>
              <a:ext cx="572770" cy="1844675"/>
            </a:xfrm>
            <a:custGeom>
              <a:avLst/>
              <a:gdLst/>
              <a:ahLst/>
              <a:cxnLst/>
              <a:rect l="l" t="t" r="r" b="b"/>
              <a:pathLst>
                <a:path w="572770" h="1844675">
                  <a:moveTo>
                    <a:pt x="40931" y="757240"/>
                  </a:moveTo>
                  <a:lnTo>
                    <a:pt x="28706" y="813322"/>
                  </a:lnTo>
                  <a:lnTo>
                    <a:pt x="20082" y="861352"/>
                  </a:lnTo>
                  <a:lnTo>
                    <a:pt x="12957" y="909953"/>
                  </a:lnTo>
                  <a:lnTo>
                    <a:pt x="12871" y="910542"/>
                  </a:lnTo>
                  <a:lnTo>
                    <a:pt x="7360" y="959091"/>
                  </a:lnTo>
                  <a:lnTo>
                    <a:pt x="3318" y="1008736"/>
                  </a:lnTo>
                  <a:lnTo>
                    <a:pt x="860" y="1058854"/>
                  </a:lnTo>
                  <a:lnTo>
                    <a:pt x="818" y="1059724"/>
                  </a:lnTo>
                  <a:lnTo>
                    <a:pt x="88" y="1104899"/>
                  </a:lnTo>
                  <a:lnTo>
                    <a:pt x="0" y="1110380"/>
                  </a:lnTo>
                  <a:lnTo>
                    <a:pt x="801" y="1159986"/>
                  </a:lnTo>
                  <a:lnTo>
                    <a:pt x="818" y="1161047"/>
                  </a:lnTo>
                  <a:lnTo>
                    <a:pt x="3199" y="1210114"/>
                  </a:lnTo>
                  <a:lnTo>
                    <a:pt x="3255" y="1211270"/>
                  </a:lnTo>
                  <a:lnTo>
                    <a:pt x="7181" y="1259768"/>
                  </a:lnTo>
                  <a:lnTo>
                    <a:pt x="7282" y="1261018"/>
                  </a:lnTo>
                  <a:lnTo>
                    <a:pt x="12871" y="1310259"/>
                  </a:lnTo>
                  <a:lnTo>
                    <a:pt x="19993" y="1358961"/>
                  </a:lnTo>
                  <a:lnTo>
                    <a:pt x="28619" y="1407091"/>
                  </a:lnTo>
                  <a:lnTo>
                    <a:pt x="38721" y="1454619"/>
                  </a:lnTo>
                  <a:lnTo>
                    <a:pt x="50271" y="1501511"/>
                  </a:lnTo>
                  <a:lnTo>
                    <a:pt x="63240" y="1547737"/>
                  </a:lnTo>
                  <a:lnTo>
                    <a:pt x="77600" y="1593263"/>
                  </a:lnTo>
                  <a:lnTo>
                    <a:pt x="93322" y="1638059"/>
                  </a:lnTo>
                  <a:lnTo>
                    <a:pt x="110379" y="1682091"/>
                  </a:lnTo>
                  <a:lnTo>
                    <a:pt x="128740" y="1725329"/>
                  </a:lnTo>
                  <a:lnTo>
                    <a:pt x="148378" y="1767739"/>
                  </a:lnTo>
                  <a:lnTo>
                    <a:pt x="169265" y="1809291"/>
                  </a:lnTo>
                  <a:lnTo>
                    <a:pt x="191626" y="1844254"/>
                  </a:lnTo>
                  <a:lnTo>
                    <a:pt x="171381" y="1807016"/>
                  </a:lnTo>
                  <a:lnTo>
                    <a:pt x="150533" y="1765541"/>
                  </a:lnTo>
                  <a:lnTo>
                    <a:pt x="130931" y="1723209"/>
                  </a:lnTo>
                  <a:lnTo>
                    <a:pt x="112603" y="1680052"/>
                  </a:lnTo>
                  <a:lnTo>
                    <a:pt x="95578" y="1636102"/>
                  </a:lnTo>
                  <a:lnTo>
                    <a:pt x="79885" y="1591390"/>
                  </a:lnTo>
                  <a:lnTo>
                    <a:pt x="65551" y="1545948"/>
                  </a:lnTo>
                  <a:lnTo>
                    <a:pt x="52605" y="1499809"/>
                  </a:lnTo>
                  <a:lnTo>
                    <a:pt x="41076" y="1453005"/>
                  </a:lnTo>
                  <a:lnTo>
                    <a:pt x="30992" y="1405566"/>
                  </a:lnTo>
                  <a:lnTo>
                    <a:pt x="22382" y="1357526"/>
                  </a:lnTo>
                  <a:lnTo>
                    <a:pt x="15273" y="1308916"/>
                  </a:lnTo>
                  <a:lnTo>
                    <a:pt x="9694" y="1259768"/>
                  </a:lnTo>
                  <a:lnTo>
                    <a:pt x="5768" y="1211270"/>
                  </a:lnTo>
                  <a:lnTo>
                    <a:pt x="5674" y="1210114"/>
                  </a:lnTo>
                  <a:lnTo>
                    <a:pt x="3293" y="1161047"/>
                  </a:lnTo>
                  <a:lnTo>
                    <a:pt x="3242" y="1159986"/>
                  </a:lnTo>
                  <a:lnTo>
                    <a:pt x="2440" y="1110380"/>
                  </a:lnTo>
                  <a:lnTo>
                    <a:pt x="2497" y="1104899"/>
                  </a:lnTo>
                  <a:lnTo>
                    <a:pt x="3113" y="1066799"/>
                  </a:lnTo>
                  <a:lnTo>
                    <a:pt x="3228" y="1059724"/>
                  </a:lnTo>
                  <a:lnTo>
                    <a:pt x="3242" y="1058854"/>
                  </a:lnTo>
                  <a:lnTo>
                    <a:pt x="5637" y="1009511"/>
                  </a:lnTo>
                  <a:lnTo>
                    <a:pt x="5674" y="1008736"/>
                  </a:lnTo>
                  <a:lnTo>
                    <a:pt x="9639" y="959773"/>
                  </a:lnTo>
                  <a:lnTo>
                    <a:pt x="9694" y="959091"/>
                  </a:lnTo>
                  <a:lnTo>
                    <a:pt x="15206" y="910542"/>
                  </a:lnTo>
                  <a:lnTo>
                    <a:pt x="15273" y="909953"/>
                  </a:lnTo>
                  <a:lnTo>
                    <a:pt x="22309" y="861850"/>
                  </a:lnTo>
                  <a:lnTo>
                    <a:pt x="22382" y="861352"/>
                  </a:lnTo>
                  <a:lnTo>
                    <a:pt x="30919" y="813730"/>
                  </a:lnTo>
                  <a:lnTo>
                    <a:pt x="30992" y="813322"/>
                  </a:lnTo>
                  <a:lnTo>
                    <a:pt x="41008" y="766212"/>
                  </a:lnTo>
                  <a:lnTo>
                    <a:pt x="42280" y="761009"/>
                  </a:lnTo>
                  <a:lnTo>
                    <a:pt x="40931" y="757240"/>
                  </a:lnTo>
                  <a:close/>
                </a:path>
                <a:path w="572770" h="1844675">
                  <a:moveTo>
                    <a:pt x="572673" y="0"/>
                  </a:moveTo>
                  <a:lnTo>
                    <a:pt x="483469" y="12699"/>
                  </a:lnTo>
                  <a:lnTo>
                    <a:pt x="473279" y="25399"/>
                  </a:lnTo>
                  <a:lnTo>
                    <a:pt x="440537" y="50799"/>
                  </a:lnTo>
                  <a:lnTo>
                    <a:pt x="408731" y="88899"/>
                  </a:lnTo>
                  <a:lnTo>
                    <a:pt x="377889" y="114299"/>
                  </a:lnTo>
                  <a:lnTo>
                    <a:pt x="348039" y="152399"/>
                  </a:lnTo>
                  <a:lnTo>
                    <a:pt x="319210" y="190499"/>
                  </a:lnTo>
                  <a:lnTo>
                    <a:pt x="291430" y="228599"/>
                  </a:lnTo>
                  <a:lnTo>
                    <a:pt x="264728" y="266699"/>
                  </a:lnTo>
                  <a:lnTo>
                    <a:pt x="243622" y="292099"/>
                  </a:lnTo>
                  <a:lnTo>
                    <a:pt x="248358" y="292099"/>
                  </a:lnTo>
                  <a:lnTo>
                    <a:pt x="266665" y="266699"/>
                  </a:lnTo>
                  <a:lnTo>
                    <a:pt x="293317" y="228599"/>
                  </a:lnTo>
                  <a:lnTo>
                    <a:pt x="321044" y="190499"/>
                  </a:lnTo>
                  <a:lnTo>
                    <a:pt x="349819" y="152399"/>
                  </a:lnTo>
                  <a:lnTo>
                    <a:pt x="379612" y="126999"/>
                  </a:lnTo>
                  <a:lnTo>
                    <a:pt x="410395" y="88899"/>
                  </a:lnTo>
                  <a:lnTo>
                    <a:pt x="442140" y="63499"/>
                  </a:lnTo>
                  <a:lnTo>
                    <a:pt x="474818" y="25399"/>
                  </a:lnTo>
                  <a:lnTo>
                    <a:pt x="487567" y="12699"/>
                  </a:lnTo>
                  <a:lnTo>
                    <a:pt x="572673" y="0"/>
                  </a:lnTo>
                  <a:close/>
                </a:path>
              </a:pathLst>
            </a:custGeom>
            <a:solidFill>
              <a:srgbClr val="AAAAA9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01" name="object 601"/>
            <p:cNvSpPr/>
            <p:nvPr/>
          </p:nvSpPr>
          <p:spPr>
            <a:xfrm>
              <a:off x="3848253" y="3237234"/>
              <a:ext cx="487680" cy="1833880"/>
            </a:xfrm>
            <a:custGeom>
              <a:avLst/>
              <a:gdLst/>
              <a:ahLst/>
              <a:cxnLst/>
              <a:rect l="l" t="t" r="r" b="b"/>
              <a:pathLst>
                <a:path w="487679" h="1833879">
                  <a:moveTo>
                    <a:pt x="191626" y="1833623"/>
                  </a:moveTo>
                  <a:lnTo>
                    <a:pt x="171381" y="1796385"/>
                  </a:lnTo>
                  <a:lnTo>
                    <a:pt x="150533" y="1754911"/>
                  </a:lnTo>
                  <a:lnTo>
                    <a:pt x="130931" y="1712579"/>
                  </a:lnTo>
                  <a:lnTo>
                    <a:pt x="112603" y="1669422"/>
                  </a:lnTo>
                  <a:lnTo>
                    <a:pt x="95578" y="1625471"/>
                  </a:lnTo>
                  <a:lnTo>
                    <a:pt x="79885" y="1580759"/>
                  </a:lnTo>
                  <a:lnTo>
                    <a:pt x="65551" y="1535318"/>
                  </a:lnTo>
                  <a:lnTo>
                    <a:pt x="52605" y="1489179"/>
                  </a:lnTo>
                  <a:lnTo>
                    <a:pt x="41076" y="1442374"/>
                  </a:lnTo>
                  <a:lnTo>
                    <a:pt x="30992" y="1394936"/>
                  </a:lnTo>
                  <a:lnTo>
                    <a:pt x="22382" y="1346896"/>
                  </a:lnTo>
                  <a:lnTo>
                    <a:pt x="15273" y="1298285"/>
                  </a:lnTo>
                  <a:lnTo>
                    <a:pt x="9694" y="1249137"/>
                  </a:lnTo>
                  <a:lnTo>
                    <a:pt x="5674" y="1199483"/>
                  </a:lnTo>
                  <a:lnTo>
                    <a:pt x="3242" y="1149355"/>
                  </a:lnTo>
                  <a:lnTo>
                    <a:pt x="2424" y="1098784"/>
                  </a:lnTo>
                  <a:lnTo>
                    <a:pt x="3242" y="1048224"/>
                  </a:lnTo>
                  <a:lnTo>
                    <a:pt x="5674" y="998105"/>
                  </a:lnTo>
                  <a:lnTo>
                    <a:pt x="9694" y="948460"/>
                  </a:lnTo>
                  <a:lnTo>
                    <a:pt x="15273" y="899322"/>
                  </a:lnTo>
                  <a:lnTo>
                    <a:pt x="22382" y="850722"/>
                  </a:lnTo>
                  <a:lnTo>
                    <a:pt x="30992" y="802691"/>
                  </a:lnTo>
                  <a:lnTo>
                    <a:pt x="41076" y="755262"/>
                  </a:lnTo>
                  <a:lnTo>
                    <a:pt x="42280" y="750378"/>
                  </a:lnTo>
                </a:path>
                <a:path w="487679" h="1833879">
                  <a:moveTo>
                    <a:pt x="248358" y="271698"/>
                  </a:moveTo>
                  <a:lnTo>
                    <a:pt x="293317" y="207969"/>
                  </a:lnTo>
                  <a:lnTo>
                    <a:pt x="321044" y="172315"/>
                  </a:lnTo>
                  <a:lnTo>
                    <a:pt x="349819" y="137742"/>
                  </a:lnTo>
                  <a:lnTo>
                    <a:pt x="379612" y="104281"/>
                  </a:lnTo>
                  <a:lnTo>
                    <a:pt x="410395" y="71965"/>
                  </a:lnTo>
                  <a:lnTo>
                    <a:pt x="442140" y="40824"/>
                  </a:lnTo>
                  <a:lnTo>
                    <a:pt x="474818" y="10892"/>
                  </a:lnTo>
                  <a:lnTo>
                    <a:pt x="487567" y="0"/>
                  </a:lnTo>
                </a:path>
                <a:path w="487679" h="1833879">
                  <a:moveTo>
                    <a:pt x="483469" y="1123"/>
                  </a:moveTo>
                  <a:lnTo>
                    <a:pt x="440537" y="39816"/>
                  </a:lnTo>
                  <a:lnTo>
                    <a:pt x="408731" y="71014"/>
                  </a:lnTo>
                  <a:lnTo>
                    <a:pt x="377889" y="103390"/>
                  </a:lnTo>
                  <a:lnTo>
                    <a:pt x="348039" y="136913"/>
                  </a:lnTo>
                  <a:lnTo>
                    <a:pt x="319210" y="171550"/>
                  </a:lnTo>
                  <a:lnTo>
                    <a:pt x="291430" y="207269"/>
                  </a:lnTo>
                  <a:lnTo>
                    <a:pt x="264728" y="244039"/>
                  </a:lnTo>
                  <a:lnTo>
                    <a:pt x="243622" y="275199"/>
                  </a:lnTo>
                </a:path>
                <a:path w="487679" h="1833879">
                  <a:moveTo>
                    <a:pt x="40931" y="746610"/>
                  </a:moveTo>
                  <a:lnTo>
                    <a:pt x="28619" y="803099"/>
                  </a:lnTo>
                  <a:lnTo>
                    <a:pt x="19993" y="851220"/>
                  </a:lnTo>
                  <a:lnTo>
                    <a:pt x="12871" y="899911"/>
                  </a:lnTo>
                  <a:lnTo>
                    <a:pt x="7282" y="949142"/>
                  </a:lnTo>
                  <a:lnTo>
                    <a:pt x="3255" y="998880"/>
                  </a:lnTo>
                  <a:lnTo>
                    <a:pt x="818" y="1049093"/>
                  </a:lnTo>
                  <a:lnTo>
                    <a:pt x="0" y="1099749"/>
                  </a:lnTo>
                  <a:lnTo>
                    <a:pt x="818" y="1150416"/>
                  </a:lnTo>
                  <a:lnTo>
                    <a:pt x="3255" y="1200639"/>
                  </a:lnTo>
                  <a:lnTo>
                    <a:pt x="7282" y="1250387"/>
                  </a:lnTo>
                  <a:lnTo>
                    <a:pt x="12871" y="1299628"/>
                  </a:lnTo>
                  <a:lnTo>
                    <a:pt x="19993" y="1348330"/>
                  </a:lnTo>
                  <a:lnTo>
                    <a:pt x="28619" y="1396461"/>
                  </a:lnTo>
                  <a:lnTo>
                    <a:pt x="38721" y="1443988"/>
                  </a:lnTo>
                  <a:lnTo>
                    <a:pt x="50271" y="1490881"/>
                  </a:lnTo>
                  <a:lnTo>
                    <a:pt x="63240" y="1537106"/>
                  </a:lnTo>
                  <a:lnTo>
                    <a:pt x="77600" y="1582632"/>
                  </a:lnTo>
                  <a:lnTo>
                    <a:pt x="93322" y="1627428"/>
                  </a:lnTo>
                  <a:lnTo>
                    <a:pt x="110379" y="1671460"/>
                  </a:lnTo>
                  <a:lnTo>
                    <a:pt x="128740" y="1714698"/>
                  </a:lnTo>
                  <a:lnTo>
                    <a:pt x="148378" y="1757109"/>
                  </a:lnTo>
                  <a:lnTo>
                    <a:pt x="169265" y="1798661"/>
                  </a:lnTo>
                  <a:lnTo>
                    <a:pt x="186491" y="1830345"/>
                  </a:lnTo>
                </a:path>
              </a:pathLst>
            </a:custGeom>
            <a:ln w="3175">
              <a:solidFill>
                <a:srgbClr val="AAAAA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02" name="object 602"/>
            <p:cNvSpPr/>
            <p:nvPr/>
          </p:nvSpPr>
          <p:spPr>
            <a:xfrm>
              <a:off x="3846000" y="3226603"/>
              <a:ext cx="575310" cy="1841500"/>
            </a:xfrm>
            <a:custGeom>
              <a:avLst/>
              <a:gdLst/>
              <a:ahLst/>
              <a:cxnLst/>
              <a:rect l="l" t="t" r="r" b="b"/>
              <a:pathLst>
                <a:path w="575310" h="1841500">
                  <a:moveTo>
                    <a:pt x="41934" y="753744"/>
                  </a:moveTo>
                  <a:lnTo>
                    <a:pt x="28752" y="813730"/>
                  </a:lnTo>
                  <a:lnTo>
                    <a:pt x="20115" y="861850"/>
                  </a:lnTo>
                  <a:lnTo>
                    <a:pt x="12978" y="910542"/>
                  </a:lnTo>
                  <a:lnTo>
                    <a:pt x="12893" y="911123"/>
                  </a:lnTo>
                  <a:lnTo>
                    <a:pt x="7372" y="959773"/>
                  </a:lnTo>
                  <a:lnTo>
                    <a:pt x="7295" y="960449"/>
                  </a:lnTo>
                  <a:lnTo>
                    <a:pt x="3323" y="1009511"/>
                  </a:lnTo>
                  <a:lnTo>
                    <a:pt x="3261" y="1010282"/>
                  </a:lnTo>
                  <a:lnTo>
                    <a:pt x="862" y="1059724"/>
                  </a:lnTo>
                  <a:lnTo>
                    <a:pt x="820" y="1060592"/>
                  </a:lnTo>
                  <a:lnTo>
                    <a:pt x="104" y="1104899"/>
                  </a:lnTo>
                  <a:lnTo>
                    <a:pt x="0" y="1111345"/>
                  </a:lnTo>
                  <a:lnTo>
                    <a:pt x="802" y="1161047"/>
                  </a:lnTo>
                  <a:lnTo>
                    <a:pt x="820" y="1162108"/>
                  </a:lnTo>
                  <a:lnTo>
                    <a:pt x="3205" y="1211270"/>
                  </a:lnTo>
                  <a:lnTo>
                    <a:pt x="3261" y="1212427"/>
                  </a:lnTo>
                  <a:lnTo>
                    <a:pt x="7194" y="1261018"/>
                  </a:lnTo>
                  <a:lnTo>
                    <a:pt x="12893" y="1311605"/>
                  </a:lnTo>
                  <a:lnTo>
                    <a:pt x="20027" y="1360401"/>
                  </a:lnTo>
                  <a:lnTo>
                    <a:pt x="28669" y="1408624"/>
                  </a:lnTo>
                  <a:lnTo>
                    <a:pt x="38789" y="1456244"/>
                  </a:lnTo>
                  <a:lnTo>
                    <a:pt x="50359" y="1503227"/>
                  </a:lnTo>
                  <a:lnTo>
                    <a:pt x="63311" y="1549399"/>
                  </a:lnTo>
                  <a:lnTo>
                    <a:pt x="77736" y="1595158"/>
                  </a:lnTo>
                  <a:lnTo>
                    <a:pt x="93486" y="1640041"/>
                  </a:lnTo>
                  <a:lnTo>
                    <a:pt x="110572" y="1684160"/>
                  </a:lnTo>
                  <a:lnTo>
                    <a:pt x="128966" y="1727483"/>
                  </a:lnTo>
                  <a:lnTo>
                    <a:pt x="148639" y="1769977"/>
                  </a:lnTo>
                  <a:lnTo>
                    <a:pt x="169563" y="1811611"/>
                  </a:lnTo>
                  <a:lnTo>
                    <a:pt x="188745" y="1840976"/>
                  </a:lnTo>
                  <a:lnTo>
                    <a:pt x="171518" y="1809291"/>
                  </a:lnTo>
                  <a:lnTo>
                    <a:pt x="150631" y="1767739"/>
                  </a:lnTo>
                  <a:lnTo>
                    <a:pt x="130993" y="1725329"/>
                  </a:lnTo>
                  <a:lnTo>
                    <a:pt x="112632" y="1682091"/>
                  </a:lnTo>
                  <a:lnTo>
                    <a:pt x="95669" y="1638299"/>
                  </a:lnTo>
                  <a:lnTo>
                    <a:pt x="79853" y="1593263"/>
                  </a:lnTo>
                  <a:lnTo>
                    <a:pt x="65493" y="1547737"/>
                  </a:lnTo>
                  <a:lnTo>
                    <a:pt x="52524" y="1501511"/>
                  </a:lnTo>
                  <a:lnTo>
                    <a:pt x="40974" y="1454619"/>
                  </a:lnTo>
                  <a:lnTo>
                    <a:pt x="30872" y="1407091"/>
                  </a:lnTo>
                  <a:lnTo>
                    <a:pt x="22246" y="1358961"/>
                  </a:lnTo>
                  <a:lnTo>
                    <a:pt x="15124" y="1310259"/>
                  </a:lnTo>
                  <a:lnTo>
                    <a:pt x="9536" y="1261018"/>
                  </a:lnTo>
                  <a:lnTo>
                    <a:pt x="5602" y="1212427"/>
                  </a:lnTo>
                  <a:lnTo>
                    <a:pt x="3123" y="1162108"/>
                  </a:lnTo>
                  <a:lnTo>
                    <a:pt x="2268" y="1111345"/>
                  </a:lnTo>
                  <a:lnTo>
                    <a:pt x="2341" y="1104899"/>
                  </a:lnTo>
                  <a:lnTo>
                    <a:pt x="2957" y="1066799"/>
                  </a:lnTo>
                  <a:lnTo>
                    <a:pt x="3071" y="1059724"/>
                  </a:lnTo>
                  <a:lnTo>
                    <a:pt x="5471" y="1010282"/>
                  </a:lnTo>
                  <a:lnTo>
                    <a:pt x="5508" y="1009511"/>
                  </a:lnTo>
                  <a:lnTo>
                    <a:pt x="9481" y="960449"/>
                  </a:lnTo>
                  <a:lnTo>
                    <a:pt x="9536" y="959773"/>
                  </a:lnTo>
                  <a:lnTo>
                    <a:pt x="15058" y="911123"/>
                  </a:lnTo>
                  <a:lnTo>
                    <a:pt x="15124" y="910542"/>
                  </a:lnTo>
                  <a:lnTo>
                    <a:pt x="22175" y="862337"/>
                  </a:lnTo>
                  <a:lnTo>
                    <a:pt x="22246" y="861850"/>
                  </a:lnTo>
                  <a:lnTo>
                    <a:pt x="30801" y="814123"/>
                  </a:lnTo>
                  <a:lnTo>
                    <a:pt x="30872" y="813730"/>
                  </a:lnTo>
                  <a:lnTo>
                    <a:pt x="40910" y="766513"/>
                  </a:lnTo>
                  <a:lnTo>
                    <a:pt x="43185" y="757240"/>
                  </a:lnTo>
                  <a:lnTo>
                    <a:pt x="41934" y="753744"/>
                  </a:lnTo>
                  <a:close/>
                </a:path>
                <a:path w="575310" h="1841500">
                  <a:moveTo>
                    <a:pt x="475532" y="25399"/>
                  </a:moveTo>
                  <a:lnTo>
                    <a:pt x="474122" y="25399"/>
                  </a:lnTo>
                  <a:lnTo>
                    <a:pt x="441321" y="50799"/>
                  </a:lnTo>
                  <a:lnTo>
                    <a:pt x="409457" y="88899"/>
                  </a:lnTo>
                  <a:lnTo>
                    <a:pt x="378560" y="114299"/>
                  </a:lnTo>
                  <a:lnTo>
                    <a:pt x="348656" y="152399"/>
                  </a:lnTo>
                  <a:lnTo>
                    <a:pt x="319775" y="190499"/>
                  </a:lnTo>
                  <a:lnTo>
                    <a:pt x="291946" y="228599"/>
                  </a:lnTo>
                  <a:lnTo>
                    <a:pt x="265196" y="253999"/>
                  </a:lnTo>
                  <a:lnTo>
                    <a:pt x="241352" y="292099"/>
                  </a:lnTo>
                  <a:lnTo>
                    <a:pt x="245875" y="292099"/>
                  </a:lnTo>
                  <a:lnTo>
                    <a:pt x="266981" y="266699"/>
                  </a:lnTo>
                  <a:lnTo>
                    <a:pt x="293683" y="228599"/>
                  </a:lnTo>
                  <a:lnTo>
                    <a:pt x="321463" y="190499"/>
                  </a:lnTo>
                  <a:lnTo>
                    <a:pt x="350292" y="152399"/>
                  </a:lnTo>
                  <a:lnTo>
                    <a:pt x="380142" y="114299"/>
                  </a:lnTo>
                  <a:lnTo>
                    <a:pt x="410984" y="88899"/>
                  </a:lnTo>
                  <a:lnTo>
                    <a:pt x="442790" y="50799"/>
                  </a:lnTo>
                  <a:lnTo>
                    <a:pt x="475532" y="25399"/>
                  </a:lnTo>
                  <a:close/>
                </a:path>
                <a:path w="575310" h="1841500">
                  <a:moveTo>
                    <a:pt x="574926" y="0"/>
                  </a:moveTo>
                  <a:lnTo>
                    <a:pt x="485722" y="12699"/>
                  </a:lnTo>
                  <a:lnTo>
                    <a:pt x="475532" y="25399"/>
                  </a:lnTo>
                  <a:lnTo>
                    <a:pt x="481602" y="25399"/>
                  </a:lnTo>
                  <a:lnTo>
                    <a:pt x="574926" y="0"/>
                  </a:lnTo>
                  <a:close/>
                </a:path>
              </a:pathLst>
            </a:custGeom>
            <a:solidFill>
              <a:srgbClr val="AAAAA9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03" name="object 603"/>
            <p:cNvSpPr/>
            <p:nvPr/>
          </p:nvSpPr>
          <p:spPr>
            <a:xfrm>
              <a:off x="3846000" y="3238357"/>
              <a:ext cx="485775" cy="1829435"/>
            </a:xfrm>
            <a:custGeom>
              <a:avLst/>
              <a:gdLst/>
              <a:ahLst/>
              <a:cxnLst/>
              <a:rect l="l" t="t" r="r" b="b"/>
              <a:pathLst>
                <a:path w="485775" h="1829435">
                  <a:moveTo>
                    <a:pt x="188745" y="1829222"/>
                  </a:moveTo>
                  <a:lnTo>
                    <a:pt x="150631" y="1755985"/>
                  </a:lnTo>
                  <a:lnTo>
                    <a:pt x="130993" y="1713575"/>
                  </a:lnTo>
                  <a:lnTo>
                    <a:pt x="112632" y="1670337"/>
                  </a:lnTo>
                  <a:lnTo>
                    <a:pt x="95576" y="1626304"/>
                  </a:lnTo>
                  <a:lnTo>
                    <a:pt x="79853" y="1581509"/>
                  </a:lnTo>
                  <a:lnTo>
                    <a:pt x="65493" y="1535982"/>
                  </a:lnTo>
                  <a:lnTo>
                    <a:pt x="52524" y="1489757"/>
                  </a:lnTo>
                  <a:lnTo>
                    <a:pt x="40974" y="1442865"/>
                  </a:lnTo>
                  <a:lnTo>
                    <a:pt x="30872" y="1395337"/>
                  </a:lnTo>
                  <a:lnTo>
                    <a:pt x="22246" y="1347206"/>
                  </a:lnTo>
                  <a:lnTo>
                    <a:pt x="15124" y="1298505"/>
                  </a:lnTo>
                  <a:lnTo>
                    <a:pt x="9536" y="1249264"/>
                  </a:lnTo>
                  <a:lnTo>
                    <a:pt x="5508" y="1199516"/>
                  </a:lnTo>
                  <a:lnTo>
                    <a:pt x="3071" y="1149292"/>
                  </a:lnTo>
                  <a:lnTo>
                    <a:pt x="2253" y="1098626"/>
                  </a:lnTo>
                  <a:lnTo>
                    <a:pt x="3071" y="1047970"/>
                  </a:lnTo>
                  <a:lnTo>
                    <a:pt x="5508" y="997757"/>
                  </a:lnTo>
                  <a:lnTo>
                    <a:pt x="9536" y="948019"/>
                  </a:lnTo>
                  <a:lnTo>
                    <a:pt x="15124" y="898788"/>
                  </a:lnTo>
                  <a:lnTo>
                    <a:pt x="22246" y="850096"/>
                  </a:lnTo>
                  <a:lnTo>
                    <a:pt x="30872" y="801976"/>
                  </a:lnTo>
                  <a:lnTo>
                    <a:pt x="40974" y="754458"/>
                  </a:lnTo>
                  <a:lnTo>
                    <a:pt x="43185" y="745486"/>
                  </a:lnTo>
                </a:path>
                <a:path w="485775" h="1829435">
                  <a:moveTo>
                    <a:pt x="245875" y="274075"/>
                  </a:moveTo>
                  <a:lnTo>
                    <a:pt x="293683" y="206146"/>
                  </a:lnTo>
                  <a:lnTo>
                    <a:pt x="321463" y="170426"/>
                  </a:lnTo>
                  <a:lnTo>
                    <a:pt x="350292" y="135789"/>
                  </a:lnTo>
                  <a:lnTo>
                    <a:pt x="380142" y="102267"/>
                  </a:lnTo>
                  <a:lnTo>
                    <a:pt x="410984" y="69890"/>
                  </a:lnTo>
                  <a:lnTo>
                    <a:pt x="442790" y="38693"/>
                  </a:lnTo>
                  <a:lnTo>
                    <a:pt x="475532" y="8705"/>
                  </a:lnTo>
                  <a:lnTo>
                    <a:pt x="485722" y="0"/>
                  </a:lnTo>
                </a:path>
                <a:path w="485775" h="1829435">
                  <a:moveTo>
                    <a:pt x="481602" y="1138"/>
                  </a:moveTo>
                  <a:lnTo>
                    <a:pt x="441321" y="37577"/>
                  </a:lnTo>
                  <a:lnTo>
                    <a:pt x="409457" y="68838"/>
                  </a:lnTo>
                  <a:lnTo>
                    <a:pt x="378560" y="101279"/>
                  </a:lnTo>
                  <a:lnTo>
                    <a:pt x="348656" y="134869"/>
                  </a:lnTo>
                  <a:lnTo>
                    <a:pt x="319775" y="169575"/>
                  </a:lnTo>
                  <a:lnTo>
                    <a:pt x="291946" y="205366"/>
                  </a:lnTo>
                  <a:lnTo>
                    <a:pt x="265196" y="242209"/>
                  </a:lnTo>
                  <a:lnTo>
                    <a:pt x="241352" y="277418"/>
                  </a:lnTo>
                </a:path>
                <a:path w="485775" h="1829435">
                  <a:moveTo>
                    <a:pt x="41934" y="741990"/>
                  </a:moveTo>
                  <a:lnTo>
                    <a:pt x="28669" y="802369"/>
                  </a:lnTo>
                  <a:lnTo>
                    <a:pt x="20027" y="850583"/>
                  </a:lnTo>
                  <a:lnTo>
                    <a:pt x="12893" y="899369"/>
                  </a:lnTo>
                  <a:lnTo>
                    <a:pt x="7295" y="948695"/>
                  </a:lnTo>
                  <a:lnTo>
                    <a:pt x="3261" y="998528"/>
                  </a:lnTo>
                  <a:lnTo>
                    <a:pt x="820" y="1048838"/>
                  </a:lnTo>
                  <a:lnTo>
                    <a:pt x="0" y="1099591"/>
                  </a:lnTo>
                  <a:lnTo>
                    <a:pt x="820" y="1150354"/>
                  </a:lnTo>
                  <a:lnTo>
                    <a:pt x="3261" y="1200673"/>
                  </a:lnTo>
                  <a:lnTo>
                    <a:pt x="7295" y="1250516"/>
                  </a:lnTo>
                  <a:lnTo>
                    <a:pt x="12893" y="1299851"/>
                  </a:lnTo>
                  <a:lnTo>
                    <a:pt x="20027" y="1348647"/>
                  </a:lnTo>
                  <a:lnTo>
                    <a:pt x="28669" y="1396870"/>
                  </a:lnTo>
                  <a:lnTo>
                    <a:pt x="38789" y="1444490"/>
                  </a:lnTo>
                  <a:lnTo>
                    <a:pt x="50359" y="1491473"/>
                  </a:lnTo>
                  <a:lnTo>
                    <a:pt x="63351" y="1537789"/>
                  </a:lnTo>
                  <a:lnTo>
                    <a:pt x="77736" y="1583404"/>
                  </a:lnTo>
                  <a:lnTo>
                    <a:pt x="93486" y="1628287"/>
                  </a:lnTo>
                  <a:lnTo>
                    <a:pt x="110572" y="1672406"/>
                  </a:lnTo>
                  <a:lnTo>
                    <a:pt x="128966" y="1715729"/>
                  </a:lnTo>
                  <a:lnTo>
                    <a:pt x="148639" y="1758223"/>
                  </a:lnTo>
                  <a:lnTo>
                    <a:pt x="169563" y="1799857"/>
                  </a:lnTo>
                  <a:lnTo>
                    <a:pt x="183814" y="1826074"/>
                  </a:lnTo>
                </a:path>
              </a:pathLst>
            </a:custGeom>
            <a:ln w="3175">
              <a:solidFill>
                <a:srgbClr val="AAAAA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04" name="object 604"/>
            <p:cNvSpPr/>
            <p:nvPr/>
          </p:nvSpPr>
          <p:spPr>
            <a:xfrm>
              <a:off x="3843597" y="3226603"/>
              <a:ext cx="577850" cy="1838325"/>
            </a:xfrm>
            <a:custGeom>
              <a:avLst/>
              <a:gdLst/>
              <a:ahLst/>
              <a:cxnLst/>
              <a:rect l="l" t="t" r="r" b="b"/>
              <a:pathLst>
                <a:path w="577850" h="1838325">
                  <a:moveTo>
                    <a:pt x="42997" y="749997"/>
                  </a:moveTo>
                  <a:lnTo>
                    <a:pt x="28800" y="814123"/>
                  </a:lnTo>
                  <a:lnTo>
                    <a:pt x="20148" y="862337"/>
                  </a:lnTo>
                  <a:lnTo>
                    <a:pt x="12999" y="911123"/>
                  </a:lnTo>
                  <a:lnTo>
                    <a:pt x="12919" y="911671"/>
                  </a:lnTo>
                  <a:lnTo>
                    <a:pt x="7383" y="960449"/>
                  </a:lnTo>
                  <a:lnTo>
                    <a:pt x="7310" y="961099"/>
                  </a:lnTo>
                  <a:lnTo>
                    <a:pt x="3328" y="1010282"/>
                  </a:lnTo>
                  <a:lnTo>
                    <a:pt x="863" y="1060592"/>
                  </a:lnTo>
                  <a:lnTo>
                    <a:pt x="119" y="1104899"/>
                  </a:lnTo>
                  <a:lnTo>
                    <a:pt x="0" y="1112310"/>
                  </a:lnTo>
                  <a:lnTo>
                    <a:pt x="804" y="1162108"/>
                  </a:lnTo>
                  <a:lnTo>
                    <a:pt x="821" y="1163169"/>
                  </a:lnTo>
                  <a:lnTo>
                    <a:pt x="3211" y="1212427"/>
                  </a:lnTo>
                  <a:lnTo>
                    <a:pt x="3268" y="1213583"/>
                  </a:lnTo>
                  <a:lnTo>
                    <a:pt x="7208" y="1262270"/>
                  </a:lnTo>
                  <a:lnTo>
                    <a:pt x="7310" y="1263520"/>
                  </a:lnTo>
                  <a:lnTo>
                    <a:pt x="12919" y="1312948"/>
                  </a:lnTo>
                  <a:lnTo>
                    <a:pt x="20067" y="1361836"/>
                  </a:lnTo>
                  <a:lnTo>
                    <a:pt x="28645" y="1409699"/>
                  </a:lnTo>
                  <a:lnTo>
                    <a:pt x="38866" y="1457858"/>
                  </a:lnTo>
                  <a:lnTo>
                    <a:pt x="50460" y="1504930"/>
                  </a:lnTo>
                  <a:lnTo>
                    <a:pt x="63477" y="1551332"/>
                  </a:lnTo>
                  <a:lnTo>
                    <a:pt x="77891" y="1597032"/>
                  </a:lnTo>
                  <a:lnTo>
                    <a:pt x="93672" y="1641999"/>
                  </a:lnTo>
                  <a:lnTo>
                    <a:pt x="110792" y="1686200"/>
                  </a:lnTo>
                  <a:lnTo>
                    <a:pt x="129223" y="1729603"/>
                  </a:lnTo>
                  <a:lnTo>
                    <a:pt x="148935" y="1772176"/>
                  </a:lnTo>
                  <a:lnTo>
                    <a:pt x="169900" y="1813887"/>
                  </a:lnTo>
                  <a:lnTo>
                    <a:pt x="186217" y="1837828"/>
                  </a:lnTo>
                  <a:lnTo>
                    <a:pt x="171967" y="1811611"/>
                  </a:lnTo>
                  <a:lnTo>
                    <a:pt x="151043" y="1769977"/>
                  </a:lnTo>
                  <a:lnTo>
                    <a:pt x="131370" y="1727483"/>
                  </a:lnTo>
                  <a:lnTo>
                    <a:pt x="112976" y="1684160"/>
                  </a:lnTo>
                  <a:lnTo>
                    <a:pt x="95890" y="1640041"/>
                  </a:lnTo>
                  <a:lnTo>
                    <a:pt x="80140" y="1595158"/>
                  </a:lnTo>
                  <a:lnTo>
                    <a:pt x="65754" y="1549543"/>
                  </a:lnTo>
                  <a:lnTo>
                    <a:pt x="52762" y="1503227"/>
                  </a:lnTo>
                  <a:lnTo>
                    <a:pt x="41192" y="1456244"/>
                  </a:lnTo>
                  <a:lnTo>
                    <a:pt x="31072" y="1408624"/>
                  </a:lnTo>
                  <a:lnTo>
                    <a:pt x="22431" y="1360401"/>
                  </a:lnTo>
                  <a:lnTo>
                    <a:pt x="15297" y="1311605"/>
                  </a:lnTo>
                  <a:lnTo>
                    <a:pt x="9698" y="1262270"/>
                  </a:lnTo>
                  <a:lnTo>
                    <a:pt x="5758" y="1213583"/>
                  </a:lnTo>
                  <a:lnTo>
                    <a:pt x="5664" y="1212427"/>
                  </a:lnTo>
                  <a:lnTo>
                    <a:pt x="3274" y="1163169"/>
                  </a:lnTo>
                  <a:lnTo>
                    <a:pt x="3223" y="1162108"/>
                  </a:lnTo>
                  <a:lnTo>
                    <a:pt x="2418" y="1112310"/>
                  </a:lnTo>
                  <a:lnTo>
                    <a:pt x="2507" y="1104899"/>
                  </a:lnTo>
                  <a:lnTo>
                    <a:pt x="3123" y="1066799"/>
                  </a:lnTo>
                  <a:lnTo>
                    <a:pt x="3223" y="1060592"/>
                  </a:lnTo>
                  <a:lnTo>
                    <a:pt x="5628" y="1011036"/>
                  </a:lnTo>
                  <a:lnTo>
                    <a:pt x="5664" y="1010282"/>
                  </a:lnTo>
                  <a:lnTo>
                    <a:pt x="9646" y="961099"/>
                  </a:lnTo>
                  <a:lnTo>
                    <a:pt x="9698" y="960449"/>
                  </a:lnTo>
                  <a:lnTo>
                    <a:pt x="15235" y="911671"/>
                  </a:lnTo>
                  <a:lnTo>
                    <a:pt x="22365" y="862785"/>
                  </a:lnTo>
                  <a:lnTo>
                    <a:pt x="31010" y="814473"/>
                  </a:lnTo>
                  <a:lnTo>
                    <a:pt x="41138" y="766766"/>
                  </a:lnTo>
                  <a:lnTo>
                    <a:pt x="44337" y="753744"/>
                  </a:lnTo>
                  <a:lnTo>
                    <a:pt x="42997" y="749997"/>
                  </a:lnTo>
                  <a:close/>
                </a:path>
                <a:path w="577850" h="1838325">
                  <a:moveTo>
                    <a:pt x="476525" y="25399"/>
                  </a:moveTo>
                  <a:lnTo>
                    <a:pt x="475057" y="25399"/>
                  </a:lnTo>
                  <a:lnTo>
                    <a:pt x="442192" y="50799"/>
                  </a:lnTo>
                  <a:lnTo>
                    <a:pt x="410266" y="88899"/>
                  </a:lnTo>
                  <a:lnTo>
                    <a:pt x="379308" y="114299"/>
                  </a:lnTo>
                  <a:lnTo>
                    <a:pt x="349346" y="152399"/>
                  </a:lnTo>
                  <a:lnTo>
                    <a:pt x="320408" y="190499"/>
                  </a:lnTo>
                  <a:lnTo>
                    <a:pt x="292524" y="228599"/>
                  </a:lnTo>
                  <a:lnTo>
                    <a:pt x="265721" y="253999"/>
                  </a:lnTo>
                  <a:lnTo>
                    <a:pt x="240029" y="292099"/>
                  </a:lnTo>
                  <a:lnTo>
                    <a:pt x="239099" y="304799"/>
                  </a:lnTo>
                  <a:lnTo>
                    <a:pt x="256978" y="292099"/>
                  </a:lnTo>
                  <a:lnTo>
                    <a:pt x="243755" y="292099"/>
                  </a:lnTo>
                  <a:lnTo>
                    <a:pt x="267599" y="253999"/>
                  </a:lnTo>
                  <a:lnTo>
                    <a:pt x="294349" y="228599"/>
                  </a:lnTo>
                  <a:lnTo>
                    <a:pt x="322179" y="190499"/>
                  </a:lnTo>
                  <a:lnTo>
                    <a:pt x="351059" y="152399"/>
                  </a:lnTo>
                  <a:lnTo>
                    <a:pt x="380963" y="114299"/>
                  </a:lnTo>
                  <a:lnTo>
                    <a:pt x="411861" y="88899"/>
                  </a:lnTo>
                  <a:lnTo>
                    <a:pt x="443724" y="50799"/>
                  </a:lnTo>
                  <a:lnTo>
                    <a:pt x="476525" y="25399"/>
                  </a:lnTo>
                  <a:close/>
                </a:path>
                <a:path w="577850" h="1838325">
                  <a:moveTo>
                    <a:pt x="577330" y="0"/>
                  </a:moveTo>
                  <a:lnTo>
                    <a:pt x="484005" y="25399"/>
                  </a:lnTo>
                  <a:lnTo>
                    <a:pt x="484675" y="25399"/>
                  </a:lnTo>
                  <a:lnTo>
                    <a:pt x="577330" y="0"/>
                  </a:lnTo>
                  <a:close/>
                </a:path>
              </a:pathLst>
            </a:custGeom>
            <a:solidFill>
              <a:srgbClr val="AAAAA9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05" name="object 605"/>
            <p:cNvSpPr/>
            <p:nvPr/>
          </p:nvSpPr>
          <p:spPr>
            <a:xfrm>
              <a:off x="3843597" y="3239495"/>
              <a:ext cx="484505" cy="1824989"/>
            </a:xfrm>
            <a:custGeom>
              <a:avLst/>
              <a:gdLst/>
              <a:ahLst/>
              <a:cxnLst/>
              <a:rect l="l" t="t" r="r" b="b"/>
              <a:pathLst>
                <a:path w="484504" h="1824989">
                  <a:moveTo>
                    <a:pt x="186217" y="1824936"/>
                  </a:moveTo>
                  <a:lnTo>
                    <a:pt x="151043" y="1757085"/>
                  </a:lnTo>
                  <a:lnTo>
                    <a:pt x="131370" y="1714590"/>
                  </a:lnTo>
                  <a:lnTo>
                    <a:pt x="112976" y="1671268"/>
                  </a:lnTo>
                  <a:lnTo>
                    <a:pt x="95890" y="1627149"/>
                  </a:lnTo>
                  <a:lnTo>
                    <a:pt x="80140" y="1582266"/>
                  </a:lnTo>
                  <a:lnTo>
                    <a:pt x="65754" y="1536651"/>
                  </a:lnTo>
                  <a:lnTo>
                    <a:pt x="52762" y="1490335"/>
                  </a:lnTo>
                  <a:lnTo>
                    <a:pt x="41192" y="1443352"/>
                  </a:lnTo>
                  <a:lnTo>
                    <a:pt x="31072" y="1395732"/>
                  </a:lnTo>
                  <a:lnTo>
                    <a:pt x="22431" y="1347509"/>
                  </a:lnTo>
                  <a:lnTo>
                    <a:pt x="15297" y="1298713"/>
                  </a:lnTo>
                  <a:lnTo>
                    <a:pt x="9698" y="1249378"/>
                  </a:lnTo>
                  <a:lnTo>
                    <a:pt x="5664" y="1199534"/>
                  </a:lnTo>
                  <a:lnTo>
                    <a:pt x="3223" y="1149215"/>
                  </a:lnTo>
                  <a:lnTo>
                    <a:pt x="2403" y="1098453"/>
                  </a:lnTo>
                  <a:lnTo>
                    <a:pt x="3223" y="1047700"/>
                  </a:lnTo>
                  <a:lnTo>
                    <a:pt x="5664" y="997390"/>
                  </a:lnTo>
                  <a:lnTo>
                    <a:pt x="9698" y="947557"/>
                  </a:lnTo>
                  <a:lnTo>
                    <a:pt x="15297" y="898231"/>
                  </a:lnTo>
                  <a:lnTo>
                    <a:pt x="22431" y="849445"/>
                  </a:lnTo>
                  <a:lnTo>
                    <a:pt x="31072" y="801231"/>
                  </a:lnTo>
                  <a:lnTo>
                    <a:pt x="41192" y="753621"/>
                  </a:lnTo>
                  <a:lnTo>
                    <a:pt x="44337" y="740852"/>
                  </a:lnTo>
                </a:path>
                <a:path w="484504" h="1824989">
                  <a:moveTo>
                    <a:pt x="243755" y="276280"/>
                  </a:moveTo>
                  <a:lnTo>
                    <a:pt x="267599" y="241071"/>
                  </a:lnTo>
                  <a:lnTo>
                    <a:pt x="294349" y="204228"/>
                  </a:lnTo>
                  <a:lnTo>
                    <a:pt x="322179" y="168437"/>
                  </a:lnTo>
                  <a:lnTo>
                    <a:pt x="351059" y="133731"/>
                  </a:lnTo>
                  <a:lnTo>
                    <a:pt x="380963" y="100141"/>
                  </a:lnTo>
                  <a:lnTo>
                    <a:pt x="411861" y="67700"/>
                  </a:lnTo>
                  <a:lnTo>
                    <a:pt x="443724" y="36439"/>
                  </a:lnTo>
                  <a:lnTo>
                    <a:pt x="476525" y="6391"/>
                  </a:lnTo>
                  <a:lnTo>
                    <a:pt x="484005" y="0"/>
                  </a:lnTo>
                </a:path>
                <a:path w="484504" h="1824989">
                  <a:moveTo>
                    <a:pt x="479665" y="1245"/>
                  </a:moveTo>
                  <a:lnTo>
                    <a:pt x="442192" y="35287"/>
                  </a:lnTo>
                  <a:lnTo>
                    <a:pt x="410266" y="66607"/>
                  </a:lnTo>
                  <a:lnTo>
                    <a:pt x="379308" y="99110"/>
                  </a:lnTo>
                  <a:lnTo>
                    <a:pt x="349346" y="132764"/>
                  </a:lnTo>
                  <a:lnTo>
                    <a:pt x="320408" y="167536"/>
                  </a:lnTo>
                  <a:lnTo>
                    <a:pt x="292524" y="203396"/>
                  </a:lnTo>
                  <a:lnTo>
                    <a:pt x="265721" y="240310"/>
                  </a:lnTo>
                  <a:lnTo>
                    <a:pt x="240029" y="278247"/>
                  </a:lnTo>
                  <a:lnTo>
                    <a:pt x="239099" y="279722"/>
                  </a:lnTo>
                </a:path>
                <a:path w="484504" h="1824989">
                  <a:moveTo>
                    <a:pt x="42997" y="737104"/>
                  </a:moveTo>
                  <a:lnTo>
                    <a:pt x="28726" y="801581"/>
                  </a:lnTo>
                  <a:lnTo>
                    <a:pt x="20067" y="849893"/>
                  </a:lnTo>
                  <a:lnTo>
                    <a:pt x="12919" y="898779"/>
                  </a:lnTo>
                  <a:lnTo>
                    <a:pt x="7310" y="948207"/>
                  </a:lnTo>
                  <a:lnTo>
                    <a:pt x="3268" y="998144"/>
                  </a:lnTo>
                  <a:lnTo>
                    <a:pt x="821" y="1048558"/>
                  </a:lnTo>
                  <a:lnTo>
                    <a:pt x="0" y="1099418"/>
                  </a:lnTo>
                  <a:lnTo>
                    <a:pt x="821" y="1150277"/>
                  </a:lnTo>
                  <a:lnTo>
                    <a:pt x="3268" y="1200691"/>
                  </a:lnTo>
                  <a:lnTo>
                    <a:pt x="7310" y="1250628"/>
                  </a:lnTo>
                  <a:lnTo>
                    <a:pt x="12919" y="1300056"/>
                  </a:lnTo>
                  <a:lnTo>
                    <a:pt x="20067" y="1348943"/>
                  </a:lnTo>
                  <a:lnTo>
                    <a:pt x="28726" y="1397257"/>
                  </a:lnTo>
                  <a:lnTo>
                    <a:pt x="38866" y="1444966"/>
                  </a:lnTo>
                  <a:lnTo>
                    <a:pt x="50460" y="1492038"/>
                  </a:lnTo>
                  <a:lnTo>
                    <a:pt x="63477" y="1538440"/>
                  </a:lnTo>
                  <a:lnTo>
                    <a:pt x="77891" y="1584140"/>
                  </a:lnTo>
                  <a:lnTo>
                    <a:pt x="93672" y="1629107"/>
                  </a:lnTo>
                  <a:lnTo>
                    <a:pt x="110792" y="1673308"/>
                  </a:lnTo>
                  <a:lnTo>
                    <a:pt x="129223" y="1716711"/>
                  </a:lnTo>
                  <a:lnTo>
                    <a:pt x="148935" y="1759284"/>
                  </a:lnTo>
                  <a:lnTo>
                    <a:pt x="169900" y="1800995"/>
                  </a:lnTo>
                  <a:lnTo>
                    <a:pt x="181160" y="1821707"/>
                  </a:lnTo>
                </a:path>
              </a:pathLst>
            </a:custGeom>
            <a:ln w="3175">
              <a:solidFill>
                <a:srgbClr val="AAAAA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06" name="object 606"/>
            <p:cNvSpPr/>
            <p:nvPr/>
          </p:nvSpPr>
          <p:spPr>
            <a:xfrm>
              <a:off x="3841172" y="3252003"/>
              <a:ext cx="477520" cy="1809750"/>
            </a:xfrm>
            <a:custGeom>
              <a:avLst/>
              <a:gdLst/>
              <a:ahLst/>
              <a:cxnLst/>
              <a:rect l="l" t="t" r="r" b="b"/>
              <a:pathLst>
                <a:path w="477520" h="1809750">
                  <a:moveTo>
                    <a:pt x="44079" y="720844"/>
                  </a:moveTo>
                  <a:lnTo>
                    <a:pt x="39024" y="741366"/>
                  </a:lnTo>
                  <a:lnTo>
                    <a:pt x="28871" y="789073"/>
                  </a:lnTo>
                  <a:lnTo>
                    <a:pt x="28784" y="789481"/>
                  </a:lnTo>
                  <a:lnTo>
                    <a:pt x="20198" y="837385"/>
                  </a:lnTo>
                  <a:lnTo>
                    <a:pt x="20108" y="837883"/>
                  </a:lnTo>
                  <a:lnTo>
                    <a:pt x="13032" y="886271"/>
                  </a:lnTo>
                  <a:lnTo>
                    <a:pt x="12945" y="886861"/>
                  </a:lnTo>
                  <a:lnTo>
                    <a:pt x="7402" y="935699"/>
                  </a:lnTo>
                  <a:lnTo>
                    <a:pt x="7325" y="936381"/>
                  </a:lnTo>
                  <a:lnTo>
                    <a:pt x="3337" y="985636"/>
                  </a:lnTo>
                  <a:lnTo>
                    <a:pt x="3274" y="986411"/>
                  </a:lnTo>
                  <a:lnTo>
                    <a:pt x="865" y="1036050"/>
                  </a:lnTo>
                  <a:lnTo>
                    <a:pt x="751" y="1041399"/>
                  </a:lnTo>
                  <a:lnTo>
                    <a:pt x="135" y="1079499"/>
                  </a:lnTo>
                  <a:lnTo>
                    <a:pt x="15" y="1086910"/>
                  </a:lnTo>
                  <a:lnTo>
                    <a:pt x="0" y="1087875"/>
                  </a:lnTo>
                  <a:lnTo>
                    <a:pt x="806" y="1137769"/>
                  </a:lnTo>
                  <a:lnTo>
                    <a:pt x="823" y="1138830"/>
                  </a:lnTo>
                  <a:lnTo>
                    <a:pt x="3218" y="1188183"/>
                  </a:lnTo>
                  <a:lnTo>
                    <a:pt x="3274" y="1189340"/>
                  </a:lnTo>
                  <a:lnTo>
                    <a:pt x="7223" y="1238120"/>
                  </a:lnTo>
                  <a:lnTo>
                    <a:pt x="7325" y="1239372"/>
                  </a:lnTo>
                  <a:lnTo>
                    <a:pt x="12945" y="1288894"/>
                  </a:lnTo>
                  <a:lnTo>
                    <a:pt x="20108" y="1337875"/>
                  </a:lnTo>
                  <a:lnTo>
                    <a:pt x="28784" y="1386282"/>
                  </a:lnTo>
                  <a:lnTo>
                    <a:pt x="38945" y="1434082"/>
                  </a:lnTo>
                  <a:lnTo>
                    <a:pt x="50562" y="1481244"/>
                  </a:lnTo>
                  <a:lnTo>
                    <a:pt x="63606" y="1527736"/>
                  </a:lnTo>
                  <a:lnTo>
                    <a:pt x="78049" y="1573524"/>
                  </a:lnTo>
                  <a:lnTo>
                    <a:pt x="93862" y="1618578"/>
                  </a:lnTo>
                  <a:lnTo>
                    <a:pt x="111016" y="1662865"/>
                  </a:lnTo>
                  <a:lnTo>
                    <a:pt x="129484" y="1706353"/>
                  </a:lnTo>
                  <a:lnTo>
                    <a:pt x="149235" y="1749009"/>
                  </a:lnTo>
                  <a:lnTo>
                    <a:pt x="170243" y="1790801"/>
                  </a:lnTo>
                  <a:lnTo>
                    <a:pt x="183585" y="1809199"/>
                  </a:lnTo>
                  <a:lnTo>
                    <a:pt x="172325" y="1788487"/>
                  </a:lnTo>
                  <a:lnTo>
                    <a:pt x="151360" y="1746776"/>
                  </a:lnTo>
                  <a:lnTo>
                    <a:pt x="131648" y="1704203"/>
                  </a:lnTo>
                  <a:lnTo>
                    <a:pt x="113217" y="1660800"/>
                  </a:lnTo>
                  <a:lnTo>
                    <a:pt x="96097" y="1616599"/>
                  </a:lnTo>
                  <a:lnTo>
                    <a:pt x="80316" y="1571632"/>
                  </a:lnTo>
                  <a:lnTo>
                    <a:pt x="65902" y="1525932"/>
                  </a:lnTo>
                  <a:lnTo>
                    <a:pt x="52884" y="1479530"/>
                  </a:lnTo>
                  <a:lnTo>
                    <a:pt x="41291" y="1432458"/>
                  </a:lnTo>
                  <a:lnTo>
                    <a:pt x="31151" y="1384750"/>
                  </a:lnTo>
                  <a:lnTo>
                    <a:pt x="22492" y="1336436"/>
                  </a:lnTo>
                  <a:lnTo>
                    <a:pt x="15344" y="1287548"/>
                  </a:lnTo>
                  <a:lnTo>
                    <a:pt x="9734" y="1238120"/>
                  </a:lnTo>
                  <a:lnTo>
                    <a:pt x="5786" y="1189340"/>
                  </a:lnTo>
                  <a:lnTo>
                    <a:pt x="5692" y="1188183"/>
                  </a:lnTo>
                  <a:lnTo>
                    <a:pt x="3298" y="1138830"/>
                  </a:lnTo>
                  <a:lnTo>
                    <a:pt x="3246" y="1137769"/>
                  </a:lnTo>
                  <a:lnTo>
                    <a:pt x="2440" y="1087875"/>
                  </a:lnTo>
                  <a:lnTo>
                    <a:pt x="2544" y="1079499"/>
                  </a:lnTo>
                  <a:lnTo>
                    <a:pt x="3160" y="1041399"/>
                  </a:lnTo>
                  <a:lnTo>
                    <a:pt x="3246" y="1036050"/>
                  </a:lnTo>
                  <a:lnTo>
                    <a:pt x="5655" y="986411"/>
                  </a:lnTo>
                  <a:lnTo>
                    <a:pt x="5692" y="985636"/>
                  </a:lnTo>
                  <a:lnTo>
                    <a:pt x="9679" y="936381"/>
                  </a:lnTo>
                  <a:lnTo>
                    <a:pt x="9734" y="935699"/>
                  </a:lnTo>
                  <a:lnTo>
                    <a:pt x="15277" y="886861"/>
                  </a:lnTo>
                  <a:lnTo>
                    <a:pt x="15344" y="886271"/>
                  </a:lnTo>
                  <a:lnTo>
                    <a:pt x="22419" y="837883"/>
                  </a:lnTo>
                  <a:lnTo>
                    <a:pt x="22492" y="837385"/>
                  </a:lnTo>
                  <a:lnTo>
                    <a:pt x="31078" y="789481"/>
                  </a:lnTo>
                  <a:lnTo>
                    <a:pt x="31151" y="789073"/>
                  </a:lnTo>
                  <a:lnTo>
                    <a:pt x="41223" y="741685"/>
                  </a:lnTo>
                  <a:lnTo>
                    <a:pt x="45421" y="724597"/>
                  </a:lnTo>
                  <a:lnTo>
                    <a:pt x="44079" y="720844"/>
                  </a:lnTo>
                  <a:close/>
                </a:path>
                <a:path w="477520" h="1809750">
                  <a:moveTo>
                    <a:pt x="477482" y="0"/>
                  </a:moveTo>
                  <a:lnTo>
                    <a:pt x="476006" y="0"/>
                  </a:lnTo>
                  <a:lnTo>
                    <a:pt x="443076" y="25399"/>
                  </a:lnTo>
                  <a:lnTo>
                    <a:pt x="411087" y="63499"/>
                  </a:lnTo>
                  <a:lnTo>
                    <a:pt x="380068" y="88899"/>
                  </a:lnTo>
                  <a:lnTo>
                    <a:pt x="350046" y="126999"/>
                  </a:lnTo>
                  <a:lnTo>
                    <a:pt x="321051" y="165099"/>
                  </a:lnTo>
                  <a:lnTo>
                    <a:pt x="293111" y="190499"/>
                  </a:lnTo>
                  <a:lnTo>
                    <a:pt x="266255" y="228599"/>
                  </a:lnTo>
                  <a:lnTo>
                    <a:pt x="240512" y="266699"/>
                  </a:lnTo>
                  <a:lnTo>
                    <a:pt x="237221" y="279399"/>
                  </a:lnTo>
                  <a:lnTo>
                    <a:pt x="241712" y="276828"/>
                  </a:lnTo>
                  <a:lnTo>
                    <a:pt x="242454" y="266699"/>
                  </a:lnTo>
                  <a:lnTo>
                    <a:pt x="268146" y="228599"/>
                  </a:lnTo>
                  <a:lnTo>
                    <a:pt x="294949" y="203199"/>
                  </a:lnTo>
                  <a:lnTo>
                    <a:pt x="322833" y="165099"/>
                  </a:lnTo>
                  <a:lnTo>
                    <a:pt x="351771" y="126999"/>
                  </a:lnTo>
                  <a:lnTo>
                    <a:pt x="381733" y="88899"/>
                  </a:lnTo>
                  <a:lnTo>
                    <a:pt x="412691" y="63499"/>
                  </a:lnTo>
                  <a:lnTo>
                    <a:pt x="444617" y="25399"/>
                  </a:lnTo>
                  <a:lnTo>
                    <a:pt x="477482" y="0"/>
                  </a:lnTo>
                  <a:close/>
                </a:path>
                <a:path w="477520" h="1809750">
                  <a:moveTo>
                    <a:pt x="259403" y="266699"/>
                  </a:moveTo>
                  <a:lnTo>
                    <a:pt x="241712" y="276828"/>
                  </a:lnTo>
                  <a:lnTo>
                    <a:pt x="241524" y="279399"/>
                  </a:lnTo>
                  <a:lnTo>
                    <a:pt x="259403" y="266699"/>
                  </a:lnTo>
                  <a:close/>
                </a:path>
              </a:pathLst>
            </a:custGeom>
            <a:solidFill>
              <a:srgbClr val="AAAAA9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07" name="object 607"/>
            <p:cNvSpPr/>
            <p:nvPr/>
          </p:nvSpPr>
          <p:spPr>
            <a:xfrm>
              <a:off x="3841172" y="3240741"/>
              <a:ext cx="482600" cy="1820545"/>
            </a:xfrm>
            <a:custGeom>
              <a:avLst/>
              <a:gdLst/>
              <a:ahLst/>
              <a:cxnLst/>
              <a:rect l="l" t="t" r="r" b="b"/>
              <a:pathLst>
                <a:path w="482600" h="1820545">
                  <a:moveTo>
                    <a:pt x="183585" y="1820461"/>
                  </a:moveTo>
                  <a:lnTo>
                    <a:pt x="151360" y="1758038"/>
                  </a:lnTo>
                  <a:lnTo>
                    <a:pt x="131648" y="1715465"/>
                  </a:lnTo>
                  <a:lnTo>
                    <a:pt x="113217" y="1672062"/>
                  </a:lnTo>
                  <a:lnTo>
                    <a:pt x="96097" y="1627861"/>
                  </a:lnTo>
                  <a:lnTo>
                    <a:pt x="80316" y="1582894"/>
                  </a:lnTo>
                  <a:lnTo>
                    <a:pt x="65902" y="1537194"/>
                  </a:lnTo>
                  <a:lnTo>
                    <a:pt x="52884" y="1490792"/>
                  </a:lnTo>
                  <a:lnTo>
                    <a:pt x="41291" y="1443721"/>
                  </a:lnTo>
                  <a:lnTo>
                    <a:pt x="31151" y="1396012"/>
                  </a:lnTo>
                  <a:lnTo>
                    <a:pt x="22492" y="1347698"/>
                  </a:lnTo>
                  <a:lnTo>
                    <a:pt x="15344" y="1298811"/>
                  </a:lnTo>
                  <a:lnTo>
                    <a:pt x="9734" y="1249382"/>
                  </a:lnTo>
                  <a:lnTo>
                    <a:pt x="5692" y="1199445"/>
                  </a:lnTo>
                  <a:lnTo>
                    <a:pt x="3246" y="1149031"/>
                  </a:lnTo>
                  <a:lnTo>
                    <a:pt x="2424" y="1098172"/>
                  </a:lnTo>
                  <a:lnTo>
                    <a:pt x="3246" y="1047312"/>
                  </a:lnTo>
                  <a:lnTo>
                    <a:pt x="5692" y="996898"/>
                  </a:lnTo>
                  <a:lnTo>
                    <a:pt x="9734" y="946961"/>
                  </a:lnTo>
                  <a:lnTo>
                    <a:pt x="15344" y="897533"/>
                  </a:lnTo>
                  <a:lnTo>
                    <a:pt x="22492" y="848647"/>
                  </a:lnTo>
                  <a:lnTo>
                    <a:pt x="31151" y="800335"/>
                  </a:lnTo>
                  <a:lnTo>
                    <a:pt x="41291" y="752628"/>
                  </a:lnTo>
                  <a:lnTo>
                    <a:pt x="45421" y="735859"/>
                  </a:lnTo>
                </a:path>
                <a:path w="482600" h="1820545">
                  <a:moveTo>
                    <a:pt x="241524" y="278476"/>
                  </a:moveTo>
                  <a:lnTo>
                    <a:pt x="268146" y="239064"/>
                  </a:lnTo>
                  <a:lnTo>
                    <a:pt x="294949" y="202150"/>
                  </a:lnTo>
                  <a:lnTo>
                    <a:pt x="322833" y="166291"/>
                  </a:lnTo>
                  <a:lnTo>
                    <a:pt x="351771" y="131518"/>
                  </a:lnTo>
                  <a:lnTo>
                    <a:pt x="381733" y="97864"/>
                  </a:lnTo>
                  <a:lnTo>
                    <a:pt x="412691" y="65361"/>
                  </a:lnTo>
                  <a:lnTo>
                    <a:pt x="444617" y="34042"/>
                  </a:lnTo>
                  <a:lnTo>
                    <a:pt x="477482" y="3937"/>
                  </a:lnTo>
                  <a:lnTo>
                    <a:pt x="482090" y="0"/>
                  </a:lnTo>
                </a:path>
                <a:path w="482600" h="1820545">
                  <a:moveTo>
                    <a:pt x="477994" y="1175"/>
                  </a:moveTo>
                  <a:lnTo>
                    <a:pt x="443076" y="33034"/>
                  </a:lnTo>
                  <a:lnTo>
                    <a:pt x="411087" y="64411"/>
                  </a:lnTo>
                  <a:lnTo>
                    <a:pt x="380068" y="96973"/>
                  </a:lnTo>
                  <a:lnTo>
                    <a:pt x="350046" y="130689"/>
                  </a:lnTo>
                  <a:lnTo>
                    <a:pt x="321051" y="165525"/>
                  </a:lnTo>
                  <a:lnTo>
                    <a:pt x="293111" y="201451"/>
                  </a:lnTo>
                  <a:lnTo>
                    <a:pt x="266255" y="238433"/>
                  </a:lnTo>
                  <a:lnTo>
                    <a:pt x="240512" y="276440"/>
                  </a:lnTo>
                  <a:lnTo>
                    <a:pt x="237221" y="281656"/>
                  </a:lnTo>
                </a:path>
                <a:path w="482600" h="1820545">
                  <a:moveTo>
                    <a:pt x="44079" y="732107"/>
                  </a:moveTo>
                  <a:lnTo>
                    <a:pt x="28784" y="800743"/>
                  </a:lnTo>
                  <a:lnTo>
                    <a:pt x="20108" y="849146"/>
                  </a:lnTo>
                  <a:lnTo>
                    <a:pt x="12945" y="898123"/>
                  </a:lnTo>
                  <a:lnTo>
                    <a:pt x="7325" y="947643"/>
                  </a:lnTo>
                  <a:lnTo>
                    <a:pt x="3274" y="997673"/>
                  </a:lnTo>
                  <a:lnTo>
                    <a:pt x="823" y="1048182"/>
                  </a:lnTo>
                  <a:lnTo>
                    <a:pt x="0" y="1099137"/>
                  </a:lnTo>
                  <a:lnTo>
                    <a:pt x="823" y="1150092"/>
                  </a:lnTo>
                  <a:lnTo>
                    <a:pt x="3274" y="1200602"/>
                  </a:lnTo>
                  <a:lnTo>
                    <a:pt x="7325" y="1250634"/>
                  </a:lnTo>
                  <a:lnTo>
                    <a:pt x="12945" y="1300157"/>
                  </a:lnTo>
                  <a:lnTo>
                    <a:pt x="20108" y="1349137"/>
                  </a:lnTo>
                  <a:lnTo>
                    <a:pt x="28784" y="1397544"/>
                  </a:lnTo>
                  <a:lnTo>
                    <a:pt x="38945" y="1445344"/>
                  </a:lnTo>
                  <a:lnTo>
                    <a:pt x="50562" y="1492506"/>
                  </a:lnTo>
                  <a:lnTo>
                    <a:pt x="63606" y="1538998"/>
                  </a:lnTo>
                  <a:lnTo>
                    <a:pt x="78049" y="1584787"/>
                  </a:lnTo>
                  <a:lnTo>
                    <a:pt x="93862" y="1629841"/>
                  </a:lnTo>
                  <a:lnTo>
                    <a:pt x="111016" y="1674127"/>
                  </a:lnTo>
                  <a:lnTo>
                    <a:pt x="129484" y="1717615"/>
                  </a:lnTo>
                  <a:lnTo>
                    <a:pt x="149235" y="1760271"/>
                  </a:lnTo>
                  <a:lnTo>
                    <a:pt x="170243" y="1802064"/>
                  </a:lnTo>
                  <a:lnTo>
                    <a:pt x="178469" y="1817195"/>
                  </a:lnTo>
                </a:path>
              </a:pathLst>
            </a:custGeom>
            <a:ln w="3175">
              <a:solidFill>
                <a:srgbClr val="AAAAA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08" name="object 608"/>
            <p:cNvSpPr/>
            <p:nvPr/>
          </p:nvSpPr>
          <p:spPr>
            <a:xfrm>
              <a:off x="3838919" y="3252003"/>
              <a:ext cx="478790" cy="1805939"/>
            </a:xfrm>
            <a:custGeom>
              <a:avLst/>
              <a:gdLst/>
              <a:ahLst/>
              <a:cxnLst/>
              <a:rect l="l" t="t" r="r" b="b"/>
              <a:pathLst>
                <a:path w="478789" h="1805939">
                  <a:moveTo>
                    <a:pt x="45081" y="717347"/>
                  </a:moveTo>
                  <a:lnTo>
                    <a:pt x="28918" y="789481"/>
                  </a:lnTo>
                  <a:lnTo>
                    <a:pt x="20230" y="837883"/>
                  </a:lnTo>
                  <a:lnTo>
                    <a:pt x="13053" y="886861"/>
                  </a:lnTo>
                  <a:lnTo>
                    <a:pt x="12968" y="887442"/>
                  </a:lnTo>
                  <a:lnTo>
                    <a:pt x="7414" y="936381"/>
                  </a:lnTo>
                  <a:lnTo>
                    <a:pt x="3342" y="986411"/>
                  </a:lnTo>
                  <a:lnTo>
                    <a:pt x="866" y="1036920"/>
                  </a:lnTo>
                  <a:lnTo>
                    <a:pt x="15" y="1087875"/>
                  </a:lnTo>
                  <a:lnTo>
                    <a:pt x="0" y="1088840"/>
                  </a:lnTo>
                  <a:lnTo>
                    <a:pt x="807" y="1138830"/>
                  </a:lnTo>
                  <a:lnTo>
                    <a:pt x="3224" y="1189340"/>
                  </a:lnTo>
                  <a:lnTo>
                    <a:pt x="7236" y="1239372"/>
                  </a:lnTo>
                  <a:lnTo>
                    <a:pt x="12968" y="1290238"/>
                  </a:lnTo>
                  <a:lnTo>
                    <a:pt x="20143" y="1339310"/>
                  </a:lnTo>
                  <a:lnTo>
                    <a:pt x="28834" y="1387807"/>
                  </a:lnTo>
                  <a:lnTo>
                    <a:pt x="39013" y="1435697"/>
                  </a:lnTo>
                  <a:lnTo>
                    <a:pt x="50650" y="1482948"/>
                  </a:lnTo>
                  <a:lnTo>
                    <a:pt x="63717" y="1529526"/>
                  </a:lnTo>
                  <a:lnTo>
                    <a:pt x="78185" y="1575400"/>
                  </a:lnTo>
                  <a:lnTo>
                    <a:pt x="94026" y="1620538"/>
                  </a:lnTo>
                  <a:lnTo>
                    <a:pt x="111210" y="1664908"/>
                  </a:lnTo>
                  <a:lnTo>
                    <a:pt x="129710" y="1708476"/>
                  </a:lnTo>
                  <a:lnTo>
                    <a:pt x="149496" y="1751212"/>
                  </a:lnTo>
                  <a:lnTo>
                    <a:pt x="170541" y="1793082"/>
                  </a:lnTo>
                  <a:lnTo>
                    <a:pt x="180722" y="1805933"/>
                  </a:lnTo>
                  <a:lnTo>
                    <a:pt x="172496" y="1790801"/>
                  </a:lnTo>
                  <a:lnTo>
                    <a:pt x="151489" y="1749009"/>
                  </a:lnTo>
                  <a:lnTo>
                    <a:pt x="131737" y="1706353"/>
                  </a:lnTo>
                  <a:lnTo>
                    <a:pt x="113270" y="1662865"/>
                  </a:lnTo>
                  <a:lnTo>
                    <a:pt x="96115" y="1618578"/>
                  </a:lnTo>
                  <a:lnTo>
                    <a:pt x="80302" y="1573524"/>
                  </a:lnTo>
                  <a:lnTo>
                    <a:pt x="65859" y="1527736"/>
                  </a:lnTo>
                  <a:lnTo>
                    <a:pt x="52815" y="1481244"/>
                  </a:lnTo>
                  <a:lnTo>
                    <a:pt x="41198" y="1434082"/>
                  </a:lnTo>
                  <a:lnTo>
                    <a:pt x="31038" y="1386282"/>
                  </a:lnTo>
                  <a:lnTo>
                    <a:pt x="22361" y="1337875"/>
                  </a:lnTo>
                  <a:lnTo>
                    <a:pt x="15199" y="1288894"/>
                  </a:lnTo>
                  <a:lnTo>
                    <a:pt x="9578" y="1239372"/>
                  </a:lnTo>
                  <a:lnTo>
                    <a:pt x="5621" y="1190496"/>
                  </a:lnTo>
                  <a:lnTo>
                    <a:pt x="5527" y="1189340"/>
                  </a:lnTo>
                  <a:lnTo>
                    <a:pt x="3128" y="1139891"/>
                  </a:lnTo>
                  <a:lnTo>
                    <a:pt x="3076" y="1138830"/>
                  </a:lnTo>
                  <a:lnTo>
                    <a:pt x="2268" y="1088840"/>
                  </a:lnTo>
                  <a:lnTo>
                    <a:pt x="2253" y="1087875"/>
                  </a:lnTo>
                  <a:lnTo>
                    <a:pt x="3004" y="1041399"/>
                  </a:lnTo>
                  <a:lnTo>
                    <a:pt x="5490" y="987183"/>
                  </a:lnTo>
                  <a:lnTo>
                    <a:pt x="9523" y="937057"/>
                  </a:lnTo>
                  <a:lnTo>
                    <a:pt x="9578" y="936381"/>
                  </a:lnTo>
                  <a:lnTo>
                    <a:pt x="15133" y="887442"/>
                  </a:lnTo>
                  <a:lnTo>
                    <a:pt x="15199" y="886861"/>
                  </a:lnTo>
                  <a:lnTo>
                    <a:pt x="22290" y="838370"/>
                  </a:lnTo>
                  <a:lnTo>
                    <a:pt x="22361" y="837883"/>
                  </a:lnTo>
                  <a:lnTo>
                    <a:pt x="30967" y="789874"/>
                  </a:lnTo>
                  <a:lnTo>
                    <a:pt x="31038" y="789481"/>
                  </a:lnTo>
                  <a:lnTo>
                    <a:pt x="41134" y="741986"/>
                  </a:lnTo>
                  <a:lnTo>
                    <a:pt x="46332" y="720844"/>
                  </a:lnTo>
                  <a:lnTo>
                    <a:pt x="45081" y="717347"/>
                  </a:lnTo>
                  <a:close/>
                </a:path>
                <a:path w="478789" h="1805939">
                  <a:moveTo>
                    <a:pt x="478259" y="0"/>
                  </a:moveTo>
                  <a:lnTo>
                    <a:pt x="476129" y="0"/>
                  </a:lnTo>
                  <a:lnTo>
                    <a:pt x="443860" y="25399"/>
                  </a:lnTo>
                  <a:lnTo>
                    <a:pt x="411813" y="63499"/>
                  </a:lnTo>
                  <a:lnTo>
                    <a:pt x="380738" y="88899"/>
                  </a:lnTo>
                  <a:lnTo>
                    <a:pt x="350663" y="126999"/>
                  </a:lnTo>
                  <a:lnTo>
                    <a:pt x="321616" y="165099"/>
                  </a:lnTo>
                  <a:lnTo>
                    <a:pt x="293627" y="190499"/>
                  </a:lnTo>
                  <a:lnTo>
                    <a:pt x="266723" y="228599"/>
                  </a:lnTo>
                  <a:lnTo>
                    <a:pt x="240934" y="266699"/>
                  </a:lnTo>
                  <a:lnTo>
                    <a:pt x="235301" y="279399"/>
                  </a:lnTo>
                  <a:lnTo>
                    <a:pt x="240070" y="277101"/>
                  </a:lnTo>
                  <a:lnTo>
                    <a:pt x="242765" y="266699"/>
                  </a:lnTo>
                  <a:lnTo>
                    <a:pt x="268508" y="228599"/>
                  </a:lnTo>
                  <a:lnTo>
                    <a:pt x="295364" y="190499"/>
                  </a:lnTo>
                  <a:lnTo>
                    <a:pt x="323304" y="165099"/>
                  </a:lnTo>
                  <a:lnTo>
                    <a:pt x="352299" y="126999"/>
                  </a:lnTo>
                  <a:lnTo>
                    <a:pt x="382321" y="88899"/>
                  </a:lnTo>
                  <a:lnTo>
                    <a:pt x="413340" y="63499"/>
                  </a:lnTo>
                  <a:lnTo>
                    <a:pt x="445329" y="25399"/>
                  </a:lnTo>
                  <a:lnTo>
                    <a:pt x="478259" y="0"/>
                  </a:lnTo>
                  <a:close/>
                </a:path>
                <a:path w="478789" h="1805939">
                  <a:moveTo>
                    <a:pt x="261656" y="266699"/>
                  </a:moveTo>
                  <a:lnTo>
                    <a:pt x="240070" y="277101"/>
                  </a:lnTo>
                  <a:lnTo>
                    <a:pt x="239474" y="279399"/>
                  </a:lnTo>
                  <a:lnTo>
                    <a:pt x="261656" y="266699"/>
                  </a:lnTo>
                  <a:close/>
                </a:path>
              </a:pathLst>
            </a:custGeom>
            <a:solidFill>
              <a:srgbClr val="AAAAA8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09" name="object 609"/>
            <p:cNvSpPr/>
            <p:nvPr/>
          </p:nvSpPr>
          <p:spPr>
            <a:xfrm>
              <a:off x="3838919" y="3241917"/>
              <a:ext cx="480695" cy="1816100"/>
            </a:xfrm>
            <a:custGeom>
              <a:avLst/>
              <a:gdLst/>
              <a:ahLst/>
              <a:cxnLst/>
              <a:rect l="l" t="t" r="r" b="b"/>
              <a:pathLst>
                <a:path w="480695" h="1816100">
                  <a:moveTo>
                    <a:pt x="180722" y="1816020"/>
                  </a:moveTo>
                  <a:lnTo>
                    <a:pt x="151489" y="1759095"/>
                  </a:lnTo>
                  <a:lnTo>
                    <a:pt x="131737" y="1716439"/>
                  </a:lnTo>
                  <a:lnTo>
                    <a:pt x="113270" y="1672952"/>
                  </a:lnTo>
                  <a:lnTo>
                    <a:pt x="96115" y="1628665"/>
                  </a:lnTo>
                  <a:lnTo>
                    <a:pt x="80302" y="1583611"/>
                  </a:lnTo>
                  <a:lnTo>
                    <a:pt x="65859" y="1537822"/>
                  </a:lnTo>
                  <a:lnTo>
                    <a:pt x="52815" y="1491331"/>
                  </a:lnTo>
                  <a:lnTo>
                    <a:pt x="41198" y="1444169"/>
                  </a:lnTo>
                  <a:lnTo>
                    <a:pt x="31038" y="1396368"/>
                  </a:lnTo>
                  <a:lnTo>
                    <a:pt x="22361" y="1347962"/>
                  </a:lnTo>
                  <a:lnTo>
                    <a:pt x="15199" y="1298981"/>
                  </a:lnTo>
                  <a:lnTo>
                    <a:pt x="9578" y="1249458"/>
                  </a:lnTo>
                  <a:lnTo>
                    <a:pt x="5527" y="1199426"/>
                  </a:lnTo>
                  <a:lnTo>
                    <a:pt x="3076" y="1148916"/>
                  </a:lnTo>
                  <a:lnTo>
                    <a:pt x="2253" y="1097961"/>
                  </a:lnTo>
                  <a:lnTo>
                    <a:pt x="3076" y="1047006"/>
                  </a:lnTo>
                  <a:lnTo>
                    <a:pt x="5527" y="996498"/>
                  </a:lnTo>
                  <a:lnTo>
                    <a:pt x="9578" y="946467"/>
                  </a:lnTo>
                  <a:lnTo>
                    <a:pt x="15199" y="896947"/>
                  </a:lnTo>
                  <a:lnTo>
                    <a:pt x="22361" y="847970"/>
                  </a:lnTo>
                  <a:lnTo>
                    <a:pt x="31038" y="799568"/>
                  </a:lnTo>
                  <a:lnTo>
                    <a:pt x="41198" y="751772"/>
                  </a:lnTo>
                  <a:lnTo>
                    <a:pt x="46332" y="730931"/>
                  </a:lnTo>
                </a:path>
                <a:path w="480695" h="1816100">
                  <a:moveTo>
                    <a:pt x="239474" y="280480"/>
                  </a:moveTo>
                  <a:lnTo>
                    <a:pt x="268508" y="237257"/>
                  </a:lnTo>
                  <a:lnTo>
                    <a:pt x="295364" y="200275"/>
                  </a:lnTo>
                  <a:lnTo>
                    <a:pt x="323304" y="164350"/>
                  </a:lnTo>
                  <a:lnTo>
                    <a:pt x="352299" y="129513"/>
                  </a:lnTo>
                  <a:lnTo>
                    <a:pt x="382321" y="95798"/>
                  </a:lnTo>
                  <a:lnTo>
                    <a:pt x="413340" y="63235"/>
                  </a:lnTo>
                  <a:lnTo>
                    <a:pt x="445329" y="31858"/>
                  </a:lnTo>
                  <a:lnTo>
                    <a:pt x="478259" y="1698"/>
                  </a:lnTo>
                  <a:lnTo>
                    <a:pt x="480247" y="0"/>
                  </a:lnTo>
                </a:path>
                <a:path w="480695" h="1816100">
                  <a:moveTo>
                    <a:pt x="476129" y="1181"/>
                  </a:moveTo>
                  <a:lnTo>
                    <a:pt x="443860" y="30743"/>
                  </a:lnTo>
                  <a:lnTo>
                    <a:pt x="411813" y="62183"/>
                  </a:lnTo>
                  <a:lnTo>
                    <a:pt x="380738" y="94810"/>
                  </a:lnTo>
                  <a:lnTo>
                    <a:pt x="350663" y="128593"/>
                  </a:lnTo>
                  <a:lnTo>
                    <a:pt x="321616" y="163499"/>
                  </a:lnTo>
                  <a:lnTo>
                    <a:pt x="293627" y="199496"/>
                  </a:lnTo>
                  <a:lnTo>
                    <a:pt x="266723" y="236551"/>
                  </a:lnTo>
                  <a:lnTo>
                    <a:pt x="240934" y="274633"/>
                  </a:lnTo>
                  <a:lnTo>
                    <a:pt x="235301" y="283565"/>
                  </a:lnTo>
                </a:path>
                <a:path w="480695" h="1816100">
                  <a:moveTo>
                    <a:pt x="45081" y="727434"/>
                  </a:moveTo>
                  <a:lnTo>
                    <a:pt x="28834" y="799961"/>
                  </a:lnTo>
                  <a:lnTo>
                    <a:pt x="20143" y="848457"/>
                  </a:lnTo>
                  <a:lnTo>
                    <a:pt x="12968" y="897528"/>
                  </a:lnTo>
                  <a:lnTo>
                    <a:pt x="7337" y="947143"/>
                  </a:lnTo>
                  <a:lnTo>
                    <a:pt x="3280" y="997269"/>
                  </a:lnTo>
                  <a:lnTo>
                    <a:pt x="824" y="1047874"/>
                  </a:lnTo>
                  <a:lnTo>
                    <a:pt x="0" y="1098926"/>
                  </a:lnTo>
                  <a:lnTo>
                    <a:pt x="824" y="1149977"/>
                  </a:lnTo>
                  <a:lnTo>
                    <a:pt x="3280" y="1200582"/>
                  </a:lnTo>
                  <a:lnTo>
                    <a:pt x="7337" y="1250709"/>
                  </a:lnTo>
                  <a:lnTo>
                    <a:pt x="12968" y="1300324"/>
                  </a:lnTo>
                  <a:lnTo>
                    <a:pt x="20143" y="1349397"/>
                  </a:lnTo>
                  <a:lnTo>
                    <a:pt x="28834" y="1397894"/>
                  </a:lnTo>
                  <a:lnTo>
                    <a:pt x="39013" y="1445784"/>
                  </a:lnTo>
                  <a:lnTo>
                    <a:pt x="50650" y="1493034"/>
                  </a:lnTo>
                  <a:lnTo>
                    <a:pt x="63717" y="1539613"/>
                  </a:lnTo>
                  <a:lnTo>
                    <a:pt x="78185" y="1585487"/>
                  </a:lnTo>
                  <a:lnTo>
                    <a:pt x="94026" y="1630625"/>
                  </a:lnTo>
                  <a:lnTo>
                    <a:pt x="111210" y="1674994"/>
                  </a:lnTo>
                  <a:lnTo>
                    <a:pt x="129710" y="1718563"/>
                  </a:lnTo>
                  <a:lnTo>
                    <a:pt x="149496" y="1761298"/>
                  </a:lnTo>
                  <a:lnTo>
                    <a:pt x="170541" y="1803169"/>
                  </a:lnTo>
                  <a:lnTo>
                    <a:pt x="175828" y="1812895"/>
                  </a:lnTo>
                </a:path>
              </a:pathLst>
            </a:custGeom>
            <a:ln w="3175">
              <a:solidFill>
                <a:srgbClr val="AAAAA8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10" name="object 610"/>
            <p:cNvSpPr/>
            <p:nvPr/>
          </p:nvSpPr>
          <p:spPr>
            <a:xfrm>
              <a:off x="3836515" y="3252003"/>
              <a:ext cx="478790" cy="1803400"/>
            </a:xfrm>
            <a:custGeom>
              <a:avLst/>
              <a:gdLst/>
              <a:ahLst/>
              <a:cxnLst/>
              <a:rect l="l" t="t" r="r" b="b"/>
              <a:pathLst>
                <a:path w="478789" h="1803400">
                  <a:moveTo>
                    <a:pt x="46154" y="713629"/>
                  </a:moveTo>
                  <a:lnTo>
                    <a:pt x="39169" y="741986"/>
                  </a:lnTo>
                  <a:lnTo>
                    <a:pt x="28978" y="789874"/>
                  </a:lnTo>
                  <a:lnTo>
                    <a:pt x="28892" y="790283"/>
                  </a:lnTo>
                  <a:lnTo>
                    <a:pt x="20272" y="838370"/>
                  </a:lnTo>
                  <a:lnTo>
                    <a:pt x="20183" y="838868"/>
                  </a:lnTo>
                  <a:lnTo>
                    <a:pt x="13080" y="887442"/>
                  </a:lnTo>
                  <a:lnTo>
                    <a:pt x="12994" y="888031"/>
                  </a:lnTo>
                  <a:lnTo>
                    <a:pt x="7429" y="937057"/>
                  </a:lnTo>
                  <a:lnTo>
                    <a:pt x="7352" y="937738"/>
                  </a:lnTo>
                  <a:lnTo>
                    <a:pt x="3349" y="987183"/>
                  </a:lnTo>
                  <a:lnTo>
                    <a:pt x="868" y="1037788"/>
                  </a:lnTo>
                  <a:lnTo>
                    <a:pt x="15" y="1088840"/>
                  </a:lnTo>
                  <a:lnTo>
                    <a:pt x="0" y="1089804"/>
                  </a:lnTo>
                  <a:lnTo>
                    <a:pt x="809" y="1139891"/>
                  </a:lnTo>
                  <a:lnTo>
                    <a:pt x="826" y="1140952"/>
                  </a:lnTo>
                  <a:lnTo>
                    <a:pt x="3230" y="1190496"/>
                  </a:lnTo>
                  <a:lnTo>
                    <a:pt x="3286" y="1191652"/>
                  </a:lnTo>
                  <a:lnTo>
                    <a:pt x="7250" y="1240622"/>
                  </a:lnTo>
                  <a:lnTo>
                    <a:pt x="7352" y="1241874"/>
                  </a:lnTo>
                  <a:lnTo>
                    <a:pt x="12994" y="1291583"/>
                  </a:lnTo>
                  <a:lnTo>
                    <a:pt x="20183" y="1340750"/>
                  </a:lnTo>
                  <a:lnTo>
                    <a:pt x="28892" y="1389340"/>
                  </a:lnTo>
                  <a:lnTo>
                    <a:pt x="39090" y="1437321"/>
                  </a:lnTo>
                  <a:lnTo>
                    <a:pt x="50750" y="1484662"/>
                  </a:lnTo>
                  <a:lnTo>
                    <a:pt x="63843" y="1531330"/>
                  </a:lnTo>
                  <a:lnTo>
                    <a:pt x="78340" y="1577293"/>
                  </a:lnTo>
                  <a:lnTo>
                    <a:pt x="94212" y="1622518"/>
                  </a:lnTo>
                  <a:lnTo>
                    <a:pt x="111430" y="1666973"/>
                  </a:lnTo>
                  <a:lnTo>
                    <a:pt x="129967" y="1710626"/>
                  </a:lnTo>
                  <a:lnTo>
                    <a:pt x="149792" y="1753444"/>
                  </a:lnTo>
                  <a:lnTo>
                    <a:pt x="170878" y="1795396"/>
                  </a:lnTo>
                  <a:lnTo>
                    <a:pt x="178231" y="1802808"/>
                  </a:lnTo>
                  <a:lnTo>
                    <a:pt x="172944" y="1793082"/>
                  </a:lnTo>
                  <a:lnTo>
                    <a:pt x="151900" y="1751212"/>
                  </a:lnTo>
                  <a:lnTo>
                    <a:pt x="132113" y="1708476"/>
                  </a:lnTo>
                  <a:lnTo>
                    <a:pt x="113614" y="1664908"/>
                  </a:lnTo>
                  <a:lnTo>
                    <a:pt x="96429" y="1620538"/>
                  </a:lnTo>
                  <a:lnTo>
                    <a:pt x="80588" y="1575400"/>
                  </a:lnTo>
                  <a:lnTo>
                    <a:pt x="66120" y="1529526"/>
                  </a:lnTo>
                  <a:lnTo>
                    <a:pt x="53053" y="1482948"/>
                  </a:lnTo>
                  <a:lnTo>
                    <a:pt x="41416" y="1435697"/>
                  </a:lnTo>
                  <a:lnTo>
                    <a:pt x="31238" y="1387807"/>
                  </a:lnTo>
                  <a:lnTo>
                    <a:pt x="22547" y="1339310"/>
                  </a:lnTo>
                  <a:lnTo>
                    <a:pt x="15371" y="1290238"/>
                  </a:lnTo>
                  <a:lnTo>
                    <a:pt x="9741" y="1240622"/>
                  </a:lnTo>
                  <a:lnTo>
                    <a:pt x="5777" y="1191652"/>
                  </a:lnTo>
                  <a:lnTo>
                    <a:pt x="3279" y="1140952"/>
                  </a:lnTo>
                  <a:lnTo>
                    <a:pt x="3228" y="1139891"/>
                  </a:lnTo>
                  <a:lnTo>
                    <a:pt x="2418" y="1089804"/>
                  </a:lnTo>
                  <a:lnTo>
                    <a:pt x="2403" y="1088840"/>
                  </a:lnTo>
                  <a:lnTo>
                    <a:pt x="3169" y="1041399"/>
                  </a:lnTo>
                  <a:lnTo>
                    <a:pt x="5646" y="987958"/>
                  </a:lnTo>
                  <a:lnTo>
                    <a:pt x="9685" y="937738"/>
                  </a:lnTo>
                  <a:lnTo>
                    <a:pt x="15304" y="888031"/>
                  </a:lnTo>
                  <a:lnTo>
                    <a:pt x="15371" y="887442"/>
                  </a:lnTo>
                  <a:lnTo>
                    <a:pt x="22474" y="838868"/>
                  </a:lnTo>
                  <a:lnTo>
                    <a:pt x="22547" y="838370"/>
                  </a:lnTo>
                  <a:lnTo>
                    <a:pt x="31165" y="790283"/>
                  </a:lnTo>
                  <a:lnTo>
                    <a:pt x="31238" y="789874"/>
                  </a:lnTo>
                  <a:lnTo>
                    <a:pt x="41348" y="742306"/>
                  </a:lnTo>
                  <a:lnTo>
                    <a:pt x="47485" y="717347"/>
                  </a:lnTo>
                  <a:lnTo>
                    <a:pt x="46154" y="713629"/>
                  </a:lnTo>
                  <a:close/>
                </a:path>
                <a:path w="478789" h="1803400">
                  <a:moveTo>
                    <a:pt x="478533" y="0"/>
                  </a:moveTo>
                  <a:lnTo>
                    <a:pt x="474704" y="0"/>
                  </a:lnTo>
                  <a:lnTo>
                    <a:pt x="444731" y="25399"/>
                  </a:lnTo>
                  <a:lnTo>
                    <a:pt x="412622" y="63499"/>
                  </a:lnTo>
                  <a:lnTo>
                    <a:pt x="381487" y="88899"/>
                  </a:lnTo>
                  <a:lnTo>
                    <a:pt x="351353" y="126999"/>
                  </a:lnTo>
                  <a:lnTo>
                    <a:pt x="322250" y="165099"/>
                  </a:lnTo>
                  <a:lnTo>
                    <a:pt x="294205" y="190499"/>
                  </a:lnTo>
                  <a:lnTo>
                    <a:pt x="267249" y="228599"/>
                  </a:lnTo>
                  <a:lnTo>
                    <a:pt x="241409" y="266699"/>
                  </a:lnTo>
                  <a:lnTo>
                    <a:pt x="233427" y="279399"/>
                  </a:lnTo>
                  <a:lnTo>
                    <a:pt x="238668" y="277227"/>
                  </a:lnTo>
                  <a:lnTo>
                    <a:pt x="243338" y="266699"/>
                  </a:lnTo>
                  <a:lnTo>
                    <a:pt x="269127" y="228599"/>
                  </a:lnTo>
                  <a:lnTo>
                    <a:pt x="296030" y="190499"/>
                  </a:lnTo>
                  <a:lnTo>
                    <a:pt x="324020" y="165099"/>
                  </a:lnTo>
                  <a:lnTo>
                    <a:pt x="353067" y="126999"/>
                  </a:lnTo>
                  <a:lnTo>
                    <a:pt x="383142" y="88899"/>
                  </a:lnTo>
                  <a:lnTo>
                    <a:pt x="414217" y="63499"/>
                  </a:lnTo>
                  <a:lnTo>
                    <a:pt x="446263" y="25399"/>
                  </a:lnTo>
                  <a:lnTo>
                    <a:pt x="478533" y="0"/>
                  </a:lnTo>
                  <a:close/>
                </a:path>
                <a:path w="478789" h="1803400">
                  <a:moveTo>
                    <a:pt x="264060" y="266699"/>
                  </a:moveTo>
                  <a:lnTo>
                    <a:pt x="238668" y="277227"/>
                  </a:lnTo>
                  <a:lnTo>
                    <a:pt x="237704" y="279399"/>
                  </a:lnTo>
                  <a:lnTo>
                    <a:pt x="264060" y="266699"/>
                  </a:lnTo>
                  <a:close/>
                </a:path>
              </a:pathLst>
            </a:custGeom>
            <a:solidFill>
              <a:srgbClr val="AAAAA8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11" name="object 611"/>
            <p:cNvSpPr/>
            <p:nvPr/>
          </p:nvSpPr>
          <p:spPr>
            <a:xfrm>
              <a:off x="3836515" y="3243098"/>
              <a:ext cx="478790" cy="1812289"/>
            </a:xfrm>
            <a:custGeom>
              <a:avLst/>
              <a:gdLst/>
              <a:ahLst/>
              <a:cxnLst/>
              <a:rect l="l" t="t" r="r" b="b"/>
              <a:pathLst>
                <a:path w="478789" h="1812289">
                  <a:moveTo>
                    <a:pt x="178231" y="1811713"/>
                  </a:moveTo>
                  <a:lnTo>
                    <a:pt x="151900" y="1760117"/>
                  </a:lnTo>
                  <a:lnTo>
                    <a:pt x="132113" y="1717381"/>
                  </a:lnTo>
                  <a:lnTo>
                    <a:pt x="113614" y="1673813"/>
                  </a:lnTo>
                  <a:lnTo>
                    <a:pt x="96429" y="1629443"/>
                  </a:lnTo>
                  <a:lnTo>
                    <a:pt x="80588" y="1584305"/>
                  </a:lnTo>
                  <a:lnTo>
                    <a:pt x="66120" y="1538431"/>
                  </a:lnTo>
                  <a:lnTo>
                    <a:pt x="53053" y="1491853"/>
                  </a:lnTo>
                  <a:lnTo>
                    <a:pt x="41416" y="1444602"/>
                  </a:lnTo>
                  <a:lnTo>
                    <a:pt x="31238" y="1396712"/>
                  </a:lnTo>
                  <a:lnTo>
                    <a:pt x="22547" y="1348215"/>
                  </a:lnTo>
                  <a:lnTo>
                    <a:pt x="15371" y="1299142"/>
                  </a:lnTo>
                  <a:lnTo>
                    <a:pt x="9741" y="1249527"/>
                  </a:lnTo>
                  <a:lnTo>
                    <a:pt x="5683" y="1199400"/>
                  </a:lnTo>
                  <a:lnTo>
                    <a:pt x="3228" y="1148796"/>
                  </a:lnTo>
                  <a:lnTo>
                    <a:pt x="2403" y="1097744"/>
                  </a:lnTo>
                  <a:lnTo>
                    <a:pt x="3228" y="1046693"/>
                  </a:lnTo>
                  <a:lnTo>
                    <a:pt x="5683" y="996087"/>
                  </a:lnTo>
                  <a:lnTo>
                    <a:pt x="9741" y="945961"/>
                  </a:lnTo>
                  <a:lnTo>
                    <a:pt x="15371" y="896346"/>
                  </a:lnTo>
                  <a:lnTo>
                    <a:pt x="22547" y="847275"/>
                  </a:lnTo>
                  <a:lnTo>
                    <a:pt x="31238" y="798779"/>
                  </a:lnTo>
                  <a:lnTo>
                    <a:pt x="41416" y="750891"/>
                  </a:lnTo>
                  <a:lnTo>
                    <a:pt x="47485" y="726252"/>
                  </a:lnTo>
                </a:path>
                <a:path w="478789" h="1812289">
                  <a:moveTo>
                    <a:pt x="237704" y="282383"/>
                  </a:moveTo>
                  <a:lnTo>
                    <a:pt x="269127" y="235369"/>
                  </a:lnTo>
                  <a:lnTo>
                    <a:pt x="296030" y="198314"/>
                  </a:lnTo>
                  <a:lnTo>
                    <a:pt x="324020" y="162317"/>
                  </a:lnTo>
                  <a:lnTo>
                    <a:pt x="353067" y="127411"/>
                  </a:lnTo>
                  <a:lnTo>
                    <a:pt x="383142" y="93628"/>
                  </a:lnTo>
                  <a:lnTo>
                    <a:pt x="414217" y="61001"/>
                  </a:lnTo>
                  <a:lnTo>
                    <a:pt x="446263" y="29561"/>
                  </a:lnTo>
                  <a:lnTo>
                    <a:pt x="478533" y="0"/>
                  </a:lnTo>
                </a:path>
                <a:path w="478789" h="1812289">
                  <a:moveTo>
                    <a:pt x="474704" y="1098"/>
                  </a:moveTo>
                  <a:lnTo>
                    <a:pt x="444731" y="28553"/>
                  </a:lnTo>
                  <a:lnTo>
                    <a:pt x="412622" y="60050"/>
                  </a:lnTo>
                  <a:lnTo>
                    <a:pt x="381487" y="92737"/>
                  </a:lnTo>
                  <a:lnTo>
                    <a:pt x="351353" y="126582"/>
                  </a:lnTo>
                  <a:lnTo>
                    <a:pt x="322250" y="161552"/>
                  </a:lnTo>
                  <a:lnTo>
                    <a:pt x="294205" y="197615"/>
                  </a:lnTo>
                  <a:lnTo>
                    <a:pt x="267249" y="234738"/>
                  </a:lnTo>
                  <a:lnTo>
                    <a:pt x="241409" y="272890"/>
                  </a:lnTo>
                  <a:lnTo>
                    <a:pt x="233427" y="285544"/>
                  </a:lnTo>
                </a:path>
                <a:path w="478789" h="1812289">
                  <a:moveTo>
                    <a:pt x="46154" y="722533"/>
                  </a:moveTo>
                  <a:lnTo>
                    <a:pt x="28892" y="799187"/>
                  </a:lnTo>
                  <a:lnTo>
                    <a:pt x="20183" y="847773"/>
                  </a:lnTo>
                  <a:lnTo>
                    <a:pt x="12994" y="896936"/>
                  </a:lnTo>
                  <a:lnTo>
                    <a:pt x="7352" y="946643"/>
                  </a:lnTo>
                  <a:lnTo>
                    <a:pt x="3286" y="996863"/>
                  </a:lnTo>
                  <a:lnTo>
                    <a:pt x="826" y="1047562"/>
                  </a:lnTo>
                  <a:lnTo>
                    <a:pt x="0" y="1098709"/>
                  </a:lnTo>
                  <a:lnTo>
                    <a:pt x="826" y="1149857"/>
                  </a:lnTo>
                  <a:lnTo>
                    <a:pt x="3286" y="1200557"/>
                  </a:lnTo>
                  <a:lnTo>
                    <a:pt x="7352" y="1250779"/>
                  </a:lnTo>
                  <a:lnTo>
                    <a:pt x="12994" y="1300488"/>
                  </a:lnTo>
                  <a:lnTo>
                    <a:pt x="20183" y="1349654"/>
                  </a:lnTo>
                  <a:lnTo>
                    <a:pt x="28892" y="1398244"/>
                  </a:lnTo>
                  <a:lnTo>
                    <a:pt x="39090" y="1446226"/>
                  </a:lnTo>
                  <a:lnTo>
                    <a:pt x="50750" y="1493567"/>
                  </a:lnTo>
                  <a:lnTo>
                    <a:pt x="63843" y="1540235"/>
                  </a:lnTo>
                  <a:lnTo>
                    <a:pt x="78340" y="1586198"/>
                  </a:lnTo>
                  <a:lnTo>
                    <a:pt x="94212" y="1631423"/>
                  </a:lnTo>
                  <a:lnTo>
                    <a:pt x="111430" y="1675878"/>
                  </a:lnTo>
                  <a:lnTo>
                    <a:pt x="129967" y="1719531"/>
                  </a:lnTo>
                  <a:lnTo>
                    <a:pt x="149792" y="1762349"/>
                  </a:lnTo>
                  <a:lnTo>
                    <a:pt x="170878" y="1804301"/>
                  </a:lnTo>
                  <a:lnTo>
                    <a:pt x="173140" y="1808462"/>
                  </a:lnTo>
                </a:path>
              </a:pathLst>
            </a:custGeom>
            <a:ln w="3175">
              <a:solidFill>
                <a:srgbClr val="AAAAA8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12" name="object 612"/>
            <p:cNvSpPr/>
            <p:nvPr/>
          </p:nvSpPr>
          <p:spPr>
            <a:xfrm>
              <a:off x="3834091" y="3252003"/>
              <a:ext cx="477520" cy="1799589"/>
            </a:xfrm>
            <a:custGeom>
              <a:avLst/>
              <a:gdLst/>
              <a:ahLst/>
              <a:cxnLst/>
              <a:rect l="l" t="t" r="r" b="b"/>
              <a:pathLst>
                <a:path w="477520" h="1799589">
                  <a:moveTo>
                    <a:pt x="47215" y="709950"/>
                  </a:moveTo>
                  <a:lnTo>
                    <a:pt x="29034" y="790283"/>
                  </a:lnTo>
                  <a:lnTo>
                    <a:pt x="20311" y="838868"/>
                  </a:lnTo>
                  <a:lnTo>
                    <a:pt x="13105" y="888031"/>
                  </a:lnTo>
                  <a:lnTo>
                    <a:pt x="7443" y="937738"/>
                  </a:lnTo>
                  <a:lnTo>
                    <a:pt x="3355" y="987958"/>
                  </a:lnTo>
                  <a:lnTo>
                    <a:pt x="870" y="1038657"/>
                  </a:lnTo>
                  <a:lnTo>
                    <a:pt x="15" y="1089804"/>
                  </a:lnTo>
                  <a:lnTo>
                    <a:pt x="0" y="1090769"/>
                  </a:lnTo>
                  <a:lnTo>
                    <a:pt x="811" y="1140952"/>
                  </a:lnTo>
                  <a:lnTo>
                    <a:pt x="828" y="1142013"/>
                  </a:lnTo>
                  <a:lnTo>
                    <a:pt x="3237" y="1191652"/>
                  </a:lnTo>
                  <a:lnTo>
                    <a:pt x="3293" y="1192808"/>
                  </a:lnTo>
                  <a:lnTo>
                    <a:pt x="7266" y="1241874"/>
                  </a:lnTo>
                  <a:lnTo>
                    <a:pt x="13020" y="1292926"/>
                  </a:lnTo>
                  <a:lnTo>
                    <a:pt x="20224" y="1342184"/>
                  </a:lnTo>
                  <a:lnTo>
                    <a:pt x="28950" y="1390864"/>
                  </a:lnTo>
                  <a:lnTo>
                    <a:pt x="39169" y="1438935"/>
                  </a:lnTo>
                  <a:lnTo>
                    <a:pt x="50853" y="1486364"/>
                  </a:lnTo>
                  <a:lnTo>
                    <a:pt x="63972" y="1533118"/>
                  </a:lnTo>
                  <a:lnTo>
                    <a:pt x="78497" y="1579166"/>
                  </a:lnTo>
                  <a:lnTo>
                    <a:pt x="94401" y="1624475"/>
                  </a:lnTo>
                  <a:lnTo>
                    <a:pt x="111654" y="1669012"/>
                  </a:lnTo>
                  <a:lnTo>
                    <a:pt x="130228" y="1712745"/>
                  </a:lnTo>
                  <a:lnTo>
                    <a:pt x="150093" y="1755643"/>
                  </a:lnTo>
                  <a:lnTo>
                    <a:pt x="170563" y="1796364"/>
                  </a:lnTo>
                  <a:lnTo>
                    <a:pt x="175565" y="1799558"/>
                  </a:lnTo>
                  <a:lnTo>
                    <a:pt x="173303" y="1795396"/>
                  </a:lnTo>
                  <a:lnTo>
                    <a:pt x="152217" y="1753444"/>
                  </a:lnTo>
                  <a:lnTo>
                    <a:pt x="132391" y="1710626"/>
                  </a:lnTo>
                  <a:lnTo>
                    <a:pt x="113855" y="1666973"/>
                  </a:lnTo>
                  <a:lnTo>
                    <a:pt x="96637" y="1622518"/>
                  </a:lnTo>
                  <a:lnTo>
                    <a:pt x="80765" y="1577293"/>
                  </a:lnTo>
                  <a:lnTo>
                    <a:pt x="66268" y="1531330"/>
                  </a:lnTo>
                  <a:lnTo>
                    <a:pt x="53175" y="1484662"/>
                  </a:lnTo>
                  <a:lnTo>
                    <a:pt x="41515" y="1437321"/>
                  </a:lnTo>
                  <a:lnTo>
                    <a:pt x="31316" y="1389340"/>
                  </a:lnTo>
                  <a:lnTo>
                    <a:pt x="22608" y="1340750"/>
                  </a:lnTo>
                  <a:lnTo>
                    <a:pt x="15418" y="1291583"/>
                  </a:lnTo>
                  <a:lnTo>
                    <a:pt x="9777" y="1241874"/>
                  </a:lnTo>
                  <a:lnTo>
                    <a:pt x="5805" y="1192808"/>
                  </a:lnTo>
                  <a:lnTo>
                    <a:pt x="5711" y="1191652"/>
                  </a:lnTo>
                  <a:lnTo>
                    <a:pt x="3302" y="1142013"/>
                  </a:lnTo>
                  <a:lnTo>
                    <a:pt x="3251" y="1140952"/>
                  </a:lnTo>
                  <a:lnTo>
                    <a:pt x="2440" y="1090769"/>
                  </a:lnTo>
                  <a:lnTo>
                    <a:pt x="3207" y="1041399"/>
                  </a:lnTo>
                  <a:lnTo>
                    <a:pt x="5583" y="990599"/>
                  </a:lnTo>
                  <a:lnTo>
                    <a:pt x="5674" y="988729"/>
                  </a:lnTo>
                  <a:lnTo>
                    <a:pt x="5711" y="987958"/>
                  </a:lnTo>
                  <a:lnTo>
                    <a:pt x="9610" y="939800"/>
                  </a:lnTo>
                  <a:lnTo>
                    <a:pt x="9722" y="938414"/>
                  </a:lnTo>
                  <a:lnTo>
                    <a:pt x="9777" y="937738"/>
                  </a:lnTo>
                  <a:lnTo>
                    <a:pt x="15353" y="888613"/>
                  </a:lnTo>
                  <a:lnTo>
                    <a:pt x="15418" y="888031"/>
                  </a:lnTo>
                  <a:lnTo>
                    <a:pt x="22537" y="839356"/>
                  </a:lnTo>
                  <a:lnTo>
                    <a:pt x="22608" y="838868"/>
                  </a:lnTo>
                  <a:lnTo>
                    <a:pt x="31246" y="790677"/>
                  </a:lnTo>
                  <a:lnTo>
                    <a:pt x="31316" y="790283"/>
                  </a:lnTo>
                  <a:lnTo>
                    <a:pt x="41451" y="742608"/>
                  </a:lnTo>
                  <a:lnTo>
                    <a:pt x="48579" y="713629"/>
                  </a:lnTo>
                  <a:lnTo>
                    <a:pt x="47710" y="711200"/>
                  </a:lnTo>
                  <a:lnTo>
                    <a:pt x="47215" y="709950"/>
                  </a:lnTo>
                  <a:close/>
                </a:path>
                <a:path w="477520" h="1799589">
                  <a:moveTo>
                    <a:pt x="266484" y="266699"/>
                  </a:moveTo>
                  <a:lnTo>
                    <a:pt x="236977" y="278933"/>
                  </a:lnTo>
                  <a:lnTo>
                    <a:pt x="231687" y="292099"/>
                  </a:lnTo>
                  <a:lnTo>
                    <a:pt x="232117" y="292099"/>
                  </a:lnTo>
                  <a:lnTo>
                    <a:pt x="266484" y="266699"/>
                  </a:lnTo>
                  <a:close/>
                </a:path>
                <a:path w="477520" h="1799589">
                  <a:moveTo>
                    <a:pt x="238451" y="275264"/>
                  </a:moveTo>
                  <a:lnTo>
                    <a:pt x="235852" y="279399"/>
                  </a:lnTo>
                  <a:lnTo>
                    <a:pt x="236977" y="278933"/>
                  </a:lnTo>
                  <a:lnTo>
                    <a:pt x="238451" y="275264"/>
                  </a:lnTo>
                  <a:close/>
                </a:path>
                <a:path w="477520" h="1799589">
                  <a:moveTo>
                    <a:pt x="477129" y="0"/>
                  </a:moveTo>
                  <a:lnTo>
                    <a:pt x="473131" y="0"/>
                  </a:lnTo>
                  <a:lnTo>
                    <a:pt x="445615" y="25399"/>
                  </a:lnTo>
                  <a:lnTo>
                    <a:pt x="413443" y="50799"/>
                  </a:lnTo>
                  <a:lnTo>
                    <a:pt x="382246" y="88899"/>
                  </a:lnTo>
                  <a:lnTo>
                    <a:pt x="352053" y="126999"/>
                  </a:lnTo>
                  <a:lnTo>
                    <a:pt x="322892" y="152399"/>
                  </a:lnTo>
                  <a:lnTo>
                    <a:pt x="294793" y="190499"/>
                  </a:lnTo>
                  <a:lnTo>
                    <a:pt x="267783" y="228599"/>
                  </a:lnTo>
                  <a:lnTo>
                    <a:pt x="241892" y="266699"/>
                  </a:lnTo>
                  <a:lnTo>
                    <a:pt x="238451" y="275264"/>
                  </a:lnTo>
                  <a:lnTo>
                    <a:pt x="243834" y="266699"/>
                  </a:lnTo>
                  <a:lnTo>
                    <a:pt x="269674" y="228599"/>
                  </a:lnTo>
                  <a:lnTo>
                    <a:pt x="296630" y="190499"/>
                  </a:lnTo>
                  <a:lnTo>
                    <a:pt x="324674" y="165099"/>
                  </a:lnTo>
                  <a:lnTo>
                    <a:pt x="353778" y="126999"/>
                  </a:lnTo>
                  <a:lnTo>
                    <a:pt x="383912" y="88899"/>
                  </a:lnTo>
                  <a:lnTo>
                    <a:pt x="415047" y="63499"/>
                  </a:lnTo>
                  <a:lnTo>
                    <a:pt x="447156" y="25399"/>
                  </a:lnTo>
                  <a:lnTo>
                    <a:pt x="477129" y="0"/>
                  </a:lnTo>
                  <a:close/>
                </a:path>
              </a:pathLst>
            </a:custGeom>
            <a:solidFill>
              <a:srgbClr val="AAAAA8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13" name="object 613"/>
            <p:cNvSpPr/>
            <p:nvPr/>
          </p:nvSpPr>
          <p:spPr>
            <a:xfrm>
              <a:off x="3834091" y="3244197"/>
              <a:ext cx="477520" cy="1807845"/>
            </a:xfrm>
            <a:custGeom>
              <a:avLst/>
              <a:gdLst/>
              <a:ahLst/>
              <a:cxnLst/>
              <a:rect l="l" t="t" r="r" b="b"/>
              <a:pathLst>
                <a:path w="477520" h="1807845">
                  <a:moveTo>
                    <a:pt x="175565" y="1807364"/>
                  </a:moveTo>
                  <a:lnTo>
                    <a:pt x="152217" y="1761251"/>
                  </a:lnTo>
                  <a:lnTo>
                    <a:pt x="132391" y="1718432"/>
                  </a:lnTo>
                  <a:lnTo>
                    <a:pt x="113855" y="1674779"/>
                  </a:lnTo>
                  <a:lnTo>
                    <a:pt x="96637" y="1630324"/>
                  </a:lnTo>
                  <a:lnTo>
                    <a:pt x="80765" y="1585099"/>
                  </a:lnTo>
                  <a:lnTo>
                    <a:pt x="66268" y="1539136"/>
                  </a:lnTo>
                  <a:lnTo>
                    <a:pt x="53175" y="1492468"/>
                  </a:lnTo>
                  <a:lnTo>
                    <a:pt x="41515" y="1445127"/>
                  </a:lnTo>
                  <a:lnTo>
                    <a:pt x="31316" y="1397146"/>
                  </a:lnTo>
                  <a:lnTo>
                    <a:pt x="22608" y="1348556"/>
                  </a:lnTo>
                  <a:lnTo>
                    <a:pt x="15418" y="1299390"/>
                  </a:lnTo>
                  <a:lnTo>
                    <a:pt x="9777" y="1249680"/>
                  </a:lnTo>
                  <a:lnTo>
                    <a:pt x="5711" y="1199458"/>
                  </a:lnTo>
                  <a:lnTo>
                    <a:pt x="3251" y="1148758"/>
                  </a:lnTo>
                  <a:lnTo>
                    <a:pt x="2424" y="1097611"/>
                  </a:lnTo>
                  <a:lnTo>
                    <a:pt x="3251" y="1046463"/>
                  </a:lnTo>
                  <a:lnTo>
                    <a:pt x="5711" y="995764"/>
                  </a:lnTo>
                  <a:lnTo>
                    <a:pt x="9777" y="945544"/>
                  </a:lnTo>
                  <a:lnTo>
                    <a:pt x="15418" y="895837"/>
                  </a:lnTo>
                  <a:lnTo>
                    <a:pt x="22608" y="846675"/>
                  </a:lnTo>
                  <a:lnTo>
                    <a:pt x="31316" y="798089"/>
                  </a:lnTo>
                  <a:lnTo>
                    <a:pt x="41515" y="750112"/>
                  </a:lnTo>
                  <a:lnTo>
                    <a:pt x="48579" y="721435"/>
                  </a:lnTo>
                </a:path>
                <a:path w="477520" h="1807845">
                  <a:moveTo>
                    <a:pt x="235852" y="284446"/>
                  </a:moveTo>
                  <a:lnTo>
                    <a:pt x="269674" y="233639"/>
                  </a:lnTo>
                  <a:lnTo>
                    <a:pt x="296630" y="196516"/>
                  </a:lnTo>
                  <a:lnTo>
                    <a:pt x="324674" y="160453"/>
                  </a:lnTo>
                  <a:lnTo>
                    <a:pt x="353778" y="125483"/>
                  </a:lnTo>
                  <a:lnTo>
                    <a:pt x="383912" y="91639"/>
                  </a:lnTo>
                  <a:lnTo>
                    <a:pt x="415047" y="58951"/>
                  </a:lnTo>
                  <a:lnTo>
                    <a:pt x="447156" y="27454"/>
                  </a:lnTo>
                  <a:lnTo>
                    <a:pt x="477129" y="0"/>
                  </a:lnTo>
                </a:path>
                <a:path w="477520" h="1807845">
                  <a:moveTo>
                    <a:pt x="473131" y="1147"/>
                  </a:moveTo>
                  <a:lnTo>
                    <a:pt x="413443" y="57911"/>
                  </a:lnTo>
                  <a:lnTo>
                    <a:pt x="382246" y="90662"/>
                  </a:lnTo>
                  <a:lnTo>
                    <a:pt x="352053" y="124573"/>
                  </a:lnTo>
                  <a:lnTo>
                    <a:pt x="322892" y="159612"/>
                  </a:lnTo>
                  <a:lnTo>
                    <a:pt x="294793" y="195745"/>
                  </a:lnTo>
                  <a:lnTo>
                    <a:pt x="267783" y="232941"/>
                  </a:lnTo>
                  <a:lnTo>
                    <a:pt x="241892" y="271168"/>
                  </a:lnTo>
                  <a:lnTo>
                    <a:pt x="231687" y="287345"/>
                  </a:lnTo>
                </a:path>
                <a:path w="477520" h="1807845">
                  <a:moveTo>
                    <a:pt x="47215" y="717756"/>
                  </a:moveTo>
                  <a:lnTo>
                    <a:pt x="28950" y="798483"/>
                  </a:lnTo>
                  <a:lnTo>
                    <a:pt x="20224" y="847162"/>
                  </a:lnTo>
                  <a:lnTo>
                    <a:pt x="13020" y="896419"/>
                  </a:lnTo>
                  <a:lnTo>
                    <a:pt x="7367" y="946221"/>
                  </a:lnTo>
                  <a:lnTo>
                    <a:pt x="3293" y="996536"/>
                  </a:lnTo>
                  <a:lnTo>
                    <a:pt x="828" y="1047331"/>
                  </a:lnTo>
                  <a:lnTo>
                    <a:pt x="0" y="1098575"/>
                  </a:lnTo>
                  <a:lnTo>
                    <a:pt x="828" y="1149819"/>
                  </a:lnTo>
                  <a:lnTo>
                    <a:pt x="3293" y="1200614"/>
                  </a:lnTo>
                  <a:lnTo>
                    <a:pt x="7367" y="1250930"/>
                  </a:lnTo>
                  <a:lnTo>
                    <a:pt x="13020" y="1300732"/>
                  </a:lnTo>
                  <a:lnTo>
                    <a:pt x="20224" y="1349990"/>
                  </a:lnTo>
                  <a:lnTo>
                    <a:pt x="28950" y="1398670"/>
                  </a:lnTo>
                  <a:lnTo>
                    <a:pt x="39169" y="1446741"/>
                  </a:lnTo>
                  <a:lnTo>
                    <a:pt x="50853" y="1494170"/>
                  </a:lnTo>
                  <a:lnTo>
                    <a:pt x="63972" y="1540924"/>
                  </a:lnTo>
                  <a:lnTo>
                    <a:pt x="78497" y="1586972"/>
                  </a:lnTo>
                  <a:lnTo>
                    <a:pt x="94401" y="1632281"/>
                  </a:lnTo>
                  <a:lnTo>
                    <a:pt x="111654" y="1676818"/>
                  </a:lnTo>
                  <a:lnTo>
                    <a:pt x="130228" y="1720551"/>
                  </a:lnTo>
                  <a:lnTo>
                    <a:pt x="150093" y="1763449"/>
                  </a:lnTo>
                  <a:lnTo>
                    <a:pt x="170563" y="1804170"/>
                  </a:lnTo>
                </a:path>
              </a:pathLst>
            </a:custGeom>
            <a:ln w="3175">
              <a:solidFill>
                <a:srgbClr val="AAAAA8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14" name="object 614"/>
            <p:cNvSpPr/>
            <p:nvPr/>
          </p:nvSpPr>
          <p:spPr>
            <a:xfrm>
              <a:off x="3831837" y="3252003"/>
              <a:ext cx="475615" cy="1796414"/>
            </a:xfrm>
            <a:custGeom>
              <a:avLst/>
              <a:gdLst/>
              <a:ahLst/>
              <a:cxnLst/>
              <a:rect l="l" t="t" r="r" b="b"/>
              <a:pathLst>
                <a:path w="475614" h="1796414">
                  <a:moveTo>
                    <a:pt x="48168" y="706671"/>
                  </a:moveTo>
                  <a:lnTo>
                    <a:pt x="39315" y="742608"/>
                  </a:lnTo>
                  <a:lnTo>
                    <a:pt x="29087" y="790677"/>
                  </a:lnTo>
                  <a:lnTo>
                    <a:pt x="29000" y="791085"/>
                  </a:lnTo>
                  <a:lnTo>
                    <a:pt x="20348" y="839356"/>
                  </a:lnTo>
                  <a:lnTo>
                    <a:pt x="20259" y="839854"/>
                  </a:lnTo>
                  <a:lnTo>
                    <a:pt x="13129" y="888613"/>
                  </a:lnTo>
                  <a:lnTo>
                    <a:pt x="13042" y="889202"/>
                  </a:lnTo>
                  <a:lnTo>
                    <a:pt x="7457" y="938414"/>
                  </a:lnTo>
                  <a:lnTo>
                    <a:pt x="7379" y="939096"/>
                  </a:lnTo>
                  <a:lnTo>
                    <a:pt x="3361" y="988729"/>
                  </a:lnTo>
                  <a:lnTo>
                    <a:pt x="871" y="1039525"/>
                  </a:lnTo>
                  <a:lnTo>
                    <a:pt x="15" y="1090769"/>
                  </a:lnTo>
                  <a:lnTo>
                    <a:pt x="0" y="1091734"/>
                  </a:lnTo>
                  <a:lnTo>
                    <a:pt x="812" y="1142013"/>
                  </a:lnTo>
                  <a:lnTo>
                    <a:pt x="829" y="1143074"/>
                  </a:lnTo>
                  <a:lnTo>
                    <a:pt x="3243" y="1192808"/>
                  </a:lnTo>
                  <a:lnTo>
                    <a:pt x="3299" y="1193964"/>
                  </a:lnTo>
                  <a:lnTo>
                    <a:pt x="7278" y="1243123"/>
                  </a:lnTo>
                  <a:lnTo>
                    <a:pt x="13042" y="1294269"/>
                  </a:lnTo>
                  <a:lnTo>
                    <a:pt x="20259" y="1343618"/>
                  </a:lnTo>
                  <a:lnTo>
                    <a:pt x="29000" y="1392389"/>
                  </a:lnTo>
                  <a:lnTo>
                    <a:pt x="39237" y="1440549"/>
                  </a:lnTo>
                  <a:lnTo>
                    <a:pt x="50940" y="1488066"/>
                  </a:lnTo>
                  <a:lnTo>
                    <a:pt x="64082" y="1534906"/>
                  </a:lnTo>
                  <a:lnTo>
                    <a:pt x="78633" y="1581039"/>
                  </a:lnTo>
                  <a:lnTo>
                    <a:pt x="94565" y="1626431"/>
                  </a:lnTo>
                  <a:lnTo>
                    <a:pt x="111848" y="1671051"/>
                  </a:lnTo>
                  <a:lnTo>
                    <a:pt x="130454" y="1714865"/>
                  </a:lnTo>
                  <a:lnTo>
                    <a:pt x="150354" y="1757841"/>
                  </a:lnTo>
                  <a:lnTo>
                    <a:pt x="168253" y="1793451"/>
                  </a:lnTo>
                  <a:lnTo>
                    <a:pt x="172816" y="1796364"/>
                  </a:lnTo>
                  <a:lnTo>
                    <a:pt x="152346" y="1755643"/>
                  </a:lnTo>
                  <a:lnTo>
                    <a:pt x="132481" y="1712745"/>
                  </a:lnTo>
                  <a:lnTo>
                    <a:pt x="113907" y="1669012"/>
                  </a:lnTo>
                  <a:lnTo>
                    <a:pt x="96654" y="1624475"/>
                  </a:lnTo>
                  <a:lnTo>
                    <a:pt x="80751" y="1579166"/>
                  </a:lnTo>
                  <a:lnTo>
                    <a:pt x="66225" y="1533118"/>
                  </a:lnTo>
                  <a:lnTo>
                    <a:pt x="53106" y="1486364"/>
                  </a:lnTo>
                  <a:lnTo>
                    <a:pt x="41422" y="1438935"/>
                  </a:lnTo>
                  <a:lnTo>
                    <a:pt x="31203" y="1390864"/>
                  </a:lnTo>
                  <a:lnTo>
                    <a:pt x="22477" y="1342184"/>
                  </a:lnTo>
                  <a:lnTo>
                    <a:pt x="15273" y="1292926"/>
                  </a:lnTo>
                  <a:lnTo>
                    <a:pt x="9620" y="1243123"/>
                  </a:lnTo>
                  <a:lnTo>
                    <a:pt x="5640" y="1193964"/>
                  </a:lnTo>
                  <a:lnTo>
                    <a:pt x="3132" y="1143074"/>
                  </a:lnTo>
                  <a:lnTo>
                    <a:pt x="3081" y="1142013"/>
                  </a:lnTo>
                  <a:lnTo>
                    <a:pt x="2268" y="1091734"/>
                  </a:lnTo>
                  <a:lnTo>
                    <a:pt x="2253" y="1090769"/>
                  </a:lnTo>
                  <a:lnTo>
                    <a:pt x="3051" y="1041399"/>
                  </a:lnTo>
                  <a:lnTo>
                    <a:pt x="5455" y="990599"/>
                  </a:lnTo>
                  <a:lnTo>
                    <a:pt x="9508" y="939800"/>
                  </a:lnTo>
                  <a:lnTo>
                    <a:pt x="15206" y="889202"/>
                  </a:lnTo>
                  <a:lnTo>
                    <a:pt x="22404" y="839854"/>
                  </a:lnTo>
                  <a:lnTo>
                    <a:pt x="22477" y="839356"/>
                  </a:lnTo>
                  <a:lnTo>
                    <a:pt x="31130" y="791085"/>
                  </a:lnTo>
                  <a:lnTo>
                    <a:pt x="31203" y="790677"/>
                  </a:lnTo>
                  <a:lnTo>
                    <a:pt x="41354" y="742928"/>
                  </a:lnTo>
                  <a:lnTo>
                    <a:pt x="49468" y="709950"/>
                  </a:lnTo>
                  <a:lnTo>
                    <a:pt x="48168" y="706671"/>
                  </a:lnTo>
                  <a:close/>
                </a:path>
                <a:path w="475614" h="1796414">
                  <a:moveTo>
                    <a:pt x="475385" y="0"/>
                  </a:moveTo>
                  <a:lnTo>
                    <a:pt x="471641" y="0"/>
                  </a:lnTo>
                  <a:lnTo>
                    <a:pt x="446399" y="25399"/>
                  </a:lnTo>
                  <a:lnTo>
                    <a:pt x="414170" y="50799"/>
                  </a:lnTo>
                  <a:lnTo>
                    <a:pt x="382917" y="88899"/>
                  </a:lnTo>
                  <a:lnTo>
                    <a:pt x="352670" y="126999"/>
                  </a:lnTo>
                  <a:lnTo>
                    <a:pt x="323458" y="152399"/>
                  </a:lnTo>
                  <a:lnTo>
                    <a:pt x="295308" y="190499"/>
                  </a:lnTo>
                  <a:lnTo>
                    <a:pt x="268251" y="228599"/>
                  </a:lnTo>
                  <a:lnTo>
                    <a:pt x="242314" y="266699"/>
                  </a:lnTo>
                  <a:lnTo>
                    <a:pt x="231197" y="292099"/>
                  </a:lnTo>
                  <a:lnTo>
                    <a:pt x="233941" y="292099"/>
                  </a:lnTo>
                  <a:lnTo>
                    <a:pt x="244145" y="266699"/>
                  </a:lnTo>
                  <a:lnTo>
                    <a:pt x="270036" y="228599"/>
                  </a:lnTo>
                  <a:lnTo>
                    <a:pt x="297046" y="190499"/>
                  </a:lnTo>
                  <a:lnTo>
                    <a:pt x="325145" y="152399"/>
                  </a:lnTo>
                  <a:lnTo>
                    <a:pt x="354306" y="126999"/>
                  </a:lnTo>
                  <a:lnTo>
                    <a:pt x="384499" y="88899"/>
                  </a:lnTo>
                  <a:lnTo>
                    <a:pt x="415696" y="50799"/>
                  </a:lnTo>
                  <a:lnTo>
                    <a:pt x="447868" y="25399"/>
                  </a:lnTo>
                  <a:lnTo>
                    <a:pt x="475385" y="0"/>
                  </a:lnTo>
                  <a:close/>
                </a:path>
              </a:pathLst>
            </a:custGeom>
            <a:solidFill>
              <a:srgbClr val="AAAAA8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15" name="object 615"/>
            <p:cNvSpPr/>
            <p:nvPr/>
          </p:nvSpPr>
          <p:spPr>
            <a:xfrm>
              <a:off x="3831837" y="3245344"/>
              <a:ext cx="475615" cy="1803400"/>
            </a:xfrm>
            <a:custGeom>
              <a:avLst/>
              <a:gdLst/>
              <a:ahLst/>
              <a:cxnLst/>
              <a:rect l="l" t="t" r="r" b="b"/>
              <a:pathLst>
                <a:path w="475614" h="1803400">
                  <a:moveTo>
                    <a:pt x="172816" y="1803023"/>
                  </a:moveTo>
                  <a:lnTo>
                    <a:pt x="152346" y="1762301"/>
                  </a:lnTo>
                  <a:lnTo>
                    <a:pt x="132481" y="1719404"/>
                  </a:lnTo>
                  <a:lnTo>
                    <a:pt x="113907" y="1675671"/>
                  </a:lnTo>
                  <a:lnTo>
                    <a:pt x="96654" y="1631133"/>
                  </a:lnTo>
                  <a:lnTo>
                    <a:pt x="80751" y="1585825"/>
                  </a:lnTo>
                  <a:lnTo>
                    <a:pt x="66225" y="1539777"/>
                  </a:lnTo>
                  <a:lnTo>
                    <a:pt x="53106" y="1493023"/>
                  </a:lnTo>
                  <a:lnTo>
                    <a:pt x="41422" y="1445594"/>
                  </a:lnTo>
                  <a:lnTo>
                    <a:pt x="31203" y="1397523"/>
                  </a:lnTo>
                  <a:lnTo>
                    <a:pt x="22477" y="1348843"/>
                  </a:lnTo>
                  <a:lnTo>
                    <a:pt x="15273" y="1299585"/>
                  </a:lnTo>
                  <a:lnTo>
                    <a:pt x="9620" y="1249782"/>
                  </a:lnTo>
                  <a:lnTo>
                    <a:pt x="5546" y="1199467"/>
                  </a:lnTo>
                  <a:lnTo>
                    <a:pt x="3081" y="1148671"/>
                  </a:lnTo>
                  <a:lnTo>
                    <a:pt x="2253" y="1097428"/>
                  </a:lnTo>
                  <a:lnTo>
                    <a:pt x="3081" y="1046184"/>
                  </a:lnTo>
                  <a:lnTo>
                    <a:pt x="5546" y="995388"/>
                  </a:lnTo>
                  <a:lnTo>
                    <a:pt x="9620" y="945073"/>
                  </a:lnTo>
                  <a:lnTo>
                    <a:pt x="15273" y="895271"/>
                  </a:lnTo>
                  <a:lnTo>
                    <a:pt x="22477" y="846015"/>
                  </a:lnTo>
                  <a:lnTo>
                    <a:pt x="31203" y="797336"/>
                  </a:lnTo>
                  <a:lnTo>
                    <a:pt x="41422" y="749267"/>
                  </a:lnTo>
                  <a:lnTo>
                    <a:pt x="49468" y="716608"/>
                  </a:lnTo>
                </a:path>
                <a:path w="475614" h="1803400">
                  <a:moveTo>
                    <a:pt x="233941" y="286197"/>
                  </a:moveTo>
                  <a:lnTo>
                    <a:pt x="270036" y="231794"/>
                  </a:lnTo>
                  <a:lnTo>
                    <a:pt x="297046" y="194598"/>
                  </a:lnTo>
                  <a:lnTo>
                    <a:pt x="325145" y="158464"/>
                  </a:lnTo>
                  <a:lnTo>
                    <a:pt x="354306" y="123426"/>
                  </a:lnTo>
                  <a:lnTo>
                    <a:pt x="384499" y="89515"/>
                  </a:lnTo>
                  <a:lnTo>
                    <a:pt x="415696" y="56763"/>
                  </a:lnTo>
                  <a:lnTo>
                    <a:pt x="447868" y="25204"/>
                  </a:lnTo>
                  <a:lnTo>
                    <a:pt x="475384" y="0"/>
                  </a:lnTo>
                </a:path>
                <a:path w="475614" h="1803400">
                  <a:moveTo>
                    <a:pt x="471641" y="1074"/>
                  </a:moveTo>
                  <a:lnTo>
                    <a:pt x="414170" y="55813"/>
                  </a:lnTo>
                  <a:lnTo>
                    <a:pt x="382917" y="88624"/>
                  </a:lnTo>
                  <a:lnTo>
                    <a:pt x="352670" y="122597"/>
                  </a:lnTo>
                  <a:lnTo>
                    <a:pt x="323458" y="157699"/>
                  </a:lnTo>
                  <a:lnTo>
                    <a:pt x="295308" y="193898"/>
                  </a:lnTo>
                  <a:lnTo>
                    <a:pt x="268251" y="231163"/>
                  </a:lnTo>
                  <a:lnTo>
                    <a:pt x="242314" y="269459"/>
                  </a:lnTo>
                  <a:lnTo>
                    <a:pt x="231197" y="287084"/>
                  </a:lnTo>
                </a:path>
                <a:path w="475614" h="1803400">
                  <a:moveTo>
                    <a:pt x="48168" y="713330"/>
                  </a:moveTo>
                  <a:lnTo>
                    <a:pt x="29000" y="797744"/>
                  </a:lnTo>
                  <a:lnTo>
                    <a:pt x="20259" y="846513"/>
                  </a:lnTo>
                  <a:lnTo>
                    <a:pt x="13042" y="895861"/>
                  </a:lnTo>
                  <a:lnTo>
                    <a:pt x="7379" y="945755"/>
                  </a:lnTo>
                  <a:lnTo>
                    <a:pt x="3299" y="996163"/>
                  </a:lnTo>
                  <a:lnTo>
                    <a:pt x="829" y="1047054"/>
                  </a:lnTo>
                  <a:lnTo>
                    <a:pt x="0" y="1098393"/>
                  </a:lnTo>
                  <a:lnTo>
                    <a:pt x="829" y="1149732"/>
                  </a:lnTo>
                  <a:lnTo>
                    <a:pt x="3299" y="1200623"/>
                  </a:lnTo>
                  <a:lnTo>
                    <a:pt x="7379" y="1251032"/>
                  </a:lnTo>
                  <a:lnTo>
                    <a:pt x="13042" y="1300928"/>
                  </a:lnTo>
                  <a:lnTo>
                    <a:pt x="20259" y="1350277"/>
                  </a:lnTo>
                  <a:lnTo>
                    <a:pt x="29000" y="1399048"/>
                  </a:lnTo>
                  <a:lnTo>
                    <a:pt x="39237" y="1447208"/>
                  </a:lnTo>
                  <a:lnTo>
                    <a:pt x="50940" y="1494724"/>
                  </a:lnTo>
                  <a:lnTo>
                    <a:pt x="64082" y="1541565"/>
                  </a:lnTo>
                  <a:lnTo>
                    <a:pt x="78633" y="1587698"/>
                  </a:lnTo>
                  <a:lnTo>
                    <a:pt x="94565" y="1633090"/>
                  </a:lnTo>
                  <a:lnTo>
                    <a:pt x="111848" y="1677709"/>
                  </a:lnTo>
                  <a:lnTo>
                    <a:pt x="130454" y="1721523"/>
                  </a:lnTo>
                  <a:lnTo>
                    <a:pt x="150354" y="1764499"/>
                  </a:lnTo>
                  <a:lnTo>
                    <a:pt x="168253" y="1800110"/>
                  </a:lnTo>
                </a:path>
              </a:pathLst>
            </a:custGeom>
            <a:ln w="3175">
              <a:solidFill>
                <a:srgbClr val="AAAAA8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16" name="object 616"/>
            <p:cNvSpPr/>
            <p:nvPr/>
          </p:nvSpPr>
          <p:spPr>
            <a:xfrm>
              <a:off x="3829434" y="3252003"/>
              <a:ext cx="474345" cy="1793875"/>
            </a:xfrm>
            <a:custGeom>
              <a:avLst/>
              <a:gdLst/>
              <a:ahLst/>
              <a:cxnLst/>
              <a:rect l="l" t="t" r="r" b="b"/>
              <a:pathLst>
                <a:path w="474345" h="1793875">
                  <a:moveTo>
                    <a:pt x="49125" y="703024"/>
                  </a:moveTo>
                  <a:lnTo>
                    <a:pt x="37658" y="750530"/>
                  </a:lnTo>
                  <a:lnTo>
                    <a:pt x="27829" y="797818"/>
                  </a:lnTo>
                  <a:lnTo>
                    <a:pt x="19438" y="845688"/>
                  </a:lnTo>
                  <a:lnTo>
                    <a:pt x="12513" y="894109"/>
                  </a:lnTo>
                  <a:lnTo>
                    <a:pt x="7079" y="943051"/>
                  </a:lnTo>
                  <a:lnTo>
                    <a:pt x="3164" y="992483"/>
                  </a:lnTo>
                  <a:lnTo>
                    <a:pt x="889" y="1040395"/>
                  </a:lnTo>
                  <a:lnTo>
                    <a:pt x="795" y="1042376"/>
                  </a:lnTo>
                  <a:lnTo>
                    <a:pt x="15" y="1091734"/>
                  </a:lnTo>
                  <a:lnTo>
                    <a:pt x="0" y="1092699"/>
                  </a:lnTo>
                  <a:lnTo>
                    <a:pt x="798" y="1143074"/>
                  </a:lnTo>
                  <a:lnTo>
                    <a:pt x="3164" y="1192914"/>
                  </a:lnTo>
                  <a:lnTo>
                    <a:pt x="7079" y="1242347"/>
                  </a:lnTo>
                  <a:lnTo>
                    <a:pt x="12513" y="1291290"/>
                  </a:lnTo>
                  <a:lnTo>
                    <a:pt x="19438" y="1339712"/>
                  </a:lnTo>
                  <a:lnTo>
                    <a:pt x="27829" y="1387583"/>
                  </a:lnTo>
                  <a:lnTo>
                    <a:pt x="37658" y="1434873"/>
                  </a:lnTo>
                  <a:lnTo>
                    <a:pt x="48897" y="1481551"/>
                  </a:lnTo>
                  <a:lnTo>
                    <a:pt x="61520" y="1527586"/>
                  </a:lnTo>
                  <a:lnTo>
                    <a:pt x="75500" y="1572949"/>
                  </a:lnTo>
                  <a:lnTo>
                    <a:pt x="90810" y="1617608"/>
                  </a:lnTo>
                  <a:lnTo>
                    <a:pt x="107422" y="1661535"/>
                  </a:lnTo>
                  <a:lnTo>
                    <a:pt x="125309" y="1704697"/>
                  </a:lnTo>
                  <a:lnTo>
                    <a:pt x="144445" y="1747065"/>
                  </a:lnTo>
                  <a:lnTo>
                    <a:pt x="164803" y="1788608"/>
                  </a:lnTo>
                  <a:lnTo>
                    <a:pt x="170657" y="1793451"/>
                  </a:lnTo>
                  <a:lnTo>
                    <a:pt x="152757" y="1757841"/>
                  </a:lnTo>
                  <a:lnTo>
                    <a:pt x="132857" y="1714865"/>
                  </a:lnTo>
                  <a:lnTo>
                    <a:pt x="114251" y="1671051"/>
                  </a:lnTo>
                  <a:lnTo>
                    <a:pt x="96968" y="1626431"/>
                  </a:lnTo>
                  <a:lnTo>
                    <a:pt x="81037" y="1581039"/>
                  </a:lnTo>
                  <a:lnTo>
                    <a:pt x="66486" y="1534906"/>
                  </a:lnTo>
                  <a:lnTo>
                    <a:pt x="53344" y="1488066"/>
                  </a:lnTo>
                  <a:lnTo>
                    <a:pt x="41640" y="1440549"/>
                  </a:lnTo>
                  <a:lnTo>
                    <a:pt x="31403" y="1392389"/>
                  </a:lnTo>
                  <a:lnTo>
                    <a:pt x="22662" y="1343618"/>
                  </a:lnTo>
                  <a:lnTo>
                    <a:pt x="15446" y="1294269"/>
                  </a:lnTo>
                  <a:lnTo>
                    <a:pt x="9808" y="1244599"/>
                  </a:lnTo>
                  <a:lnTo>
                    <a:pt x="5702" y="1193964"/>
                  </a:lnTo>
                  <a:lnTo>
                    <a:pt x="3232" y="1143074"/>
                  </a:lnTo>
                  <a:lnTo>
                    <a:pt x="2418" y="1092699"/>
                  </a:lnTo>
                  <a:lnTo>
                    <a:pt x="2403" y="1091734"/>
                  </a:lnTo>
                  <a:lnTo>
                    <a:pt x="3200" y="1042376"/>
                  </a:lnTo>
                  <a:lnTo>
                    <a:pt x="3232" y="1040395"/>
                  </a:lnTo>
                  <a:lnTo>
                    <a:pt x="5557" y="992483"/>
                  </a:lnTo>
                  <a:lnTo>
                    <a:pt x="5649" y="990599"/>
                  </a:lnTo>
                  <a:lnTo>
                    <a:pt x="5702" y="989505"/>
                  </a:lnTo>
                  <a:lnTo>
                    <a:pt x="9726" y="939800"/>
                  </a:lnTo>
                  <a:lnTo>
                    <a:pt x="9783" y="939096"/>
                  </a:lnTo>
                  <a:lnTo>
                    <a:pt x="15446" y="889202"/>
                  </a:lnTo>
                  <a:lnTo>
                    <a:pt x="22662" y="839854"/>
                  </a:lnTo>
                  <a:lnTo>
                    <a:pt x="31403" y="791085"/>
                  </a:lnTo>
                  <a:lnTo>
                    <a:pt x="41640" y="742928"/>
                  </a:lnTo>
                  <a:lnTo>
                    <a:pt x="50571" y="706671"/>
                  </a:lnTo>
                  <a:lnTo>
                    <a:pt x="49125" y="703024"/>
                  </a:lnTo>
                  <a:close/>
                </a:path>
                <a:path w="474345" h="1793875">
                  <a:moveTo>
                    <a:pt x="298102" y="189970"/>
                  </a:moveTo>
                  <a:lnTo>
                    <a:pt x="283964" y="203199"/>
                  </a:lnTo>
                  <a:lnTo>
                    <a:pt x="257905" y="241299"/>
                  </a:lnTo>
                  <a:lnTo>
                    <a:pt x="232933" y="279399"/>
                  </a:lnTo>
                  <a:lnTo>
                    <a:pt x="230496" y="292099"/>
                  </a:lnTo>
                  <a:lnTo>
                    <a:pt x="233600" y="292099"/>
                  </a:lnTo>
                  <a:lnTo>
                    <a:pt x="244718" y="266699"/>
                  </a:lnTo>
                  <a:lnTo>
                    <a:pt x="270654" y="228599"/>
                  </a:lnTo>
                  <a:lnTo>
                    <a:pt x="298102" y="189970"/>
                  </a:lnTo>
                  <a:close/>
                </a:path>
                <a:path w="474345" h="1793875">
                  <a:moveTo>
                    <a:pt x="337009" y="142707"/>
                  </a:moveTo>
                  <a:lnTo>
                    <a:pt x="325861" y="152399"/>
                  </a:lnTo>
                  <a:lnTo>
                    <a:pt x="301145" y="185666"/>
                  </a:lnTo>
                  <a:lnTo>
                    <a:pt x="298104" y="189970"/>
                  </a:lnTo>
                  <a:lnTo>
                    <a:pt x="311081" y="177799"/>
                  </a:lnTo>
                  <a:lnTo>
                    <a:pt x="337009" y="142707"/>
                  </a:lnTo>
                  <a:close/>
                </a:path>
                <a:path w="474345" h="1793875">
                  <a:moveTo>
                    <a:pt x="389509" y="83793"/>
                  </a:moveTo>
                  <a:lnTo>
                    <a:pt x="368385" y="101599"/>
                  </a:lnTo>
                  <a:lnTo>
                    <a:pt x="339231" y="139699"/>
                  </a:lnTo>
                  <a:lnTo>
                    <a:pt x="337009" y="142707"/>
                  </a:lnTo>
                  <a:lnTo>
                    <a:pt x="355074" y="126999"/>
                  </a:lnTo>
                  <a:lnTo>
                    <a:pt x="385321" y="88899"/>
                  </a:lnTo>
                  <a:lnTo>
                    <a:pt x="389509" y="83793"/>
                  </a:lnTo>
                  <a:close/>
                </a:path>
                <a:path w="474345" h="1793875">
                  <a:moveTo>
                    <a:pt x="424042" y="44913"/>
                  </a:moveTo>
                  <a:lnTo>
                    <a:pt x="416573" y="50799"/>
                  </a:lnTo>
                  <a:lnTo>
                    <a:pt x="389509" y="83793"/>
                  </a:lnTo>
                  <a:lnTo>
                    <a:pt x="398517" y="76199"/>
                  </a:lnTo>
                  <a:lnTo>
                    <a:pt x="424042" y="44913"/>
                  </a:lnTo>
                  <a:close/>
                </a:path>
                <a:path w="474345" h="1793875">
                  <a:moveTo>
                    <a:pt x="460735" y="13392"/>
                  </a:moveTo>
                  <a:lnTo>
                    <a:pt x="429601" y="38099"/>
                  </a:lnTo>
                  <a:lnTo>
                    <a:pt x="424042" y="44913"/>
                  </a:lnTo>
                  <a:lnTo>
                    <a:pt x="448802" y="25399"/>
                  </a:lnTo>
                  <a:lnTo>
                    <a:pt x="460735" y="13392"/>
                  </a:lnTo>
                  <a:close/>
                </a:path>
                <a:path w="474345" h="1793875">
                  <a:moveTo>
                    <a:pt x="461971" y="12148"/>
                  </a:moveTo>
                  <a:lnTo>
                    <a:pt x="460735" y="13392"/>
                  </a:lnTo>
                  <a:lnTo>
                    <a:pt x="461607" y="12699"/>
                  </a:lnTo>
                  <a:lnTo>
                    <a:pt x="461971" y="12148"/>
                  </a:lnTo>
                  <a:close/>
                </a:path>
                <a:path w="474345" h="1793875">
                  <a:moveTo>
                    <a:pt x="474044" y="0"/>
                  </a:moveTo>
                  <a:lnTo>
                    <a:pt x="469980" y="0"/>
                  </a:lnTo>
                  <a:lnTo>
                    <a:pt x="461971" y="12148"/>
                  </a:lnTo>
                  <a:lnTo>
                    <a:pt x="474044" y="0"/>
                  </a:lnTo>
                  <a:close/>
                </a:path>
              </a:pathLst>
            </a:custGeom>
            <a:solidFill>
              <a:srgbClr val="AAA9A8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17" name="object 617"/>
            <p:cNvSpPr/>
            <p:nvPr/>
          </p:nvSpPr>
          <p:spPr>
            <a:xfrm>
              <a:off x="3829434" y="3246419"/>
              <a:ext cx="474345" cy="1799589"/>
            </a:xfrm>
            <a:custGeom>
              <a:avLst/>
              <a:gdLst/>
              <a:ahLst/>
              <a:cxnLst/>
              <a:rect l="l" t="t" r="r" b="b"/>
              <a:pathLst>
                <a:path w="474345" h="1799589">
                  <a:moveTo>
                    <a:pt x="170657" y="1799035"/>
                  </a:moveTo>
                  <a:lnTo>
                    <a:pt x="152757" y="1763425"/>
                  </a:lnTo>
                  <a:lnTo>
                    <a:pt x="132857" y="1720449"/>
                  </a:lnTo>
                  <a:lnTo>
                    <a:pt x="114251" y="1676635"/>
                  </a:lnTo>
                  <a:lnTo>
                    <a:pt x="96968" y="1632016"/>
                  </a:lnTo>
                  <a:lnTo>
                    <a:pt x="81037" y="1586624"/>
                  </a:lnTo>
                  <a:lnTo>
                    <a:pt x="66486" y="1540491"/>
                  </a:lnTo>
                  <a:lnTo>
                    <a:pt x="53344" y="1493650"/>
                  </a:lnTo>
                  <a:lnTo>
                    <a:pt x="41640" y="1446133"/>
                  </a:lnTo>
                  <a:lnTo>
                    <a:pt x="31403" y="1397973"/>
                  </a:lnTo>
                  <a:lnTo>
                    <a:pt x="22662" y="1349202"/>
                  </a:lnTo>
                  <a:lnTo>
                    <a:pt x="15446" y="1299853"/>
                  </a:lnTo>
                  <a:lnTo>
                    <a:pt x="9783" y="1249958"/>
                  </a:lnTo>
                  <a:lnTo>
                    <a:pt x="5702" y="1199548"/>
                  </a:lnTo>
                  <a:lnTo>
                    <a:pt x="3232" y="1148658"/>
                  </a:lnTo>
                  <a:lnTo>
                    <a:pt x="2403" y="1097319"/>
                  </a:lnTo>
                  <a:lnTo>
                    <a:pt x="3232" y="1045979"/>
                  </a:lnTo>
                  <a:lnTo>
                    <a:pt x="5702" y="995089"/>
                  </a:lnTo>
                  <a:lnTo>
                    <a:pt x="9783" y="944681"/>
                  </a:lnTo>
                  <a:lnTo>
                    <a:pt x="15446" y="894786"/>
                  </a:lnTo>
                  <a:lnTo>
                    <a:pt x="22662" y="845439"/>
                  </a:lnTo>
                  <a:lnTo>
                    <a:pt x="31403" y="796670"/>
                  </a:lnTo>
                  <a:lnTo>
                    <a:pt x="41640" y="748512"/>
                  </a:lnTo>
                  <a:lnTo>
                    <a:pt x="50571" y="712255"/>
                  </a:lnTo>
                </a:path>
                <a:path w="474345" h="1799589">
                  <a:moveTo>
                    <a:pt x="233600" y="286010"/>
                  </a:moveTo>
                  <a:lnTo>
                    <a:pt x="270654" y="230088"/>
                  </a:lnTo>
                  <a:lnTo>
                    <a:pt x="297712" y="192824"/>
                  </a:lnTo>
                  <a:lnTo>
                    <a:pt x="325861" y="156625"/>
                  </a:lnTo>
                  <a:lnTo>
                    <a:pt x="355074" y="121522"/>
                  </a:lnTo>
                  <a:lnTo>
                    <a:pt x="385321" y="87549"/>
                  </a:lnTo>
                  <a:lnTo>
                    <a:pt x="416573" y="54738"/>
                  </a:lnTo>
                  <a:lnTo>
                    <a:pt x="448802" y="23122"/>
                  </a:lnTo>
                  <a:lnTo>
                    <a:pt x="474044" y="0"/>
                  </a:lnTo>
                </a:path>
                <a:path w="474345" h="1799589">
                  <a:moveTo>
                    <a:pt x="469980" y="1166"/>
                  </a:moveTo>
                  <a:lnTo>
                    <a:pt x="429601" y="39073"/>
                  </a:lnTo>
                  <a:lnTo>
                    <a:pt x="398517" y="70691"/>
                  </a:lnTo>
                  <a:lnTo>
                    <a:pt x="368385" y="103438"/>
                  </a:lnTo>
                  <a:lnTo>
                    <a:pt x="339231" y="137284"/>
                  </a:lnTo>
                  <a:lnTo>
                    <a:pt x="311081" y="172198"/>
                  </a:lnTo>
                  <a:lnTo>
                    <a:pt x="283964" y="208149"/>
                  </a:lnTo>
                  <a:lnTo>
                    <a:pt x="257905" y="245107"/>
                  </a:lnTo>
                  <a:lnTo>
                    <a:pt x="232933" y="283043"/>
                  </a:lnTo>
                  <a:lnTo>
                    <a:pt x="230496" y="287013"/>
                  </a:lnTo>
                </a:path>
                <a:path w="474345" h="1799589">
                  <a:moveTo>
                    <a:pt x="49125" y="708609"/>
                  </a:moveTo>
                  <a:lnTo>
                    <a:pt x="37658" y="756115"/>
                  </a:lnTo>
                  <a:lnTo>
                    <a:pt x="27829" y="803402"/>
                  </a:lnTo>
                  <a:lnTo>
                    <a:pt x="19438" y="851272"/>
                  </a:lnTo>
                  <a:lnTo>
                    <a:pt x="12513" y="899693"/>
                  </a:lnTo>
                  <a:lnTo>
                    <a:pt x="7079" y="948635"/>
                  </a:lnTo>
                  <a:lnTo>
                    <a:pt x="3164" y="998068"/>
                  </a:lnTo>
                  <a:lnTo>
                    <a:pt x="795" y="1047961"/>
                  </a:lnTo>
                  <a:lnTo>
                    <a:pt x="0" y="1098283"/>
                  </a:lnTo>
                  <a:lnTo>
                    <a:pt x="795" y="1148606"/>
                  </a:lnTo>
                  <a:lnTo>
                    <a:pt x="3164" y="1198499"/>
                  </a:lnTo>
                  <a:lnTo>
                    <a:pt x="7079" y="1247932"/>
                  </a:lnTo>
                  <a:lnTo>
                    <a:pt x="12513" y="1296874"/>
                  </a:lnTo>
                  <a:lnTo>
                    <a:pt x="19438" y="1345296"/>
                  </a:lnTo>
                  <a:lnTo>
                    <a:pt x="27829" y="1393168"/>
                  </a:lnTo>
                  <a:lnTo>
                    <a:pt x="37658" y="1440457"/>
                  </a:lnTo>
                  <a:lnTo>
                    <a:pt x="48897" y="1487135"/>
                  </a:lnTo>
                  <a:lnTo>
                    <a:pt x="61520" y="1533170"/>
                  </a:lnTo>
                  <a:lnTo>
                    <a:pt x="75500" y="1578533"/>
                  </a:lnTo>
                  <a:lnTo>
                    <a:pt x="90810" y="1623193"/>
                  </a:lnTo>
                  <a:lnTo>
                    <a:pt x="107422" y="1667119"/>
                  </a:lnTo>
                  <a:lnTo>
                    <a:pt x="125309" y="1710281"/>
                  </a:lnTo>
                  <a:lnTo>
                    <a:pt x="144445" y="1752649"/>
                  </a:lnTo>
                  <a:lnTo>
                    <a:pt x="164803" y="1794192"/>
                  </a:lnTo>
                  <a:lnTo>
                    <a:pt x="165639" y="1795771"/>
                  </a:lnTo>
                </a:path>
              </a:pathLst>
            </a:custGeom>
            <a:ln w="3175">
              <a:solidFill>
                <a:srgbClr val="AAA9A8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18" name="object 618"/>
            <p:cNvSpPr/>
            <p:nvPr/>
          </p:nvSpPr>
          <p:spPr>
            <a:xfrm>
              <a:off x="3827009" y="3252003"/>
              <a:ext cx="472440" cy="1790700"/>
            </a:xfrm>
            <a:custGeom>
              <a:avLst/>
              <a:gdLst/>
              <a:ahLst/>
              <a:cxnLst/>
              <a:rect l="l" t="t" r="r" b="b"/>
              <a:pathLst>
                <a:path w="472439" h="1790700">
                  <a:moveTo>
                    <a:pt x="50214" y="699657"/>
                  </a:moveTo>
                  <a:lnTo>
                    <a:pt x="37813" y="750530"/>
                  </a:lnTo>
                  <a:lnTo>
                    <a:pt x="27972" y="797818"/>
                  </a:lnTo>
                  <a:lnTo>
                    <a:pt x="19567" y="845688"/>
                  </a:lnTo>
                  <a:lnTo>
                    <a:pt x="12623" y="894109"/>
                  </a:lnTo>
                  <a:lnTo>
                    <a:pt x="12538" y="894706"/>
                  </a:lnTo>
                  <a:lnTo>
                    <a:pt x="7169" y="943051"/>
                  </a:lnTo>
                  <a:lnTo>
                    <a:pt x="7093" y="943738"/>
                  </a:lnTo>
                  <a:lnTo>
                    <a:pt x="3232" y="992483"/>
                  </a:lnTo>
                  <a:lnTo>
                    <a:pt x="3170" y="993263"/>
                  </a:lnTo>
                  <a:lnTo>
                    <a:pt x="884" y="1041399"/>
                  </a:lnTo>
                  <a:lnTo>
                    <a:pt x="797" y="1043248"/>
                  </a:lnTo>
                  <a:lnTo>
                    <a:pt x="15" y="1092699"/>
                  </a:lnTo>
                  <a:lnTo>
                    <a:pt x="0" y="1093664"/>
                  </a:lnTo>
                  <a:lnTo>
                    <a:pt x="780" y="1143021"/>
                  </a:lnTo>
                  <a:lnTo>
                    <a:pt x="3115" y="1192914"/>
                  </a:lnTo>
                  <a:lnTo>
                    <a:pt x="6992" y="1242347"/>
                  </a:lnTo>
                  <a:lnTo>
                    <a:pt x="12538" y="1292660"/>
                  </a:lnTo>
                  <a:lnTo>
                    <a:pt x="19477" y="1341178"/>
                  </a:lnTo>
                  <a:lnTo>
                    <a:pt x="27885" y="1389144"/>
                  </a:lnTo>
                  <a:lnTo>
                    <a:pt x="37733" y="1436526"/>
                  </a:lnTo>
                  <a:lnTo>
                    <a:pt x="48995" y="1483294"/>
                  </a:lnTo>
                  <a:lnTo>
                    <a:pt x="61644" y="1529419"/>
                  </a:lnTo>
                  <a:lnTo>
                    <a:pt x="75651" y="1574868"/>
                  </a:lnTo>
                  <a:lnTo>
                    <a:pt x="90991" y="1619612"/>
                  </a:lnTo>
                  <a:lnTo>
                    <a:pt x="107636" y="1663621"/>
                  </a:lnTo>
                  <a:lnTo>
                    <a:pt x="125560" y="1706864"/>
                  </a:lnTo>
                  <a:lnTo>
                    <a:pt x="144734" y="1749310"/>
                  </a:lnTo>
                  <a:lnTo>
                    <a:pt x="162952" y="1786484"/>
                  </a:lnTo>
                  <a:lnTo>
                    <a:pt x="168064" y="1790187"/>
                  </a:lnTo>
                  <a:lnTo>
                    <a:pt x="167228" y="1788608"/>
                  </a:lnTo>
                  <a:lnTo>
                    <a:pt x="146870" y="1747065"/>
                  </a:lnTo>
                  <a:lnTo>
                    <a:pt x="127734" y="1704697"/>
                  </a:lnTo>
                  <a:lnTo>
                    <a:pt x="109847" y="1661535"/>
                  </a:lnTo>
                  <a:lnTo>
                    <a:pt x="93235" y="1617608"/>
                  </a:lnTo>
                  <a:lnTo>
                    <a:pt x="77925" y="1572949"/>
                  </a:lnTo>
                  <a:lnTo>
                    <a:pt x="63945" y="1527586"/>
                  </a:lnTo>
                  <a:lnTo>
                    <a:pt x="51322" y="1481551"/>
                  </a:lnTo>
                  <a:lnTo>
                    <a:pt x="40083" y="1434873"/>
                  </a:lnTo>
                  <a:lnTo>
                    <a:pt x="30254" y="1387583"/>
                  </a:lnTo>
                  <a:lnTo>
                    <a:pt x="21863" y="1339712"/>
                  </a:lnTo>
                  <a:lnTo>
                    <a:pt x="14937" y="1291290"/>
                  </a:lnTo>
                  <a:lnTo>
                    <a:pt x="9504" y="1242347"/>
                  </a:lnTo>
                  <a:lnTo>
                    <a:pt x="5681" y="1194085"/>
                  </a:lnTo>
                  <a:lnTo>
                    <a:pt x="3271" y="1144090"/>
                  </a:lnTo>
                  <a:lnTo>
                    <a:pt x="3220" y="1143021"/>
                  </a:lnTo>
                  <a:lnTo>
                    <a:pt x="2440" y="1093664"/>
                  </a:lnTo>
                  <a:lnTo>
                    <a:pt x="2424" y="1092699"/>
                  </a:lnTo>
                  <a:lnTo>
                    <a:pt x="3206" y="1043248"/>
                  </a:lnTo>
                  <a:lnTo>
                    <a:pt x="5552" y="993263"/>
                  </a:lnTo>
                  <a:lnTo>
                    <a:pt x="9449" y="943738"/>
                  </a:lnTo>
                  <a:lnTo>
                    <a:pt x="14871" y="894706"/>
                  </a:lnTo>
                  <a:lnTo>
                    <a:pt x="21791" y="846196"/>
                  </a:lnTo>
                  <a:lnTo>
                    <a:pt x="21863" y="845688"/>
                  </a:lnTo>
                  <a:lnTo>
                    <a:pt x="30180" y="798238"/>
                  </a:lnTo>
                  <a:lnTo>
                    <a:pt x="40013" y="750863"/>
                  </a:lnTo>
                  <a:lnTo>
                    <a:pt x="51263" y="704102"/>
                  </a:lnTo>
                  <a:lnTo>
                    <a:pt x="51550" y="703024"/>
                  </a:lnTo>
                  <a:lnTo>
                    <a:pt x="50214" y="699657"/>
                  </a:lnTo>
                  <a:close/>
                </a:path>
                <a:path w="472439" h="1790700">
                  <a:moveTo>
                    <a:pt x="472405" y="0"/>
                  </a:moveTo>
                  <a:lnTo>
                    <a:pt x="468459" y="0"/>
                  </a:lnTo>
                  <a:lnTo>
                    <a:pt x="462519" y="12699"/>
                  </a:lnTo>
                  <a:lnTo>
                    <a:pt x="430450" y="38099"/>
                  </a:lnTo>
                  <a:lnTo>
                    <a:pt x="399306" y="76199"/>
                  </a:lnTo>
                  <a:lnTo>
                    <a:pt x="369115" y="101599"/>
                  </a:lnTo>
                  <a:lnTo>
                    <a:pt x="339903" y="139699"/>
                  </a:lnTo>
                  <a:lnTo>
                    <a:pt x="311698" y="177799"/>
                  </a:lnTo>
                  <a:lnTo>
                    <a:pt x="284527" y="203199"/>
                  </a:lnTo>
                  <a:lnTo>
                    <a:pt x="258418" y="241299"/>
                  </a:lnTo>
                  <a:lnTo>
                    <a:pt x="233396" y="279399"/>
                  </a:lnTo>
                  <a:lnTo>
                    <a:pt x="230065" y="292099"/>
                  </a:lnTo>
                  <a:lnTo>
                    <a:pt x="232921" y="292099"/>
                  </a:lnTo>
                  <a:lnTo>
                    <a:pt x="235358" y="279399"/>
                  </a:lnTo>
                  <a:lnTo>
                    <a:pt x="260330" y="241299"/>
                  </a:lnTo>
                  <a:lnTo>
                    <a:pt x="286388" y="203199"/>
                  </a:lnTo>
                  <a:lnTo>
                    <a:pt x="313506" y="177799"/>
                  </a:lnTo>
                  <a:lnTo>
                    <a:pt x="341655" y="139699"/>
                  </a:lnTo>
                  <a:lnTo>
                    <a:pt x="370810" y="101599"/>
                  </a:lnTo>
                  <a:lnTo>
                    <a:pt x="400942" y="76199"/>
                  </a:lnTo>
                  <a:lnTo>
                    <a:pt x="432025" y="38099"/>
                  </a:lnTo>
                  <a:lnTo>
                    <a:pt x="464032" y="12699"/>
                  </a:lnTo>
                  <a:lnTo>
                    <a:pt x="472405" y="0"/>
                  </a:lnTo>
                  <a:close/>
                </a:path>
              </a:pathLst>
            </a:custGeom>
            <a:solidFill>
              <a:srgbClr val="AAA9A8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19" name="object 619"/>
            <p:cNvSpPr/>
            <p:nvPr/>
          </p:nvSpPr>
          <p:spPr>
            <a:xfrm>
              <a:off x="3827009" y="3247585"/>
              <a:ext cx="472440" cy="1795145"/>
            </a:xfrm>
            <a:custGeom>
              <a:avLst/>
              <a:gdLst/>
              <a:ahLst/>
              <a:cxnLst/>
              <a:rect l="l" t="t" r="r" b="b"/>
              <a:pathLst>
                <a:path w="472439" h="1795145">
                  <a:moveTo>
                    <a:pt x="168064" y="1794605"/>
                  </a:moveTo>
                  <a:lnTo>
                    <a:pt x="146870" y="1751483"/>
                  </a:lnTo>
                  <a:lnTo>
                    <a:pt x="127734" y="1709115"/>
                  </a:lnTo>
                  <a:lnTo>
                    <a:pt x="109847" y="1665953"/>
                  </a:lnTo>
                  <a:lnTo>
                    <a:pt x="93235" y="1622027"/>
                  </a:lnTo>
                  <a:lnTo>
                    <a:pt x="77925" y="1577367"/>
                  </a:lnTo>
                  <a:lnTo>
                    <a:pt x="63945" y="1532004"/>
                  </a:lnTo>
                  <a:lnTo>
                    <a:pt x="51322" y="1485969"/>
                  </a:lnTo>
                  <a:lnTo>
                    <a:pt x="40083" y="1439291"/>
                  </a:lnTo>
                  <a:lnTo>
                    <a:pt x="30254" y="1392001"/>
                  </a:lnTo>
                  <a:lnTo>
                    <a:pt x="21863" y="1344130"/>
                  </a:lnTo>
                  <a:lnTo>
                    <a:pt x="14937" y="1295708"/>
                  </a:lnTo>
                  <a:lnTo>
                    <a:pt x="9504" y="1246765"/>
                  </a:lnTo>
                  <a:lnTo>
                    <a:pt x="5589" y="1197332"/>
                  </a:lnTo>
                  <a:lnTo>
                    <a:pt x="3220" y="1147439"/>
                  </a:lnTo>
                  <a:lnTo>
                    <a:pt x="2424" y="1097117"/>
                  </a:lnTo>
                  <a:lnTo>
                    <a:pt x="3220" y="1046794"/>
                  </a:lnTo>
                  <a:lnTo>
                    <a:pt x="5589" y="996901"/>
                  </a:lnTo>
                  <a:lnTo>
                    <a:pt x="9504" y="947469"/>
                  </a:lnTo>
                  <a:lnTo>
                    <a:pt x="14937" y="898527"/>
                  </a:lnTo>
                  <a:lnTo>
                    <a:pt x="21863" y="850106"/>
                  </a:lnTo>
                  <a:lnTo>
                    <a:pt x="30254" y="802236"/>
                  </a:lnTo>
                  <a:lnTo>
                    <a:pt x="40083" y="754949"/>
                  </a:lnTo>
                  <a:lnTo>
                    <a:pt x="51322" y="708273"/>
                  </a:lnTo>
                  <a:lnTo>
                    <a:pt x="51550" y="707442"/>
                  </a:lnTo>
                </a:path>
                <a:path w="472439" h="1795145">
                  <a:moveTo>
                    <a:pt x="232921" y="285847"/>
                  </a:moveTo>
                  <a:lnTo>
                    <a:pt x="260330" y="243941"/>
                  </a:lnTo>
                  <a:lnTo>
                    <a:pt x="286388" y="206983"/>
                  </a:lnTo>
                  <a:lnTo>
                    <a:pt x="313506" y="171031"/>
                  </a:lnTo>
                  <a:lnTo>
                    <a:pt x="341655" y="136118"/>
                  </a:lnTo>
                  <a:lnTo>
                    <a:pt x="370810" y="102272"/>
                  </a:lnTo>
                  <a:lnTo>
                    <a:pt x="400942" y="69525"/>
                  </a:lnTo>
                  <a:lnTo>
                    <a:pt x="432025" y="37907"/>
                  </a:lnTo>
                  <a:lnTo>
                    <a:pt x="464032" y="7448"/>
                  </a:lnTo>
                  <a:lnTo>
                    <a:pt x="472405" y="0"/>
                  </a:lnTo>
                </a:path>
                <a:path w="472439" h="1795145">
                  <a:moveTo>
                    <a:pt x="468459" y="1132"/>
                  </a:moveTo>
                  <a:lnTo>
                    <a:pt x="430450" y="36930"/>
                  </a:lnTo>
                  <a:lnTo>
                    <a:pt x="399306" y="68605"/>
                  </a:lnTo>
                  <a:lnTo>
                    <a:pt x="369115" y="101412"/>
                  </a:lnTo>
                  <a:lnTo>
                    <a:pt x="339903" y="135319"/>
                  </a:lnTo>
                  <a:lnTo>
                    <a:pt x="311698" y="170296"/>
                  </a:lnTo>
                  <a:lnTo>
                    <a:pt x="284527" y="206313"/>
                  </a:lnTo>
                  <a:lnTo>
                    <a:pt x="258418" y="243338"/>
                  </a:lnTo>
                  <a:lnTo>
                    <a:pt x="233396" y="281343"/>
                  </a:lnTo>
                  <a:lnTo>
                    <a:pt x="230065" y="286771"/>
                  </a:lnTo>
                </a:path>
                <a:path w="472439" h="1795145">
                  <a:moveTo>
                    <a:pt x="50214" y="704075"/>
                  </a:moveTo>
                  <a:lnTo>
                    <a:pt x="37733" y="755281"/>
                  </a:lnTo>
                  <a:lnTo>
                    <a:pt x="27885" y="802656"/>
                  </a:lnTo>
                  <a:lnTo>
                    <a:pt x="19477" y="850614"/>
                  </a:lnTo>
                  <a:lnTo>
                    <a:pt x="12538" y="899124"/>
                  </a:lnTo>
                  <a:lnTo>
                    <a:pt x="7093" y="948157"/>
                  </a:lnTo>
                  <a:lnTo>
                    <a:pt x="3170" y="997681"/>
                  </a:lnTo>
                  <a:lnTo>
                    <a:pt x="797" y="1047666"/>
                  </a:lnTo>
                  <a:lnTo>
                    <a:pt x="0" y="1098082"/>
                  </a:lnTo>
                  <a:lnTo>
                    <a:pt x="797" y="1148508"/>
                  </a:lnTo>
                  <a:lnTo>
                    <a:pt x="3170" y="1198503"/>
                  </a:lnTo>
                  <a:lnTo>
                    <a:pt x="7093" y="1248037"/>
                  </a:lnTo>
                  <a:lnTo>
                    <a:pt x="12538" y="1297078"/>
                  </a:lnTo>
                  <a:lnTo>
                    <a:pt x="19477" y="1345596"/>
                  </a:lnTo>
                  <a:lnTo>
                    <a:pt x="27885" y="1393562"/>
                  </a:lnTo>
                  <a:lnTo>
                    <a:pt x="37733" y="1440944"/>
                  </a:lnTo>
                  <a:lnTo>
                    <a:pt x="48995" y="1487713"/>
                  </a:lnTo>
                  <a:lnTo>
                    <a:pt x="61644" y="1533837"/>
                  </a:lnTo>
                  <a:lnTo>
                    <a:pt x="75651" y="1579286"/>
                  </a:lnTo>
                  <a:lnTo>
                    <a:pt x="90991" y="1624030"/>
                  </a:lnTo>
                  <a:lnTo>
                    <a:pt x="107636" y="1668039"/>
                  </a:lnTo>
                  <a:lnTo>
                    <a:pt x="125560" y="1711282"/>
                  </a:lnTo>
                  <a:lnTo>
                    <a:pt x="144734" y="1753728"/>
                  </a:lnTo>
                  <a:lnTo>
                    <a:pt x="162952" y="1790902"/>
                  </a:lnTo>
                </a:path>
              </a:pathLst>
            </a:custGeom>
            <a:ln w="3175">
              <a:solidFill>
                <a:srgbClr val="AAA9A8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20" name="object 620"/>
            <p:cNvSpPr/>
            <p:nvPr/>
          </p:nvSpPr>
          <p:spPr>
            <a:xfrm>
              <a:off x="3824606" y="3252003"/>
              <a:ext cx="471170" cy="1786889"/>
            </a:xfrm>
            <a:custGeom>
              <a:avLst/>
              <a:gdLst/>
              <a:ahLst/>
              <a:cxnLst/>
              <a:rect l="l" t="t" r="r" b="b"/>
              <a:pathLst>
                <a:path w="471170" h="1786889">
                  <a:moveTo>
                    <a:pt x="51282" y="696288"/>
                  </a:moveTo>
                  <a:lnTo>
                    <a:pt x="37872" y="750863"/>
                  </a:lnTo>
                  <a:lnTo>
                    <a:pt x="28015" y="798238"/>
                  </a:lnTo>
                  <a:lnTo>
                    <a:pt x="19596" y="846196"/>
                  </a:lnTo>
                  <a:lnTo>
                    <a:pt x="12642" y="894706"/>
                  </a:lnTo>
                  <a:lnTo>
                    <a:pt x="7180" y="943738"/>
                  </a:lnTo>
                  <a:lnTo>
                    <a:pt x="7107" y="944395"/>
                  </a:lnTo>
                  <a:lnTo>
                    <a:pt x="3236" y="993263"/>
                  </a:lnTo>
                  <a:lnTo>
                    <a:pt x="3176" y="994021"/>
                  </a:lnTo>
                  <a:lnTo>
                    <a:pt x="927" y="1041399"/>
                  </a:lnTo>
                  <a:lnTo>
                    <a:pt x="839" y="1043248"/>
                  </a:lnTo>
                  <a:lnTo>
                    <a:pt x="798" y="1044109"/>
                  </a:lnTo>
                  <a:lnTo>
                    <a:pt x="15" y="1093664"/>
                  </a:lnTo>
                  <a:lnTo>
                    <a:pt x="0" y="1094629"/>
                  </a:lnTo>
                  <a:lnTo>
                    <a:pt x="782" y="1144090"/>
                  </a:lnTo>
                  <a:lnTo>
                    <a:pt x="798" y="1145149"/>
                  </a:lnTo>
                  <a:lnTo>
                    <a:pt x="3122" y="1194085"/>
                  </a:lnTo>
                  <a:lnTo>
                    <a:pt x="3176" y="1195238"/>
                  </a:lnTo>
                  <a:lnTo>
                    <a:pt x="7008" y="1243618"/>
                  </a:lnTo>
                  <a:lnTo>
                    <a:pt x="12562" y="1293997"/>
                  </a:lnTo>
                  <a:lnTo>
                    <a:pt x="19516" y="1342608"/>
                  </a:lnTo>
                  <a:lnTo>
                    <a:pt x="27940" y="1390664"/>
                  </a:lnTo>
                  <a:lnTo>
                    <a:pt x="37808" y="1438136"/>
                  </a:lnTo>
                  <a:lnTo>
                    <a:pt x="49092" y="1484993"/>
                  </a:lnTo>
                  <a:lnTo>
                    <a:pt x="61765" y="1531205"/>
                  </a:lnTo>
                  <a:lnTo>
                    <a:pt x="75800" y="1576741"/>
                  </a:lnTo>
                  <a:lnTo>
                    <a:pt x="91170" y="1621571"/>
                  </a:lnTo>
                  <a:lnTo>
                    <a:pt x="107847" y="1665664"/>
                  </a:lnTo>
                  <a:lnTo>
                    <a:pt x="125806" y="1708990"/>
                  </a:lnTo>
                  <a:lnTo>
                    <a:pt x="145017" y="1751518"/>
                  </a:lnTo>
                  <a:lnTo>
                    <a:pt x="165356" y="1786484"/>
                  </a:lnTo>
                  <a:lnTo>
                    <a:pt x="147137" y="1749310"/>
                  </a:lnTo>
                  <a:lnTo>
                    <a:pt x="127963" y="1706864"/>
                  </a:lnTo>
                  <a:lnTo>
                    <a:pt x="110040" y="1663621"/>
                  </a:lnTo>
                  <a:lnTo>
                    <a:pt x="93395" y="1619612"/>
                  </a:lnTo>
                  <a:lnTo>
                    <a:pt x="78055" y="1574868"/>
                  </a:lnTo>
                  <a:lnTo>
                    <a:pt x="64047" y="1529419"/>
                  </a:lnTo>
                  <a:lnTo>
                    <a:pt x="51399" y="1483294"/>
                  </a:lnTo>
                  <a:lnTo>
                    <a:pt x="40137" y="1436526"/>
                  </a:lnTo>
                  <a:lnTo>
                    <a:pt x="30288" y="1389144"/>
                  </a:lnTo>
                  <a:lnTo>
                    <a:pt x="21881" y="1341178"/>
                  </a:lnTo>
                  <a:lnTo>
                    <a:pt x="14941" y="1292660"/>
                  </a:lnTo>
                  <a:lnTo>
                    <a:pt x="9635" y="1244864"/>
                  </a:lnTo>
                  <a:lnTo>
                    <a:pt x="9605" y="1244599"/>
                  </a:lnTo>
                  <a:lnTo>
                    <a:pt x="9496" y="1243618"/>
                  </a:lnTo>
                  <a:lnTo>
                    <a:pt x="5665" y="1195238"/>
                  </a:lnTo>
                  <a:lnTo>
                    <a:pt x="5574" y="1194085"/>
                  </a:lnTo>
                  <a:lnTo>
                    <a:pt x="3250" y="1145149"/>
                  </a:lnTo>
                  <a:lnTo>
                    <a:pt x="3200" y="1144090"/>
                  </a:lnTo>
                  <a:lnTo>
                    <a:pt x="2418" y="1094629"/>
                  </a:lnTo>
                  <a:lnTo>
                    <a:pt x="2403" y="1093664"/>
                  </a:lnTo>
                  <a:lnTo>
                    <a:pt x="3186" y="1044109"/>
                  </a:lnTo>
                  <a:lnTo>
                    <a:pt x="5538" y="994021"/>
                  </a:lnTo>
                  <a:lnTo>
                    <a:pt x="9444" y="944395"/>
                  </a:lnTo>
                  <a:lnTo>
                    <a:pt x="14879" y="895263"/>
                  </a:lnTo>
                  <a:lnTo>
                    <a:pt x="21815" y="846655"/>
                  </a:lnTo>
                  <a:lnTo>
                    <a:pt x="21881" y="846196"/>
                  </a:lnTo>
                  <a:lnTo>
                    <a:pt x="30225" y="798600"/>
                  </a:lnTo>
                  <a:lnTo>
                    <a:pt x="40081" y="751131"/>
                  </a:lnTo>
                  <a:lnTo>
                    <a:pt x="51357" y="704276"/>
                  </a:lnTo>
                  <a:lnTo>
                    <a:pt x="52618" y="699657"/>
                  </a:lnTo>
                  <a:lnTo>
                    <a:pt x="51282" y="696288"/>
                  </a:lnTo>
                  <a:close/>
                </a:path>
                <a:path w="471170" h="1786889">
                  <a:moveTo>
                    <a:pt x="470863" y="0"/>
                  </a:moveTo>
                  <a:lnTo>
                    <a:pt x="466688" y="0"/>
                  </a:lnTo>
                  <a:lnTo>
                    <a:pt x="463418" y="12699"/>
                  </a:lnTo>
                  <a:lnTo>
                    <a:pt x="431287" y="38099"/>
                  </a:lnTo>
                  <a:lnTo>
                    <a:pt x="400083" y="63499"/>
                  </a:lnTo>
                  <a:lnTo>
                    <a:pt x="369834" y="101599"/>
                  </a:lnTo>
                  <a:lnTo>
                    <a:pt x="340565" y="139699"/>
                  </a:lnTo>
                  <a:lnTo>
                    <a:pt x="312306" y="165099"/>
                  </a:lnTo>
                  <a:lnTo>
                    <a:pt x="285083" y="203199"/>
                  </a:lnTo>
                  <a:lnTo>
                    <a:pt x="258922" y="241299"/>
                  </a:lnTo>
                  <a:lnTo>
                    <a:pt x="233852" y="279399"/>
                  </a:lnTo>
                  <a:lnTo>
                    <a:pt x="229534" y="292099"/>
                  </a:lnTo>
                  <a:lnTo>
                    <a:pt x="232468" y="292099"/>
                  </a:lnTo>
                  <a:lnTo>
                    <a:pt x="235799" y="279399"/>
                  </a:lnTo>
                  <a:lnTo>
                    <a:pt x="260821" y="241299"/>
                  </a:lnTo>
                  <a:lnTo>
                    <a:pt x="286931" y="203199"/>
                  </a:lnTo>
                  <a:lnTo>
                    <a:pt x="314102" y="177799"/>
                  </a:lnTo>
                  <a:lnTo>
                    <a:pt x="342306" y="139699"/>
                  </a:lnTo>
                  <a:lnTo>
                    <a:pt x="371518" y="101599"/>
                  </a:lnTo>
                  <a:lnTo>
                    <a:pt x="401709" y="76199"/>
                  </a:lnTo>
                  <a:lnTo>
                    <a:pt x="432853" y="38099"/>
                  </a:lnTo>
                  <a:lnTo>
                    <a:pt x="464923" y="12699"/>
                  </a:lnTo>
                  <a:lnTo>
                    <a:pt x="470863" y="0"/>
                  </a:lnTo>
                  <a:close/>
                </a:path>
              </a:pathLst>
            </a:custGeom>
            <a:solidFill>
              <a:srgbClr val="AAA9A8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21" name="object 621"/>
            <p:cNvSpPr/>
            <p:nvPr/>
          </p:nvSpPr>
          <p:spPr>
            <a:xfrm>
              <a:off x="3824606" y="3248718"/>
              <a:ext cx="471170" cy="1790064"/>
            </a:xfrm>
            <a:custGeom>
              <a:avLst/>
              <a:gdLst/>
              <a:ahLst/>
              <a:cxnLst/>
              <a:rect l="l" t="t" r="r" b="b"/>
              <a:pathLst>
                <a:path w="471170" h="1790064">
                  <a:moveTo>
                    <a:pt x="165356" y="1789770"/>
                  </a:moveTo>
                  <a:lnTo>
                    <a:pt x="147137" y="1752596"/>
                  </a:lnTo>
                  <a:lnTo>
                    <a:pt x="127963" y="1710150"/>
                  </a:lnTo>
                  <a:lnTo>
                    <a:pt x="110040" y="1666907"/>
                  </a:lnTo>
                  <a:lnTo>
                    <a:pt x="93395" y="1622898"/>
                  </a:lnTo>
                  <a:lnTo>
                    <a:pt x="78055" y="1578154"/>
                  </a:lnTo>
                  <a:lnTo>
                    <a:pt x="64047" y="1532704"/>
                  </a:lnTo>
                  <a:lnTo>
                    <a:pt x="51399" y="1486580"/>
                  </a:lnTo>
                  <a:lnTo>
                    <a:pt x="40137" y="1439812"/>
                  </a:lnTo>
                  <a:lnTo>
                    <a:pt x="30288" y="1392430"/>
                  </a:lnTo>
                  <a:lnTo>
                    <a:pt x="21881" y="1344464"/>
                  </a:lnTo>
                  <a:lnTo>
                    <a:pt x="14941" y="1295945"/>
                  </a:lnTo>
                  <a:lnTo>
                    <a:pt x="9496" y="1246904"/>
                  </a:lnTo>
                  <a:lnTo>
                    <a:pt x="5574" y="1197371"/>
                  </a:lnTo>
                  <a:lnTo>
                    <a:pt x="3200" y="1147376"/>
                  </a:lnTo>
                  <a:lnTo>
                    <a:pt x="2403" y="1096950"/>
                  </a:lnTo>
                  <a:lnTo>
                    <a:pt x="3200" y="1046534"/>
                  </a:lnTo>
                  <a:lnTo>
                    <a:pt x="5574" y="996548"/>
                  </a:lnTo>
                  <a:lnTo>
                    <a:pt x="9496" y="947024"/>
                  </a:lnTo>
                  <a:lnTo>
                    <a:pt x="14941" y="897992"/>
                  </a:lnTo>
                  <a:lnTo>
                    <a:pt x="21881" y="849481"/>
                  </a:lnTo>
                  <a:lnTo>
                    <a:pt x="30288" y="801524"/>
                  </a:lnTo>
                  <a:lnTo>
                    <a:pt x="40137" y="754149"/>
                  </a:lnTo>
                  <a:lnTo>
                    <a:pt x="51399" y="707388"/>
                  </a:lnTo>
                  <a:lnTo>
                    <a:pt x="52618" y="702942"/>
                  </a:lnTo>
                </a:path>
                <a:path w="471170" h="1790064">
                  <a:moveTo>
                    <a:pt x="232468" y="285638"/>
                  </a:moveTo>
                  <a:lnTo>
                    <a:pt x="260821" y="242206"/>
                  </a:lnTo>
                  <a:lnTo>
                    <a:pt x="286931" y="205180"/>
                  </a:lnTo>
                  <a:lnTo>
                    <a:pt x="314102" y="169164"/>
                  </a:lnTo>
                  <a:lnTo>
                    <a:pt x="342306" y="134187"/>
                  </a:lnTo>
                  <a:lnTo>
                    <a:pt x="371518" y="100279"/>
                  </a:lnTo>
                  <a:lnTo>
                    <a:pt x="401709" y="67473"/>
                  </a:lnTo>
                  <a:lnTo>
                    <a:pt x="432853" y="35797"/>
                  </a:lnTo>
                  <a:lnTo>
                    <a:pt x="464923" y="5283"/>
                  </a:lnTo>
                  <a:lnTo>
                    <a:pt x="470863" y="0"/>
                  </a:lnTo>
                </a:path>
                <a:path w="471170" h="1790064">
                  <a:moveTo>
                    <a:pt x="466688" y="1198"/>
                  </a:moveTo>
                  <a:lnTo>
                    <a:pt x="431287" y="34677"/>
                  </a:lnTo>
                  <a:lnTo>
                    <a:pt x="400083" y="66412"/>
                  </a:lnTo>
                  <a:lnTo>
                    <a:pt x="369834" y="99280"/>
                  </a:lnTo>
                  <a:lnTo>
                    <a:pt x="340565" y="133251"/>
                  </a:lnTo>
                  <a:lnTo>
                    <a:pt x="312306" y="168294"/>
                  </a:lnTo>
                  <a:lnTo>
                    <a:pt x="285083" y="204378"/>
                  </a:lnTo>
                  <a:lnTo>
                    <a:pt x="258922" y="241474"/>
                  </a:lnTo>
                  <a:lnTo>
                    <a:pt x="233852" y="279551"/>
                  </a:lnTo>
                  <a:lnTo>
                    <a:pt x="229534" y="286587"/>
                  </a:lnTo>
                </a:path>
                <a:path w="471170" h="1790064">
                  <a:moveTo>
                    <a:pt x="51282" y="699574"/>
                  </a:moveTo>
                  <a:lnTo>
                    <a:pt x="37808" y="754416"/>
                  </a:lnTo>
                  <a:lnTo>
                    <a:pt x="27940" y="801886"/>
                  </a:lnTo>
                  <a:lnTo>
                    <a:pt x="19516" y="849940"/>
                  </a:lnTo>
                  <a:lnTo>
                    <a:pt x="12562" y="898549"/>
                  </a:lnTo>
                  <a:lnTo>
                    <a:pt x="7107" y="947681"/>
                  </a:lnTo>
                  <a:lnTo>
                    <a:pt x="3176" y="997306"/>
                  </a:lnTo>
                  <a:lnTo>
                    <a:pt x="798" y="1047394"/>
                  </a:lnTo>
                  <a:lnTo>
                    <a:pt x="0" y="1097915"/>
                  </a:lnTo>
                  <a:lnTo>
                    <a:pt x="798" y="1148435"/>
                  </a:lnTo>
                  <a:lnTo>
                    <a:pt x="3176" y="1198523"/>
                  </a:lnTo>
                  <a:lnTo>
                    <a:pt x="7107" y="1248150"/>
                  </a:lnTo>
                  <a:lnTo>
                    <a:pt x="12562" y="1297283"/>
                  </a:lnTo>
                  <a:lnTo>
                    <a:pt x="19516" y="1345893"/>
                  </a:lnTo>
                  <a:lnTo>
                    <a:pt x="27940" y="1393950"/>
                  </a:lnTo>
                  <a:lnTo>
                    <a:pt x="37808" y="1441422"/>
                  </a:lnTo>
                  <a:lnTo>
                    <a:pt x="49092" y="1488279"/>
                  </a:lnTo>
                  <a:lnTo>
                    <a:pt x="61765" y="1534491"/>
                  </a:lnTo>
                  <a:lnTo>
                    <a:pt x="75800" y="1580027"/>
                  </a:lnTo>
                  <a:lnTo>
                    <a:pt x="91170" y="1624857"/>
                  </a:lnTo>
                  <a:lnTo>
                    <a:pt x="107847" y="1668950"/>
                  </a:lnTo>
                  <a:lnTo>
                    <a:pt x="125806" y="1712275"/>
                  </a:lnTo>
                  <a:lnTo>
                    <a:pt x="145017" y="1754803"/>
                  </a:lnTo>
                  <a:lnTo>
                    <a:pt x="160392" y="1786174"/>
                  </a:lnTo>
                </a:path>
              </a:pathLst>
            </a:custGeom>
            <a:ln w="3175">
              <a:solidFill>
                <a:srgbClr val="AAA9A8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22" name="object 622"/>
            <p:cNvSpPr/>
            <p:nvPr/>
          </p:nvSpPr>
          <p:spPr>
            <a:xfrm>
              <a:off x="3822353" y="3252003"/>
              <a:ext cx="469265" cy="1783080"/>
            </a:xfrm>
            <a:custGeom>
              <a:avLst/>
              <a:gdLst/>
              <a:ahLst/>
              <a:cxnLst/>
              <a:rect l="l" t="t" r="r" b="b"/>
              <a:pathLst>
                <a:path w="469264" h="1783079">
                  <a:moveTo>
                    <a:pt x="52289" y="693146"/>
                  </a:moveTo>
                  <a:lnTo>
                    <a:pt x="37948" y="751131"/>
                  </a:lnTo>
                  <a:lnTo>
                    <a:pt x="28072" y="798600"/>
                  </a:lnTo>
                  <a:lnTo>
                    <a:pt x="19636" y="846655"/>
                  </a:lnTo>
                  <a:lnTo>
                    <a:pt x="19549" y="847151"/>
                  </a:lnTo>
                  <a:lnTo>
                    <a:pt x="12668" y="895263"/>
                  </a:lnTo>
                  <a:lnTo>
                    <a:pt x="12584" y="895852"/>
                  </a:lnTo>
                  <a:lnTo>
                    <a:pt x="7195" y="944395"/>
                  </a:lnTo>
                  <a:lnTo>
                    <a:pt x="7119" y="945077"/>
                  </a:lnTo>
                  <a:lnTo>
                    <a:pt x="3243" y="994021"/>
                  </a:lnTo>
                  <a:lnTo>
                    <a:pt x="3182" y="994796"/>
                  </a:lnTo>
                  <a:lnTo>
                    <a:pt x="841" y="1044109"/>
                  </a:lnTo>
                  <a:lnTo>
                    <a:pt x="800" y="1044979"/>
                  </a:lnTo>
                  <a:lnTo>
                    <a:pt x="15" y="1094629"/>
                  </a:lnTo>
                  <a:lnTo>
                    <a:pt x="0" y="1095594"/>
                  </a:lnTo>
                  <a:lnTo>
                    <a:pt x="783" y="1145149"/>
                  </a:lnTo>
                  <a:lnTo>
                    <a:pt x="800" y="1146208"/>
                  </a:lnTo>
                  <a:lnTo>
                    <a:pt x="3127" y="1195238"/>
                  </a:lnTo>
                  <a:lnTo>
                    <a:pt x="3182" y="1196390"/>
                  </a:lnTo>
                  <a:lnTo>
                    <a:pt x="7000" y="1244599"/>
                  </a:lnTo>
                  <a:lnTo>
                    <a:pt x="12594" y="1295399"/>
                  </a:lnTo>
                  <a:lnTo>
                    <a:pt x="19549" y="1344032"/>
                  </a:lnTo>
                  <a:lnTo>
                    <a:pt x="27988" y="1392177"/>
                  </a:lnTo>
                  <a:lnTo>
                    <a:pt x="37872" y="1439736"/>
                  </a:lnTo>
                  <a:lnTo>
                    <a:pt x="49176" y="1486680"/>
                  </a:lnTo>
                  <a:lnTo>
                    <a:pt x="61871" y="1532976"/>
                  </a:lnTo>
                  <a:lnTo>
                    <a:pt x="75930" y="1578596"/>
                  </a:lnTo>
                  <a:lnTo>
                    <a:pt x="91327" y="1623508"/>
                  </a:lnTo>
                  <a:lnTo>
                    <a:pt x="108033" y="1667682"/>
                  </a:lnTo>
                  <a:lnTo>
                    <a:pt x="126022" y="1711087"/>
                  </a:lnTo>
                  <a:lnTo>
                    <a:pt x="145267" y="1753692"/>
                  </a:lnTo>
                  <a:lnTo>
                    <a:pt x="162645" y="1782888"/>
                  </a:lnTo>
                  <a:lnTo>
                    <a:pt x="147270" y="1751518"/>
                  </a:lnTo>
                  <a:lnTo>
                    <a:pt x="128059" y="1708990"/>
                  </a:lnTo>
                  <a:lnTo>
                    <a:pt x="110101" y="1665664"/>
                  </a:lnTo>
                  <a:lnTo>
                    <a:pt x="93423" y="1621571"/>
                  </a:lnTo>
                  <a:lnTo>
                    <a:pt x="78053" y="1576741"/>
                  </a:lnTo>
                  <a:lnTo>
                    <a:pt x="64018" y="1531205"/>
                  </a:lnTo>
                  <a:lnTo>
                    <a:pt x="51345" y="1484993"/>
                  </a:lnTo>
                  <a:lnTo>
                    <a:pt x="40061" y="1438136"/>
                  </a:lnTo>
                  <a:lnTo>
                    <a:pt x="30193" y="1390664"/>
                  </a:lnTo>
                  <a:lnTo>
                    <a:pt x="21769" y="1342608"/>
                  </a:lnTo>
                  <a:lnTo>
                    <a:pt x="14816" y="1293997"/>
                  </a:lnTo>
                  <a:lnTo>
                    <a:pt x="9360" y="1244864"/>
                  </a:lnTo>
                  <a:lnTo>
                    <a:pt x="5521" y="1196390"/>
                  </a:lnTo>
                  <a:lnTo>
                    <a:pt x="3102" y="1146208"/>
                  </a:lnTo>
                  <a:lnTo>
                    <a:pt x="2268" y="1095594"/>
                  </a:lnTo>
                  <a:lnTo>
                    <a:pt x="2253" y="1094629"/>
                  </a:lnTo>
                  <a:lnTo>
                    <a:pt x="3038" y="1044979"/>
                  </a:lnTo>
                  <a:lnTo>
                    <a:pt x="3051" y="1044109"/>
                  </a:lnTo>
                  <a:lnTo>
                    <a:pt x="5393" y="994796"/>
                  </a:lnTo>
                  <a:lnTo>
                    <a:pt x="5430" y="994021"/>
                  </a:lnTo>
                  <a:lnTo>
                    <a:pt x="9306" y="945077"/>
                  </a:lnTo>
                  <a:lnTo>
                    <a:pt x="9360" y="944395"/>
                  </a:lnTo>
                  <a:lnTo>
                    <a:pt x="14750" y="895852"/>
                  </a:lnTo>
                  <a:lnTo>
                    <a:pt x="14816" y="895263"/>
                  </a:lnTo>
                  <a:lnTo>
                    <a:pt x="21698" y="847151"/>
                  </a:lnTo>
                  <a:lnTo>
                    <a:pt x="21769" y="846655"/>
                  </a:lnTo>
                  <a:lnTo>
                    <a:pt x="30122" y="799006"/>
                  </a:lnTo>
                  <a:lnTo>
                    <a:pt x="30193" y="798600"/>
                  </a:lnTo>
                  <a:lnTo>
                    <a:pt x="39995" y="751446"/>
                  </a:lnTo>
                  <a:lnTo>
                    <a:pt x="51290" y="704502"/>
                  </a:lnTo>
                  <a:lnTo>
                    <a:pt x="53535" y="696288"/>
                  </a:lnTo>
                  <a:lnTo>
                    <a:pt x="52289" y="693146"/>
                  </a:lnTo>
                  <a:close/>
                </a:path>
                <a:path w="469264" h="1783079">
                  <a:moveTo>
                    <a:pt x="468941" y="0"/>
                  </a:moveTo>
                  <a:lnTo>
                    <a:pt x="464227" y="0"/>
                  </a:lnTo>
                  <a:lnTo>
                    <a:pt x="432039" y="38099"/>
                  </a:lnTo>
                  <a:lnTo>
                    <a:pt x="400780" y="63499"/>
                  </a:lnTo>
                  <a:lnTo>
                    <a:pt x="370477" y="101599"/>
                  </a:lnTo>
                  <a:lnTo>
                    <a:pt x="341158" y="139699"/>
                  </a:lnTo>
                  <a:lnTo>
                    <a:pt x="312849" y="165099"/>
                  </a:lnTo>
                  <a:lnTo>
                    <a:pt x="285577" y="203199"/>
                  </a:lnTo>
                  <a:lnTo>
                    <a:pt x="259371" y="241299"/>
                  </a:lnTo>
                  <a:lnTo>
                    <a:pt x="234257" y="279399"/>
                  </a:lnTo>
                  <a:lnTo>
                    <a:pt x="229023" y="292099"/>
                  </a:lnTo>
                  <a:lnTo>
                    <a:pt x="231787" y="292099"/>
                  </a:lnTo>
                  <a:lnTo>
                    <a:pt x="236105" y="279399"/>
                  </a:lnTo>
                  <a:lnTo>
                    <a:pt x="261175" y="241299"/>
                  </a:lnTo>
                  <a:lnTo>
                    <a:pt x="287336" y="203199"/>
                  </a:lnTo>
                  <a:lnTo>
                    <a:pt x="314559" y="165099"/>
                  </a:lnTo>
                  <a:lnTo>
                    <a:pt x="342819" y="139699"/>
                  </a:lnTo>
                  <a:lnTo>
                    <a:pt x="372087" y="101599"/>
                  </a:lnTo>
                  <a:lnTo>
                    <a:pt x="402336" y="63499"/>
                  </a:lnTo>
                  <a:lnTo>
                    <a:pt x="433540" y="38099"/>
                  </a:lnTo>
                  <a:lnTo>
                    <a:pt x="465671" y="12699"/>
                  </a:lnTo>
                  <a:lnTo>
                    <a:pt x="468941" y="0"/>
                  </a:lnTo>
                  <a:close/>
                </a:path>
              </a:pathLst>
            </a:custGeom>
            <a:solidFill>
              <a:srgbClr val="AAA9A8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23" name="object 623"/>
            <p:cNvSpPr/>
            <p:nvPr/>
          </p:nvSpPr>
          <p:spPr>
            <a:xfrm>
              <a:off x="3822353" y="3249916"/>
              <a:ext cx="469265" cy="1784985"/>
            </a:xfrm>
            <a:custGeom>
              <a:avLst/>
              <a:gdLst/>
              <a:ahLst/>
              <a:cxnLst/>
              <a:rect l="l" t="t" r="r" b="b"/>
              <a:pathLst>
                <a:path w="469264" h="1784985">
                  <a:moveTo>
                    <a:pt x="162645" y="1784976"/>
                  </a:moveTo>
                  <a:lnTo>
                    <a:pt x="128059" y="1711077"/>
                  </a:lnTo>
                  <a:lnTo>
                    <a:pt x="110101" y="1667752"/>
                  </a:lnTo>
                  <a:lnTo>
                    <a:pt x="93423" y="1623659"/>
                  </a:lnTo>
                  <a:lnTo>
                    <a:pt x="78053" y="1578829"/>
                  </a:lnTo>
                  <a:lnTo>
                    <a:pt x="64018" y="1533293"/>
                  </a:lnTo>
                  <a:lnTo>
                    <a:pt x="51345" y="1487081"/>
                  </a:lnTo>
                  <a:lnTo>
                    <a:pt x="40061" y="1440223"/>
                  </a:lnTo>
                  <a:lnTo>
                    <a:pt x="30193" y="1392751"/>
                  </a:lnTo>
                  <a:lnTo>
                    <a:pt x="21769" y="1344695"/>
                  </a:lnTo>
                  <a:lnTo>
                    <a:pt x="14816" y="1296085"/>
                  </a:lnTo>
                  <a:lnTo>
                    <a:pt x="9360" y="1246952"/>
                  </a:lnTo>
                  <a:lnTo>
                    <a:pt x="5430" y="1197325"/>
                  </a:lnTo>
                  <a:lnTo>
                    <a:pt x="3051" y="1147237"/>
                  </a:lnTo>
                  <a:lnTo>
                    <a:pt x="2253" y="1096716"/>
                  </a:lnTo>
                  <a:lnTo>
                    <a:pt x="3051" y="1046196"/>
                  </a:lnTo>
                  <a:lnTo>
                    <a:pt x="5430" y="996108"/>
                  </a:lnTo>
                  <a:lnTo>
                    <a:pt x="9360" y="946483"/>
                  </a:lnTo>
                  <a:lnTo>
                    <a:pt x="14816" y="897351"/>
                  </a:lnTo>
                  <a:lnTo>
                    <a:pt x="21769" y="848742"/>
                  </a:lnTo>
                  <a:lnTo>
                    <a:pt x="30193" y="800688"/>
                  </a:lnTo>
                  <a:lnTo>
                    <a:pt x="40061" y="753218"/>
                  </a:lnTo>
                  <a:lnTo>
                    <a:pt x="51345" y="706363"/>
                  </a:lnTo>
                  <a:lnTo>
                    <a:pt x="53535" y="698376"/>
                  </a:lnTo>
                </a:path>
                <a:path w="469264" h="1784985">
                  <a:moveTo>
                    <a:pt x="231787" y="285389"/>
                  </a:moveTo>
                  <a:lnTo>
                    <a:pt x="261175" y="240276"/>
                  </a:lnTo>
                  <a:lnTo>
                    <a:pt x="287336" y="203180"/>
                  </a:lnTo>
                  <a:lnTo>
                    <a:pt x="314559" y="167095"/>
                  </a:lnTo>
                  <a:lnTo>
                    <a:pt x="342819" y="132052"/>
                  </a:lnTo>
                  <a:lnTo>
                    <a:pt x="372087" y="98082"/>
                  </a:lnTo>
                  <a:lnTo>
                    <a:pt x="402336" y="65214"/>
                  </a:lnTo>
                  <a:lnTo>
                    <a:pt x="433540" y="33479"/>
                  </a:lnTo>
                  <a:lnTo>
                    <a:pt x="465671" y="2908"/>
                  </a:lnTo>
                  <a:lnTo>
                    <a:pt x="468941" y="0"/>
                  </a:lnTo>
                </a:path>
                <a:path w="469264" h="1784985">
                  <a:moveTo>
                    <a:pt x="464914" y="1155"/>
                  </a:moveTo>
                  <a:lnTo>
                    <a:pt x="432039" y="32398"/>
                  </a:lnTo>
                  <a:lnTo>
                    <a:pt x="400780" y="64195"/>
                  </a:lnTo>
                  <a:lnTo>
                    <a:pt x="370477" y="97128"/>
                  </a:lnTo>
                  <a:lnTo>
                    <a:pt x="341158" y="131165"/>
                  </a:lnTo>
                  <a:lnTo>
                    <a:pt x="312849" y="166277"/>
                  </a:lnTo>
                  <a:lnTo>
                    <a:pt x="285577" y="202432"/>
                  </a:lnTo>
                  <a:lnTo>
                    <a:pt x="259371" y="239601"/>
                  </a:lnTo>
                  <a:lnTo>
                    <a:pt x="234257" y="277752"/>
                  </a:lnTo>
                  <a:lnTo>
                    <a:pt x="229023" y="286282"/>
                  </a:lnTo>
                </a:path>
                <a:path w="469264" h="1784985">
                  <a:moveTo>
                    <a:pt x="52289" y="695234"/>
                  </a:moveTo>
                  <a:lnTo>
                    <a:pt x="37872" y="753533"/>
                  </a:lnTo>
                  <a:lnTo>
                    <a:pt x="27988" y="801093"/>
                  </a:lnTo>
                  <a:lnTo>
                    <a:pt x="19549" y="849239"/>
                  </a:lnTo>
                  <a:lnTo>
                    <a:pt x="12584" y="897940"/>
                  </a:lnTo>
                  <a:lnTo>
                    <a:pt x="7119" y="947165"/>
                  </a:lnTo>
                  <a:lnTo>
                    <a:pt x="3182" y="996884"/>
                  </a:lnTo>
                  <a:lnTo>
                    <a:pt x="800" y="1047066"/>
                  </a:lnTo>
                  <a:lnTo>
                    <a:pt x="0" y="1097681"/>
                  </a:lnTo>
                  <a:lnTo>
                    <a:pt x="800" y="1148296"/>
                  </a:lnTo>
                  <a:lnTo>
                    <a:pt x="3182" y="1198477"/>
                  </a:lnTo>
                  <a:lnTo>
                    <a:pt x="7119" y="1248195"/>
                  </a:lnTo>
                  <a:lnTo>
                    <a:pt x="12584" y="1297420"/>
                  </a:lnTo>
                  <a:lnTo>
                    <a:pt x="19549" y="1346120"/>
                  </a:lnTo>
                  <a:lnTo>
                    <a:pt x="27988" y="1394264"/>
                  </a:lnTo>
                  <a:lnTo>
                    <a:pt x="37872" y="1441824"/>
                  </a:lnTo>
                  <a:lnTo>
                    <a:pt x="49176" y="1488767"/>
                  </a:lnTo>
                  <a:lnTo>
                    <a:pt x="61871" y="1535064"/>
                  </a:lnTo>
                  <a:lnTo>
                    <a:pt x="75930" y="1580684"/>
                  </a:lnTo>
                  <a:lnTo>
                    <a:pt x="91327" y="1625596"/>
                  </a:lnTo>
                  <a:lnTo>
                    <a:pt x="108033" y="1669769"/>
                  </a:lnTo>
                  <a:lnTo>
                    <a:pt x="126022" y="1713174"/>
                  </a:lnTo>
                  <a:lnTo>
                    <a:pt x="145267" y="1755780"/>
                  </a:lnTo>
                  <a:lnTo>
                    <a:pt x="157886" y="1781528"/>
                  </a:lnTo>
                </a:path>
              </a:pathLst>
            </a:custGeom>
            <a:ln w="3175">
              <a:solidFill>
                <a:srgbClr val="AAA9A8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24" name="object 624"/>
            <p:cNvSpPr/>
            <p:nvPr/>
          </p:nvSpPr>
          <p:spPr>
            <a:xfrm>
              <a:off x="3819928" y="3252003"/>
              <a:ext cx="508634" cy="1779905"/>
            </a:xfrm>
            <a:custGeom>
              <a:avLst/>
              <a:gdLst/>
              <a:ahLst/>
              <a:cxnLst/>
              <a:rect l="l" t="t" r="r" b="b"/>
              <a:pathLst>
                <a:path w="508635" h="1779904">
                  <a:moveTo>
                    <a:pt x="53370" y="689755"/>
                  </a:moveTo>
                  <a:lnTo>
                    <a:pt x="38016" y="751446"/>
                  </a:lnTo>
                  <a:lnTo>
                    <a:pt x="28122" y="799006"/>
                  </a:lnTo>
                  <a:lnTo>
                    <a:pt x="19671" y="847151"/>
                  </a:lnTo>
                  <a:lnTo>
                    <a:pt x="12690" y="895852"/>
                  </a:lnTo>
                  <a:lnTo>
                    <a:pt x="7207" y="945077"/>
                  </a:lnTo>
                  <a:lnTo>
                    <a:pt x="3249" y="994796"/>
                  </a:lnTo>
                  <a:lnTo>
                    <a:pt x="842" y="1044979"/>
                  </a:lnTo>
                  <a:lnTo>
                    <a:pt x="15" y="1095594"/>
                  </a:lnTo>
                  <a:lnTo>
                    <a:pt x="0" y="1096559"/>
                  </a:lnTo>
                  <a:lnTo>
                    <a:pt x="784" y="1146208"/>
                  </a:lnTo>
                  <a:lnTo>
                    <a:pt x="801" y="1147267"/>
                  </a:lnTo>
                  <a:lnTo>
                    <a:pt x="3133" y="1196390"/>
                  </a:lnTo>
                  <a:lnTo>
                    <a:pt x="3187" y="1197542"/>
                  </a:lnTo>
                  <a:lnTo>
                    <a:pt x="6913" y="1244599"/>
                  </a:lnTo>
                  <a:lnTo>
                    <a:pt x="7033" y="1246108"/>
                  </a:lnTo>
                  <a:lnTo>
                    <a:pt x="7131" y="1247354"/>
                  </a:lnTo>
                  <a:lnTo>
                    <a:pt x="12605" y="1296670"/>
                  </a:lnTo>
                  <a:lnTo>
                    <a:pt x="19583" y="1345462"/>
                  </a:lnTo>
                  <a:lnTo>
                    <a:pt x="28036" y="1393698"/>
                  </a:lnTo>
                  <a:lnTo>
                    <a:pt x="37938" y="1441347"/>
                  </a:lnTo>
                  <a:lnTo>
                    <a:pt x="49261" y="1488380"/>
                  </a:lnTo>
                  <a:lnTo>
                    <a:pt x="61978" y="1534765"/>
                  </a:lnTo>
                  <a:lnTo>
                    <a:pt x="76062" y="1580472"/>
                  </a:lnTo>
                  <a:lnTo>
                    <a:pt x="91486" y="1625470"/>
                  </a:lnTo>
                  <a:lnTo>
                    <a:pt x="108222" y="1669728"/>
                  </a:lnTo>
                  <a:lnTo>
                    <a:pt x="126243" y="1713217"/>
                  </a:lnTo>
                  <a:lnTo>
                    <a:pt x="145522" y="1755904"/>
                  </a:lnTo>
                  <a:lnTo>
                    <a:pt x="160311" y="1779441"/>
                  </a:lnTo>
                  <a:lnTo>
                    <a:pt x="147692" y="1753692"/>
                  </a:lnTo>
                  <a:lnTo>
                    <a:pt x="128447" y="1711087"/>
                  </a:lnTo>
                  <a:lnTo>
                    <a:pt x="110458" y="1667682"/>
                  </a:lnTo>
                  <a:lnTo>
                    <a:pt x="93752" y="1623508"/>
                  </a:lnTo>
                  <a:lnTo>
                    <a:pt x="78355" y="1578596"/>
                  </a:lnTo>
                  <a:lnTo>
                    <a:pt x="64296" y="1532976"/>
                  </a:lnTo>
                  <a:lnTo>
                    <a:pt x="51601" y="1486680"/>
                  </a:lnTo>
                  <a:lnTo>
                    <a:pt x="40297" y="1439736"/>
                  </a:lnTo>
                  <a:lnTo>
                    <a:pt x="30413" y="1392177"/>
                  </a:lnTo>
                  <a:lnTo>
                    <a:pt x="21974" y="1344032"/>
                  </a:lnTo>
                  <a:lnTo>
                    <a:pt x="15018" y="1295399"/>
                  </a:lnTo>
                  <a:lnTo>
                    <a:pt x="9544" y="1246108"/>
                  </a:lnTo>
                  <a:lnTo>
                    <a:pt x="5698" y="1197542"/>
                  </a:lnTo>
                  <a:lnTo>
                    <a:pt x="5607" y="1196390"/>
                  </a:lnTo>
                  <a:lnTo>
                    <a:pt x="3275" y="1147267"/>
                  </a:lnTo>
                  <a:lnTo>
                    <a:pt x="3224" y="1146208"/>
                  </a:lnTo>
                  <a:lnTo>
                    <a:pt x="2440" y="1096559"/>
                  </a:lnTo>
                  <a:lnTo>
                    <a:pt x="2424" y="1095594"/>
                  </a:lnTo>
                  <a:lnTo>
                    <a:pt x="3211" y="1045849"/>
                  </a:lnTo>
                  <a:lnTo>
                    <a:pt x="3224" y="1044979"/>
                  </a:lnTo>
                  <a:lnTo>
                    <a:pt x="5570" y="995573"/>
                  </a:lnTo>
                  <a:lnTo>
                    <a:pt x="5607" y="994796"/>
                  </a:lnTo>
                  <a:lnTo>
                    <a:pt x="9490" y="945761"/>
                  </a:lnTo>
                  <a:lnTo>
                    <a:pt x="9544" y="945077"/>
                  </a:lnTo>
                  <a:lnTo>
                    <a:pt x="14943" y="896445"/>
                  </a:lnTo>
                  <a:lnTo>
                    <a:pt x="15009" y="895852"/>
                  </a:lnTo>
                  <a:lnTo>
                    <a:pt x="21902" y="847654"/>
                  </a:lnTo>
                  <a:lnTo>
                    <a:pt x="21974" y="847151"/>
                  </a:lnTo>
                  <a:lnTo>
                    <a:pt x="30340" y="799419"/>
                  </a:lnTo>
                  <a:lnTo>
                    <a:pt x="30413" y="799006"/>
                  </a:lnTo>
                  <a:lnTo>
                    <a:pt x="40229" y="751771"/>
                  </a:lnTo>
                  <a:lnTo>
                    <a:pt x="51543" y="704741"/>
                  </a:lnTo>
                  <a:lnTo>
                    <a:pt x="54714" y="693146"/>
                  </a:lnTo>
                  <a:lnTo>
                    <a:pt x="53370" y="689755"/>
                  </a:lnTo>
                  <a:close/>
                </a:path>
                <a:path w="508635" h="1779904">
                  <a:moveTo>
                    <a:pt x="438316" y="33540"/>
                  </a:moveTo>
                  <a:lnTo>
                    <a:pt x="432819" y="38099"/>
                  </a:lnTo>
                  <a:lnTo>
                    <a:pt x="401502" y="63499"/>
                  </a:lnTo>
                  <a:lnTo>
                    <a:pt x="371143" y="101599"/>
                  </a:lnTo>
                  <a:lnTo>
                    <a:pt x="341769" y="139699"/>
                  </a:lnTo>
                  <a:lnTo>
                    <a:pt x="313407" y="165099"/>
                  </a:lnTo>
                  <a:lnTo>
                    <a:pt x="286086" y="203199"/>
                  </a:lnTo>
                  <a:lnTo>
                    <a:pt x="259832" y="241299"/>
                  </a:lnTo>
                  <a:lnTo>
                    <a:pt x="234672" y="279399"/>
                  </a:lnTo>
                  <a:lnTo>
                    <a:pt x="228525" y="292099"/>
                  </a:lnTo>
                  <a:lnTo>
                    <a:pt x="231447" y="292099"/>
                  </a:lnTo>
                  <a:lnTo>
                    <a:pt x="236682" y="279399"/>
                  </a:lnTo>
                  <a:lnTo>
                    <a:pt x="261796" y="241299"/>
                  </a:lnTo>
                  <a:lnTo>
                    <a:pt x="288002" y="203199"/>
                  </a:lnTo>
                  <a:lnTo>
                    <a:pt x="315273" y="165099"/>
                  </a:lnTo>
                  <a:lnTo>
                    <a:pt x="343583" y="139699"/>
                  </a:lnTo>
                  <a:lnTo>
                    <a:pt x="372902" y="101599"/>
                  </a:lnTo>
                  <a:lnTo>
                    <a:pt x="403205" y="63499"/>
                  </a:lnTo>
                  <a:lnTo>
                    <a:pt x="434464" y="38099"/>
                  </a:lnTo>
                  <a:lnTo>
                    <a:pt x="438316" y="33540"/>
                  </a:lnTo>
                  <a:close/>
                </a:path>
                <a:path w="508635" h="1779904">
                  <a:moveTo>
                    <a:pt x="508344" y="0"/>
                  </a:moveTo>
                  <a:lnTo>
                    <a:pt x="466652" y="0"/>
                  </a:lnTo>
                  <a:lnTo>
                    <a:pt x="438316" y="33540"/>
                  </a:lnTo>
                  <a:lnTo>
                    <a:pt x="463442" y="12699"/>
                  </a:lnTo>
                  <a:lnTo>
                    <a:pt x="508344" y="0"/>
                  </a:lnTo>
                  <a:close/>
                </a:path>
              </a:pathLst>
            </a:custGeom>
            <a:solidFill>
              <a:srgbClr val="AAA9A8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25" name="object 625"/>
            <p:cNvSpPr/>
            <p:nvPr/>
          </p:nvSpPr>
          <p:spPr>
            <a:xfrm>
              <a:off x="3819928" y="3251071"/>
              <a:ext cx="467359" cy="1780539"/>
            </a:xfrm>
            <a:custGeom>
              <a:avLst/>
              <a:gdLst/>
              <a:ahLst/>
              <a:cxnLst/>
              <a:rect l="l" t="t" r="r" b="b"/>
              <a:pathLst>
                <a:path w="467360" h="1780539">
                  <a:moveTo>
                    <a:pt x="160311" y="1780372"/>
                  </a:moveTo>
                  <a:lnTo>
                    <a:pt x="128447" y="1712018"/>
                  </a:lnTo>
                  <a:lnTo>
                    <a:pt x="110458" y="1668613"/>
                  </a:lnTo>
                  <a:lnTo>
                    <a:pt x="93752" y="1624440"/>
                  </a:lnTo>
                  <a:lnTo>
                    <a:pt x="78355" y="1579528"/>
                  </a:lnTo>
                  <a:lnTo>
                    <a:pt x="64296" y="1533908"/>
                  </a:lnTo>
                  <a:lnTo>
                    <a:pt x="51601" y="1487611"/>
                  </a:lnTo>
                  <a:lnTo>
                    <a:pt x="40297" y="1440668"/>
                  </a:lnTo>
                  <a:lnTo>
                    <a:pt x="30413" y="1393109"/>
                  </a:lnTo>
                  <a:lnTo>
                    <a:pt x="21974" y="1344964"/>
                  </a:lnTo>
                  <a:lnTo>
                    <a:pt x="15009" y="1296264"/>
                  </a:lnTo>
                  <a:lnTo>
                    <a:pt x="9544" y="1247039"/>
                  </a:lnTo>
                  <a:lnTo>
                    <a:pt x="5607" y="1197321"/>
                  </a:lnTo>
                  <a:lnTo>
                    <a:pt x="3224" y="1147140"/>
                  </a:lnTo>
                  <a:lnTo>
                    <a:pt x="2424" y="1096525"/>
                  </a:lnTo>
                  <a:lnTo>
                    <a:pt x="3224" y="1045910"/>
                  </a:lnTo>
                  <a:lnTo>
                    <a:pt x="5607" y="995728"/>
                  </a:lnTo>
                  <a:lnTo>
                    <a:pt x="9544" y="946009"/>
                  </a:lnTo>
                  <a:lnTo>
                    <a:pt x="15009" y="896784"/>
                  </a:lnTo>
                  <a:lnTo>
                    <a:pt x="21974" y="848083"/>
                  </a:lnTo>
                  <a:lnTo>
                    <a:pt x="30413" y="799938"/>
                  </a:lnTo>
                  <a:lnTo>
                    <a:pt x="40297" y="752377"/>
                  </a:lnTo>
                  <a:lnTo>
                    <a:pt x="51601" y="705433"/>
                  </a:lnTo>
                  <a:lnTo>
                    <a:pt x="54714" y="694078"/>
                  </a:lnTo>
                </a:path>
                <a:path w="467360" h="1780539">
                  <a:moveTo>
                    <a:pt x="231447" y="285127"/>
                  </a:moveTo>
                  <a:lnTo>
                    <a:pt x="261796" y="238445"/>
                  </a:lnTo>
                  <a:lnTo>
                    <a:pt x="288002" y="201276"/>
                  </a:lnTo>
                  <a:lnTo>
                    <a:pt x="315273" y="165121"/>
                  </a:lnTo>
                  <a:lnTo>
                    <a:pt x="343583" y="130009"/>
                  </a:lnTo>
                  <a:lnTo>
                    <a:pt x="372902" y="95972"/>
                  </a:lnTo>
                  <a:lnTo>
                    <a:pt x="403205" y="63039"/>
                  </a:lnTo>
                  <a:lnTo>
                    <a:pt x="434464" y="31242"/>
                  </a:lnTo>
                  <a:lnTo>
                    <a:pt x="466652" y="610"/>
                  </a:lnTo>
                  <a:lnTo>
                    <a:pt x="467339" y="0"/>
                  </a:lnTo>
                </a:path>
                <a:path w="467360" h="1780539">
                  <a:moveTo>
                    <a:pt x="463442" y="1118"/>
                  </a:moveTo>
                  <a:lnTo>
                    <a:pt x="432819" y="30257"/>
                  </a:lnTo>
                  <a:lnTo>
                    <a:pt x="401502" y="62112"/>
                  </a:lnTo>
                  <a:lnTo>
                    <a:pt x="371143" y="95103"/>
                  </a:lnTo>
                  <a:lnTo>
                    <a:pt x="341769" y="129202"/>
                  </a:lnTo>
                  <a:lnTo>
                    <a:pt x="313407" y="164377"/>
                  </a:lnTo>
                  <a:lnTo>
                    <a:pt x="286086" y="200597"/>
                  </a:lnTo>
                  <a:lnTo>
                    <a:pt x="259832" y="237833"/>
                  </a:lnTo>
                  <a:lnTo>
                    <a:pt x="234672" y="276053"/>
                  </a:lnTo>
                  <a:lnTo>
                    <a:pt x="228525" y="286071"/>
                  </a:lnTo>
                </a:path>
                <a:path w="467360" h="1780539">
                  <a:moveTo>
                    <a:pt x="53370" y="690687"/>
                  </a:moveTo>
                  <a:lnTo>
                    <a:pt x="37938" y="752703"/>
                  </a:lnTo>
                  <a:lnTo>
                    <a:pt x="28036" y="800351"/>
                  </a:lnTo>
                  <a:lnTo>
                    <a:pt x="19583" y="848586"/>
                  </a:lnTo>
                  <a:lnTo>
                    <a:pt x="12605" y="897377"/>
                  </a:lnTo>
                  <a:lnTo>
                    <a:pt x="7131" y="946693"/>
                  </a:lnTo>
                  <a:lnTo>
                    <a:pt x="3187" y="996505"/>
                  </a:lnTo>
                  <a:lnTo>
                    <a:pt x="801" y="1046781"/>
                  </a:lnTo>
                  <a:lnTo>
                    <a:pt x="0" y="1097490"/>
                  </a:lnTo>
                  <a:lnTo>
                    <a:pt x="801" y="1148199"/>
                  </a:lnTo>
                  <a:lnTo>
                    <a:pt x="3187" y="1198474"/>
                  </a:lnTo>
                  <a:lnTo>
                    <a:pt x="7131" y="1248285"/>
                  </a:lnTo>
                  <a:lnTo>
                    <a:pt x="12605" y="1297602"/>
                  </a:lnTo>
                  <a:lnTo>
                    <a:pt x="19583" y="1346394"/>
                  </a:lnTo>
                  <a:lnTo>
                    <a:pt x="28036" y="1394630"/>
                  </a:lnTo>
                  <a:lnTo>
                    <a:pt x="37938" y="1442279"/>
                  </a:lnTo>
                  <a:lnTo>
                    <a:pt x="49261" y="1489312"/>
                  </a:lnTo>
                  <a:lnTo>
                    <a:pt x="61978" y="1535697"/>
                  </a:lnTo>
                  <a:lnTo>
                    <a:pt x="76062" y="1581404"/>
                  </a:lnTo>
                  <a:lnTo>
                    <a:pt x="91486" y="1626401"/>
                  </a:lnTo>
                  <a:lnTo>
                    <a:pt x="108222" y="1670660"/>
                  </a:lnTo>
                  <a:lnTo>
                    <a:pt x="126243" y="1714148"/>
                  </a:lnTo>
                  <a:lnTo>
                    <a:pt x="145522" y="1756836"/>
                  </a:lnTo>
                  <a:lnTo>
                    <a:pt x="155182" y="1776550"/>
                  </a:lnTo>
                </a:path>
              </a:pathLst>
            </a:custGeom>
            <a:ln w="3175">
              <a:solidFill>
                <a:srgbClr val="AAA9A8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26" name="object 626"/>
            <p:cNvSpPr/>
            <p:nvPr/>
          </p:nvSpPr>
          <p:spPr>
            <a:xfrm>
              <a:off x="3817525" y="3252003"/>
              <a:ext cx="511175" cy="1776095"/>
            </a:xfrm>
            <a:custGeom>
              <a:avLst/>
              <a:gdLst/>
              <a:ahLst/>
              <a:cxnLst/>
              <a:rect l="l" t="t" r="r" b="b"/>
              <a:pathLst>
                <a:path w="511175" h="1776095">
                  <a:moveTo>
                    <a:pt x="54447" y="686412"/>
                  </a:moveTo>
                  <a:lnTo>
                    <a:pt x="38090" y="751771"/>
                  </a:lnTo>
                  <a:lnTo>
                    <a:pt x="28177" y="799419"/>
                  </a:lnTo>
                  <a:lnTo>
                    <a:pt x="19709" y="847654"/>
                  </a:lnTo>
                  <a:lnTo>
                    <a:pt x="12715" y="896445"/>
                  </a:lnTo>
                  <a:lnTo>
                    <a:pt x="12630" y="897039"/>
                  </a:lnTo>
                  <a:lnTo>
                    <a:pt x="7221" y="945761"/>
                  </a:lnTo>
                  <a:lnTo>
                    <a:pt x="7145" y="946448"/>
                  </a:lnTo>
                  <a:lnTo>
                    <a:pt x="3255" y="995573"/>
                  </a:lnTo>
                  <a:lnTo>
                    <a:pt x="3194" y="996351"/>
                  </a:lnTo>
                  <a:lnTo>
                    <a:pt x="844" y="1045849"/>
                  </a:lnTo>
                  <a:lnTo>
                    <a:pt x="803" y="1046720"/>
                  </a:lnTo>
                  <a:lnTo>
                    <a:pt x="15" y="1096559"/>
                  </a:lnTo>
                  <a:lnTo>
                    <a:pt x="0" y="1097524"/>
                  </a:lnTo>
                  <a:lnTo>
                    <a:pt x="786" y="1147267"/>
                  </a:lnTo>
                  <a:lnTo>
                    <a:pt x="3139" y="1197542"/>
                  </a:lnTo>
                  <a:lnTo>
                    <a:pt x="7047" y="1247354"/>
                  </a:lnTo>
                  <a:lnTo>
                    <a:pt x="7145" y="1248597"/>
                  </a:lnTo>
                  <a:lnTo>
                    <a:pt x="12630" y="1298005"/>
                  </a:lnTo>
                  <a:lnTo>
                    <a:pt x="19417" y="1345462"/>
                  </a:lnTo>
                  <a:lnTo>
                    <a:pt x="19523" y="1346199"/>
                  </a:lnTo>
                  <a:lnTo>
                    <a:pt x="28091" y="1395211"/>
                  </a:lnTo>
                  <a:lnTo>
                    <a:pt x="38012" y="1442948"/>
                  </a:lnTo>
                  <a:lnTo>
                    <a:pt x="49357" y="1490067"/>
                  </a:lnTo>
                  <a:lnTo>
                    <a:pt x="62099" y="1536536"/>
                  </a:lnTo>
                  <a:lnTo>
                    <a:pt x="76211" y="1582327"/>
                  </a:lnTo>
                  <a:lnTo>
                    <a:pt x="91664" y="1627407"/>
                  </a:lnTo>
                  <a:lnTo>
                    <a:pt x="108433" y="1671746"/>
                  </a:lnTo>
                  <a:lnTo>
                    <a:pt x="126489" y="1715313"/>
                  </a:lnTo>
                  <a:lnTo>
                    <a:pt x="145806" y="1758079"/>
                  </a:lnTo>
                  <a:lnTo>
                    <a:pt x="157586" y="1775619"/>
                  </a:lnTo>
                  <a:lnTo>
                    <a:pt x="147926" y="1755904"/>
                  </a:lnTo>
                  <a:lnTo>
                    <a:pt x="128647" y="1713217"/>
                  </a:lnTo>
                  <a:lnTo>
                    <a:pt x="110625" y="1669728"/>
                  </a:lnTo>
                  <a:lnTo>
                    <a:pt x="93938" y="1625599"/>
                  </a:lnTo>
                  <a:lnTo>
                    <a:pt x="78466" y="1580472"/>
                  </a:lnTo>
                  <a:lnTo>
                    <a:pt x="64381" y="1534765"/>
                  </a:lnTo>
                  <a:lnTo>
                    <a:pt x="51664" y="1488380"/>
                  </a:lnTo>
                  <a:lnTo>
                    <a:pt x="40341" y="1441347"/>
                  </a:lnTo>
                  <a:lnTo>
                    <a:pt x="30439" y="1393698"/>
                  </a:lnTo>
                  <a:lnTo>
                    <a:pt x="21986" y="1345462"/>
                  </a:lnTo>
                  <a:lnTo>
                    <a:pt x="15009" y="1296670"/>
                  </a:lnTo>
                  <a:lnTo>
                    <a:pt x="9535" y="1247354"/>
                  </a:lnTo>
                  <a:lnTo>
                    <a:pt x="5682" y="1198694"/>
                  </a:lnTo>
                  <a:lnTo>
                    <a:pt x="5591" y="1197542"/>
                  </a:lnTo>
                  <a:lnTo>
                    <a:pt x="3255" y="1148326"/>
                  </a:lnTo>
                  <a:lnTo>
                    <a:pt x="3204" y="1147267"/>
                  </a:lnTo>
                  <a:lnTo>
                    <a:pt x="2418" y="1097524"/>
                  </a:lnTo>
                  <a:lnTo>
                    <a:pt x="2403" y="1096559"/>
                  </a:lnTo>
                  <a:lnTo>
                    <a:pt x="3191" y="1046720"/>
                  </a:lnTo>
                  <a:lnTo>
                    <a:pt x="5554" y="996351"/>
                  </a:lnTo>
                  <a:lnTo>
                    <a:pt x="9480" y="946448"/>
                  </a:lnTo>
                  <a:lnTo>
                    <a:pt x="14943" y="897039"/>
                  </a:lnTo>
                  <a:lnTo>
                    <a:pt x="21914" y="848157"/>
                  </a:lnTo>
                  <a:lnTo>
                    <a:pt x="21986" y="847654"/>
                  </a:lnTo>
                  <a:lnTo>
                    <a:pt x="30367" y="799832"/>
                  </a:lnTo>
                  <a:lnTo>
                    <a:pt x="40274" y="752095"/>
                  </a:lnTo>
                  <a:lnTo>
                    <a:pt x="51608" y="704976"/>
                  </a:lnTo>
                  <a:lnTo>
                    <a:pt x="55773" y="689755"/>
                  </a:lnTo>
                  <a:lnTo>
                    <a:pt x="54447" y="686412"/>
                  </a:lnTo>
                  <a:close/>
                </a:path>
                <a:path w="511175" h="1776095">
                  <a:moveTo>
                    <a:pt x="510747" y="0"/>
                  </a:moveTo>
                  <a:lnTo>
                    <a:pt x="462003" y="12699"/>
                  </a:lnTo>
                  <a:lnTo>
                    <a:pt x="433656" y="38099"/>
                  </a:lnTo>
                  <a:lnTo>
                    <a:pt x="402279" y="63499"/>
                  </a:lnTo>
                  <a:lnTo>
                    <a:pt x="371861" y="101599"/>
                  </a:lnTo>
                  <a:lnTo>
                    <a:pt x="342431" y="139699"/>
                  </a:lnTo>
                  <a:lnTo>
                    <a:pt x="314015" y="165099"/>
                  </a:lnTo>
                  <a:lnTo>
                    <a:pt x="286641" y="203199"/>
                  </a:lnTo>
                  <a:lnTo>
                    <a:pt x="260337" y="241299"/>
                  </a:lnTo>
                  <a:lnTo>
                    <a:pt x="235128" y="279399"/>
                  </a:lnTo>
                  <a:lnTo>
                    <a:pt x="228052" y="292099"/>
                  </a:lnTo>
                  <a:lnTo>
                    <a:pt x="230928" y="292099"/>
                  </a:lnTo>
                  <a:lnTo>
                    <a:pt x="237076" y="279399"/>
                  </a:lnTo>
                  <a:lnTo>
                    <a:pt x="262235" y="241299"/>
                  </a:lnTo>
                  <a:lnTo>
                    <a:pt x="288490" y="203199"/>
                  </a:lnTo>
                  <a:lnTo>
                    <a:pt x="315811" y="165099"/>
                  </a:lnTo>
                  <a:lnTo>
                    <a:pt x="344172" y="139699"/>
                  </a:lnTo>
                  <a:lnTo>
                    <a:pt x="373546" y="101599"/>
                  </a:lnTo>
                  <a:lnTo>
                    <a:pt x="403905" y="63499"/>
                  </a:lnTo>
                  <a:lnTo>
                    <a:pt x="435223" y="38099"/>
                  </a:lnTo>
                  <a:lnTo>
                    <a:pt x="465845" y="12699"/>
                  </a:lnTo>
                  <a:lnTo>
                    <a:pt x="510747" y="0"/>
                  </a:lnTo>
                  <a:close/>
                </a:path>
              </a:pathLst>
            </a:custGeom>
            <a:solidFill>
              <a:srgbClr val="AAA9A8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27" name="object 627"/>
            <p:cNvSpPr/>
            <p:nvPr/>
          </p:nvSpPr>
          <p:spPr>
            <a:xfrm>
              <a:off x="3817525" y="3252190"/>
              <a:ext cx="466090" cy="1775460"/>
            </a:xfrm>
            <a:custGeom>
              <a:avLst/>
              <a:gdLst/>
              <a:ahLst/>
              <a:cxnLst/>
              <a:rect l="l" t="t" r="r" b="b"/>
              <a:pathLst>
                <a:path w="466089" h="1775460">
                  <a:moveTo>
                    <a:pt x="157586" y="1775432"/>
                  </a:moveTo>
                  <a:lnTo>
                    <a:pt x="128647" y="1713030"/>
                  </a:lnTo>
                  <a:lnTo>
                    <a:pt x="110625" y="1669542"/>
                  </a:lnTo>
                  <a:lnTo>
                    <a:pt x="93889" y="1625283"/>
                  </a:lnTo>
                  <a:lnTo>
                    <a:pt x="78466" y="1580285"/>
                  </a:lnTo>
                  <a:lnTo>
                    <a:pt x="64381" y="1534578"/>
                  </a:lnTo>
                  <a:lnTo>
                    <a:pt x="51664" y="1488193"/>
                  </a:lnTo>
                  <a:lnTo>
                    <a:pt x="40341" y="1441161"/>
                  </a:lnTo>
                  <a:lnTo>
                    <a:pt x="30439" y="1393511"/>
                  </a:lnTo>
                  <a:lnTo>
                    <a:pt x="21986" y="1345275"/>
                  </a:lnTo>
                  <a:lnTo>
                    <a:pt x="15009" y="1296484"/>
                  </a:lnTo>
                  <a:lnTo>
                    <a:pt x="9535" y="1247167"/>
                  </a:lnTo>
                  <a:lnTo>
                    <a:pt x="5591" y="1197356"/>
                  </a:lnTo>
                  <a:lnTo>
                    <a:pt x="3204" y="1147080"/>
                  </a:lnTo>
                  <a:lnTo>
                    <a:pt x="2403" y="1096372"/>
                  </a:lnTo>
                  <a:lnTo>
                    <a:pt x="3204" y="1045662"/>
                  </a:lnTo>
                  <a:lnTo>
                    <a:pt x="5591" y="995386"/>
                  </a:lnTo>
                  <a:lnTo>
                    <a:pt x="9535" y="945575"/>
                  </a:lnTo>
                  <a:lnTo>
                    <a:pt x="15009" y="896258"/>
                  </a:lnTo>
                  <a:lnTo>
                    <a:pt x="21986" y="847467"/>
                  </a:lnTo>
                  <a:lnTo>
                    <a:pt x="30439" y="799233"/>
                  </a:lnTo>
                  <a:lnTo>
                    <a:pt x="40341" y="751585"/>
                  </a:lnTo>
                  <a:lnTo>
                    <a:pt x="51664" y="704554"/>
                  </a:lnTo>
                  <a:lnTo>
                    <a:pt x="55773" y="689568"/>
                  </a:lnTo>
                </a:path>
                <a:path w="466089" h="1775460">
                  <a:moveTo>
                    <a:pt x="230928" y="284953"/>
                  </a:moveTo>
                  <a:lnTo>
                    <a:pt x="262235" y="236715"/>
                  </a:lnTo>
                  <a:lnTo>
                    <a:pt x="288490" y="199479"/>
                  </a:lnTo>
                  <a:lnTo>
                    <a:pt x="315811" y="163258"/>
                  </a:lnTo>
                  <a:lnTo>
                    <a:pt x="344172" y="128084"/>
                  </a:lnTo>
                  <a:lnTo>
                    <a:pt x="373546" y="93985"/>
                  </a:lnTo>
                  <a:lnTo>
                    <a:pt x="403905" y="60993"/>
                  </a:lnTo>
                  <a:lnTo>
                    <a:pt x="435223" y="29139"/>
                  </a:lnTo>
                  <a:lnTo>
                    <a:pt x="465845" y="0"/>
                  </a:lnTo>
                </a:path>
                <a:path w="466089" h="1775460">
                  <a:moveTo>
                    <a:pt x="462003" y="1102"/>
                  </a:moveTo>
                  <a:lnTo>
                    <a:pt x="433656" y="28077"/>
                  </a:lnTo>
                  <a:lnTo>
                    <a:pt x="402279" y="59993"/>
                  </a:lnTo>
                  <a:lnTo>
                    <a:pt x="371861" y="93050"/>
                  </a:lnTo>
                  <a:lnTo>
                    <a:pt x="342431" y="127215"/>
                  </a:lnTo>
                  <a:lnTo>
                    <a:pt x="314015" y="162458"/>
                  </a:lnTo>
                  <a:lnTo>
                    <a:pt x="286641" y="198749"/>
                  </a:lnTo>
                  <a:lnTo>
                    <a:pt x="260337" y="236056"/>
                  </a:lnTo>
                  <a:lnTo>
                    <a:pt x="235128" y="274351"/>
                  </a:lnTo>
                  <a:lnTo>
                    <a:pt x="228052" y="285883"/>
                  </a:lnTo>
                </a:path>
                <a:path w="466089" h="1775460">
                  <a:moveTo>
                    <a:pt x="54447" y="686225"/>
                  </a:moveTo>
                  <a:lnTo>
                    <a:pt x="38012" y="751908"/>
                  </a:lnTo>
                  <a:lnTo>
                    <a:pt x="28091" y="799646"/>
                  </a:lnTo>
                  <a:lnTo>
                    <a:pt x="19621" y="847971"/>
                  </a:lnTo>
                  <a:lnTo>
                    <a:pt x="12630" y="896853"/>
                  </a:lnTo>
                  <a:lnTo>
                    <a:pt x="7145" y="946261"/>
                  </a:lnTo>
                  <a:lnTo>
                    <a:pt x="3194" y="996165"/>
                  </a:lnTo>
                  <a:lnTo>
                    <a:pt x="803" y="1046534"/>
                  </a:lnTo>
                  <a:lnTo>
                    <a:pt x="0" y="1097337"/>
                  </a:lnTo>
                  <a:lnTo>
                    <a:pt x="803" y="1148139"/>
                  </a:lnTo>
                  <a:lnTo>
                    <a:pt x="3194" y="1198507"/>
                  </a:lnTo>
                  <a:lnTo>
                    <a:pt x="7145" y="1248411"/>
                  </a:lnTo>
                  <a:lnTo>
                    <a:pt x="12630" y="1297818"/>
                  </a:lnTo>
                  <a:lnTo>
                    <a:pt x="19621" y="1346700"/>
                  </a:lnTo>
                  <a:lnTo>
                    <a:pt x="28091" y="1395024"/>
                  </a:lnTo>
                  <a:lnTo>
                    <a:pt x="38012" y="1442761"/>
                  </a:lnTo>
                  <a:lnTo>
                    <a:pt x="49357" y="1489880"/>
                  </a:lnTo>
                  <a:lnTo>
                    <a:pt x="62099" y="1536350"/>
                  </a:lnTo>
                  <a:lnTo>
                    <a:pt x="76211" y="1582140"/>
                  </a:lnTo>
                  <a:lnTo>
                    <a:pt x="91664" y="1627220"/>
                  </a:lnTo>
                  <a:lnTo>
                    <a:pt x="108433" y="1671559"/>
                  </a:lnTo>
                  <a:lnTo>
                    <a:pt x="126489" y="1715127"/>
                  </a:lnTo>
                  <a:lnTo>
                    <a:pt x="145806" y="1757892"/>
                  </a:lnTo>
                  <a:lnTo>
                    <a:pt x="152518" y="1771588"/>
                  </a:lnTo>
                </a:path>
              </a:pathLst>
            </a:custGeom>
            <a:ln w="3175">
              <a:solidFill>
                <a:srgbClr val="AAA9A8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28" name="object 628"/>
            <p:cNvSpPr/>
            <p:nvPr/>
          </p:nvSpPr>
          <p:spPr>
            <a:xfrm>
              <a:off x="3815271" y="3252003"/>
              <a:ext cx="513080" cy="1772285"/>
            </a:xfrm>
            <a:custGeom>
              <a:avLst/>
              <a:gdLst/>
              <a:ahLst/>
              <a:cxnLst/>
              <a:rect l="l" t="t" r="r" b="b"/>
              <a:pathLst>
                <a:path w="513079" h="1772285">
                  <a:moveTo>
                    <a:pt x="55457" y="683275"/>
                  </a:moveTo>
                  <a:lnTo>
                    <a:pt x="38155" y="752095"/>
                  </a:lnTo>
                  <a:lnTo>
                    <a:pt x="28225" y="799832"/>
                  </a:lnTo>
                  <a:lnTo>
                    <a:pt x="19743" y="848157"/>
                  </a:lnTo>
                  <a:lnTo>
                    <a:pt x="12736" y="897039"/>
                  </a:lnTo>
                  <a:lnTo>
                    <a:pt x="7233" y="946448"/>
                  </a:lnTo>
                  <a:lnTo>
                    <a:pt x="7157" y="947132"/>
                  </a:lnTo>
                  <a:lnTo>
                    <a:pt x="3260" y="996351"/>
                  </a:lnTo>
                  <a:lnTo>
                    <a:pt x="3199" y="997128"/>
                  </a:lnTo>
                  <a:lnTo>
                    <a:pt x="845" y="1046720"/>
                  </a:lnTo>
                  <a:lnTo>
                    <a:pt x="804" y="1047591"/>
                  </a:lnTo>
                  <a:lnTo>
                    <a:pt x="15" y="1097524"/>
                  </a:lnTo>
                  <a:lnTo>
                    <a:pt x="0" y="1098488"/>
                  </a:lnTo>
                  <a:lnTo>
                    <a:pt x="787" y="1148326"/>
                  </a:lnTo>
                  <a:lnTo>
                    <a:pt x="804" y="1149385"/>
                  </a:lnTo>
                  <a:lnTo>
                    <a:pt x="3144" y="1198694"/>
                  </a:lnTo>
                  <a:lnTo>
                    <a:pt x="7059" y="1248597"/>
                  </a:lnTo>
                  <a:lnTo>
                    <a:pt x="12652" y="1299343"/>
                  </a:lnTo>
                  <a:lnTo>
                    <a:pt x="19655" y="1348316"/>
                  </a:lnTo>
                  <a:lnTo>
                    <a:pt x="28139" y="1396732"/>
                  </a:lnTo>
                  <a:lnTo>
                    <a:pt x="38077" y="1444558"/>
                  </a:lnTo>
                  <a:lnTo>
                    <a:pt x="49441" y="1491766"/>
                  </a:lnTo>
                  <a:lnTo>
                    <a:pt x="62205" y="1538324"/>
                  </a:lnTo>
                  <a:lnTo>
                    <a:pt x="76341" y="1584201"/>
                  </a:lnTo>
                  <a:lnTo>
                    <a:pt x="91821" y="1629366"/>
                  </a:lnTo>
                  <a:lnTo>
                    <a:pt x="108619" y="1673790"/>
                  </a:lnTo>
                  <a:lnTo>
                    <a:pt x="126706" y="1717440"/>
                  </a:lnTo>
                  <a:lnTo>
                    <a:pt x="146056" y="1760287"/>
                  </a:lnTo>
                  <a:lnTo>
                    <a:pt x="154771" y="1771775"/>
                  </a:lnTo>
                  <a:lnTo>
                    <a:pt x="148059" y="1758079"/>
                  </a:lnTo>
                  <a:lnTo>
                    <a:pt x="128742" y="1715313"/>
                  </a:lnTo>
                  <a:lnTo>
                    <a:pt x="110686" y="1671746"/>
                  </a:lnTo>
                  <a:lnTo>
                    <a:pt x="93918" y="1627407"/>
                  </a:lnTo>
                  <a:lnTo>
                    <a:pt x="78464" y="1582327"/>
                  </a:lnTo>
                  <a:lnTo>
                    <a:pt x="64352" y="1536536"/>
                  </a:lnTo>
                  <a:lnTo>
                    <a:pt x="51610" y="1490067"/>
                  </a:lnTo>
                  <a:lnTo>
                    <a:pt x="40265" y="1442948"/>
                  </a:lnTo>
                  <a:lnTo>
                    <a:pt x="30344" y="1395211"/>
                  </a:lnTo>
                  <a:lnTo>
                    <a:pt x="21874" y="1346886"/>
                  </a:lnTo>
                  <a:lnTo>
                    <a:pt x="14883" y="1298005"/>
                  </a:lnTo>
                  <a:lnTo>
                    <a:pt x="9398" y="1248597"/>
                  </a:lnTo>
                  <a:lnTo>
                    <a:pt x="5538" y="1199847"/>
                  </a:lnTo>
                  <a:lnTo>
                    <a:pt x="5447" y="1198694"/>
                  </a:lnTo>
                  <a:lnTo>
                    <a:pt x="3106" y="1149385"/>
                  </a:lnTo>
                  <a:lnTo>
                    <a:pt x="3056" y="1148326"/>
                  </a:lnTo>
                  <a:lnTo>
                    <a:pt x="2268" y="1098488"/>
                  </a:lnTo>
                  <a:lnTo>
                    <a:pt x="2253" y="1097524"/>
                  </a:lnTo>
                  <a:lnTo>
                    <a:pt x="3042" y="1047591"/>
                  </a:lnTo>
                  <a:lnTo>
                    <a:pt x="3056" y="1046720"/>
                  </a:lnTo>
                  <a:lnTo>
                    <a:pt x="5410" y="997128"/>
                  </a:lnTo>
                  <a:lnTo>
                    <a:pt x="5447" y="996351"/>
                  </a:lnTo>
                  <a:lnTo>
                    <a:pt x="9344" y="947132"/>
                  </a:lnTo>
                  <a:lnTo>
                    <a:pt x="9398" y="946448"/>
                  </a:lnTo>
                  <a:lnTo>
                    <a:pt x="14818" y="897632"/>
                  </a:lnTo>
                  <a:lnTo>
                    <a:pt x="14883" y="897039"/>
                  </a:lnTo>
                  <a:lnTo>
                    <a:pt x="21802" y="848660"/>
                  </a:lnTo>
                  <a:lnTo>
                    <a:pt x="21874" y="848157"/>
                  </a:lnTo>
                  <a:lnTo>
                    <a:pt x="30272" y="800246"/>
                  </a:lnTo>
                  <a:lnTo>
                    <a:pt x="40197" y="752421"/>
                  </a:lnTo>
                  <a:lnTo>
                    <a:pt x="51553" y="705215"/>
                  </a:lnTo>
                  <a:lnTo>
                    <a:pt x="56701" y="686412"/>
                  </a:lnTo>
                  <a:lnTo>
                    <a:pt x="55457" y="683275"/>
                  </a:lnTo>
                  <a:close/>
                </a:path>
                <a:path w="513079" h="1772285">
                  <a:moveTo>
                    <a:pt x="513000" y="0"/>
                  </a:moveTo>
                  <a:lnTo>
                    <a:pt x="460625" y="12699"/>
                  </a:lnTo>
                  <a:lnTo>
                    <a:pt x="434409" y="38099"/>
                  </a:lnTo>
                  <a:lnTo>
                    <a:pt x="402976" y="63499"/>
                  </a:lnTo>
                  <a:lnTo>
                    <a:pt x="372505" y="101599"/>
                  </a:lnTo>
                  <a:lnTo>
                    <a:pt x="343023" y="126999"/>
                  </a:lnTo>
                  <a:lnTo>
                    <a:pt x="314558" y="165099"/>
                  </a:lnTo>
                  <a:lnTo>
                    <a:pt x="287136" y="203199"/>
                  </a:lnTo>
                  <a:lnTo>
                    <a:pt x="260785" y="241299"/>
                  </a:lnTo>
                  <a:lnTo>
                    <a:pt x="235533" y="279399"/>
                  </a:lnTo>
                  <a:lnTo>
                    <a:pt x="227584" y="292099"/>
                  </a:lnTo>
                  <a:lnTo>
                    <a:pt x="230305" y="292099"/>
                  </a:lnTo>
                  <a:lnTo>
                    <a:pt x="237381" y="279399"/>
                  </a:lnTo>
                  <a:lnTo>
                    <a:pt x="262590" y="241299"/>
                  </a:lnTo>
                  <a:lnTo>
                    <a:pt x="288895" y="203199"/>
                  </a:lnTo>
                  <a:lnTo>
                    <a:pt x="316268" y="165099"/>
                  </a:lnTo>
                  <a:lnTo>
                    <a:pt x="344684" y="139699"/>
                  </a:lnTo>
                  <a:lnTo>
                    <a:pt x="374115" y="101599"/>
                  </a:lnTo>
                  <a:lnTo>
                    <a:pt x="404532" y="63499"/>
                  </a:lnTo>
                  <a:lnTo>
                    <a:pt x="435910" y="38099"/>
                  </a:lnTo>
                  <a:lnTo>
                    <a:pt x="464256" y="12699"/>
                  </a:lnTo>
                  <a:lnTo>
                    <a:pt x="513000" y="0"/>
                  </a:lnTo>
                  <a:close/>
                </a:path>
              </a:pathLst>
            </a:custGeom>
            <a:solidFill>
              <a:srgbClr val="A9A9A8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29" name="object 629"/>
            <p:cNvSpPr/>
            <p:nvPr/>
          </p:nvSpPr>
          <p:spPr>
            <a:xfrm>
              <a:off x="3815271" y="3253293"/>
              <a:ext cx="464820" cy="1771014"/>
            </a:xfrm>
            <a:custGeom>
              <a:avLst/>
              <a:gdLst/>
              <a:ahLst/>
              <a:cxnLst/>
              <a:rect l="l" t="t" r="r" b="b"/>
              <a:pathLst>
                <a:path w="464820" h="1771014">
                  <a:moveTo>
                    <a:pt x="154771" y="1770486"/>
                  </a:moveTo>
                  <a:lnTo>
                    <a:pt x="128742" y="1714024"/>
                  </a:lnTo>
                  <a:lnTo>
                    <a:pt x="110686" y="1670457"/>
                  </a:lnTo>
                  <a:lnTo>
                    <a:pt x="93918" y="1626117"/>
                  </a:lnTo>
                  <a:lnTo>
                    <a:pt x="78464" y="1581037"/>
                  </a:lnTo>
                  <a:lnTo>
                    <a:pt x="64352" y="1535247"/>
                  </a:lnTo>
                  <a:lnTo>
                    <a:pt x="51610" y="1488777"/>
                  </a:lnTo>
                  <a:lnTo>
                    <a:pt x="40265" y="1441659"/>
                  </a:lnTo>
                  <a:lnTo>
                    <a:pt x="30344" y="1393922"/>
                  </a:lnTo>
                  <a:lnTo>
                    <a:pt x="21874" y="1345597"/>
                  </a:lnTo>
                  <a:lnTo>
                    <a:pt x="14883" y="1296716"/>
                  </a:lnTo>
                  <a:lnTo>
                    <a:pt x="9398" y="1247308"/>
                  </a:lnTo>
                  <a:lnTo>
                    <a:pt x="5447" y="1197405"/>
                  </a:lnTo>
                  <a:lnTo>
                    <a:pt x="3056" y="1147037"/>
                  </a:lnTo>
                  <a:lnTo>
                    <a:pt x="2253" y="1096234"/>
                  </a:lnTo>
                  <a:lnTo>
                    <a:pt x="3056" y="1045431"/>
                  </a:lnTo>
                  <a:lnTo>
                    <a:pt x="5447" y="995062"/>
                  </a:lnTo>
                  <a:lnTo>
                    <a:pt x="9398" y="945158"/>
                  </a:lnTo>
                  <a:lnTo>
                    <a:pt x="14883" y="895750"/>
                  </a:lnTo>
                  <a:lnTo>
                    <a:pt x="21874" y="846868"/>
                  </a:lnTo>
                  <a:lnTo>
                    <a:pt x="30344" y="798543"/>
                  </a:lnTo>
                  <a:lnTo>
                    <a:pt x="40265" y="750806"/>
                  </a:lnTo>
                  <a:lnTo>
                    <a:pt x="51610" y="703686"/>
                  </a:lnTo>
                  <a:lnTo>
                    <a:pt x="56701" y="685122"/>
                  </a:lnTo>
                </a:path>
                <a:path w="464820" h="1771014">
                  <a:moveTo>
                    <a:pt x="230305" y="284780"/>
                  </a:moveTo>
                  <a:lnTo>
                    <a:pt x="262590" y="234954"/>
                  </a:lnTo>
                  <a:lnTo>
                    <a:pt x="288895" y="197646"/>
                  </a:lnTo>
                  <a:lnTo>
                    <a:pt x="316268" y="161355"/>
                  </a:lnTo>
                  <a:lnTo>
                    <a:pt x="344684" y="126112"/>
                  </a:lnTo>
                  <a:lnTo>
                    <a:pt x="374115" y="91947"/>
                  </a:lnTo>
                  <a:lnTo>
                    <a:pt x="404532" y="58891"/>
                  </a:lnTo>
                  <a:lnTo>
                    <a:pt x="435910" y="26974"/>
                  </a:lnTo>
                  <a:lnTo>
                    <a:pt x="464256" y="0"/>
                  </a:lnTo>
                </a:path>
                <a:path w="464820" h="1771014">
                  <a:moveTo>
                    <a:pt x="460625" y="1042"/>
                  </a:moveTo>
                  <a:lnTo>
                    <a:pt x="402976" y="57963"/>
                  </a:lnTo>
                  <a:lnTo>
                    <a:pt x="372505" y="91078"/>
                  </a:lnTo>
                  <a:lnTo>
                    <a:pt x="343023" y="125305"/>
                  </a:lnTo>
                  <a:lnTo>
                    <a:pt x="314558" y="160611"/>
                  </a:lnTo>
                  <a:lnTo>
                    <a:pt x="287136" y="196967"/>
                  </a:lnTo>
                  <a:lnTo>
                    <a:pt x="260785" y="234342"/>
                  </a:lnTo>
                  <a:lnTo>
                    <a:pt x="235533" y="272705"/>
                  </a:lnTo>
                  <a:lnTo>
                    <a:pt x="227584" y="285660"/>
                  </a:lnTo>
                </a:path>
                <a:path w="464820" h="1771014">
                  <a:moveTo>
                    <a:pt x="55457" y="681985"/>
                  </a:moveTo>
                  <a:lnTo>
                    <a:pt x="38077" y="751131"/>
                  </a:lnTo>
                  <a:lnTo>
                    <a:pt x="28139" y="798957"/>
                  </a:lnTo>
                  <a:lnTo>
                    <a:pt x="19655" y="847371"/>
                  </a:lnTo>
                  <a:lnTo>
                    <a:pt x="12652" y="896343"/>
                  </a:lnTo>
                  <a:lnTo>
                    <a:pt x="7157" y="945842"/>
                  </a:lnTo>
                  <a:lnTo>
                    <a:pt x="3199" y="995839"/>
                  </a:lnTo>
                  <a:lnTo>
                    <a:pt x="804" y="1046301"/>
                  </a:lnTo>
                  <a:lnTo>
                    <a:pt x="0" y="1097199"/>
                  </a:lnTo>
                  <a:lnTo>
                    <a:pt x="804" y="1148096"/>
                  </a:lnTo>
                  <a:lnTo>
                    <a:pt x="3199" y="1198558"/>
                  </a:lnTo>
                  <a:lnTo>
                    <a:pt x="7157" y="1248554"/>
                  </a:lnTo>
                  <a:lnTo>
                    <a:pt x="12652" y="1298054"/>
                  </a:lnTo>
                  <a:lnTo>
                    <a:pt x="19655" y="1347027"/>
                  </a:lnTo>
                  <a:lnTo>
                    <a:pt x="28139" y="1395442"/>
                  </a:lnTo>
                  <a:lnTo>
                    <a:pt x="38077" y="1443269"/>
                  </a:lnTo>
                  <a:lnTo>
                    <a:pt x="49441" y="1490477"/>
                  </a:lnTo>
                  <a:lnTo>
                    <a:pt x="62205" y="1537034"/>
                  </a:lnTo>
                  <a:lnTo>
                    <a:pt x="76341" y="1582911"/>
                  </a:lnTo>
                  <a:lnTo>
                    <a:pt x="91821" y="1628077"/>
                  </a:lnTo>
                  <a:lnTo>
                    <a:pt x="108619" y="1672500"/>
                  </a:lnTo>
                  <a:lnTo>
                    <a:pt x="126706" y="1716151"/>
                  </a:lnTo>
                  <a:lnTo>
                    <a:pt x="146056" y="1758998"/>
                  </a:lnTo>
                  <a:lnTo>
                    <a:pt x="149859" y="1766761"/>
                  </a:lnTo>
                </a:path>
              </a:pathLst>
            </a:custGeom>
            <a:ln w="3175">
              <a:solidFill>
                <a:srgbClr val="A9A9A8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30" name="object 630"/>
            <p:cNvSpPr/>
            <p:nvPr/>
          </p:nvSpPr>
          <p:spPr>
            <a:xfrm>
              <a:off x="3812847" y="3252003"/>
              <a:ext cx="515620" cy="1768475"/>
            </a:xfrm>
            <a:custGeom>
              <a:avLst/>
              <a:gdLst/>
              <a:ahLst/>
              <a:cxnLst/>
              <a:rect l="l" t="t" r="r" b="b"/>
              <a:pathLst>
                <a:path w="515620" h="1768475">
                  <a:moveTo>
                    <a:pt x="56544" y="679902"/>
                  </a:moveTo>
                  <a:lnTo>
                    <a:pt x="38230" y="752421"/>
                  </a:lnTo>
                  <a:lnTo>
                    <a:pt x="28280" y="800246"/>
                  </a:lnTo>
                  <a:lnTo>
                    <a:pt x="19782" y="848660"/>
                  </a:lnTo>
                  <a:lnTo>
                    <a:pt x="12762" y="897632"/>
                  </a:lnTo>
                  <a:lnTo>
                    <a:pt x="12677" y="898226"/>
                  </a:lnTo>
                  <a:lnTo>
                    <a:pt x="7248" y="947132"/>
                  </a:lnTo>
                  <a:lnTo>
                    <a:pt x="3267" y="997128"/>
                  </a:lnTo>
                  <a:lnTo>
                    <a:pt x="847" y="1047591"/>
                  </a:lnTo>
                  <a:lnTo>
                    <a:pt x="806" y="1048462"/>
                  </a:lnTo>
                  <a:lnTo>
                    <a:pt x="15" y="1098488"/>
                  </a:lnTo>
                  <a:lnTo>
                    <a:pt x="0" y="1099453"/>
                  </a:lnTo>
                  <a:lnTo>
                    <a:pt x="789" y="1149385"/>
                  </a:lnTo>
                  <a:lnTo>
                    <a:pt x="806" y="1150444"/>
                  </a:lnTo>
                  <a:lnTo>
                    <a:pt x="3151" y="1199847"/>
                  </a:lnTo>
                  <a:lnTo>
                    <a:pt x="3205" y="1200999"/>
                  </a:lnTo>
                  <a:lnTo>
                    <a:pt x="7073" y="1249843"/>
                  </a:lnTo>
                  <a:lnTo>
                    <a:pt x="7172" y="1251087"/>
                  </a:lnTo>
                  <a:lnTo>
                    <a:pt x="12677" y="1300678"/>
                  </a:lnTo>
                  <a:lnTo>
                    <a:pt x="19694" y="1349741"/>
                  </a:lnTo>
                  <a:lnTo>
                    <a:pt x="28195" y="1398245"/>
                  </a:lnTo>
                  <a:lnTo>
                    <a:pt x="38152" y="1446159"/>
                  </a:lnTo>
                  <a:lnTo>
                    <a:pt x="49539" y="1493453"/>
                  </a:lnTo>
                  <a:lnTo>
                    <a:pt x="62328" y="1540095"/>
                  </a:lnTo>
                  <a:lnTo>
                    <a:pt x="76492" y="1586056"/>
                  </a:lnTo>
                  <a:lnTo>
                    <a:pt x="92003" y="1631303"/>
                  </a:lnTo>
                  <a:lnTo>
                    <a:pt x="108833" y="1675807"/>
                  </a:lnTo>
                  <a:lnTo>
                    <a:pt x="126956" y="1719537"/>
                  </a:lnTo>
                  <a:lnTo>
                    <a:pt x="146344" y="1762462"/>
                  </a:lnTo>
                  <a:lnTo>
                    <a:pt x="152284" y="1768050"/>
                  </a:lnTo>
                  <a:lnTo>
                    <a:pt x="148481" y="1760287"/>
                  </a:lnTo>
                  <a:lnTo>
                    <a:pt x="129131" y="1717440"/>
                  </a:lnTo>
                  <a:lnTo>
                    <a:pt x="111044" y="1673790"/>
                  </a:lnTo>
                  <a:lnTo>
                    <a:pt x="94246" y="1629366"/>
                  </a:lnTo>
                  <a:lnTo>
                    <a:pt x="78766" y="1584201"/>
                  </a:lnTo>
                  <a:lnTo>
                    <a:pt x="64630" y="1538324"/>
                  </a:lnTo>
                  <a:lnTo>
                    <a:pt x="51866" y="1491766"/>
                  </a:lnTo>
                  <a:lnTo>
                    <a:pt x="40502" y="1444558"/>
                  </a:lnTo>
                  <a:lnTo>
                    <a:pt x="30564" y="1396732"/>
                  </a:lnTo>
                  <a:lnTo>
                    <a:pt x="22079" y="1348316"/>
                  </a:lnTo>
                  <a:lnTo>
                    <a:pt x="15076" y="1299343"/>
                  </a:lnTo>
                  <a:lnTo>
                    <a:pt x="9582" y="1249843"/>
                  </a:lnTo>
                  <a:lnTo>
                    <a:pt x="5715" y="1200999"/>
                  </a:lnTo>
                  <a:lnTo>
                    <a:pt x="5624" y="1199847"/>
                  </a:lnTo>
                  <a:lnTo>
                    <a:pt x="3279" y="1150444"/>
                  </a:lnTo>
                  <a:lnTo>
                    <a:pt x="3229" y="1149385"/>
                  </a:lnTo>
                  <a:lnTo>
                    <a:pt x="2440" y="1099453"/>
                  </a:lnTo>
                  <a:lnTo>
                    <a:pt x="2424" y="1098488"/>
                  </a:lnTo>
                  <a:lnTo>
                    <a:pt x="3215" y="1048462"/>
                  </a:lnTo>
                  <a:lnTo>
                    <a:pt x="3229" y="1047591"/>
                  </a:lnTo>
                  <a:lnTo>
                    <a:pt x="5587" y="997906"/>
                  </a:lnTo>
                  <a:lnTo>
                    <a:pt x="5624" y="997128"/>
                  </a:lnTo>
                  <a:lnTo>
                    <a:pt x="9528" y="947818"/>
                  </a:lnTo>
                  <a:lnTo>
                    <a:pt x="9582" y="947132"/>
                  </a:lnTo>
                  <a:lnTo>
                    <a:pt x="15011" y="898226"/>
                  </a:lnTo>
                  <a:lnTo>
                    <a:pt x="15076" y="897632"/>
                  </a:lnTo>
                  <a:lnTo>
                    <a:pt x="22008" y="849162"/>
                  </a:lnTo>
                  <a:lnTo>
                    <a:pt x="22079" y="848660"/>
                  </a:lnTo>
                  <a:lnTo>
                    <a:pt x="30491" y="800658"/>
                  </a:lnTo>
                  <a:lnTo>
                    <a:pt x="40435" y="752743"/>
                  </a:lnTo>
                  <a:lnTo>
                    <a:pt x="51810" y="705448"/>
                  </a:lnTo>
                  <a:lnTo>
                    <a:pt x="57882" y="683275"/>
                  </a:lnTo>
                  <a:lnTo>
                    <a:pt x="56544" y="679902"/>
                  </a:lnTo>
                  <a:close/>
                </a:path>
                <a:path w="515620" h="1768475">
                  <a:moveTo>
                    <a:pt x="515425" y="0"/>
                  </a:moveTo>
                  <a:lnTo>
                    <a:pt x="459177" y="12699"/>
                  </a:lnTo>
                  <a:lnTo>
                    <a:pt x="435258" y="38099"/>
                  </a:lnTo>
                  <a:lnTo>
                    <a:pt x="403765" y="63499"/>
                  </a:lnTo>
                  <a:lnTo>
                    <a:pt x="373235" y="101599"/>
                  </a:lnTo>
                  <a:lnTo>
                    <a:pt x="343696" y="126999"/>
                  </a:lnTo>
                  <a:lnTo>
                    <a:pt x="315175" y="165099"/>
                  </a:lnTo>
                  <a:lnTo>
                    <a:pt x="287700" y="203199"/>
                  </a:lnTo>
                  <a:lnTo>
                    <a:pt x="261298" y="241299"/>
                  </a:lnTo>
                  <a:lnTo>
                    <a:pt x="235997" y="279399"/>
                  </a:lnTo>
                  <a:lnTo>
                    <a:pt x="227109" y="292099"/>
                  </a:lnTo>
                  <a:lnTo>
                    <a:pt x="230009" y="292099"/>
                  </a:lnTo>
                  <a:lnTo>
                    <a:pt x="237958" y="279399"/>
                  </a:lnTo>
                  <a:lnTo>
                    <a:pt x="263210" y="241299"/>
                  </a:lnTo>
                  <a:lnTo>
                    <a:pt x="289561" y="203199"/>
                  </a:lnTo>
                  <a:lnTo>
                    <a:pt x="316983" y="165099"/>
                  </a:lnTo>
                  <a:lnTo>
                    <a:pt x="345448" y="126999"/>
                  </a:lnTo>
                  <a:lnTo>
                    <a:pt x="374930" y="101599"/>
                  </a:lnTo>
                  <a:lnTo>
                    <a:pt x="405401" y="63499"/>
                  </a:lnTo>
                  <a:lnTo>
                    <a:pt x="436834" y="38099"/>
                  </a:lnTo>
                  <a:lnTo>
                    <a:pt x="463050" y="12699"/>
                  </a:lnTo>
                  <a:lnTo>
                    <a:pt x="515425" y="0"/>
                  </a:lnTo>
                  <a:close/>
                </a:path>
              </a:pathLst>
            </a:custGeom>
            <a:solidFill>
              <a:srgbClr val="A9A9A8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31" name="object 631"/>
            <p:cNvSpPr/>
            <p:nvPr/>
          </p:nvSpPr>
          <p:spPr>
            <a:xfrm>
              <a:off x="3812847" y="3254335"/>
              <a:ext cx="463550" cy="1765935"/>
            </a:xfrm>
            <a:custGeom>
              <a:avLst/>
              <a:gdLst/>
              <a:ahLst/>
              <a:cxnLst/>
              <a:rect l="l" t="t" r="r" b="b"/>
              <a:pathLst>
                <a:path w="463550" h="1765935">
                  <a:moveTo>
                    <a:pt x="152284" y="1765719"/>
                  </a:moveTo>
                  <a:lnTo>
                    <a:pt x="129131" y="1715109"/>
                  </a:lnTo>
                  <a:lnTo>
                    <a:pt x="111044" y="1671458"/>
                  </a:lnTo>
                  <a:lnTo>
                    <a:pt x="94246" y="1627035"/>
                  </a:lnTo>
                  <a:lnTo>
                    <a:pt x="78766" y="1581869"/>
                  </a:lnTo>
                  <a:lnTo>
                    <a:pt x="64630" y="1535992"/>
                  </a:lnTo>
                  <a:lnTo>
                    <a:pt x="51866" y="1489435"/>
                  </a:lnTo>
                  <a:lnTo>
                    <a:pt x="40502" y="1442227"/>
                  </a:lnTo>
                  <a:lnTo>
                    <a:pt x="30564" y="1394400"/>
                  </a:lnTo>
                  <a:lnTo>
                    <a:pt x="22079" y="1345985"/>
                  </a:lnTo>
                  <a:lnTo>
                    <a:pt x="15076" y="1297012"/>
                  </a:lnTo>
                  <a:lnTo>
                    <a:pt x="9582" y="1247512"/>
                  </a:lnTo>
                  <a:lnTo>
                    <a:pt x="5624" y="1197516"/>
                  </a:lnTo>
                  <a:lnTo>
                    <a:pt x="3229" y="1147054"/>
                  </a:lnTo>
                  <a:lnTo>
                    <a:pt x="2424" y="1096157"/>
                  </a:lnTo>
                  <a:lnTo>
                    <a:pt x="3229" y="1045259"/>
                  </a:lnTo>
                  <a:lnTo>
                    <a:pt x="5624" y="994797"/>
                  </a:lnTo>
                  <a:lnTo>
                    <a:pt x="9582" y="944800"/>
                  </a:lnTo>
                  <a:lnTo>
                    <a:pt x="15076" y="895301"/>
                  </a:lnTo>
                  <a:lnTo>
                    <a:pt x="22079" y="846328"/>
                  </a:lnTo>
                  <a:lnTo>
                    <a:pt x="30564" y="797914"/>
                  </a:lnTo>
                  <a:lnTo>
                    <a:pt x="40502" y="750089"/>
                  </a:lnTo>
                  <a:lnTo>
                    <a:pt x="51866" y="702884"/>
                  </a:lnTo>
                  <a:lnTo>
                    <a:pt x="57882" y="680943"/>
                  </a:lnTo>
                </a:path>
                <a:path w="463550" h="1765935">
                  <a:moveTo>
                    <a:pt x="230009" y="284618"/>
                  </a:moveTo>
                  <a:lnTo>
                    <a:pt x="263210" y="233300"/>
                  </a:lnTo>
                  <a:lnTo>
                    <a:pt x="289561" y="195925"/>
                  </a:lnTo>
                  <a:lnTo>
                    <a:pt x="316983" y="159569"/>
                  </a:lnTo>
                  <a:lnTo>
                    <a:pt x="345448" y="124263"/>
                  </a:lnTo>
                  <a:lnTo>
                    <a:pt x="374930" y="90036"/>
                  </a:lnTo>
                  <a:lnTo>
                    <a:pt x="405401" y="56921"/>
                  </a:lnTo>
                  <a:lnTo>
                    <a:pt x="436834" y="24948"/>
                  </a:lnTo>
                  <a:lnTo>
                    <a:pt x="463050" y="0"/>
                  </a:lnTo>
                </a:path>
                <a:path w="463550" h="1765935">
                  <a:moveTo>
                    <a:pt x="459177" y="1111"/>
                  </a:moveTo>
                  <a:lnTo>
                    <a:pt x="403765" y="55910"/>
                  </a:lnTo>
                  <a:lnTo>
                    <a:pt x="373235" y="89090"/>
                  </a:lnTo>
                  <a:lnTo>
                    <a:pt x="343696" y="123383"/>
                  </a:lnTo>
                  <a:lnTo>
                    <a:pt x="315175" y="158759"/>
                  </a:lnTo>
                  <a:lnTo>
                    <a:pt x="287700" y="195186"/>
                  </a:lnTo>
                  <a:lnTo>
                    <a:pt x="261298" y="232634"/>
                  </a:lnTo>
                  <a:lnTo>
                    <a:pt x="235997" y="271071"/>
                  </a:lnTo>
                  <a:lnTo>
                    <a:pt x="227109" y="285555"/>
                  </a:lnTo>
                </a:path>
                <a:path w="463550" h="1765935">
                  <a:moveTo>
                    <a:pt x="56544" y="677570"/>
                  </a:moveTo>
                  <a:lnTo>
                    <a:pt x="38152" y="750411"/>
                  </a:lnTo>
                  <a:lnTo>
                    <a:pt x="28195" y="798326"/>
                  </a:lnTo>
                  <a:lnTo>
                    <a:pt x="19694" y="846831"/>
                  </a:lnTo>
                  <a:lnTo>
                    <a:pt x="12677" y="895894"/>
                  </a:lnTo>
                  <a:lnTo>
                    <a:pt x="7172" y="945486"/>
                  </a:lnTo>
                  <a:lnTo>
                    <a:pt x="3205" y="995575"/>
                  </a:lnTo>
                  <a:lnTo>
                    <a:pt x="806" y="1046131"/>
                  </a:lnTo>
                  <a:lnTo>
                    <a:pt x="0" y="1097122"/>
                  </a:lnTo>
                  <a:lnTo>
                    <a:pt x="806" y="1148112"/>
                  </a:lnTo>
                  <a:lnTo>
                    <a:pt x="3205" y="1198667"/>
                  </a:lnTo>
                  <a:lnTo>
                    <a:pt x="7172" y="1248756"/>
                  </a:lnTo>
                  <a:lnTo>
                    <a:pt x="12677" y="1298346"/>
                  </a:lnTo>
                  <a:lnTo>
                    <a:pt x="19694" y="1347409"/>
                  </a:lnTo>
                  <a:lnTo>
                    <a:pt x="28195" y="1395913"/>
                  </a:lnTo>
                  <a:lnTo>
                    <a:pt x="38152" y="1443827"/>
                  </a:lnTo>
                  <a:lnTo>
                    <a:pt x="49539" y="1491121"/>
                  </a:lnTo>
                  <a:lnTo>
                    <a:pt x="62328" y="1537764"/>
                  </a:lnTo>
                  <a:lnTo>
                    <a:pt x="76492" y="1583724"/>
                  </a:lnTo>
                  <a:lnTo>
                    <a:pt x="92003" y="1628972"/>
                  </a:lnTo>
                  <a:lnTo>
                    <a:pt x="108833" y="1673476"/>
                  </a:lnTo>
                  <a:lnTo>
                    <a:pt x="126956" y="1717206"/>
                  </a:lnTo>
                  <a:lnTo>
                    <a:pt x="146344" y="1760130"/>
                  </a:lnTo>
                  <a:lnTo>
                    <a:pt x="147189" y="1761854"/>
                  </a:lnTo>
                </a:path>
              </a:pathLst>
            </a:custGeom>
            <a:ln w="3175">
              <a:solidFill>
                <a:srgbClr val="A9A9A8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32" name="object 632"/>
            <p:cNvSpPr/>
            <p:nvPr/>
          </p:nvSpPr>
          <p:spPr>
            <a:xfrm>
              <a:off x="3810443" y="3252003"/>
              <a:ext cx="518159" cy="1764664"/>
            </a:xfrm>
            <a:custGeom>
              <a:avLst/>
              <a:gdLst/>
              <a:ahLst/>
              <a:cxnLst/>
              <a:rect l="l" t="t" r="r" b="b"/>
              <a:pathLst>
                <a:path w="518160" h="1764664">
                  <a:moveTo>
                    <a:pt x="57623" y="676561"/>
                  </a:moveTo>
                  <a:lnTo>
                    <a:pt x="38305" y="752743"/>
                  </a:lnTo>
                  <a:lnTo>
                    <a:pt x="28335" y="800658"/>
                  </a:lnTo>
                  <a:lnTo>
                    <a:pt x="19820" y="849162"/>
                  </a:lnTo>
                  <a:lnTo>
                    <a:pt x="12786" y="898226"/>
                  </a:lnTo>
                  <a:lnTo>
                    <a:pt x="7262" y="947818"/>
                  </a:lnTo>
                  <a:lnTo>
                    <a:pt x="3273" y="997906"/>
                  </a:lnTo>
                  <a:lnTo>
                    <a:pt x="3212" y="998683"/>
                  </a:lnTo>
                  <a:lnTo>
                    <a:pt x="848" y="1048462"/>
                  </a:lnTo>
                  <a:lnTo>
                    <a:pt x="807" y="1049332"/>
                  </a:lnTo>
                  <a:lnTo>
                    <a:pt x="15" y="1099453"/>
                  </a:lnTo>
                  <a:lnTo>
                    <a:pt x="0" y="1100418"/>
                  </a:lnTo>
                  <a:lnTo>
                    <a:pt x="790" y="1150444"/>
                  </a:lnTo>
                  <a:lnTo>
                    <a:pt x="807" y="1151503"/>
                  </a:lnTo>
                  <a:lnTo>
                    <a:pt x="3157" y="1200999"/>
                  </a:lnTo>
                  <a:lnTo>
                    <a:pt x="7087" y="1251087"/>
                  </a:lnTo>
                  <a:lnTo>
                    <a:pt x="12701" y="1302016"/>
                  </a:lnTo>
                  <a:lnTo>
                    <a:pt x="19732" y="1351171"/>
                  </a:lnTo>
                  <a:lnTo>
                    <a:pt x="28249" y="1399766"/>
                  </a:lnTo>
                  <a:lnTo>
                    <a:pt x="38226" y="1447770"/>
                  </a:lnTo>
                  <a:lnTo>
                    <a:pt x="49636" y="1495153"/>
                  </a:lnTo>
                  <a:lnTo>
                    <a:pt x="62450" y="1541884"/>
                  </a:lnTo>
                  <a:lnTo>
                    <a:pt x="76641" y="1587931"/>
                  </a:lnTo>
                  <a:lnTo>
                    <a:pt x="92181" y="1633265"/>
                  </a:lnTo>
                  <a:lnTo>
                    <a:pt x="109044" y="1677854"/>
                  </a:lnTo>
                  <a:lnTo>
                    <a:pt x="127202" y="1721667"/>
                  </a:lnTo>
                  <a:lnTo>
                    <a:pt x="144747" y="1760511"/>
                  </a:lnTo>
                  <a:lnTo>
                    <a:pt x="149592" y="1764185"/>
                  </a:lnTo>
                  <a:lnTo>
                    <a:pt x="148747" y="1762462"/>
                  </a:lnTo>
                  <a:lnTo>
                    <a:pt x="129360" y="1719537"/>
                  </a:lnTo>
                  <a:lnTo>
                    <a:pt x="111237" y="1675807"/>
                  </a:lnTo>
                  <a:lnTo>
                    <a:pt x="94406" y="1631303"/>
                  </a:lnTo>
                  <a:lnTo>
                    <a:pt x="78895" y="1586056"/>
                  </a:lnTo>
                  <a:lnTo>
                    <a:pt x="64732" y="1540095"/>
                  </a:lnTo>
                  <a:lnTo>
                    <a:pt x="51943" y="1493453"/>
                  </a:lnTo>
                  <a:lnTo>
                    <a:pt x="40556" y="1446159"/>
                  </a:lnTo>
                  <a:lnTo>
                    <a:pt x="30598" y="1398245"/>
                  </a:lnTo>
                  <a:lnTo>
                    <a:pt x="22097" y="1349741"/>
                  </a:lnTo>
                  <a:lnTo>
                    <a:pt x="15080" y="1300678"/>
                  </a:lnTo>
                  <a:lnTo>
                    <a:pt x="9575" y="1251087"/>
                  </a:lnTo>
                  <a:lnTo>
                    <a:pt x="5700" y="1202151"/>
                  </a:lnTo>
                  <a:lnTo>
                    <a:pt x="3259" y="1151503"/>
                  </a:lnTo>
                  <a:lnTo>
                    <a:pt x="3209" y="1150444"/>
                  </a:lnTo>
                  <a:lnTo>
                    <a:pt x="2418" y="1100418"/>
                  </a:lnTo>
                  <a:lnTo>
                    <a:pt x="2403" y="1099453"/>
                  </a:lnTo>
                  <a:lnTo>
                    <a:pt x="3195" y="1049332"/>
                  </a:lnTo>
                  <a:lnTo>
                    <a:pt x="3209" y="1048462"/>
                  </a:lnTo>
                  <a:lnTo>
                    <a:pt x="5572" y="998683"/>
                  </a:lnTo>
                  <a:lnTo>
                    <a:pt x="5609" y="997906"/>
                  </a:lnTo>
                  <a:lnTo>
                    <a:pt x="9521" y="948502"/>
                  </a:lnTo>
                  <a:lnTo>
                    <a:pt x="9575" y="947818"/>
                  </a:lnTo>
                  <a:lnTo>
                    <a:pt x="15014" y="898819"/>
                  </a:lnTo>
                  <a:lnTo>
                    <a:pt x="22025" y="849665"/>
                  </a:lnTo>
                  <a:lnTo>
                    <a:pt x="30525" y="801071"/>
                  </a:lnTo>
                  <a:lnTo>
                    <a:pt x="40488" y="753069"/>
                  </a:lnTo>
                  <a:lnTo>
                    <a:pt x="51885" y="705688"/>
                  </a:lnTo>
                  <a:lnTo>
                    <a:pt x="58947" y="679902"/>
                  </a:lnTo>
                  <a:lnTo>
                    <a:pt x="57623" y="676561"/>
                  </a:lnTo>
                  <a:close/>
                </a:path>
                <a:path w="518160" h="1764664">
                  <a:moveTo>
                    <a:pt x="517829" y="0"/>
                  </a:moveTo>
                  <a:lnTo>
                    <a:pt x="457861" y="12699"/>
                  </a:lnTo>
                  <a:lnTo>
                    <a:pt x="436095" y="25399"/>
                  </a:lnTo>
                  <a:lnTo>
                    <a:pt x="404542" y="63499"/>
                  </a:lnTo>
                  <a:lnTo>
                    <a:pt x="373954" y="101599"/>
                  </a:lnTo>
                  <a:lnTo>
                    <a:pt x="344358" y="126999"/>
                  </a:lnTo>
                  <a:lnTo>
                    <a:pt x="315783" y="165099"/>
                  </a:lnTo>
                  <a:lnTo>
                    <a:pt x="288255" y="203199"/>
                  </a:lnTo>
                  <a:lnTo>
                    <a:pt x="261803" y="241299"/>
                  </a:lnTo>
                  <a:lnTo>
                    <a:pt x="236453" y="279399"/>
                  </a:lnTo>
                  <a:lnTo>
                    <a:pt x="226666" y="292099"/>
                  </a:lnTo>
                  <a:lnTo>
                    <a:pt x="229512" y="292099"/>
                  </a:lnTo>
                  <a:lnTo>
                    <a:pt x="238400" y="279399"/>
                  </a:lnTo>
                  <a:lnTo>
                    <a:pt x="263701" y="241299"/>
                  </a:lnTo>
                  <a:lnTo>
                    <a:pt x="290103" y="203199"/>
                  </a:lnTo>
                  <a:lnTo>
                    <a:pt x="317578" y="165099"/>
                  </a:lnTo>
                  <a:lnTo>
                    <a:pt x="346099" y="126999"/>
                  </a:lnTo>
                  <a:lnTo>
                    <a:pt x="375638" y="101599"/>
                  </a:lnTo>
                  <a:lnTo>
                    <a:pt x="406168" y="63499"/>
                  </a:lnTo>
                  <a:lnTo>
                    <a:pt x="437661" y="38099"/>
                  </a:lnTo>
                  <a:lnTo>
                    <a:pt x="461580" y="12699"/>
                  </a:lnTo>
                  <a:lnTo>
                    <a:pt x="517829" y="0"/>
                  </a:lnTo>
                  <a:close/>
                </a:path>
              </a:pathLst>
            </a:custGeom>
            <a:solidFill>
              <a:srgbClr val="A9A9A8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33" name="object 633"/>
            <p:cNvSpPr/>
            <p:nvPr/>
          </p:nvSpPr>
          <p:spPr>
            <a:xfrm>
              <a:off x="3810443" y="3255446"/>
              <a:ext cx="461645" cy="1760855"/>
            </a:xfrm>
            <a:custGeom>
              <a:avLst/>
              <a:gdLst/>
              <a:ahLst/>
              <a:cxnLst/>
              <a:rect l="l" t="t" r="r" b="b"/>
              <a:pathLst>
                <a:path w="461645" h="1760854">
                  <a:moveTo>
                    <a:pt x="149592" y="1760742"/>
                  </a:moveTo>
                  <a:lnTo>
                    <a:pt x="129360" y="1716094"/>
                  </a:lnTo>
                  <a:lnTo>
                    <a:pt x="111237" y="1672364"/>
                  </a:lnTo>
                  <a:lnTo>
                    <a:pt x="94406" y="1627860"/>
                  </a:lnTo>
                  <a:lnTo>
                    <a:pt x="78895" y="1582613"/>
                  </a:lnTo>
                  <a:lnTo>
                    <a:pt x="64732" y="1536652"/>
                  </a:lnTo>
                  <a:lnTo>
                    <a:pt x="51943" y="1490010"/>
                  </a:lnTo>
                  <a:lnTo>
                    <a:pt x="40556" y="1442716"/>
                  </a:lnTo>
                  <a:lnTo>
                    <a:pt x="30598" y="1394802"/>
                  </a:lnTo>
                  <a:lnTo>
                    <a:pt x="22097" y="1346298"/>
                  </a:lnTo>
                  <a:lnTo>
                    <a:pt x="15080" y="1297235"/>
                  </a:lnTo>
                  <a:lnTo>
                    <a:pt x="9575" y="1247644"/>
                  </a:lnTo>
                  <a:lnTo>
                    <a:pt x="5609" y="1197556"/>
                  </a:lnTo>
                  <a:lnTo>
                    <a:pt x="3209" y="1147001"/>
                  </a:lnTo>
                  <a:lnTo>
                    <a:pt x="2403" y="1096010"/>
                  </a:lnTo>
                  <a:lnTo>
                    <a:pt x="3209" y="1045019"/>
                  </a:lnTo>
                  <a:lnTo>
                    <a:pt x="5609" y="994463"/>
                  </a:lnTo>
                  <a:lnTo>
                    <a:pt x="9575" y="944374"/>
                  </a:lnTo>
                  <a:lnTo>
                    <a:pt x="15080" y="894783"/>
                  </a:lnTo>
                  <a:lnTo>
                    <a:pt x="22097" y="845719"/>
                  </a:lnTo>
                  <a:lnTo>
                    <a:pt x="30598" y="797215"/>
                  </a:lnTo>
                  <a:lnTo>
                    <a:pt x="40556" y="749300"/>
                  </a:lnTo>
                  <a:lnTo>
                    <a:pt x="51943" y="702005"/>
                  </a:lnTo>
                  <a:lnTo>
                    <a:pt x="58947" y="676459"/>
                  </a:lnTo>
                </a:path>
                <a:path w="461645" h="1760854">
                  <a:moveTo>
                    <a:pt x="229512" y="284444"/>
                  </a:moveTo>
                  <a:lnTo>
                    <a:pt x="263701" y="231522"/>
                  </a:lnTo>
                  <a:lnTo>
                    <a:pt x="290103" y="194074"/>
                  </a:lnTo>
                  <a:lnTo>
                    <a:pt x="317578" y="157647"/>
                  </a:lnTo>
                  <a:lnTo>
                    <a:pt x="346099" y="122272"/>
                  </a:lnTo>
                  <a:lnTo>
                    <a:pt x="375638" y="87979"/>
                  </a:lnTo>
                  <a:lnTo>
                    <a:pt x="406168" y="54798"/>
                  </a:lnTo>
                  <a:lnTo>
                    <a:pt x="437661" y="22762"/>
                  </a:lnTo>
                  <a:lnTo>
                    <a:pt x="461580" y="0"/>
                  </a:lnTo>
                </a:path>
                <a:path w="461645" h="1760854">
                  <a:moveTo>
                    <a:pt x="457861" y="1067"/>
                  </a:moveTo>
                  <a:lnTo>
                    <a:pt x="404542" y="53871"/>
                  </a:lnTo>
                  <a:lnTo>
                    <a:pt x="373954" y="87110"/>
                  </a:lnTo>
                  <a:lnTo>
                    <a:pt x="344358" y="121465"/>
                  </a:lnTo>
                  <a:lnTo>
                    <a:pt x="315783" y="156903"/>
                  </a:lnTo>
                  <a:lnTo>
                    <a:pt x="288255" y="193395"/>
                  </a:lnTo>
                  <a:lnTo>
                    <a:pt x="261803" y="230910"/>
                  </a:lnTo>
                  <a:lnTo>
                    <a:pt x="236453" y="269416"/>
                  </a:lnTo>
                  <a:lnTo>
                    <a:pt x="226666" y="285364"/>
                  </a:lnTo>
                </a:path>
                <a:path w="461645" h="1760854">
                  <a:moveTo>
                    <a:pt x="57623" y="673118"/>
                  </a:moveTo>
                  <a:lnTo>
                    <a:pt x="38226" y="749626"/>
                  </a:lnTo>
                  <a:lnTo>
                    <a:pt x="28249" y="797628"/>
                  </a:lnTo>
                  <a:lnTo>
                    <a:pt x="19732" y="846222"/>
                  </a:lnTo>
                  <a:lnTo>
                    <a:pt x="12701" y="895376"/>
                  </a:lnTo>
                  <a:lnTo>
                    <a:pt x="7186" y="945059"/>
                  </a:lnTo>
                  <a:lnTo>
                    <a:pt x="3212" y="995240"/>
                  </a:lnTo>
                  <a:lnTo>
                    <a:pt x="807" y="1045889"/>
                  </a:lnTo>
                  <a:lnTo>
                    <a:pt x="0" y="1096975"/>
                  </a:lnTo>
                  <a:lnTo>
                    <a:pt x="807" y="1148060"/>
                  </a:lnTo>
                  <a:lnTo>
                    <a:pt x="3212" y="1198708"/>
                  </a:lnTo>
                  <a:lnTo>
                    <a:pt x="7186" y="1248890"/>
                  </a:lnTo>
                  <a:lnTo>
                    <a:pt x="12701" y="1298573"/>
                  </a:lnTo>
                  <a:lnTo>
                    <a:pt x="19732" y="1347728"/>
                  </a:lnTo>
                  <a:lnTo>
                    <a:pt x="28249" y="1396323"/>
                  </a:lnTo>
                  <a:lnTo>
                    <a:pt x="38226" y="1444327"/>
                  </a:lnTo>
                  <a:lnTo>
                    <a:pt x="49636" y="1491710"/>
                  </a:lnTo>
                  <a:lnTo>
                    <a:pt x="62450" y="1538441"/>
                  </a:lnTo>
                  <a:lnTo>
                    <a:pt x="76641" y="1584488"/>
                  </a:lnTo>
                  <a:lnTo>
                    <a:pt x="92181" y="1629822"/>
                  </a:lnTo>
                  <a:lnTo>
                    <a:pt x="109044" y="1674411"/>
                  </a:lnTo>
                  <a:lnTo>
                    <a:pt x="127202" y="1718224"/>
                  </a:lnTo>
                  <a:lnTo>
                    <a:pt x="144747" y="1757068"/>
                  </a:lnTo>
                </a:path>
              </a:pathLst>
            </a:custGeom>
            <a:ln w="3175">
              <a:solidFill>
                <a:srgbClr val="A9A9A8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34" name="object 634"/>
            <p:cNvSpPr/>
            <p:nvPr/>
          </p:nvSpPr>
          <p:spPr>
            <a:xfrm>
              <a:off x="3808190" y="3252003"/>
              <a:ext cx="520700" cy="1760855"/>
            </a:xfrm>
            <a:custGeom>
              <a:avLst/>
              <a:gdLst/>
              <a:ahLst/>
              <a:cxnLst/>
              <a:rect l="l" t="t" r="r" b="b"/>
              <a:pathLst>
                <a:path w="520700" h="1760854">
                  <a:moveTo>
                    <a:pt x="58631" y="673421"/>
                  </a:moveTo>
                  <a:lnTo>
                    <a:pt x="38369" y="753069"/>
                  </a:lnTo>
                  <a:lnTo>
                    <a:pt x="28383" y="801071"/>
                  </a:lnTo>
                  <a:lnTo>
                    <a:pt x="19854" y="849665"/>
                  </a:lnTo>
                  <a:lnTo>
                    <a:pt x="19765" y="850168"/>
                  </a:lnTo>
                  <a:lnTo>
                    <a:pt x="12808" y="898819"/>
                  </a:lnTo>
                  <a:lnTo>
                    <a:pt x="7274" y="948502"/>
                  </a:lnTo>
                  <a:lnTo>
                    <a:pt x="3279" y="998683"/>
                  </a:lnTo>
                  <a:lnTo>
                    <a:pt x="850" y="1049332"/>
                  </a:lnTo>
                  <a:lnTo>
                    <a:pt x="808" y="1050204"/>
                  </a:lnTo>
                  <a:lnTo>
                    <a:pt x="15" y="1100418"/>
                  </a:lnTo>
                  <a:lnTo>
                    <a:pt x="0" y="1101383"/>
                  </a:lnTo>
                  <a:lnTo>
                    <a:pt x="792" y="1151503"/>
                  </a:lnTo>
                  <a:lnTo>
                    <a:pt x="808" y="1152562"/>
                  </a:lnTo>
                  <a:lnTo>
                    <a:pt x="3162" y="1202151"/>
                  </a:lnTo>
                  <a:lnTo>
                    <a:pt x="3217" y="1203303"/>
                  </a:lnTo>
                  <a:lnTo>
                    <a:pt x="7099" y="1252333"/>
                  </a:lnTo>
                  <a:lnTo>
                    <a:pt x="7198" y="1253576"/>
                  </a:lnTo>
                  <a:lnTo>
                    <a:pt x="12723" y="1303351"/>
                  </a:lnTo>
                  <a:lnTo>
                    <a:pt x="19765" y="1352595"/>
                  </a:lnTo>
                  <a:lnTo>
                    <a:pt x="28297" y="1401279"/>
                  </a:lnTo>
                  <a:lnTo>
                    <a:pt x="38291" y="1449370"/>
                  </a:lnTo>
                  <a:lnTo>
                    <a:pt x="49720" y="1496840"/>
                  </a:lnTo>
                  <a:lnTo>
                    <a:pt x="62556" y="1543655"/>
                  </a:lnTo>
                  <a:lnTo>
                    <a:pt x="76771" y="1589786"/>
                  </a:lnTo>
                  <a:lnTo>
                    <a:pt x="92338" y="1635202"/>
                  </a:lnTo>
                  <a:lnTo>
                    <a:pt x="109230" y="1679872"/>
                  </a:lnTo>
                  <a:lnTo>
                    <a:pt x="127419" y="1723764"/>
                  </a:lnTo>
                  <a:lnTo>
                    <a:pt x="147000" y="1760511"/>
                  </a:lnTo>
                  <a:lnTo>
                    <a:pt x="129455" y="1721667"/>
                  </a:lnTo>
                  <a:lnTo>
                    <a:pt x="111298" y="1677854"/>
                  </a:lnTo>
                  <a:lnTo>
                    <a:pt x="94435" y="1633265"/>
                  </a:lnTo>
                  <a:lnTo>
                    <a:pt x="78894" y="1587931"/>
                  </a:lnTo>
                  <a:lnTo>
                    <a:pt x="64703" y="1541884"/>
                  </a:lnTo>
                  <a:lnTo>
                    <a:pt x="51889" y="1495153"/>
                  </a:lnTo>
                  <a:lnTo>
                    <a:pt x="40480" y="1447770"/>
                  </a:lnTo>
                  <a:lnTo>
                    <a:pt x="30503" y="1399766"/>
                  </a:lnTo>
                  <a:lnTo>
                    <a:pt x="21985" y="1351171"/>
                  </a:lnTo>
                  <a:lnTo>
                    <a:pt x="14955" y="1302016"/>
                  </a:lnTo>
                  <a:lnTo>
                    <a:pt x="9439" y="1252333"/>
                  </a:lnTo>
                  <a:lnTo>
                    <a:pt x="5556" y="1203303"/>
                  </a:lnTo>
                  <a:lnTo>
                    <a:pt x="3111" y="1152562"/>
                  </a:lnTo>
                  <a:lnTo>
                    <a:pt x="3060" y="1151503"/>
                  </a:lnTo>
                  <a:lnTo>
                    <a:pt x="2268" y="1101383"/>
                  </a:lnTo>
                  <a:lnTo>
                    <a:pt x="2253" y="1100418"/>
                  </a:lnTo>
                  <a:lnTo>
                    <a:pt x="3046" y="1050204"/>
                  </a:lnTo>
                  <a:lnTo>
                    <a:pt x="5428" y="999462"/>
                  </a:lnTo>
                  <a:lnTo>
                    <a:pt x="9384" y="949188"/>
                  </a:lnTo>
                  <a:lnTo>
                    <a:pt x="14889" y="899413"/>
                  </a:lnTo>
                  <a:lnTo>
                    <a:pt x="14955" y="898819"/>
                  </a:lnTo>
                  <a:lnTo>
                    <a:pt x="21913" y="850168"/>
                  </a:lnTo>
                  <a:lnTo>
                    <a:pt x="30430" y="801484"/>
                  </a:lnTo>
                  <a:lnTo>
                    <a:pt x="40412" y="753392"/>
                  </a:lnTo>
                  <a:lnTo>
                    <a:pt x="51832" y="705923"/>
                  </a:lnTo>
                  <a:lnTo>
                    <a:pt x="59876" y="676561"/>
                  </a:lnTo>
                  <a:lnTo>
                    <a:pt x="58631" y="673421"/>
                  </a:lnTo>
                  <a:close/>
                </a:path>
                <a:path w="520700" h="1760854">
                  <a:moveTo>
                    <a:pt x="520082" y="0"/>
                  </a:moveTo>
                  <a:lnTo>
                    <a:pt x="456361" y="12699"/>
                  </a:lnTo>
                  <a:lnTo>
                    <a:pt x="436848" y="25399"/>
                  </a:lnTo>
                  <a:lnTo>
                    <a:pt x="405239" y="63499"/>
                  </a:lnTo>
                  <a:lnTo>
                    <a:pt x="374597" y="101599"/>
                  </a:lnTo>
                  <a:lnTo>
                    <a:pt x="344950" y="126999"/>
                  </a:lnTo>
                  <a:lnTo>
                    <a:pt x="316325" y="165099"/>
                  </a:lnTo>
                  <a:lnTo>
                    <a:pt x="288750" y="203199"/>
                  </a:lnTo>
                  <a:lnTo>
                    <a:pt x="262251" y="241299"/>
                  </a:lnTo>
                  <a:lnTo>
                    <a:pt x="236858" y="279399"/>
                  </a:lnTo>
                  <a:lnTo>
                    <a:pt x="226169" y="292099"/>
                  </a:lnTo>
                  <a:lnTo>
                    <a:pt x="228919" y="292099"/>
                  </a:lnTo>
                  <a:lnTo>
                    <a:pt x="238706" y="279399"/>
                  </a:lnTo>
                  <a:lnTo>
                    <a:pt x="264056" y="241299"/>
                  </a:lnTo>
                  <a:lnTo>
                    <a:pt x="290508" y="203199"/>
                  </a:lnTo>
                  <a:lnTo>
                    <a:pt x="318036" y="165099"/>
                  </a:lnTo>
                  <a:lnTo>
                    <a:pt x="346611" y="126999"/>
                  </a:lnTo>
                  <a:lnTo>
                    <a:pt x="376207" y="101599"/>
                  </a:lnTo>
                  <a:lnTo>
                    <a:pt x="406795" y="63499"/>
                  </a:lnTo>
                  <a:lnTo>
                    <a:pt x="438348" y="25399"/>
                  </a:lnTo>
                  <a:lnTo>
                    <a:pt x="460114" y="12699"/>
                  </a:lnTo>
                  <a:lnTo>
                    <a:pt x="520082" y="0"/>
                  </a:lnTo>
                  <a:close/>
                </a:path>
              </a:pathLst>
            </a:custGeom>
            <a:solidFill>
              <a:srgbClr val="A9A9A8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35" name="object 635"/>
            <p:cNvSpPr/>
            <p:nvPr/>
          </p:nvSpPr>
          <p:spPr>
            <a:xfrm>
              <a:off x="3808190" y="3256514"/>
              <a:ext cx="460375" cy="1756410"/>
            </a:xfrm>
            <a:custGeom>
              <a:avLst/>
              <a:gdLst/>
              <a:ahLst/>
              <a:cxnLst/>
              <a:rect l="l" t="t" r="r" b="b"/>
              <a:pathLst>
                <a:path w="460375" h="1756410">
                  <a:moveTo>
                    <a:pt x="147000" y="1756000"/>
                  </a:moveTo>
                  <a:lnTo>
                    <a:pt x="129455" y="1717157"/>
                  </a:lnTo>
                  <a:lnTo>
                    <a:pt x="111298" y="1673343"/>
                  </a:lnTo>
                  <a:lnTo>
                    <a:pt x="94435" y="1628754"/>
                  </a:lnTo>
                  <a:lnTo>
                    <a:pt x="78894" y="1583421"/>
                  </a:lnTo>
                  <a:lnTo>
                    <a:pt x="64703" y="1537373"/>
                  </a:lnTo>
                  <a:lnTo>
                    <a:pt x="51889" y="1490642"/>
                  </a:lnTo>
                  <a:lnTo>
                    <a:pt x="40480" y="1443259"/>
                  </a:lnTo>
                  <a:lnTo>
                    <a:pt x="30503" y="1395255"/>
                  </a:lnTo>
                  <a:lnTo>
                    <a:pt x="21985" y="1346660"/>
                  </a:lnTo>
                  <a:lnTo>
                    <a:pt x="14955" y="1297506"/>
                  </a:lnTo>
                  <a:lnTo>
                    <a:pt x="9439" y="1247822"/>
                  </a:lnTo>
                  <a:lnTo>
                    <a:pt x="5465" y="1197641"/>
                  </a:lnTo>
                  <a:lnTo>
                    <a:pt x="3060" y="1146992"/>
                  </a:lnTo>
                  <a:lnTo>
                    <a:pt x="2253" y="1095908"/>
                  </a:lnTo>
                  <a:lnTo>
                    <a:pt x="3060" y="1044822"/>
                  </a:lnTo>
                  <a:lnTo>
                    <a:pt x="5465" y="994173"/>
                  </a:lnTo>
                  <a:lnTo>
                    <a:pt x="9439" y="943991"/>
                  </a:lnTo>
                  <a:lnTo>
                    <a:pt x="14955" y="894308"/>
                  </a:lnTo>
                  <a:lnTo>
                    <a:pt x="21985" y="845154"/>
                  </a:lnTo>
                  <a:lnTo>
                    <a:pt x="30503" y="796561"/>
                  </a:lnTo>
                  <a:lnTo>
                    <a:pt x="40480" y="748558"/>
                  </a:lnTo>
                  <a:lnTo>
                    <a:pt x="51889" y="701177"/>
                  </a:lnTo>
                  <a:lnTo>
                    <a:pt x="59876" y="672050"/>
                  </a:lnTo>
                </a:path>
                <a:path w="460375" h="1756410">
                  <a:moveTo>
                    <a:pt x="228919" y="284297"/>
                  </a:moveTo>
                  <a:lnTo>
                    <a:pt x="264056" y="229843"/>
                  </a:lnTo>
                  <a:lnTo>
                    <a:pt x="290508" y="192328"/>
                  </a:lnTo>
                  <a:lnTo>
                    <a:pt x="318036" y="155836"/>
                  </a:lnTo>
                  <a:lnTo>
                    <a:pt x="346611" y="120397"/>
                  </a:lnTo>
                  <a:lnTo>
                    <a:pt x="376207" y="86043"/>
                  </a:lnTo>
                  <a:lnTo>
                    <a:pt x="406795" y="52803"/>
                  </a:lnTo>
                  <a:lnTo>
                    <a:pt x="438348" y="20710"/>
                  </a:lnTo>
                  <a:lnTo>
                    <a:pt x="460114" y="0"/>
                  </a:lnTo>
                </a:path>
                <a:path w="460375" h="1756410">
                  <a:moveTo>
                    <a:pt x="456361" y="1076"/>
                  </a:moveTo>
                  <a:lnTo>
                    <a:pt x="405239" y="51804"/>
                  </a:lnTo>
                  <a:lnTo>
                    <a:pt x="374597" y="85107"/>
                  </a:lnTo>
                  <a:lnTo>
                    <a:pt x="344950" y="119528"/>
                  </a:lnTo>
                  <a:lnTo>
                    <a:pt x="316325" y="155035"/>
                  </a:lnTo>
                  <a:lnTo>
                    <a:pt x="288750" y="191597"/>
                  </a:lnTo>
                  <a:lnTo>
                    <a:pt x="262251" y="229184"/>
                  </a:lnTo>
                  <a:lnTo>
                    <a:pt x="236858" y="267764"/>
                  </a:lnTo>
                  <a:lnTo>
                    <a:pt x="226169" y="285186"/>
                  </a:lnTo>
                </a:path>
                <a:path w="460375" h="1756410">
                  <a:moveTo>
                    <a:pt x="58631" y="668911"/>
                  </a:moveTo>
                  <a:lnTo>
                    <a:pt x="38291" y="748882"/>
                  </a:lnTo>
                  <a:lnTo>
                    <a:pt x="28297" y="796974"/>
                  </a:lnTo>
                  <a:lnTo>
                    <a:pt x="19765" y="845658"/>
                  </a:lnTo>
                  <a:lnTo>
                    <a:pt x="12723" y="894902"/>
                  </a:lnTo>
                  <a:lnTo>
                    <a:pt x="7198" y="944677"/>
                  </a:lnTo>
                  <a:lnTo>
                    <a:pt x="3217" y="994951"/>
                  </a:lnTo>
                  <a:lnTo>
                    <a:pt x="808" y="1045693"/>
                  </a:lnTo>
                  <a:lnTo>
                    <a:pt x="0" y="1096872"/>
                  </a:lnTo>
                  <a:lnTo>
                    <a:pt x="808" y="1148051"/>
                  </a:lnTo>
                  <a:lnTo>
                    <a:pt x="3217" y="1198793"/>
                  </a:lnTo>
                  <a:lnTo>
                    <a:pt x="7198" y="1249066"/>
                  </a:lnTo>
                  <a:lnTo>
                    <a:pt x="12723" y="1298840"/>
                  </a:lnTo>
                  <a:lnTo>
                    <a:pt x="19765" y="1348085"/>
                  </a:lnTo>
                  <a:lnTo>
                    <a:pt x="28297" y="1396768"/>
                  </a:lnTo>
                  <a:lnTo>
                    <a:pt x="38291" y="1444860"/>
                  </a:lnTo>
                  <a:lnTo>
                    <a:pt x="49720" y="1492329"/>
                  </a:lnTo>
                  <a:lnTo>
                    <a:pt x="62556" y="1539145"/>
                  </a:lnTo>
                  <a:lnTo>
                    <a:pt x="76771" y="1585276"/>
                  </a:lnTo>
                  <a:lnTo>
                    <a:pt x="92338" y="1630691"/>
                  </a:lnTo>
                  <a:lnTo>
                    <a:pt x="109230" y="1675361"/>
                  </a:lnTo>
                  <a:lnTo>
                    <a:pt x="127419" y="1719253"/>
                  </a:lnTo>
                  <a:lnTo>
                    <a:pt x="142460" y="1752557"/>
                  </a:lnTo>
                </a:path>
              </a:pathLst>
            </a:custGeom>
            <a:ln w="3175">
              <a:solidFill>
                <a:srgbClr val="A9A9A8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36" name="object 636"/>
            <p:cNvSpPr/>
            <p:nvPr/>
          </p:nvSpPr>
          <p:spPr>
            <a:xfrm>
              <a:off x="3805765" y="3252003"/>
              <a:ext cx="522605" cy="1757680"/>
            </a:xfrm>
            <a:custGeom>
              <a:avLst/>
              <a:gdLst/>
              <a:ahLst/>
              <a:cxnLst/>
              <a:rect l="l" t="t" r="r" b="b"/>
              <a:pathLst>
                <a:path w="522604" h="1757679">
                  <a:moveTo>
                    <a:pt x="60007" y="668948"/>
                  </a:moveTo>
                  <a:lnTo>
                    <a:pt x="49869" y="705923"/>
                  </a:lnTo>
                  <a:lnTo>
                    <a:pt x="38433" y="753392"/>
                  </a:lnTo>
                  <a:lnTo>
                    <a:pt x="28430" y="801484"/>
                  </a:lnTo>
                  <a:lnTo>
                    <a:pt x="19886" y="850168"/>
                  </a:lnTo>
                  <a:lnTo>
                    <a:pt x="12828" y="899413"/>
                  </a:lnTo>
                  <a:lnTo>
                    <a:pt x="12748" y="899973"/>
                  </a:lnTo>
                  <a:lnTo>
                    <a:pt x="7285" y="949188"/>
                  </a:lnTo>
                  <a:lnTo>
                    <a:pt x="7212" y="949846"/>
                  </a:lnTo>
                  <a:lnTo>
                    <a:pt x="3283" y="999462"/>
                  </a:lnTo>
                  <a:lnTo>
                    <a:pt x="851" y="1050204"/>
                  </a:lnTo>
                  <a:lnTo>
                    <a:pt x="15" y="1101383"/>
                  </a:lnTo>
                  <a:lnTo>
                    <a:pt x="0" y="1102348"/>
                  </a:lnTo>
                  <a:lnTo>
                    <a:pt x="793" y="1152562"/>
                  </a:lnTo>
                  <a:lnTo>
                    <a:pt x="810" y="1153621"/>
                  </a:lnTo>
                  <a:lnTo>
                    <a:pt x="3169" y="1203303"/>
                  </a:lnTo>
                  <a:lnTo>
                    <a:pt x="7113" y="1253576"/>
                  </a:lnTo>
                  <a:lnTo>
                    <a:pt x="12748" y="1304689"/>
                  </a:lnTo>
                  <a:lnTo>
                    <a:pt x="19804" y="1354024"/>
                  </a:lnTo>
                  <a:lnTo>
                    <a:pt x="28353" y="1402799"/>
                  </a:lnTo>
                  <a:lnTo>
                    <a:pt x="38367" y="1450980"/>
                  </a:lnTo>
                  <a:lnTo>
                    <a:pt x="49835" y="1498599"/>
                  </a:lnTo>
                  <a:lnTo>
                    <a:pt x="62679" y="1545442"/>
                  </a:lnTo>
                  <a:lnTo>
                    <a:pt x="76922" y="1591659"/>
                  </a:lnTo>
                  <a:lnTo>
                    <a:pt x="92520" y="1637161"/>
                  </a:lnTo>
                  <a:lnTo>
                    <a:pt x="109445" y="1681914"/>
                  </a:lnTo>
                  <a:lnTo>
                    <a:pt x="127669" y="1725890"/>
                  </a:lnTo>
                  <a:lnTo>
                    <a:pt x="144885" y="1757067"/>
                  </a:lnTo>
                  <a:lnTo>
                    <a:pt x="129844" y="1723764"/>
                  </a:lnTo>
                  <a:lnTo>
                    <a:pt x="111655" y="1679872"/>
                  </a:lnTo>
                  <a:lnTo>
                    <a:pt x="94763" y="1635202"/>
                  </a:lnTo>
                  <a:lnTo>
                    <a:pt x="79196" y="1589786"/>
                  </a:lnTo>
                  <a:lnTo>
                    <a:pt x="64980" y="1543655"/>
                  </a:lnTo>
                  <a:lnTo>
                    <a:pt x="52145" y="1496840"/>
                  </a:lnTo>
                  <a:lnTo>
                    <a:pt x="40716" y="1449370"/>
                  </a:lnTo>
                  <a:lnTo>
                    <a:pt x="30722" y="1401279"/>
                  </a:lnTo>
                  <a:lnTo>
                    <a:pt x="22190" y="1352595"/>
                  </a:lnTo>
                  <a:lnTo>
                    <a:pt x="15148" y="1303351"/>
                  </a:lnTo>
                  <a:lnTo>
                    <a:pt x="9623" y="1253576"/>
                  </a:lnTo>
                  <a:lnTo>
                    <a:pt x="5733" y="1204456"/>
                  </a:lnTo>
                  <a:lnTo>
                    <a:pt x="5642" y="1203303"/>
                  </a:lnTo>
                  <a:lnTo>
                    <a:pt x="3284" y="1153621"/>
                  </a:lnTo>
                  <a:lnTo>
                    <a:pt x="3233" y="1152562"/>
                  </a:lnTo>
                  <a:lnTo>
                    <a:pt x="2440" y="1102348"/>
                  </a:lnTo>
                  <a:lnTo>
                    <a:pt x="2424" y="1101383"/>
                  </a:lnTo>
                  <a:lnTo>
                    <a:pt x="3220" y="1051065"/>
                  </a:lnTo>
                  <a:lnTo>
                    <a:pt x="3233" y="1050204"/>
                  </a:lnTo>
                  <a:lnTo>
                    <a:pt x="5606" y="1000220"/>
                  </a:lnTo>
                  <a:lnTo>
                    <a:pt x="5642" y="999462"/>
                  </a:lnTo>
                  <a:lnTo>
                    <a:pt x="9570" y="949846"/>
                  </a:lnTo>
                  <a:lnTo>
                    <a:pt x="9623" y="949188"/>
                  </a:lnTo>
                  <a:lnTo>
                    <a:pt x="15086" y="899973"/>
                  </a:lnTo>
                  <a:lnTo>
                    <a:pt x="15148" y="899413"/>
                  </a:lnTo>
                  <a:lnTo>
                    <a:pt x="22124" y="850632"/>
                  </a:lnTo>
                  <a:lnTo>
                    <a:pt x="22190" y="850168"/>
                  </a:lnTo>
                  <a:lnTo>
                    <a:pt x="30657" y="801853"/>
                  </a:lnTo>
                  <a:lnTo>
                    <a:pt x="40659" y="753669"/>
                  </a:lnTo>
                  <a:lnTo>
                    <a:pt x="52100" y="706109"/>
                  </a:lnTo>
                  <a:lnTo>
                    <a:pt x="61056" y="673421"/>
                  </a:lnTo>
                  <a:lnTo>
                    <a:pt x="60928" y="673100"/>
                  </a:lnTo>
                  <a:lnTo>
                    <a:pt x="60007" y="668948"/>
                  </a:lnTo>
                  <a:close/>
                </a:path>
                <a:path w="522604" h="1757679">
                  <a:moveTo>
                    <a:pt x="522507" y="0"/>
                  </a:moveTo>
                  <a:lnTo>
                    <a:pt x="454979" y="12699"/>
                  </a:lnTo>
                  <a:lnTo>
                    <a:pt x="437697" y="25399"/>
                  </a:lnTo>
                  <a:lnTo>
                    <a:pt x="406028" y="63499"/>
                  </a:lnTo>
                  <a:lnTo>
                    <a:pt x="375327" y="88899"/>
                  </a:lnTo>
                  <a:lnTo>
                    <a:pt x="345623" y="126999"/>
                  </a:lnTo>
                  <a:lnTo>
                    <a:pt x="316942" y="165099"/>
                  </a:lnTo>
                  <a:lnTo>
                    <a:pt x="289314" y="203199"/>
                  </a:lnTo>
                  <a:lnTo>
                    <a:pt x="262764" y="241299"/>
                  </a:lnTo>
                  <a:lnTo>
                    <a:pt x="237321" y="279399"/>
                  </a:lnTo>
                  <a:lnTo>
                    <a:pt x="225679" y="292099"/>
                  </a:lnTo>
                  <a:lnTo>
                    <a:pt x="228593" y="292099"/>
                  </a:lnTo>
                  <a:lnTo>
                    <a:pt x="239282" y="279399"/>
                  </a:lnTo>
                  <a:lnTo>
                    <a:pt x="264676" y="241299"/>
                  </a:lnTo>
                  <a:lnTo>
                    <a:pt x="291175" y="203199"/>
                  </a:lnTo>
                  <a:lnTo>
                    <a:pt x="318750" y="165099"/>
                  </a:lnTo>
                  <a:lnTo>
                    <a:pt x="347375" y="126999"/>
                  </a:lnTo>
                  <a:lnTo>
                    <a:pt x="377022" y="101599"/>
                  </a:lnTo>
                  <a:lnTo>
                    <a:pt x="407664" y="63499"/>
                  </a:lnTo>
                  <a:lnTo>
                    <a:pt x="439272" y="25399"/>
                  </a:lnTo>
                  <a:lnTo>
                    <a:pt x="458786" y="12699"/>
                  </a:lnTo>
                  <a:lnTo>
                    <a:pt x="522507" y="0"/>
                  </a:lnTo>
                  <a:close/>
                </a:path>
              </a:pathLst>
            </a:custGeom>
            <a:solidFill>
              <a:srgbClr val="A9A9A8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37" name="object 637"/>
            <p:cNvSpPr/>
            <p:nvPr/>
          </p:nvSpPr>
          <p:spPr>
            <a:xfrm>
              <a:off x="3805765" y="3257591"/>
              <a:ext cx="459105" cy="1751964"/>
            </a:xfrm>
            <a:custGeom>
              <a:avLst/>
              <a:gdLst/>
              <a:ahLst/>
              <a:cxnLst/>
              <a:rect l="l" t="t" r="r" b="b"/>
              <a:pathLst>
                <a:path w="459104" h="1751964">
                  <a:moveTo>
                    <a:pt x="144885" y="1751480"/>
                  </a:moveTo>
                  <a:lnTo>
                    <a:pt x="111655" y="1674284"/>
                  </a:lnTo>
                  <a:lnTo>
                    <a:pt x="94763" y="1629615"/>
                  </a:lnTo>
                  <a:lnTo>
                    <a:pt x="79196" y="1584199"/>
                  </a:lnTo>
                  <a:lnTo>
                    <a:pt x="64980" y="1538068"/>
                  </a:lnTo>
                  <a:lnTo>
                    <a:pt x="52145" y="1491252"/>
                  </a:lnTo>
                  <a:lnTo>
                    <a:pt x="40716" y="1443783"/>
                  </a:lnTo>
                  <a:lnTo>
                    <a:pt x="30722" y="1395691"/>
                  </a:lnTo>
                  <a:lnTo>
                    <a:pt x="22190" y="1347008"/>
                  </a:lnTo>
                  <a:lnTo>
                    <a:pt x="15148" y="1297763"/>
                  </a:lnTo>
                  <a:lnTo>
                    <a:pt x="9623" y="1247989"/>
                  </a:lnTo>
                  <a:lnTo>
                    <a:pt x="5642" y="1197716"/>
                  </a:lnTo>
                  <a:lnTo>
                    <a:pt x="3233" y="1146974"/>
                  </a:lnTo>
                  <a:lnTo>
                    <a:pt x="2424" y="1095796"/>
                  </a:lnTo>
                  <a:lnTo>
                    <a:pt x="3233" y="1044616"/>
                  </a:lnTo>
                  <a:lnTo>
                    <a:pt x="5642" y="993874"/>
                  </a:lnTo>
                  <a:lnTo>
                    <a:pt x="9623" y="943600"/>
                  </a:lnTo>
                  <a:lnTo>
                    <a:pt x="15148" y="893825"/>
                  </a:lnTo>
                  <a:lnTo>
                    <a:pt x="22190" y="844581"/>
                  </a:lnTo>
                  <a:lnTo>
                    <a:pt x="30722" y="795897"/>
                  </a:lnTo>
                  <a:lnTo>
                    <a:pt x="40716" y="747805"/>
                  </a:lnTo>
                  <a:lnTo>
                    <a:pt x="52145" y="700335"/>
                  </a:lnTo>
                  <a:lnTo>
                    <a:pt x="61056" y="667834"/>
                  </a:lnTo>
                </a:path>
                <a:path w="459104" h="1751964">
                  <a:moveTo>
                    <a:pt x="228593" y="284109"/>
                  </a:moveTo>
                  <a:lnTo>
                    <a:pt x="264676" y="228107"/>
                  </a:lnTo>
                  <a:lnTo>
                    <a:pt x="291175" y="190521"/>
                  </a:lnTo>
                  <a:lnTo>
                    <a:pt x="318750" y="153958"/>
                  </a:lnTo>
                  <a:lnTo>
                    <a:pt x="347375" y="118451"/>
                  </a:lnTo>
                  <a:lnTo>
                    <a:pt x="377022" y="84030"/>
                  </a:lnTo>
                  <a:lnTo>
                    <a:pt x="407664" y="50727"/>
                  </a:lnTo>
                  <a:lnTo>
                    <a:pt x="439272" y="18571"/>
                  </a:lnTo>
                  <a:lnTo>
                    <a:pt x="458786" y="0"/>
                  </a:lnTo>
                </a:path>
                <a:path w="459104" h="1751964">
                  <a:moveTo>
                    <a:pt x="454979" y="1092"/>
                  </a:moveTo>
                  <a:lnTo>
                    <a:pt x="406028" y="49745"/>
                  </a:lnTo>
                  <a:lnTo>
                    <a:pt x="375327" y="83106"/>
                  </a:lnTo>
                  <a:lnTo>
                    <a:pt x="345623" y="117585"/>
                  </a:lnTo>
                  <a:lnTo>
                    <a:pt x="316942" y="153153"/>
                  </a:lnTo>
                  <a:lnTo>
                    <a:pt x="289314" y="189779"/>
                  </a:lnTo>
                  <a:lnTo>
                    <a:pt x="262764" y="227431"/>
                  </a:lnTo>
                  <a:lnTo>
                    <a:pt x="237321" y="266079"/>
                  </a:lnTo>
                  <a:lnTo>
                    <a:pt x="225679" y="285051"/>
                  </a:lnTo>
                </a:path>
                <a:path w="459104" h="1751964">
                  <a:moveTo>
                    <a:pt x="60007" y="663361"/>
                  </a:moveTo>
                  <a:lnTo>
                    <a:pt x="49818" y="700521"/>
                  </a:lnTo>
                  <a:lnTo>
                    <a:pt x="38367" y="748081"/>
                  </a:lnTo>
                  <a:lnTo>
                    <a:pt x="28353" y="796266"/>
                  </a:lnTo>
                  <a:lnTo>
                    <a:pt x="19804" y="845044"/>
                  </a:lnTo>
                  <a:lnTo>
                    <a:pt x="12748" y="894386"/>
                  </a:lnTo>
                  <a:lnTo>
                    <a:pt x="7212" y="944259"/>
                  </a:lnTo>
                  <a:lnTo>
                    <a:pt x="3223" y="994633"/>
                  </a:lnTo>
                  <a:lnTo>
                    <a:pt x="810" y="1045477"/>
                  </a:lnTo>
                  <a:lnTo>
                    <a:pt x="0" y="1096760"/>
                  </a:lnTo>
                  <a:lnTo>
                    <a:pt x="810" y="1148033"/>
                  </a:lnTo>
                  <a:lnTo>
                    <a:pt x="3223" y="1198868"/>
                  </a:lnTo>
                  <a:lnTo>
                    <a:pt x="7212" y="1249235"/>
                  </a:lnTo>
                  <a:lnTo>
                    <a:pt x="12748" y="1299101"/>
                  </a:lnTo>
                  <a:lnTo>
                    <a:pt x="19804" y="1348437"/>
                  </a:lnTo>
                  <a:lnTo>
                    <a:pt x="28353" y="1397211"/>
                  </a:lnTo>
                  <a:lnTo>
                    <a:pt x="38367" y="1445393"/>
                  </a:lnTo>
                  <a:lnTo>
                    <a:pt x="49818" y="1492951"/>
                  </a:lnTo>
                  <a:lnTo>
                    <a:pt x="62679" y="1539854"/>
                  </a:lnTo>
                  <a:lnTo>
                    <a:pt x="76922" y="1586072"/>
                  </a:lnTo>
                  <a:lnTo>
                    <a:pt x="92520" y="1631573"/>
                  </a:lnTo>
                  <a:lnTo>
                    <a:pt x="109445" y="1676327"/>
                  </a:lnTo>
                  <a:lnTo>
                    <a:pt x="127669" y="1720302"/>
                  </a:lnTo>
                  <a:lnTo>
                    <a:pt x="140118" y="1747865"/>
                  </a:lnTo>
                </a:path>
              </a:pathLst>
            </a:custGeom>
            <a:ln w="3175">
              <a:solidFill>
                <a:srgbClr val="A9A9A8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38" name="object 638"/>
            <p:cNvSpPr/>
            <p:nvPr/>
          </p:nvSpPr>
          <p:spPr>
            <a:xfrm>
              <a:off x="3803362" y="3252003"/>
              <a:ext cx="525145" cy="1753870"/>
            </a:xfrm>
            <a:custGeom>
              <a:avLst/>
              <a:gdLst/>
              <a:ahLst/>
              <a:cxnLst/>
              <a:rect l="l" t="t" r="r" b="b"/>
              <a:pathLst>
                <a:path w="525145" h="1753870">
                  <a:moveTo>
                    <a:pt x="61406" y="664423"/>
                  </a:moveTo>
                  <a:lnTo>
                    <a:pt x="49976" y="706109"/>
                  </a:lnTo>
                  <a:lnTo>
                    <a:pt x="38517" y="753669"/>
                  </a:lnTo>
                  <a:lnTo>
                    <a:pt x="28492" y="801853"/>
                  </a:lnTo>
                  <a:lnTo>
                    <a:pt x="19930" y="850632"/>
                  </a:lnTo>
                  <a:lnTo>
                    <a:pt x="12857" y="899973"/>
                  </a:lnTo>
                  <a:lnTo>
                    <a:pt x="7302" y="949846"/>
                  </a:lnTo>
                  <a:lnTo>
                    <a:pt x="3291" y="1000220"/>
                  </a:lnTo>
                  <a:lnTo>
                    <a:pt x="853" y="1051065"/>
                  </a:lnTo>
                  <a:lnTo>
                    <a:pt x="812" y="1051935"/>
                  </a:lnTo>
                  <a:lnTo>
                    <a:pt x="15" y="1102348"/>
                  </a:lnTo>
                  <a:lnTo>
                    <a:pt x="0" y="1103313"/>
                  </a:lnTo>
                  <a:lnTo>
                    <a:pt x="795" y="1153621"/>
                  </a:lnTo>
                  <a:lnTo>
                    <a:pt x="812" y="1154680"/>
                  </a:lnTo>
                  <a:lnTo>
                    <a:pt x="3175" y="1204456"/>
                  </a:lnTo>
                  <a:lnTo>
                    <a:pt x="3300" y="1206499"/>
                  </a:lnTo>
                  <a:lnTo>
                    <a:pt x="7127" y="1254822"/>
                  </a:lnTo>
                  <a:lnTo>
                    <a:pt x="7226" y="1256066"/>
                  </a:lnTo>
                  <a:lnTo>
                    <a:pt x="12773" y="1306023"/>
                  </a:lnTo>
                  <a:lnTo>
                    <a:pt x="19843" y="1355449"/>
                  </a:lnTo>
                  <a:lnTo>
                    <a:pt x="28408" y="1404312"/>
                  </a:lnTo>
                  <a:lnTo>
                    <a:pt x="38441" y="1452581"/>
                  </a:lnTo>
                  <a:lnTo>
                    <a:pt x="49914" y="1500225"/>
                  </a:lnTo>
                  <a:lnTo>
                    <a:pt x="62800" y="1547213"/>
                  </a:lnTo>
                  <a:lnTo>
                    <a:pt x="77070" y="1593514"/>
                  </a:lnTo>
                  <a:lnTo>
                    <a:pt x="92698" y="1639098"/>
                  </a:lnTo>
                  <a:lnTo>
                    <a:pt x="109656" y="1683932"/>
                  </a:lnTo>
                  <a:lnTo>
                    <a:pt x="127915" y="1727987"/>
                  </a:lnTo>
                  <a:lnTo>
                    <a:pt x="142522" y="1753452"/>
                  </a:lnTo>
                  <a:lnTo>
                    <a:pt x="130073" y="1725890"/>
                  </a:lnTo>
                  <a:lnTo>
                    <a:pt x="111848" y="1681914"/>
                  </a:lnTo>
                  <a:lnTo>
                    <a:pt x="94923" y="1637161"/>
                  </a:lnTo>
                  <a:lnTo>
                    <a:pt x="79325" y="1591659"/>
                  </a:lnTo>
                  <a:lnTo>
                    <a:pt x="65082" y="1545442"/>
                  </a:lnTo>
                  <a:lnTo>
                    <a:pt x="52238" y="1498599"/>
                  </a:lnTo>
                  <a:lnTo>
                    <a:pt x="40770" y="1450980"/>
                  </a:lnTo>
                  <a:lnTo>
                    <a:pt x="30756" y="1402799"/>
                  </a:lnTo>
                  <a:lnTo>
                    <a:pt x="22208" y="1354024"/>
                  </a:lnTo>
                  <a:lnTo>
                    <a:pt x="15151" y="1304689"/>
                  </a:lnTo>
                  <a:lnTo>
                    <a:pt x="9615" y="1254822"/>
                  </a:lnTo>
                  <a:lnTo>
                    <a:pt x="5789" y="1206499"/>
                  </a:lnTo>
                  <a:lnTo>
                    <a:pt x="5718" y="1205608"/>
                  </a:lnTo>
                  <a:lnTo>
                    <a:pt x="5627" y="1204456"/>
                  </a:lnTo>
                  <a:lnTo>
                    <a:pt x="3264" y="1154680"/>
                  </a:lnTo>
                  <a:lnTo>
                    <a:pt x="3213" y="1153621"/>
                  </a:lnTo>
                  <a:lnTo>
                    <a:pt x="2418" y="1103313"/>
                  </a:lnTo>
                  <a:lnTo>
                    <a:pt x="2403" y="1102348"/>
                  </a:lnTo>
                  <a:lnTo>
                    <a:pt x="3200" y="1051935"/>
                  </a:lnTo>
                  <a:lnTo>
                    <a:pt x="3213" y="1051065"/>
                  </a:lnTo>
                  <a:lnTo>
                    <a:pt x="5481" y="1003299"/>
                  </a:lnTo>
                  <a:lnTo>
                    <a:pt x="5590" y="1000996"/>
                  </a:lnTo>
                  <a:lnTo>
                    <a:pt x="5627" y="1000220"/>
                  </a:lnTo>
                  <a:lnTo>
                    <a:pt x="9561" y="950528"/>
                  </a:lnTo>
                  <a:lnTo>
                    <a:pt x="9615" y="949846"/>
                  </a:lnTo>
                  <a:lnTo>
                    <a:pt x="15086" y="900562"/>
                  </a:lnTo>
                  <a:lnTo>
                    <a:pt x="15151" y="899973"/>
                  </a:lnTo>
                  <a:lnTo>
                    <a:pt x="22137" y="851129"/>
                  </a:lnTo>
                  <a:lnTo>
                    <a:pt x="22208" y="850632"/>
                  </a:lnTo>
                  <a:lnTo>
                    <a:pt x="30685" y="802259"/>
                  </a:lnTo>
                  <a:lnTo>
                    <a:pt x="30756" y="801853"/>
                  </a:lnTo>
                  <a:lnTo>
                    <a:pt x="40705" y="753984"/>
                  </a:lnTo>
                  <a:lnTo>
                    <a:pt x="52167" y="706334"/>
                  </a:lnTo>
                  <a:lnTo>
                    <a:pt x="62410" y="668948"/>
                  </a:lnTo>
                  <a:lnTo>
                    <a:pt x="61406" y="664423"/>
                  </a:lnTo>
                  <a:close/>
                </a:path>
                <a:path w="525145" h="1753870">
                  <a:moveTo>
                    <a:pt x="524910" y="0"/>
                  </a:moveTo>
                  <a:lnTo>
                    <a:pt x="453511" y="12699"/>
                  </a:lnTo>
                  <a:lnTo>
                    <a:pt x="438534" y="25399"/>
                  </a:lnTo>
                  <a:lnTo>
                    <a:pt x="406805" y="63499"/>
                  </a:lnTo>
                  <a:lnTo>
                    <a:pt x="376046" y="88899"/>
                  </a:lnTo>
                  <a:lnTo>
                    <a:pt x="346285" y="126999"/>
                  </a:lnTo>
                  <a:lnTo>
                    <a:pt x="317550" y="165099"/>
                  </a:lnTo>
                  <a:lnTo>
                    <a:pt x="289869" y="203199"/>
                  </a:lnTo>
                  <a:lnTo>
                    <a:pt x="263269" y="241299"/>
                  </a:lnTo>
                  <a:lnTo>
                    <a:pt x="237777" y="279399"/>
                  </a:lnTo>
                  <a:lnTo>
                    <a:pt x="225192" y="292099"/>
                  </a:lnTo>
                  <a:lnTo>
                    <a:pt x="228082" y="292099"/>
                  </a:lnTo>
                  <a:lnTo>
                    <a:pt x="239724" y="279399"/>
                  </a:lnTo>
                  <a:lnTo>
                    <a:pt x="265167" y="241299"/>
                  </a:lnTo>
                  <a:lnTo>
                    <a:pt x="291717" y="203199"/>
                  </a:lnTo>
                  <a:lnTo>
                    <a:pt x="319346" y="165099"/>
                  </a:lnTo>
                  <a:lnTo>
                    <a:pt x="348026" y="126999"/>
                  </a:lnTo>
                  <a:lnTo>
                    <a:pt x="377730" y="88899"/>
                  </a:lnTo>
                  <a:lnTo>
                    <a:pt x="408431" y="63499"/>
                  </a:lnTo>
                  <a:lnTo>
                    <a:pt x="440100" y="25399"/>
                  </a:lnTo>
                  <a:lnTo>
                    <a:pt x="457382" y="12699"/>
                  </a:lnTo>
                  <a:lnTo>
                    <a:pt x="524910" y="0"/>
                  </a:lnTo>
                  <a:close/>
                </a:path>
              </a:pathLst>
            </a:custGeom>
            <a:solidFill>
              <a:srgbClr val="A9A9A8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39" name="object 639"/>
            <p:cNvSpPr/>
            <p:nvPr/>
          </p:nvSpPr>
          <p:spPr>
            <a:xfrm>
              <a:off x="3803362" y="3258683"/>
              <a:ext cx="457834" cy="1746885"/>
            </a:xfrm>
            <a:custGeom>
              <a:avLst/>
              <a:gdLst/>
              <a:ahLst/>
              <a:cxnLst/>
              <a:rect l="l" t="t" r="r" b="b"/>
              <a:pathLst>
                <a:path w="457835" h="1746885">
                  <a:moveTo>
                    <a:pt x="142522" y="1746772"/>
                  </a:moveTo>
                  <a:lnTo>
                    <a:pt x="111848" y="1675234"/>
                  </a:lnTo>
                  <a:lnTo>
                    <a:pt x="94923" y="1630481"/>
                  </a:lnTo>
                  <a:lnTo>
                    <a:pt x="79325" y="1584979"/>
                  </a:lnTo>
                  <a:lnTo>
                    <a:pt x="65082" y="1538761"/>
                  </a:lnTo>
                  <a:lnTo>
                    <a:pt x="52221" y="1491858"/>
                  </a:lnTo>
                  <a:lnTo>
                    <a:pt x="40770" y="1444300"/>
                  </a:lnTo>
                  <a:lnTo>
                    <a:pt x="30756" y="1396119"/>
                  </a:lnTo>
                  <a:lnTo>
                    <a:pt x="22208" y="1347344"/>
                  </a:lnTo>
                  <a:lnTo>
                    <a:pt x="15151" y="1298008"/>
                  </a:lnTo>
                  <a:lnTo>
                    <a:pt x="9615" y="1248142"/>
                  </a:lnTo>
                  <a:lnTo>
                    <a:pt x="5627" y="1197776"/>
                  </a:lnTo>
                  <a:lnTo>
                    <a:pt x="3213" y="1146941"/>
                  </a:lnTo>
                  <a:lnTo>
                    <a:pt x="2403" y="1095668"/>
                  </a:lnTo>
                  <a:lnTo>
                    <a:pt x="3213" y="1044384"/>
                  </a:lnTo>
                  <a:lnTo>
                    <a:pt x="5627" y="993540"/>
                  </a:lnTo>
                  <a:lnTo>
                    <a:pt x="9615" y="943166"/>
                  </a:lnTo>
                  <a:lnTo>
                    <a:pt x="15151" y="893293"/>
                  </a:lnTo>
                  <a:lnTo>
                    <a:pt x="22208" y="843952"/>
                  </a:lnTo>
                  <a:lnTo>
                    <a:pt x="30756" y="795173"/>
                  </a:lnTo>
                  <a:lnTo>
                    <a:pt x="40770" y="746988"/>
                  </a:lnTo>
                  <a:lnTo>
                    <a:pt x="52221" y="699428"/>
                  </a:lnTo>
                  <a:lnTo>
                    <a:pt x="62410" y="662268"/>
                  </a:lnTo>
                </a:path>
                <a:path w="457835" h="1746885">
                  <a:moveTo>
                    <a:pt x="228082" y="283959"/>
                  </a:moveTo>
                  <a:lnTo>
                    <a:pt x="265167" y="226339"/>
                  </a:lnTo>
                  <a:lnTo>
                    <a:pt x="291717" y="188686"/>
                  </a:lnTo>
                  <a:lnTo>
                    <a:pt x="319346" y="152061"/>
                  </a:lnTo>
                  <a:lnTo>
                    <a:pt x="348026" y="116493"/>
                  </a:lnTo>
                  <a:lnTo>
                    <a:pt x="377730" y="82013"/>
                  </a:lnTo>
                  <a:lnTo>
                    <a:pt x="408431" y="48653"/>
                  </a:lnTo>
                  <a:lnTo>
                    <a:pt x="440100" y="16443"/>
                  </a:lnTo>
                  <a:lnTo>
                    <a:pt x="457382" y="0"/>
                  </a:lnTo>
                </a:path>
                <a:path w="457835" h="1746885">
                  <a:moveTo>
                    <a:pt x="453511" y="1110"/>
                  </a:moveTo>
                  <a:lnTo>
                    <a:pt x="406805" y="47634"/>
                  </a:lnTo>
                  <a:lnTo>
                    <a:pt x="376046" y="81059"/>
                  </a:lnTo>
                  <a:lnTo>
                    <a:pt x="346285" y="115605"/>
                  </a:lnTo>
                  <a:lnTo>
                    <a:pt x="317550" y="151242"/>
                  </a:lnTo>
                  <a:lnTo>
                    <a:pt x="289869" y="187938"/>
                  </a:lnTo>
                  <a:lnTo>
                    <a:pt x="263269" y="225663"/>
                  </a:lnTo>
                  <a:lnTo>
                    <a:pt x="237777" y="264386"/>
                  </a:lnTo>
                  <a:lnTo>
                    <a:pt x="225192" y="284893"/>
                  </a:lnTo>
                </a:path>
                <a:path w="457835" h="1746885">
                  <a:moveTo>
                    <a:pt x="61406" y="657743"/>
                  </a:moveTo>
                  <a:lnTo>
                    <a:pt x="49914" y="699654"/>
                  </a:lnTo>
                  <a:lnTo>
                    <a:pt x="38441" y="747304"/>
                  </a:lnTo>
                  <a:lnTo>
                    <a:pt x="28408" y="795579"/>
                  </a:lnTo>
                  <a:lnTo>
                    <a:pt x="19843" y="844449"/>
                  </a:lnTo>
                  <a:lnTo>
                    <a:pt x="12773" y="893882"/>
                  </a:lnTo>
                  <a:lnTo>
                    <a:pt x="7226" y="943848"/>
                  </a:lnTo>
                  <a:lnTo>
                    <a:pt x="3230" y="994316"/>
                  </a:lnTo>
                  <a:lnTo>
                    <a:pt x="812" y="1045254"/>
                  </a:lnTo>
                  <a:lnTo>
                    <a:pt x="0" y="1096633"/>
                  </a:lnTo>
                  <a:lnTo>
                    <a:pt x="812" y="1147999"/>
                  </a:lnTo>
                  <a:lnTo>
                    <a:pt x="3230" y="1198927"/>
                  </a:lnTo>
                  <a:lnTo>
                    <a:pt x="7226" y="1249386"/>
                  </a:lnTo>
                  <a:lnTo>
                    <a:pt x="12773" y="1299343"/>
                  </a:lnTo>
                  <a:lnTo>
                    <a:pt x="19843" y="1348769"/>
                  </a:lnTo>
                  <a:lnTo>
                    <a:pt x="28408" y="1397632"/>
                  </a:lnTo>
                  <a:lnTo>
                    <a:pt x="38441" y="1445901"/>
                  </a:lnTo>
                  <a:lnTo>
                    <a:pt x="49914" y="1493545"/>
                  </a:lnTo>
                  <a:lnTo>
                    <a:pt x="62800" y="1540533"/>
                  </a:lnTo>
                  <a:lnTo>
                    <a:pt x="77070" y="1586834"/>
                  </a:lnTo>
                  <a:lnTo>
                    <a:pt x="92698" y="1632418"/>
                  </a:lnTo>
                  <a:lnTo>
                    <a:pt x="109656" y="1677252"/>
                  </a:lnTo>
                  <a:lnTo>
                    <a:pt x="127915" y="1721306"/>
                  </a:lnTo>
                  <a:lnTo>
                    <a:pt x="137802" y="1743192"/>
                  </a:lnTo>
                </a:path>
              </a:pathLst>
            </a:custGeom>
            <a:ln w="3175">
              <a:solidFill>
                <a:srgbClr val="A9A9A8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40" name="object 640"/>
            <p:cNvSpPr/>
            <p:nvPr/>
          </p:nvSpPr>
          <p:spPr>
            <a:xfrm>
              <a:off x="3800937" y="3252003"/>
              <a:ext cx="527685" cy="1750060"/>
            </a:xfrm>
            <a:custGeom>
              <a:avLst/>
              <a:gdLst/>
              <a:ahLst/>
              <a:cxnLst/>
              <a:rect l="l" t="t" r="r" b="b"/>
              <a:pathLst>
                <a:path w="527685" h="1750060">
                  <a:moveTo>
                    <a:pt x="62866" y="660075"/>
                  </a:moveTo>
                  <a:lnTo>
                    <a:pt x="47955" y="714649"/>
                  </a:lnTo>
                  <a:lnTo>
                    <a:pt x="36927" y="761472"/>
                  </a:lnTo>
                  <a:lnTo>
                    <a:pt x="27286" y="808890"/>
                  </a:lnTo>
                  <a:lnTo>
                    <a:pt x="19056" y="856874"/>
                  </a:lnTo>
                  <a:lnTo>
                    <a:pt x="12265" y="905396"/>
                  </a:lnTo>
                  <a:lnTo>
                    <a:pt x="6938" y="954427"/>
                  </a:lnTo>
                  <a:lnTo>
                    <a:pt x="3150" y="1003299"/>
                  </a:lnTo>
                  <a:lnTo>
                    <a:pt x="870" y="1051935"/>
                  </a:lnTo>
                  <a:lnTo>
                    <a:pt x="14" y="1103313"/>
                  </a:lnTo>
                  <a:lnTo>
                    <a:pt x="0" y="1104278"/>
                  </a:lnTo>
                  <a:lnTo>
                    <a:pt x="781" y="1154680"/>
                  </a:lnTo>
                  <a:lnTo>
                    <a:pt x="3101" y="1204599"/>
                  </a:lnTo>
                  <a:lnTo>
                    <a:pt x="6938" y="1254100"/>
                  </a:lnTo>
                  <a:lnTo>
                    <a:pt x="12265" y="1303123"/>
                  </a:lnTo>
                  <a:lnTo>
                    <a:pt x="19056" y="1351638"/>
                  </a:lnTo>
                  <a:lnTo>
                    <a:pt x="27286" y="1399616"/>
                  </a:lnTo>
                  <a:lnTo>
                    <a:pt x="36927" y="1447029"/>
                  </a:lnTo>
                  <a:lnTo>
                    <a:pt x="47955" y="1493847"/>
                  </a:lnTo>
                  <a:lnTo>
                    <a:pt x="60343" y="1540040"/>
                  </a:lnTo>
                  <a:lnTo>
                    <a:pt x="74065" y="1585580"/>
                  </a:lnTo>
                  <a:lnTo>
                    <a:pt x="89095" y="1630438"/>
                  </a:lnTo>
                  <a:lnTo>
                    <a:pt x="105407" y="1674584"/>
                  </a:lnTo>
                  <a:lnTo>
                    <a:pt x="122976" y="1717989"/>
                  </a:lnTo>
                  <a:lnTo>
                    <a:pt x="140226" y="1749872"/>
                  </a:lnTo>
                  <a:lnTo>
                    <a:pt x="130340" y="1727987"/>
                  </a:lnTo>
                  <a:lnTo>
                    <a:pt x="112081" y="1683932"/>
                  </a:lnTo>
                  <a:lnTo>
                    <a:pt x="95123" y="1639098"/>
                  </a:lnTo>
                  <a:lnTo>
                    <a:pt x="79495" y="1593514"/>
                  </a:lnTo>
                  <a:lnTo>
                    <a:pt x="65225" y="1547213"/>
                  </a:lnTo>
                  <a:lnTo>
                    <a:pt x="52339" y="1500225"/>
                  </a:lnTo>
                  <a:lnTo>
                    <a:pt x="40866" y="1452581"/>
                  </a:lnTo>
                  <a:lnTo>
                    <a:pt x="30833" y="1404312"/>
                  </a:lnTo>
                  <a:lnTo>
                    <a:pt x="22268" y="1355449"/>
                  </a:lnTo>
                  <a:lnTo>
                    <a:pt x="15198" y="1306023"/>
                  </a:lnTo>
                  <a:lnTo>
                    <a:pt x="9651" y="1256066"/>
                  </a:lnTo>
                  <a:lnTo>
                    <a:pt x="5725" y="1206499"/>
                  </a:lnTo>
                  <a:lnTo>
                    <a:pt x="3236" y="1154680"/>
                  </a:lnTo>
                  <a:lnTo>
                    <a:pt x="2440" y="1104278"/>
                  </a:lnTo>
                  <a:lnTo>
                    <a:pt x="2424" y="1103313"/>
                  </a:lnTo>
                  <a:lnTo>
                    <a:pt x="3205" y="1053897"/>
                  </a:lnTo>
                  <a:lnTo>
                    <a:pt x="3236" y="1051935"/>
                  </a:lnTo>
                  <a:lnTo>
                    <a:pt x="5515" y="1003937"/>
                  </a:lnTo>
                  <a:lnTo>
                    <a:pt x="9651" y="950528"/>
                  </a:lnTo>
                  <a:lnTo>
                    <a:pt x="15198" y="900562"/>
                  </a:lnTo>
                  <a:lnTo>
                    <a:pt x="22268" y="851129"/>
                  </a:lnTo>
                  <a:lnTo>
                    <a:pt x="30833" y="802259"/>
                  </a:lnTo>
                  <a:lnTo>
                    <a:pt x="40866" y="753984"/>
                  </a:lnTo>
                  <a:lnTo>
                    <a:pt x="52339" y="706334"/>
                  </a:lnTo>
                  <a:lnTo>
                    <a:pt x="63831" y="664423"/>
                  </a:lnTo>
                  <a:lnTo>
                    <a:pt x="62866" y="660075"/>
                  </a:lnTo>
                  <a:close/>
                </a:path>
                <a:path w="527685" h="1750060">
                  <a:moveTo>
                    <a:pt x="265271" y="292099"/>
                  </a:moveTo>
                  <a:lnTo>
                    <a:pt x="228759" y="292099"/>
                  </a:lnTo>
                  <a:lnTo>
                    <a:pt x="224606" y="304799"/>
                  </a:lnTo>
                  <a:lnTo>
                    <a:pt x="265271" y="292099"/>
                  </a:lnTo>
                  <a:close/>
                </a:path>
                <a:path w="527685" h="1750060">
                  <a:moveTo>
                    <a:pt x="230883" y="288803"/>
                  </a:moveTo>
                  <a:lnTo>
                    <a:pt x="227617" y="292099"/>
                  </a:lnTo>
                  <a:lnTo>
                    <a:pt x="228759" y="292099"/>
                  </a:lnTo>
                  <a:lnTo>
                    <a:pt x="230883" y="288803"/>
                  </a:lnTo>
                  <a:close/>
                </a:path>
                <a:path w="527685" h="1750060">
                  <a:moveTo>
                    <a:pt x="350961" y="124118"/>
                  </a:moveTo>
                  <a:lnTo>
                    <a:pt x="305643" y="177799"/>
                  </a:lnTo>
                  <a:lnTo>
                    <a:pt x="278958" y="215899"/>
                  </a:lnTo>
                  <a:lnTo>
                    <a:pt x="253321" y="253999"/>
                  </a:lnTo>
                  <a:lnTo>
                    <a:pt x="230883" y="288803"/>
                  </a:lnTo>
                  <a:lnTo>
                    <a:pt x="240202" y="279399"/>
                  </a:lnTo>
                  <a:lnTo>
                    <a:pt x="265693" y="241299"/>
                  </a:lnTo>
                  <a:lnTo>
                    <a:pt x="292294" y="203199"/>
                  </a:lnTo>
                  <a:lnTo>
                    <a:pt x="319975" y="165099"/>
                  </a:lnTo>
                  <a:lnTo>
                    <a:pt x="348710" y="126999"/>
                  </a:lnTo>
                  <a:lnTo>
                    <a:pt x="350961" y="124118"/>
                  </a:lnTo>
                  <a:close/>
                </a:path>
                <a:path w="527685" h="1750060">
                  <a:moveTo>
                    <a:pt x="387917" y="81099"/>
                  </a:moveTo>
                  <a:lnTo>
                    <a:pt x="378471" y="88899"/>
                  </a:lnTo>
                  <a:lnTo>
                    <a:pt x="350961" y="124118"/>
                  </a:lnTo>
                  <a:lnTo>
                    <a:pt x="362057" y="114299"/>
                  </a:lnTo>
                  <a:lnTo>
                    <a:pt x="387917" y="81099"/>
                  </a:lnTo>
                  <a:close/>
                </a:path>
                <a:path w="527685" h="1750060">
                  <a:moveTo>
                    <a:pt x="527335" y="0"/>
                  </a:moveTo>
                  <a:lnTo>
                    <a:pt x="451804" y="12699"/>
                  </a:lnTo>
                  <a:lnTo>
                    <a:pt x="422354" y="38099"/>
                  </a:lnTo>
                  <a:lnTo>
                    <a:pt x="391733" y="76199"/>
                  </a:lnTo>
                  <a:lnTo>
                    <a:pt x="387917" y="81099"/>
                  </a:lnTo>
                  <a:lnTo>
                    <a:pt x="409230" y="63499"/>
                  </a:lnTo>
                  <a:lnTo>
                    <a:pt x="440959" y="25399"/>
                  </a:lnTo>
                  <a:lnTo>
                    <a:pt x="455936" y="12699"/>
                  </a:lnTo>
                  <a:lnTo>
                    <a:pt x="527335" y="0"/>
                  </a:lnTo>
                  <a:close/>
                </a:path>
              </a:pathLst>
            </a:custGeom>
            <a:solidFill>
              <a:srgbClr val="A9A9A8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41" name="object 641"/>
            <p:cNvSpPr/>
            <p:nvPr/>
          </p:nvSpPr>
          <p:spPr>
            <a:xfrm>
              <a:off x="3800937" y="3259794"/>
              <a:ext cx="455930" cy="1742439"/>
            </a:xfrm>
            <a:custGeom>
              <a:avLst/>
              <a:gdLst/>
              <a:ahLst/>
              <a:cxnLst/>
              <a:rect l="l" t="t" r="r" b="b"/>
              <a:pathLst>
                <a:path w="455929" h="1742439">
                  <a:moveTo>
                    <a:pt x="140226" y="1742081"/>
                  </a:moveTo>
                  <a:lnTo>
                    <a:pt x="112081" y="1676141"/>
                  </a:lnTo>
                  <a:lnTo>
                    <a:pt x="95123" y="1631307"/>
                  </a:lnTo>
                  <a:lnTo>
                    <a:pt x="79495" y="1585723"/>
                  </a:lnTo>
                  <a:lnTo>
                    <a:pt x="65225" y="1539422"/>
                  </a:lnTo>
                  <a:lnTo>
                    <a:pt x="52339" y="1492434"/>
                  </a:lnTo>
                  <a:lnTo>
                    <a:pt x="40866" y="1444790"/>
                  </a:lnTo>
                  <a:lnTo>
                    <a:pt x="30833" y="1396521"/>
                  </a:lnTo>
                  <a:lnTo>
                    <a:pt x="22268" y="1347658"/>
                  </a:lnTo>
                  <a:lnTo>
                    <a:pt x="15198" y="1298232"/>
                  </a:lnTo>
                  <a:lnTo>
                    <a:pt x="9651" y="1248275"/>
                  </a:lnTo>
                  <a:lnTo>
                    <a:pt x="5654" y="1197816"/>
                  </a:lnTo>
                  <a:lnTo>
                    <a:pt x="3236" y="1146888"/>
                  </a:lnTo>
                  <a:lnTo>
                    <a:pt x="2424" y="1095522"/>
                  </a:lnTo>
                  <a:lnTo>
                    <a:pt x="3236" y="1044144"/>
                  </a:lnTo>
                  <a:lnTo>
                    <a:pt x="5654" y="993205"/>
                  </a:lnTo>
                  <a:lnTo>
                    <a:pt x="9651" y="942737"/>
                  </a:lnTo>
                  <a:lnTo>
                    <a:pt x="15198" y="892771"/>
                  </a:lnTo>
                  <a:lnTo>
                    <a:pt x="22268" y="843338"/>
                  </a:lnTo>
                  <a:lnTo>
                    <a:pt x="30833" y="794468"/>
                  </a:lnTo>
                  <a:lnTo>
                    <a:pt x="40866" y="746193"/>
                  </a:lnTo>
                  <a:lnTo>
                    <a:pt x="52339" y="698543"/>
                  </a:lnTo>
                  <a:lnTo>
                    <a:pt x="63831" y="656632"/>
                  </a:lnTo>
                </a:path>
                <a:path w="455929" h="1742439">
                  <a:moveTo>
                    <a:pt x="227617" y="283782"/>
                  </a:moveTo>
                  <a:lnTo>
                    <a:pt x="265693" y="224552"/>
                  </a:lnTo>
                  <a:lnTo>
                    <a:pt x="292294" y="186827"/>
                  </a:lnTo>
                  <a:lnTo>
                    <a:pt x="319975" y="150131"/>
                  </a:lnTo>
                  <a:lnTo>
                    <a:pt x="348710" y="114494"/>
                  </a:lnTo>
                  <a:lnTo>
                    <a:pt x="378471" y="79948"/>
                  </a:lnTo>
                  <a:lnTo>
                    <a:pt x="409229" y="46523"/>
                  </a:lnTo>
                  <a:lnTo>
                    <a:pt x="440959" y="14251"/>
                  </a:lnTo>
                  <a:lnTo>
                    <a:pt x="455936" y="0"/>
                  </a:lnTo>
                </a:path>
                <a:path w="455929" h="1742439">
                  <a:moveTo>
                    <a:pt x="451804" y="1185"/>
                  </a:moveTo>
                  <a:lnTo>
                    <a:pt x="422354" y="30242"/>
                  </a:lnTo>
                  <a:lnTo>
                    <a:pt x="391733" y="62482"/>
                  </a:lnTo>
                  <a:lnTo>
                    <a:pt x="362057" y="95812"/>
                  </a:lnTo>
                  <a:lnTo>
                    <a:pt x="333352" y="130204"/>
                  </a:lnTo>
                  <a:lnTo>
                    <a:pt x="305643" y="165629"/>
                  </a:lnTo>
                  <a:lnTo>
                    <a:pt x="278958" y="202057"/>
                  </a:lnTo>
                  <a:lnTo>
                    <a:pt x="253321" y="239459"/>
                  </a:lnTo>
                  <a:lnTo>
                    <a:pt x="228758" y="277806"/>
                  </a:lnTo>
                  <a:lnTo>
                    <a:pt x="224606" y="284755"/>
                  </a:lnTo>
                </a:path>
                <a:path w="455929" h="1742439">
                  <a:moveTo>
                    <a:pt x="62866" y="652284"/>
                  </a:moveTo>
                  <a:lnTo>
                    <a:pt x="47955" y="706858"/>
                  </a:lnTo>
                  <a:lnTo>
                    <a:pt x="36927" y="753680"/>
                  </a:lnTo>
                  <a:lnTo>
                    <a:pt x="27286" y="801098"/>
                  </a:lnTo>
                  <a:lnTo>
                    <a:pt x="19056" y="849083"/>
                  </a:lnTo>
                  <a:lnTo>
                    <a:pt x="12265" y="897605"/>
                  </a:lnTo>
                  <a:lnTo>
                    <a:pt x="6938" y="946636"/>
                  </a:lnTo>
                  <a:lnTo>
                    <a:pt x="3101" y="996146"/>
                  </a:lnTo>
                  <a:lnTo>
                    <a:pt x="779" y="1046106"/>
                  </a:lnTo>
                  <a:lnTo>
                    <a:pt x="0" y="1096487"/>
                  </a:lnTo>
                  <a:lnTo>
                    <a:pt x="779" y="1146857"/>
                  </a:lnTo>
                  <a:lnTo>
                    <a:pt x="3101" y="1196808"/>
                  </a:lnTo>
                  <a:lnTo>
                    <a:pt x="6938" y="1246309"/>
                  </a:lnTo>
                  <a:lnTo>
                    <a:pt x="12265" y="1295332"/>
                  </a:lnTo>
                  <a:lnTo>
                    <a:pt x="19056" y="1343847"/>
                  </a:lnTo>
                  <a:lnTo>
                    <a:pt x="27286" y="1391825"/>
                  </a:lnTo>
                  <a:lnTo>
                    <a:pt x="36927" y="1439238"/>
                  </a:lnTo>
                  <a:lnTo>
                    <a:pt x="47955" y="1486055"/>
                  </a:lnTo>
                  <a:lnTo>
                    <a:pt x="60343" y="1532249"/>
                  </a:lnTo>
                  <a:lnTo>
                    <a:pt x="74065" y="1577789"/>
                  </a:lnTo>
                  <a:lnTo>
                    <a:pt x="89095" y="1622647"/>
                  </a:lnTo>
                  <a:lnTo>
                    <a:pt x="105407" y="1666793"/>
                  </a:lnTo>
                  <a:lnTo>
                    <a:pt x="122976" y="1710198"/>
                  </a:lnTo>
                  <a:lnTo>
                    <a:pt x="135431" y="1738444"/>
                  </a:lnTo>
                </a:path>
              </a:pathLst>
            </a:custGeom>
            <a:ln w="3175">
              <a:solidFill>
                <a:srgbClr val="A9A9A8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42" name="object 642"/>
            <p:cNvSpPr/>
            <p:nvPr/>
          </p:nvSpPr>
          <p:spPr>
            <a:xfrm>
              <a:off x="3798684" y="3252003"/>
              <a:ext cx="529590" cy="1746250"/>
            </a:xfrm>
            <a:custGeom>
              <a:avLst/>
              <a:gdLst/>
              <a:ahLst/>
              <a:cxnLst/>
              <a:rect l="l" t="t" r="r" b="b"/>
              <a:pathLst>
                <a:path w="529589" h="1746250">
                  <a:moveTo>
                    <a:pt x="64229" y="656061"/>
                  </a:moveTo>
                  <a:lnTo>
                    <a:pt x="48104" y="714649"/>
                  </a:lnTo>
                  <a:lnTo>
                    <a:pt x="37069" y="761472"/>
                  </a:lnTo>
                  <a:lnTo>
                    <a:pt x="27418" y="808890"/>
                  </a:lnTo>
                  <a:lnTo>
                    <a:pt x="19176" y="856874"/>
                  </a:lnTo>
                  <a:lnTo>
                    <a:pt x="19088" y="857386"/>
                  </a:lnTo>
                  <a:lnTo>
                    <a:pt x="12370" y="905396"/>
                  </a:lnTo>
                  <a:lnTo>
                    <a:pt x="12286" y="905997"/>
                  </a:lnTo>
                  <a:lnTo>
                    <a:pt x="7024" y="954427"/>
                  </a:lnTo>
                  <a:lnTo>
                    <a:pt x="6949" y="955117"/>
                  </a:lnTo>
                  <a:lnTo>
                    <a:pt x="3216" y="1003299"/>
                  </a:lnTo>
                  <a:lnTo>
                    <a:pt x="3106" y="1004717"/>
                  </a:lnTo>
                  <a:lnTo>
                    <a:pt x="821" y="1053897"/>
                  </a:lnTo>
                  <a:lnTo>
                    <a:pt x="780" y="1054769"/>
                  </a:lnTo>
                  <a:lnTo>
                    <a:pt x="14" y="1104278"/>
                  </a:lnTo>
                  <a:lnTo>
                    <a:pt x="0" y="1105243"/>
                  </a:lnTo>
                  <a:lnTo>
                    <a:pt x="764" y="1154648"/>
                  </a:lnTo>
                  <a:lnTo>
                    <a:pt x="780" y="1155705"/>
                  </a:lnTo>
                  <a:lnTo>
                    <a:pt x="3052" y="1204599"/>
                  </a:lnTo>
                  <a:lnTo>
                    <a:pt x="6854" y="1254100"/>
                  </a:lnTo>
                  <a:lnTo>
                    <a:pt x="12286" y="1304450"/>
                  </a:lnTo>
                  <a:lnTo>
                    <a:pt x="19088" y="1353053"/>
                  </a:lnTo>
                  <a:lnTo>
                    <a:pt x="27332" y="1401118"/>
                  </a:lnTo>
                  <a:lnTo>
                    <a:pt x="36989" y="1448617"/>
                  </a:lnTo>
                  <a:lnTo>
                    <a:pt x="48036" y="1495519"/>
                  </a:lnTo>
                  <a:lnTo>
                    <a:pt x="60444" y="1541795"/>
                  </a:lnTo>
                  <a:lnTo>
                    <a:pt x="74189" y="1587417"/>
                  </a:lnTo>
                  <a:lnTo>
                    <a:pt x="89245" y="1632356"/>
                  </a:lnTo>
                  <a:lnTo>
                    <a:pt x="105586" y="1676581"/>
                  </a:lnTo>
                  <a:lnTo>
                    <a:pt x="123184" y="1720064"/>
                  </a:lnTo>
                  <a:lnTo>
                    <a:pt x="137684" y="1746235"/>
                  </a:lnTo>
                  <a:lnTo>
                    <a:pt x="125230" y="1717989"/>
                  </a:lnTo>
                  <a:lnTo>
                    <a:pt x="107661" y="1674584"/>
                  </a:lnTo>
                  <a:lnTo>
                    <a:pt x="91348" y="1630438"/>
                  </a:lnTo>
                  <a:lnTo>
                    <a:pt x="76318" y="1585580"/>
                  </a:lnTo>
                  <a:lnTo>
                    <a:pt x="62596" y="1540040"/>
                  </a:lnTo>
                  <a:lnTo>
                    <a:pt x="50208" y="1493847"/>
                  </a:lnTo>
                  <a:lnTo>
                    <a:pt x="39180" y="1447029"/>
                  </a:lnTo>
                  <a:lnTo>
                    <a:pt x="29539" y="1399616"/>
                  </a:lnTo>
                  <a:lnTo>
                    <a:pt x="21310" y="1351638"/>
                  </a:lnTo>
                  <a:lnTo>
                    <a:pt x="14518" y="1303123"/>
                  </a:lnTo>
                  <a:lnTo>
                    <a:pt x="9191" y="1254100"/>
                  </a:lnTo>
                  <a:lnTo>
                    <a:pt x="5501" y="1206499"/>
                  </a:lnTo>
                  <a:lnTo>
                    <a:pt x="5443" y="1205747"/>
                  </a:lnTo>
                  <a:lnTo>
                    <a:pt x="5354" y="1204599"/>
                  </a:lnTo>
                  <a:lnTo>
                    <a:pt x="3081" y="1155705"/>
                  </a:lnTo>
                  <a:lnTo>
                    <a:pt x="3032" y="1154648"/>
                  </a:lnTo>
                  <a:lnTo>
                    <a:pt x="2268" y="1105243"/>
                  </a:lnTo>
                  <a:lnTo>
                    <a:pt x="2253" y="1104278"/>
                  </a:lnTo>
                  <a:lnTo>
                    <a:pt x="3019" y="1054769"/>
                  </a:lnTo>
                  <a:lnTo>
                    <a:pt x="5317" y="1004717"/>
                  </a:lnTo>
                  <a:lnTo>
                    <a:pt x="9138" y="955117"/>
                  </a:lnTo>
                  <a:lnTo>
                    <a:pt x="14453" y="905997"/>
                  </a:lnTo>
                  <a:lnTo>
                    <a:pt x="14518" y="905396"/>
                  </a:lnTo>
                  <a:lnTo>
                    <a:pt x="21238" y="857386"/>
                  </a:lnTo>
                  <a:lnTo>
                    <a:pt x="21310" y="856874"/>
                  </a:lnTo>
                  <a:lnTo>
                    <a:pt x="29466" y="809314"/>
                  </a:lnTo>
                  <a:lnTo>
                    <a:pt x="29539" y="808890"/>
                  </a:lnTo>
                  <a:lnTo>
                    <a:pt x="39073" y="762000"/>
                  </a:lnTo>
                  <a:lnTo>
                    <a:pt x="50148" y="714903"/>
                  </a:lnTo>
                  <a:lnTo>
                    <a:pt x="62550" y="668622"/>
                  </a:lnTo>
                  <a:lnTo>
                    <a:pt x="65119" y="660075"/>
                  </a:lnTo>
                  <a:lnTo>
                    <a:pt x="64229" y="656061"/>
                  </a:lnTo>
                  <a:close/>
                </a:path>
                <a:path w="529589" h="1746250">
                  <a:moveTo>
                    <a:pt x="529588" y="0"/>
                  </a:moveTo>
                  <a:lnTo>
                    <a:pt x="450534" y="12699"/>
                  </a:lnTo>
                  <a:lnTo>
                    <a:pt x="423077" y="38099"/>
                  </a:lnTo>
                  <a:lnTo>
                    <a:pt x="392403" y="76199"/>
                  </a:lnTo>
                  <a:lnTo>
                    <a:pt x="362675" y="114299"/>
                  </a:lnTo>
                  <a:lnTo>
                    <a:pt x="333920" y="139699"/>
                  </a:lnTo>
                  <a:lnTo>
                    <a:pt x="306164" y="177799"/>
                  </a:lnTo>
                  <a:lnTo>
                    <a:pt x="279433" y="215899"/>
                  </a:lnTo>
                  <a:lnTo>
                    <a:pt x="253752" y="253999"/>
                  </a:lnTo>
                  <a:lnTo>
                    <a:pt x="229147" y="292099"/>
                  </a:lnTo>
                  <a:lnTo>
                    <a:pt x="224167" y="304799"/>
                  </a:lnTo>
                  <a:lnTo>
                    <a:pt x="227145" y="303927"/>
                  </a:lnTo>
                  <a:lnTo>
                    <a:pt x="231012" y="292099"/>
                  </a:lnTo>
                  <a:lnTo>
                    <a:pt x="255574" y="253999"/>
                  </a:lnTo>
                  <a:lnTo>
                    <a:pt x="281211" y="215899"/>
                  </a:lnTo>
                  <a:lnTo>
                    <a:pt x="307896" y="177799"/>
                  </a:lnTo>
                  <a:lnTo>
                    <a:pt x="335605" y="139699"/>
                  </a:lnTo>
                  <a:lnTo>
                    <a:pt x="364310" y="114299"/>
                  </a:lnTo>
                  <a:lnTo>
                    <a:pt x="393986" y="76199"/>
                  </a:lnTo>
                  <a:lnTo>
                    <a:pt x="424608" y="38099"/>
                  </a:lnTo>
                  <a:lnTo>
                    <a:pt x="454057" y="12699"/>
                  </a:lnTo>
                  <a:lnTo>
                    <a:pt x="529588" y="0"/>
                  </a:lnTo>
                  <a:close/>
                </a:path>
                <a:path w="529589" h="1746250">
                  <a:moveTo>
                    <a:pt x="267524" y="292099"/>
                  </a:moveTo>
                  <a:lnTo>
                    <a:pt x="227145" y="303927"/>
                  </a:lnTo>
                  <a:lnTo>
                    <a:pt x="226859" y="304799"/>
                  </a:lnTo>
                  <a:lnTo>
                    <a:pt x="267524" y="292099"/>
                  </a:lnTo>
                  <a:close/>
                </a:path>
              </a:pathLst>
            </a:custGeom>
            <a:solidFill>
              <a:srgbClr val="A9A9A8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43" name="object 643"/>
            <p:cNvSpPr/>
            <p:nvPr/>
          </p:nvSpPr>
          <p:spPr>
            <a:xfrm>
              <a:off x="3798684" y="3260980"/>
              <a:ext cx="454659" cy="1737360"/>
            </a:xfrm>
            <a:custGeom>
              <a:avLst/>
              <a:gdLst/>
              <a:ahLst/>
              <a:cxnLst/>
              <a:rect l="l" t="t" r="r" b="b"/>
              <a:pathLst>
                <a:path w="454660" h="1737360">
                  <a:moveTo>
                    <a:pt x="137684" y="1737258"/>
                  </a:moveTo>
                  <a:lnTo>
                    <a:pt x="107661" y="1665607"/>
                  </a:lnTo>
                  <a:lnTo>
                    <a:pt x="91348" y="1621461"/>
                  </a:lnTo>
                  <a:lnTo>
                    <a:pt x="76318" y="1576603"/>
                  </a:lnTo>
                  <a:lnTo>
                    <a:pt x="62596" y="1531063"/>
                  </a:lnTo>
                  <a:lnTo>
                    <a:pt x="50208" y="1484870"/>
                  </a:lnTo>
                  <a:lnTo>
                    <a:pt x="39180" y="1438052"/>
                  </a:lnTo>
                  <a:lnTo>
                    <a:pt x="29539" y="1390639"/>
                  </a:lnTo>
                  <a:lnTo>
                    <a:pt x="21310" y="1342661"/>
                  </a:lnTo>
                  <a:lnTo>
                    <a:pt x="14518" y="1294146"/>
                  </a:lnTo>
                  <a:lnTo>
                    <a:pt x="9191" y="1245123"/>
                  </a:lnTo>
                  <a:lnTo>
                    <a:pt x="5354" y="1195622"/>
                  </a:lnTo>
                  <a:lnTo>
                    <a:pt x="3032" y="1145671"/>
                  </a:lnTo>
                  <a:lnTo>
                    <a:pt x="2253" y="1095301"/>
                  </a:lnTo>
                  <a:lnTo>
                    <a:pt x="3032" y="1044920"/>
                  </a:lnTo>
                  <a:lnTo>
                    <a:pt x="5354" y="994960"/>
                  </a:lnTo>
                  <a:lnTo>
                    <a:pt x="9191" y="945450"/>
                  </a:lnTo>
                  <a:lnTo>
                    <a:pt x="14518" y="896419"/>
                  </a:lnTo>
                  <a:lnTo>
                    <a:pt x="21310" y="847897"/>
                  </a:lnTo>
                  <a:lnTo>
                    <a:pt x="29539" y="799913"/>
                  </a:lnTo>
                  <a:lnTo>
                    <a:pt x="39180" y="752495"/>
                  </a:lnTo>
                  <a:lnTo>
                    <a:pt x="50208" y="705672"/>
                  </a:lnTo>
                  <a:lnTo>
                    <a:pt x="62596" y="659475"/>
                  </a:lnTo>
                  <a:lnTo>
                    <a:pt x="65119" y="651098"/>
                  </a:lnTo>
                </a:path>
                <a:path w="454660" h="1737360">
                  <a:moveTo>
                    <a:pt x="226859" y="283569"/>
                  </a:moveTo>
                  <a:lnTo>
                    <a:pt x="255574" y="238273"/>
                  </a:lnTo>
                  <a:lnTo>
                    <a:pt x="281211" y="200871"/>
                  </a:lnTo>
                  <a:lnTo>
                    <a:pt x="307896" y="164443"/>
                  </a:lnTo>
                  <a:lnTo>
                    <a:pt x="335605" y="129018"/>
                  </a:lnTo>
                  <a:lnTo>
                    <a:pt x="364310" y="94626"/>
                  </a:lnTo>
                  <a:lnTo>
                    <a:pt x="393986" y="61296"/>
                  </a:lnTo>
                  <a:lnTo>
                    <a:pt x="424608" y="29056"/>
                  </a:lnTo>
                  <a:lnTo>
                    <a:pt x="454057" y="0"/>
                  </a:lnTo>
                </a:path>
                <a:path w="454660" h="1737360">
                  <a:moveTo>
                    <a:pt x="450534" y="1011"/>
                  </a:moveTo>
                  <a:lnTo>
                    <a:pt x="423077" y="28102"/>
                  </a:lnTo>
                  <a:lnTo>
                    <a:pt x="392403" y="60398"/>
                  </a:lnTo>
                  <a:lnTo>
                    <a:pt x="362675" y="93788"/>
                  </a:lnTo>
                  <a:lnTo>
                    <a:pt x="333920" y="128240"/>
                  </a:lnTo>
                  <a:lnTo>
                    <a:pt x="306164" y="163728"/>
                  </a:lnTo>
                  <a:lnTo>
                    <a:pt x="279433" y="200220"/>
                  </a:lnTo>
                  <a:lnTo>
                    <a:pt x="253752" y="237689"/>
                  </a:lnTo>
                  <a:lnTo>
                    <a:pt x="229147" y="276104"/>
                  </a:lnTo>
                  <a:lnTo>
                    <a:pt x="224167" y="284440"/>
                  </a:lnTo>
                </a:path>
                <a:path w="454660" h="1737360">
                  <a:moveTo>
                    <a:pt x="64229" y="647084"/>
                  </a:moveTo>
                  <a:lnTo>
                    <a:pt x="48036" y="705926"/>
                  </a:lnTo>
                  <a:lnTo>
                    <a:pt x="36989" y="752833"/>
                  </a:lnTo>
                  <a:lnTo>
                    <a:pt x="27332" y="800337"/>
                  </a:lnTo>
                  <a:lnTo>
                    <a:pt x="19088" y="848409"/>
                  </a:lnTo>
                  <a:lnTo>
                    <a:pt x="12286" y="897020"/>
                  </a:lnTo>
                  <a:lnTo>
                    <a:pt x="6949" y="946140"/>
                  </a:lnTo>
                  <a:lnTo>
                    <a:pt x="3106" y="995740"/>
                  </a:lnTo>
                  <a:lnTo>
                    <a:pt x="780" y="1045792"/>
                  </a:lnTo>
                  <a:lnTo>
                    <a:pt x="0" y="1096266"/>
                  </a:lnTo>
                  <a:lnTo>
                    <a:pt x="780" y="1146728"/>
                  </a:lnTo>
                  <a:lnTo>
                    <a:pt x="3106" y="1196770"/>
                  </a:lnTo>
                  <a:lnTo>
                    <a:pt x="6949" y="1246361"/>
                  </a:lnTo>
                  <a:lnTo>
                    <a:pt x="12286" y="1295473"/>
                  </a:lnTo>
                  <a:lnTo>
                    <a:pt x="19088" y="1344076"/>
                  </a:lnTo>
                  <a:lnTo>
                    <a:pt x="27332" y="1392141"/>
                  </a:lnTo>
                  <a:lnTo>
                    <a:pt x="36989" y="1439640"/>
                  </a:lnTo>
                  <a:lnTo>
                    <a:pt x="48036" y="1486542"/>
                  </a:lnTo>
                  <a:lnTo>
                    <a:pt x="60444" y="1532818"/>
                  </a:lnTo>
                  <a:lnTo>
                    <a:pt x="74189" y="1578440"/>
                  </a:lnTo>
                  <a:lnTo>
                    <a:pt x="89245" y="1623379"/>
                  </a:lnTo>
                  <a:lnTo>
                    <a:pt x="105586" y="1667604"/>
                  </a:lnTo>
                  <a:lnTo>
                    <a:pt x="123184" y="1711087"/>
                  </a:lnTo>
                  <a:lnTo>
                    <a:pt x="133235" y="1733884"/>
                  </a:lnTo>
                </a:path>
              </a:pathLst>
            </a:custGeom>
            <a:ln w="3175">
              <a:solidFill>
                <a:srgbClr val="A9A9A8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44" name="object 644"/>
            <p:cNvSpPr/>
            <p:nvPr/>
          </p:nvSpPr>
          <p:spPr>
            <a:xfrm>
              <a:off x="3796281" y="3252003"/>
              <a:ext cx="532130" cy="1743075"/>
            </a:xfrm>
            <a:custGeom>
              <a:avLst/>
              <a:gdLst/>
              <a:ahLst/>
              <a:cxnLst/>
              <a:rect l="l" t="t" r="r" b="b"/>
              <a:pathLst>
                <a:path w="532129" h="1743075">
                  <a:moveTo>
                    <a:pt x="65683" y="651782"/>
                  </a:moveTo>
                  <a:lnTo>
                    <a:pt x="48194" y="714903"/>
                  </a:lnTo>
                  <a:lnTo>
                    <a:pt x="37139" y="761810"/>
                  </a:lnTo>
                  <a:lnTo>
                    <a:pt x="27470" y="809314"/>
                  </a:lnTo>
                  <a:lnTo>
                    <a:pt x="19213" y="857386"/>
                  </a:lnTo>
                  <a:lnTo>
                    <a:pt x="12394" y="905997"/>
                  </a:lnTo>
                  <a:lnTo>
                    <a:pt x="7038" y="955117"/>
                  </a:lnTo>
                  <a:lnTo>
                    <a:pt x="3282" y="1003299"/>
                  </a:lnTo>
                  <a:lnTo>
                    <a:pt x="3172" y="1004717"/>
                  </a:lnTo>
                  <a:lnTo>
                    <a:pt x="3112" y="1005500"/>
                  </a:lnTo>
                  <a:lnTo>
                    <a:pt x="822" y="1054769"/>
                  </a:lnTo>
                  <a:lnTo>
                    <a:pt x="782" y="1055642"/>
                  </a:lnTo>
                  <a:lnTo>
                    <a:pt x="14" y="1105243"/>
                  </a:lnTo>
                  <a:lnTo>
                    <a:pt x="0" y="1106207"/>
                  </a:lnTo>
                  <a:lnTo>
                    <a:pt x="766" y="1155705"/>
                  </a:lnTo>
                  <a:lnTo>
                    <a:pt x="782" y="1156762"/>
                  </a:lnTo>
                  <a:lnTo>
                    <a:pt x="3058" y="1205747"/>
                  </a:lnTo>
                  <a:lnTo>
                    <a:pt x="3112" y="1206895"/>
                  </a:lnTo>
                  <a:lnTo>
                    <a:pt x="6867" y="1255338"/>
                  </a:lnTo>
                  <a:lnTo>
                    <a:pt x="12309" y="1305780"/>
                  </a:lnTo>
                  <a:lnTo>
                    <a:pt x="19125" y="1354472"/>
                  </a:lnTo>
                  <a:lnTo>
                    <a:pt x="27384" y="1402627"/>
                  </a:lnTo>
                  <a:lnTo>
                    <a:pt x="37060" y="1450213"/>
                  </a:lnTo>
                  <a:lnTo>
                    <a:pt x="48128" y="1497202"/>
                  </a:lnTo>
                  <a:lnTo>
                    <a:pt x="60560" y="1543565"/>
                  </a:lnTo>
                  <a:lnTo>
                    <a:pt x="74332" y="1589272"/>
                  </a:lnTo>
                  <a:lnTo>
                    <a:pt x="89416" y="1634295"/>
                  </a:lnTo>
                  <a:lnTo>
                    <a:pt x="105788" y="1678603"/>
                  </a:lnTo>
                  <a:lnTo>
                    <a:pt x="123421" y="1722167"/>
                  </a:lnTo>
                  <a:lnTo>
                    <a:pt x="135639" y="1742861"/>
                  </a:lnTo>
                  <a:lnTo>
                    <a:pt x="125588" y="1720064"/>
                  </a:lnTo>
                  <a:lnTo>
                    <a:pt x="107989" y="1676581"/>
                  </a:lnTo>
                  <a:lnTo>
                    <a:pt x="91649" y="1632356"/>
                  </a:lnTo>
                  <a:lnTo>
                    <a:pt x="76593" y="1587417"/>
                  </a:lnTo>
                  <a:lnTo>
                    <a:pt x="62848" y="1541795"/>
                  </a:lnTo>
                  <a:lnTo>
                    <a:pt x="50439" y="1495519"/>
                  </a:lnTo>
                  <a:lnTo>
                    <a:pt x="39393" y="1448617"/>
                  </a:lnTo>
                  <a:lnTo>
                    <a:pt x="29735" y="1401118"/>
                  </a:lnTo>
                  <a:lnTo>
                    <a:pt x="21492" y="1353053"/>
                  </a:lnTo>
                  <a:lnTo>
                    <a:pt x="14689" y="1304450"/>
                  </a:lnTo>
                  <a:lnTo>
                    <a:pt x="9353" y="1255338"/>
                  </a:lnTo>
                  <a:lnTo>
                    <a:pt x="5598" y="1206895"/>
                  </a:lnTo>
                  <a:lnTo>
                    <a:pt x="5509" y="1205747"/>
                  </a:lnTo>
                  <a:lnTo>
                    <a:pt x="3233" y="1156762"/>
                  </a:lnTo>
                  <a:lnTo>
                    <a:pt x="3184" y="1155705"/>
                  </a:lnTo>
                  <a:lnTo>
                    <a:pt x="2418" y="1106207"/>
                  </a:lnTo>
                  <a:lnTo>
                    <a:pt x="2403" y="1105243"/>
                  </a:lnTo>
                  <a:lnTo>
                    <a:pt x="3170" y="1055642"/>
                  </a:lnTo>
                  <a:lnTo>
                    <a:pt x="3184" y="1054769"/>
                  </a:lnTo>
                  <a:lnTo>
                    <a:pt x="5473" y="1005500"/>
                  </a:lnTo>
                  <a:lnTo>
                    <a:pt x="5509" y="1004717"/>
                  </a:lnTo>
                  <a:lnTo>
                    <a:pt x="9299" y="955809"/>
                  </a:lnTo>
                  <a:lnTo>
                    <a:pt x="9353" y="955117"/>
                  </a:lnTo>
                  <a:lnTo>
                    <a:pt x="14624" y="906599"/>
                  </a:lnTo>
                  <a:lnTo>
                    <a:pt x="14689" y="905997"/>
                  </a:lnTo>
                  <a:lnTo>
                    <a:pt x="21420" y="857899"/>
                  </a:lnTo>
                  <a:lnTo>
                    <a:pt x="21492" y="857386"/>
                  </a:lnTo>
                  <a:lnTo>
                    <a:pt x="29662" y="809738"/>
                  </a:lnTo>
                  <a:lnTo>
                    <a:pt x="39325" y="762146"/>
                  </a:lnTo>
                  <a:lnTo>
                    <a:pt x="50380" y="715151"/>
                  </a:lnTo>
                  <a:lnTo>
                    <a:pt x="62804" y="668784"/>
                  </a:lnTo>
                  <a:lnTo>
                    <a:pt x="66632" y="656061"/>
                  </a:lnTo>
                  <a:lnTo>
                    <a:pt x="65683" y="651782"/>
                  </a:lnTo>
                  <a:close/>
                </a:path>
                <a:path w="532129" h="1743075">
                  <a:moveTo>
                    <a:pt x="531991" y="0"/>
                  </a:moveTo>
                  <a:lnTo>
                    <a:pt x="449193" y="12699"/>
                  </a:lnTo>
                  <a:lnTo>
                    <a:pt x="423882" y="38099"/>
                  </a:lnTo>
                  <a:lnTo>
                    <a:pt x="393150" y="76199"/>
                  </a:lnTo>
                  <a:lnTo>
                    <a:pt x="363366" y="114299"/>
                  </a:lnTo>
                  <a:lnTo>
                    <a:pt x="334557" y="139699"/>
                  </a:lnTo>
                  <a:lnTo>
                    <a:pt x="306748" y="177799"/>
                  </a:lnTo>
                  <a:lnTo>
                    <a:pt x="279966" y="215899"/>
                  </a:lnTo>
                  <a:lnTo>
                    <a:pt x="254236" y="253999"/>
                  </a:lnTo>
                  <a:lnTo>
                    <a:pt x="229585" y="292099"/>
                  </a:lnTo>
                  <a:lnTo>
                    <a:pt x="223717" y="304799"/>
                  </a:lnTo>
                  <a:lnTo>
                    <a:pt x="226915" y="303921"/>
                  </a:lnTo>
                  <a:lnTo>
                    <a:pt x="231551" y="292099"/>
                  </a:lnTo>
                  <a:lnTo>
                    <a:pt x="256155" y="253999"/>
                  </a:lnTo>
                  <a:lnTo>
                    <a:pt x="281836" y="215899"/>
                  </a:lnTo>
                  <a:lnTo>
                    <a:pt x="308568" y="177799"/>
                  </a:lnTo>
                  <a:lnTo>
                    <a:pt x="336324" y="139699"/>
                  </a:lnTo>
                  <a:lnTo>
                    <a:pt x="365079" y="114299"/>
                  </a:lnTo>
                  <a:lnTo>
                    <a:pt x="394806" y="76199"/>
                  </a:lnTo>
                  <a:lnTo>
                    <a:pt x="425481" y="38099"/>
                  </a:lnTo>
                  <a:lnTo>
                    <a:pt x="452937" y="12699"/>
                  </a:lnTo>
                  <a:lnTo>
                    <a:pt x="531991" y="0"/>
                  </a:lnTo>
                  <a:close/>
                </a:path>
                <a:path w="532129" h="1743075">
                  <a:moveTo>
                    <a:pt x="269928" y="292099"/>
                  </a:moveTo>
                  <a:lnTo>
                    <a:pt x="226915" y="303921"/>
                  </a:lnTo>
                  <a:lnTo>
                    <a:pt x="226570" y="304799"/>
                  </a:lnTo>
                  <a:lnTo>
                    <a:pt x="269928" y="292099"/>
                  </a:lnTo>
                  <a:close/>
                </a:path>
              </a:pathLst>
            </a:custGeom>
            <a:solidFill>
              <a:srgbClr val="A9A9A8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45" name="object 645"/>
            <p:cNvSpPr/>
            <p:nvPr/>
          </p:nvSpPr>
          <p:spPr>
            <a:xfrm>
              <a:off x="3796281" y="3261991"/>
              <a:ext cx="453390" cy="1732914"/>
            </a:xfrm>
            <a:custGeom>
              <a:avLst/>
              <a:gdLst/>
              <a:ahLst/>
              <a:cxnLst/>
              <a:rect l="l" t="t" r="r" b="b"/>
              <a:pathLst>
                <a:path w="453389" h="1732914">
                  <a:moveTo>
                    <a:pt x="135639" y="1732873"/>
                  </a:moveTo>
                  <a:lnTo>
                    <a:pt x="107989" y="1666593"/>
                  </a:lnTo>
                  <a:lnTo>
                    <a:pt x="91649" y="1622368"/>
                  </a:lnTo>
                  <a:lnTo>
                    <a:pt x="76593" y="1577429"/>
                  </a:lnTo>
                  <a:lnTo>
                    <a:pt x="62848" y="1531807"/>
                  </a:lnTo>
                  <a:lnTo>
                    <a:pt x="50439" y="1485531"/>
                  </a:lnTo>
                  <a:lnTo>
                    <a:pt x="39393" y="1438628"/>
                  </a:lnTo>
                  <a:lnTo>
                    <a:pt x="29735" y="1391130"/>
                  </a:lnTo>
                  <a:lnTo>
                    <a:pt x="21492" y="1343065"/>
                  </a:lnTo>
                  <a:lnTo>
                    <a:pt x="14689" y="1294462"/>
                  </a:lnTo>
                  <a:lnTo>
                    <a:pt x="9353" y="1245350"/>
                  </a:lnTo>
                  <a:lnTo>
                    <a:pt x="5509" y="1195758"/>
                  </a:lnTo>
                  <a:lnTo>
                    <a:pt x="3184" y="1145717"/>
                  </a:lnTo>
                  <a:lnTo>
                    <a:pt x="2403" y="1095254"/>
                  </a:lnTo>
                  <a:lnTo>
                    <a:pt x="3184" y="1044781"/>
                  </a:lnTo>
                  <a:lnTo>
                    <a:pt x="5509" y="994729"/>
                  </a:lnTo>
                  <a:lnTo>
                    <a:pt x="9353" y="945129"/>
                  </a:lnTo>
                  <a:lnTo>
                    <a:pt x="14689" y="896009"/>
                  </a:lnTo>
                  <a:lnTo>
                    <a:pt x="21492" y="847398"/>
                  </a:lnTo>
                  <a:lnTo>
                    <a:pt x="29735" y="799326"/>
                  </a:lnTo>
                  <a:lnTo>
                    <a:pt x="39393" y="751822"/>
                  </a:lnTo>
                  <a:lnTo>
                    <a:pt x="50439" y="704915"/>
                  </a:lnTo>
                  <a:lnTo>
                    <a:pt x="62848" y="658634"/>
                  </a:lnTo>
                  <a:lnTo>
                    <a:pt x="66632" y="646072"/>
                  </a:lnTo>
                </a:path>
                <a:path w="453389" h="1732914">
                  <a:moveTo>
                    <a:pt x="226570" y="283429"/>
                  </a:moveTo>
                  <a:lnTo>
                    <a:pt x="256155" y="236678"/>
                  </a:lnTo>
                  <a:lnTo>
                    <a:pt x="281836" y="199209"/>
                  </a:lnTo>
                  <a:lnTo>
                    <a:pt x="308568" y="162716"/>
                  </a:lnTo>
                  <a:lnTo>
                    <a:pt x="336324" y="127229"/>
                  </a:lnTo>
                  <a:lnTo>
                    <a:pt x="365079" y="92776"/>
                  </a:lnTo>
                  <a:lnTo>
                    <a:pt x="394806" y="59387"/>
                  </a:lnTo>
                  <a:lnTo>
                    <a:pt x="425480" y="27091"/>
                  </a:lnTo>
                  <a:lnTo>
                    <a:pt x="452937" y="0"/>
                  </a:lnTo>
                </a:path>
                <a:path w="453389" h="1732914">
                  <a:moveTo>
                    <a:pt x="449193" y="1074"/>
                  </a:moveTo>
                  <a:lnTo>
                    <a:pt x="393150" y="58409"/>
                  </a:lnTo>
                  <a:lnTo>
                    <a:pt x="363366" y="91863"/>
                  </a:lnTo>
                  <a:lnTo>
                    <a:pt x="334557" y="126382"/>
                  </a:lnTo>
                  <a:lnTo>
                    <a:pt x="306748" y="161938"/>
                  </a:lnTo>
                  <a:lnTo>
                    <a:pt x="279966" y="198501"/>
                  </a:lnTo>
                  <a:lnTo>
                    <a:pt x="254236" y="236041"/>
                  </a:lnTo>
                  <a:lnTo>
                    <a:pt x="229585" y="274530"/>
                  </a:lnTo>
                  <a:lnTo>
                    <a:pt x="223717" y="284351"/>
                  </a:lnTo>
                </a:path>
                <a:path w="453389" h="1732914">
                  <a:moveTo>
                    <a:pt x="65683" y="641794"/>
                  </a:moveTo>
                  <a:lnTo>
                    <a:pt x="48128" y="705163"/>
                  </a:lnTo>
                  <a:lnTo>
                    <a:pt x="37060" y="752158"/>
                  </a:lnTo>
                  <a:lnTo>
                    <a:pt x="27384" y="799750"/>
                  </a:lnTo>
                  <a:lnTo>
                    <a:pt x="19125" y="847910"/>
                  </a:lnTo>
                  <a:lnTo>
                    <a:pt x="12309" y="896610"/>
                  </a:lnTo>
                  <a:lnTo>
                    <a:pt x="6963" y="945821"/>
                  </a:lnTo>
                  <a:lnTo>
                    <a:pt x="3112" y="995512"/>
                  </a:lnTo>
                  <a:lnTo>
                    <a:pt x="782" y="1045654"/>
                  </a:lnTo>
                  <a:lnTo>
                    <a:pt x="0" y="1096219"/>
                  </a:lnTo>
                  <a:lnTo>
                    <a:pt x="782" y="1146774"/>
                  </a:lnTo>
                  <a:lnTo>
                    <a:pt x="3112" y="1196907"/>
                  </a:lnTo>
                  <a:lnTo>
                    <a:pt x="6963" y="1246589"/>
                  </a:lnTo>
                  <a:lnTo>
                    <a:pt x="12309" y="1295792"/>
                  </a:lnTo>
                  <a:lnTo>
                    <a:pt x="19125" y="1344484"/>
                  </a:lnTo>
                  <a:lnTo>
                    <a:pt x="27384" y="1392639"/>
                  </a:lnTo>
                  <a:lnTo>
                    <a:pt x="37060" y="1440225"/>
                  </a:lnTo>
                  <a:lnTo>
                    <a:pt x="48128" y="1487214"/>
                  </a:lnTo>
                  <a:lnTo>
                    <a:pt x="60560" y="1533577"/>
                  </a:lnTo>
                  <a:lnTo>
                    <a:pt x="74332" y="1579284"/>
                  </a:lnTo>
                  <a:lnTo>
                    <a:pt x="89416" y="1624306"/>
                  </a:lnTo>
                  <a:lnTo>
                    <a:pt x="105788" y="1668614"/>
                  </a:lnTo>
                  <a:lnTo>
                    <a:pt x="123420" y="1712179"/>
                  </a:lnTo>
                  <a:lnTo>
                    <a:pt x="130990" y="1729347"/>
                  </a:lnTo>
                </a:path>
              </a:pathLst>
            </a:custGeom>
            <a:ln w="3175">
              <a:solidFill>
                <a:srgbClr val="A9A9A8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46" name="object 646"/>
            <p:cNvSpPr/>
            <p:nvPr/>
          </p:nvSpPr>
          <p:spPr>
            <a:xfrm>
              <a:off x="3793856" y="3252003"/>
              <a:ext cx="534670" cy="1739900"/>
            </a:xfrm>
            <a:custGeom>
              <a:avLst/>
              <a:gdLst/>
              <a:ahLst/>
              <a:cxnLst/>
              <a:rect l="l" t="t" r="r" b="b"/>
              <a:pathLst>
                <a:path w="534670" h="1739900">
                  <a:moveTo>
                    <a:pt x="67151" y="647474"/>
                  </a:moveTo>
                  <a:lnTo>
                    <a:pt x="48290" y="715151"/>
                  </a:lnTo>
                  <a:lnTo>
                    <a:pt x="37247" y="762000"/>
                  </a:lnTo>
                  <a:lnTo>
                    <a:pt x="27524" y="809738"/>
                  </a:lnTo>
                  <a:lnTo>
                    <a:pt x="19250" y="857899"/>
                  </a:lnTo>
                  <a:lnTo>
                    <a:pt x="12418" y="906599"/>
                  </a:lnTo>
                  <a:lnTo>
                    <a:pt x="7052" y="955809"/>
                  </a:lnTo>
                  <a:lnTo>
                    <a:pt x="6977" y="956499"/>
                  </a:lnTo>
                  <a:lnTo>
                    <a:pt x="3178" y="1005500"/>
                  </a:lnTo>
                  <a:lnTo>
                    <a:pt x="3118" y="1006280"/>
                  </a:lnTo>
                  <a:lnTo>
                    <a:pt x="824" y="1055642"/>
                  </a:lnTo>
                  <a:lnTo>
                    <a:pt x="783" y="1056515"/>
                  </a:lnTo>
                  <a:lnTo>
                    <a:pt x="14" y="1106207"/>
                  </a:lnTo>
                  <a:lnTo>
                    <a:pt x="0" y="1107172"/>
                  </a:lnTo>
                  <a:lnTo>
                    <a:pt x="767" y="1156762"/>
                  </a:lnTo>
                  <a:lnTo>
                    <a:pt x="783" y="1157819"/>
                  </a:lnTo>
                  <a:lnTo>
                    <a:pt x="3046" y="1206499"/>
                  </a:lnTo>
                  <a:lnTo>
                    <a:pt x="3118" y="1208043"/>
                  </a:lnTo>
                  <a:lnTo>
                    <a:pt x="6881" y="1256577"/>
                  </a:lnTo>
                  <a:lnTo>
                    <a:pt x="6977" y="1257815"/>
                  </a:lnTo>
                  <a:lnTo>
                    <a:pt x="12334" y="1307107"/>
                  </a:lnTo>
                  <a:lnTo>
                    <a:pt x="19163" y="1355887"/>
                  </a:lnTo>
                  <a:lnTo>
                    <a:pt x="27438" y="1404128"/>
                  </a:lnTo>
                  <a:lnTo>
                    <a:pt x="37133" y="1451801"/>
                  </a:lnTo>
                  <a:lnTo>
                    <a:pt x="48157" y="1498599"/>
                  </a:lnTo>
                  <a:lnTo>
                    <a:pt x="60679" y="1545320"/>
                  </a:lnTo>
                  <a:lnTo>
                    <a:pt x="74477" y="1591110"/>
                  </a:lnTo>
                  <a:lnTo>
                    <a:pt x="89591" y="1636212"/>
                  </a:lnTo>
                  <a:lnTo>
                    <a:pt x="105994" y="1680600"/>
                  </a:lnTo>
                  <a:lnTo>
                    <a:pt x="123661" y="1724242"/>
                  </a:lnTo>
                  <a:lnTo>
                    <a:pt x="133415" y="1739335"/>
                  </a:lnTo>
                  <a:lnTo>
                    <a:pt x="125845" y="1722167"/>
                  </a:lnTo>
                  <a:lnTo>
                    <a:pt x="108213" y="1678603"/>
                  </a:lnTo>
                  <a:lnTo>
                    <a:pt x="91841" y="1634295"/>
                  </a:lnTo>
                  <a:lnTo>
                    <a:pt x="76757" y="1589272"/>
                  </a:lnTo>
                  <a:lnTo>
                    <a:pt x="62985" y="1543565"/>
                  </a:lnTo>
                  <a:lnTo>
                    <a:pt x="50553" y="1497202"/>
                  </a:lnTo>
                  <a:lnTo>
                    <a:pt x="39485" y="1450213"/>
                  </a:lnTo>
                  <a:lnTo>
                    <a:pt x="29809" y="1402627"/>
                  </a:lnTo>
                  <a:lnTo>
                    <a:pt x="21550" y="1354472"/>
                  </a:lnTo>
                  <a:lnTo>
                    <a:pt x="14734" y="1305780"/>
                  </a:lnTo>
                  <a:lnTo>
                    <a:pt x="9388" y="1256577"/>
                  </a:lnTo>
                  <a:lnTo>
                    <a:pt x="5626" y="1208043"/>
                  </a:lnTo>
                  <a:lnTo>
                    <a:pt x="3256" y="1157819"/>
                  </a:lnTo>
                  <a:lnTo>
                    <a:pt x="2439" y="1107172"/>
                  </a:lnTo>
                  <a:lnTo>
                    <a:pt x="2424" y="1106207"/>
                  </a:lnTo>
                  <a:lnTo>
                    <a:pt x="3193" y="1056515"/>
                  </a:lnTo>
                  <a:lnTo>
                    <a:pt x="3207" y="1055642"/>
                  </a:lnTo>
                  <a:lnTo>
                    <a:pt x="5500" y="1006280"/>
                  </a:lnTo>
                  <a:lnTo>
                    <a:pt x="5537" y="1005500"/>
                  </a:lnTo>
                  <a:lnTo>
                    <a:pt x="9334" y="956499"/>
                  </a:lnTo>
                  <a:lnTo>
                    <a:pt x="14669" y="907199"/>
                  </a:lnTo>
                  <a:lnTo>
                    <a:pt x="21478" y="858411"/>
                  </a:lnTo>
                  <a:lnTo>
                    <a:pt x="21550" y="857899"/>
                  </a:lnTo>
                  <a:lnTo>
                    <a:pt x="29736" y="810163"/>
                  </a:lnTo>
                  <a:lnTo>
                    <a:pt x="29809" y="809738"/>
                  </a:lnTo>
                  <a:lnTo>
                    <a:pt x="39416" y="762485"/>
                  </a:lnTo>
                  <a:lnTo>
                    <a:pt x="50493" y="715405"/>
                  </a:lnTo>
                  <a:lnTo>
                    <a:pt x="62939" y="668955"/>
                  </a:lnTo>
                  <a:lnTo>
                    <a:pt x="68107" y="651782"/>
                  </a:lnTo>
                  <a:lnTo>
                    <a:pt x="67151" y="647474"/>
                  </a:lnTo>
                  <a:close/>
                </a:path>
                <a:path w="534670" h="1739900">
                  <a:moveTo>
                    <a:pt x="534416" y="0"/>
                  </a:moveTo>
                  <a:lnTo>
                    <a:pt x="447992" y="12699"/>
                  </a:lnTo>
                  <a:lnTo>
                    <a:pt x="424699" y="38099"/>
                  </a:lnTo>
                  <a:lnTo>
                    <a:pt x="393908" y="76199"/>
                  </a:lnTo>
                  <a:lnTo>
                    <a:pt x="364068" y="101599"/>
                  </a:lnTo>
                  <a:lnTo>
                    <a:pt x="335203" y="139699"/>
                  </a:lnTo>
                  <a:lnTo>
                    <a:pt x="307341" y="177799"/>
                  </a:lnTo>
                  <a:lnTo>
                    <a:pt x="280508" y="215899"/>
                  </a:lnTo>
                  <a:lnTo>
                    <a:pt x="254729" y="253999"/>
                  </a:lnTo>
                  <a:lnTo>
                    <a:pt x="230030" y="292099"/>
                  </a:lnTo>
                  <a:lnTo>
                    <a:pt x="223305" y="304799"/>
                  </a:lnTo>
                  <a:lnTo>
                    <a:pt x="226528" y="303965"/>
                  </a:lnTo>
                  <a:lnTo>
                    <a:pt x="232010" y="292099"/>
                  </a:lnTo>
                  <a:lnTo>
                    <a:pt x="256661" y="253999"/>
                  </a:lnTo>
                  <a:lnTo>
                    <a:pt x="282391" y="215899"/>
                  </a:lnTo>
                  <a:lnTo>
                    <a:pt x="309173" y="177799"/>
                  </a:lnTo>
                  <a:lnTo>
                    <a:pt x="336982" y="139699"/>
                  </a:lnTo>
                  <a:lnTo>
                    <a:pt x="365791" y="114299"/>
                  </a:lnTo>
                  <a:lnTo>
                    <a:pt x="395575" y="76199"/>
                  </a:lnTo>
                  <a:lnTo>
                    <a:pt x="426307" y="38099"/>
                  </a:lnTo>
                  <a:lnTo>
                    <a:pt x="451618" y="12699"/>
                  </a:lnTo>
                  <a:lnTo>
                    <a:pt x="534416" y="0"/>
                  </a:lnTo>
                  <a:close/>
                </a:path>
                <a:path w="534670" h="1739900">
                  <a:moveTo>
                    <a:pt x="272352" y="292099"/>
                  </a:moveTo>
                  <a:lnTo>
                    <a:pt x="226528" y="303965"/>
                  </a:lnTo>
                  <a:lnTo>
                    <a:pt x="226142" y="304799"/>
                  </a:lnTo>
                  <a:lnTo>
                    <a:pt x="272352" y="292099"/>
                  </a:lnTo>
                  <a:close/>
                </a:path>
              </a:pathLst>
            </a:custGeom>
            <a:solidFill>
              <a:srgbClr val="A9A9A8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47" name="object 647"/>
            <p:cNvSpPr/>
            <p:nvPr/>
          </p:nvSpPr>
          <p:spPr>
            <a:xfrm>
              <a:off x="3793856" y="3263066"/>
              <a:ext cx="452120" cy="1728470"/>
            </a:xfrm>
            <a:custGeom>
              <a:avLst/>
              <a:gdLst/>
              <a:ahLst/>
              <a:cxnLst/>
              <a:rect l="l" t="t" r="r" b="b"/>
              <a:pathLst>
                <a:path w="452120" h="1728470">
                  <a:moveTo>
                    <a:pt x="133415" y="1728273"/>
                  </a:moveTo>
                  <a:lnTo>
                    <a:pt x="108213" y="1667540"/>
                  </a:lnTo>
                  <a:lnTo>
                    <a:pt x="91841" y="1623232"/>
                  </a:lnTo>
                  <a:lnTo>
                    <a:pt x="76757" y="1578210"/>
                  </a:lnTo>
                  <a:lnTo>
                    <a:pt x="62985" y="1532503"/>
                  </a:lnTo>
                  <a:lnTo>
                    <a:pt x="50553" y="1486140"/>
                  </a:lnTo>
                  <a:lnTo>
                    <a:pt x="39485" y="1439150"/>
                  </a:lnTo>
                  <a:lnTo>
                    <a:pt x="29809" y="1391564"/>
                  </a:lnTo>
                  <a:lnTo>
                    <a:pt x="21550" y="1343410"/>
                  </a:lnTo>
                  <a:lnTo>
                    <a:pt x="14734" y="1294717"/>
                  </a:lnTo>
                  <a:lnTo>
                    <a:pt x="9388" y="1245515"/>
                  </a:lnTo>
                  <a:lnTo>
                    <a:pt x="5537" y="1195833"/>
                  </a:lnTo>
                  <a:lnTo>
                    <a:pt x="3207" y="1145700"/>
                  </a:lnTo>
                  <a:lnTo>
                    <a:pt x="2424" y="1095145"/>
                  </a:lnTo>
                  <a:lnTo>
                    <a:pt x="3207" y="1044580"/>
                  </a:lnTo>
                  <a:lnTo>
                    <a:pt x="5537" y="994437"/>
                  </a:lnTo>
                  <a:lnTo>
                    <a:pt x="9388" y="944746"/>
                  </a:lnTo>
                  <a:lnTo>
                    <a:pt x="14734" y="895536"/>
                  </a:lnTo>
                  <a:lnTo>
                    <a:pt x="21550" y="846836"/>
                  </a:lnTo>
                  <a:lnTo>
                    <a:pt x="29809" y="798675"/>
                  </a:lnTo>
                  <a:lnTo>
                    <a:pt x="39485" y="751083"/>
                  </a:lnTo>
                  <a:lnTo>
                    <a:pt x="50553" y="704089"/>
                  </a:lnTo>
                  <a:lnTo>
                    <a:pt x="62985" y="657722"/>
                  </a:lnTo>
                  <a:lnTo>
                    <a:pt x="68107" y="640720"/>
                  </a:lnTo>
                </a:path>
                <a:path w="452120" h="1728470">
                  <a:moveTo>
                    <a:pt x="226142" y="283277"/>
                  </a:moveTo>
                  <a:lnTo>
                    <a:pt x="256661" y="234967"/>
                  </a:lnTo>
                  <a:lnTo>
                    <a:pt x="282391" y="197426"/>
                  </a:lnTo>
                  <a:lnTo>
                    <a:pt x="309173" y="160864"/>
                  </a:lnTo>
                  <a:lnTo>
                    <a:pt x="336982" y="125308"/>
                  </a:lnTo>
                  <a:lnTo>
                    <a:pt x="365791" y="90788"/>
                  </a:lnTo>
                  <a:lnTo>
                    <a:pt x="395575" y="57335"/>
                  </a:lnTo>
                  <a:lnTo>
                    <a:pt x="426307" y="24976"/>
                  </a:lnTo>
                  <a:lnTo>
                    <a:pt x="451618" y="0"/>
                  </a:lnTo>
                </a:path>
                <a:path w="452120" h="1728470">
                  <a:moveTo>
                    <a:pt x="447992" y="1040"/>
                  </a:moveTo>
                  <a:lnTo>
                    <a:pt x="393908" y="56437"/>
                  </a:lnTo>
                  <a:lnTo>
                    <a:pt x="364068" y="89950"/>
                  </a:lnTo>
                  <a:lnTo>
                    <a:pt x="335203" y="124530"/>
                  </a:lnTo>
                  <a:lnTo>
                    <a:pt x="307341" y="160148"/>
                  </a:lnTo>
                  <a:lnTo>
                    <a:pt x="280508" y="196776"/>
                  </a:lnTo>
                  <a:lnTo>
                    <a:pt x="254729" y="234383"/>
                  </a:lnTo>
                  <a:lnTo>
                    <a:pt x="230030" y="272940"/>
                  </a:lnTo>
                  <a:lnTo>
                    <a:pt x="223305" y="284194"/>
                  </a:lnTo>
                </a:path>
                <a:path w="452120" h="1728470">
                  <a:moveTo>
                    <a:pt x="67151" y="636411"/>
                  </a:moveTo>
                  <a:lnTo>
                    <a:pt x="48222" y="704343"/>
                  </a:lnTo>
                  <a:lnTo>
                    <a:pt x="37133" y="751422"/>
                  </a:lnTo>
                  <a:lnTo>
                    <a:pt x="27438" y="799100"/>
                  </a:lnTo>
                  <a:lnTo>
                    <a:pt x="19163" y="847348"/>
                  </a:lnTo>
                  <a:lnTo>
                    <a:pt x="12334" y="896137"/>
                  </a:lnTo>
                  <a:lnTo>
                    <a:pt x="6977" y="945436"/>
                  </a:lnTo>
                  <a:lnTo>
                    <a:pt x="3118" y="995218"/>
                  </a:lnTo>
                  <a:lnTo>
                    <a:pt x="783" y="1045452"/>
                  </a:lnTo>
                  <a:lnTo>
                    <a:pt x="0" y="1096110"/>
                  </a:lnTo>
                  <a:lnTo>
                    <a:pt x="783" y="1146756"/>
                  </a:lnTo>
                  <a:lnTo>
                    <a:pt x="3118" y="1196981"/>
                  </a:lnTo>
                  <a:lnTo>
                    <a:pt x="6977" y="1246753"/>
                  </a:lnTo>
                  <a:lnTo>
                    <a:pt x="12334" y="1296044"/>
                  </a:lnTo>
                  <a:lnTo>
                    <a:pt x="19163" y="1344825"/>
                  </a:lnTo>
                  <a:lnTo>
                    <a:pt x="27438" y="1393066"/>
                  </a:lnTo>
                  <a:lnTo>
                    <a:pt x="37133" y="1440738"/>
                  </a:lnTo>
                  <a:lnTo>
                    <a:pt x="48222" y="1487812"/>
                  </a:lnTo>
                  <a:lnTo>
                    <a:pt x="60679" y="1534258"/>
                  </a:lnTo>
                  <a:lnTo>
                    <a:pt x="74477" y="1580047"/>
                  </a:lnTo>
                  <a:lnTo>
                    <a:pt x="89591" y="1625150"/>
                  </a:lnTo>
                  <a:lnTo>
                    <a:pt x="105994" y="1669537"/>
                  </a:lnTo>
                  <a:lnTo>
                    <a:pt x="123661" y="1713180"/>
                  </a:lnTo>
                  <a:lnTo>
                    <a:pt x="128759" y="1724742"/>
                  </a:lnTo>
                </a:path>
              </a:pathLst>
            </a:custGeom>
            <a:ln w="3175">
              <a:solidFill>
                <a:srgbClr val="A9A9A8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48" name="object 648"/>
            <p:cNvSpPr/>
            <p:nvPr/>
          </p:nvSpPr>
          <p:spPr>
            <a:xfrm>
              <a:off x="3791603" y="3252003"/>
              <a:ext cx="537210" cy="1736089"/>
            </a:xfrm>
            <a:custGeom>
              <a:avLst/>
              <a:gdLst/>
              <a:ahLst/>
              <a:cxnLst/>
              <a:rect l="l" t="t" r="r" b="b"/>
              <a:pathLst>
                <a:path w="537210" h="1736089">
                  <a:moveTo>
                    <a:pt x="68505" y="643421"/>
                  </a:moveTo>
                  <a:lnTo>
                    <a:pt x="48357" y="715405"/>
                  </a:lnTo>
                  <a:lnTo>
                    <a:pt x="37379" y="762000"/>
                  </a:lnTo>
                  <a:lnTo>
                    <a:pt x="27563" y="810163"/>
                  </a:lnTo>
                  <a:lnTo>
                    <a:pt x="19277" y="858411"/>
                  </a:lnTo>
                  <a:lnTo>
                    <a:pt x="19189" y="858924"/>
                  </a:lnTo>
                  <a:lnTo>
                    <a:pt x="12435" y="907199"/>
                  </a:lnTo>
                  <a:lnTo>
                    <a:pt x="12351" y="907801"/>
                  </a:lnTo>
                  <a:lnTo>
                    <a:pt x="7061" y="956499"/>
                  </a:lnTo>
                  <a:lnTo>
                    <a:pt x="6986" y="957191"/>
                  </a:lnTo>
                  <a:lnTo>
                    <a:pt x="3183" y="1006280"/>
                  </a:lnTo>
                  <a:lnTo>
                    <a:pt x="3122" y="1007063"/>
                  </a:lnTo>
                  <a:lnTo>
                    <a:pt x="825" y="1056515"/>
                  </a:lnTo>
                  <a:lnTo>
                    <a:pt x="785" y="1057388"/>
                  </a:lnTo>
                  <a:lnTo>
                    <a:pt x="14" y="1107172"/>
                  </a:lnTo>
                  <a:lnTo>
                    <a:pt x="0" y="1108137"/>
                  </a:lnTo>
                  <a:lnTo>
                    <a:pt x="768" y="1157819"/>
                  </a:lnTo>
                  <a:lnTo>
                    <a:pt x="2997" y="1206499"/>
                  </a:lnTo>
                  <a:lnTo>
                    <a:pt x="6890" y="1257815"/>
                  </a:lnTo>
                  <a:lnTo>
                    <a:pt x="12351" y="1308437"/>
                  </a:lnTo>
                  <a:lnTo>
                    <a:pt x="19189" y="1357308"/>
                  </a:lnTo>
                  <a:lnTo>
                    <a:pt x="27476" y="1405638"/>
                  </a:lnTo>
                  <a:lnTo>
                    <a:pt x="37185" y="1453398"/>
                  </a:lnTo>
                  <a:lnTo>
                    <a:pt x="48290" y="1500559"/>
                  </a:lnTo>
                  <a:lnTo>
                    <a:pt x="60765" y="1547092"/>
                  </a:lnTo>
                  <a:lnTo>
                    <a:pt x="74583" y="1592967"/>
                  </a:lnTo>
                  <a:lnTo>
                    <a:pt x="89720" y="1638154"/>
                  </a:lnTo>
                  <a:lnTo>
                    <a:pt x="106147" y="1682625"/>
                  </a:lnTo>
                  <a:lnTo>
                    <a:pt x="123840" y="1726349"/>
                  </a:lnTo>
                  <a:lnTo>
                    <a:pt x="131012" y="1735804"/>
                  </a:lnTo>
                  <a:lnTo>
                    <a:pt x="125914" y="1724242"/>
                  </a:lnTo>
                  <a:lnTo>
                    <a:pt x="108247" y="1680600"/>
                  </a:lnTo>
                  <a:lnTo>
                    <a:pt x="91844" y="1636212"/>
                  </a:lnTo>
                  <a:lnTo>
                    <a:pt x="76730" y="1591110"/>
                  </a:lnTo>
                  <a:lnTo>
                    <a:pt x="62932" y="1545320"/>
                  </a:lnTo>
                  <a:lnTo>
                    <a:pt x="50475" y="1498874"/>
                  </a:lnTo>
                  <a:lnTo>
                    <a:pt x="39386" y="1451801"/>
                  </a:lnTo>
                  <a:lnTo>
                    <a:pt x="29691" y="1404128"/>
                  </a:lnTo>
                  <a:lnTo>
                    <a:pt x="21416" y="1355887"/>
                  </a:lnTo>
                  <a:lnTo>
                    <a:pt x="14587" y="1307107"/>
                  </a:lnTo>
                  <a:lnTo>
                    <a:pt x="9230" y="1257815"/>
                  </a:lnTo>
                  <a:lnTo>
                    <a:pt x="5460" y="1209192"/>
                  </a:lnTo>
                  <a:lnTo>
                    <a:pt x="5371" y="1208043"/>
                  </a:lnTo>
                  <a:lnTo>
                    <a:pt x="3086" y="1158876"/>
                  </a:lnTo>
                  <a:lnTo>
                    <a:pt x="3037" y="1157819"/>
                  </a:lnTo>
                  <a:lnTo>
                    <a:pt x="2268" y="1108137"/>
                  </a:lnTo>
                  <a:lnTo>
                    <a:pt x="2253" y="1107172"/>
                  </a:lnTo>
                  <a:lnTo>
                    <a:pt x="3023" y="1057388"/>
                  </a:lnTo>
                  <a:lnTo>
                    <a:pt x="3037" y="1056515"/>
                  </a:lnTo>
                  <a:lnTo>
                    <a:pt x="5335" y="1007063"/>
                  </a:lnTo>
                  <a:lnTo>
                    <a:pt x="9176" y="957191"/>
                  </a:lnTo>
                  <a:lnTo>
                    <a:pt x="14521" y="907801"/>
                  </a:lnTo>
                  <a:lnTo>
                    <a:pt x="14587" y="907199"/>
                  </a:lnTo>
                  <a:lnTo>
                    <a:pt x="21344" y="858924"/>
                  </a:lnTo>
                  <a:lnTo>
                    <a:pt x="21416" y="858411"/>
                  </a:lnTo>
                  <a:lnTo>
                    <a:pt x="29618" y="810587"/>
                  </a:lnTo>
                  <a:lnTo>
                    <a:pt x="29691" y="810163"/>
                  </a:lnTo>
                  <a:lnTo>
                    <a:pt x="39318" y="762821"/>
                  </a:lnTo>
                  <a:lnTo>
                    <a:pt x="50416" y="715655"/>
                  </a:lnTo>
                  <a:lnTo>
                    <a:pt x="62888" y="669119"/>
                  </a:lnTo>
                  <a:lnTo>
                    <a:pt x="69404" y="647474"/>
                  </a:lnTo>
                  <a:lnTo>
                    <a:pt x="68505" y="643421"/>
                  </a:lnTo>
                  <a:close/>
                </a:path>
                <a:path w="537210" h="1736089">
                  <a:moveTo>
                    <a:pt x="428909" y="35965"/>
                  </a:moveTo>
                  <a:lnTo>
                    <a:pt x="425354" y="38099"/>
                  </a:lnTo>
                  <a:lnTo>
                    <a:pt x="394512" y="76199"/>
                  </a:lnTo>
                  <a:lnTo>
                    <a:pt x="364623" y="101599"/>
                  </a:lnTo>
                  <a:lnTo>
                    <a:pt x="335712" y="139699"/>
                  </a:lnTo>
                  <a:lnTo>
                    <a:pt x="307805" y="177799"/>
                  </a:lnTo>
                  <a:lnTo>
                    <a:pt x="280929" y="215899"/>
                  </a:lnTo>
                  <a:lnTo>
                    <a:pt x="255109" y="253999"/>
                  </a:lnTo>
                  <a:lnTo>
                    <a:pt x="230372" y="292099"/>
                  </a:lnTo>
                  <a:lnTo>
                    <a:pt x="222781" y="304799"/>
                  </a:lnTo>
                  <a:lnTo>
                    <a:pt x="225972" y="304017"/>
                  </a:lnTo>
                  <a:lnTo>
                    <a:pt x="232283" y="292099"/>
                  </a:lnTo>
                  <a:lnTo>
                    <a:pt x="256982" y="253999"/>
                  </a:lnTo>
                  <a:lnTo>
                    <a:pt x="282761" y="215899"/>
                  </a:lnTo>
                  <a:lnTo>
                    <a:pt x="309595" y="177799"/>
                  </a:lnTo>
                  <a:lnTo>
                    <a:pt x="337457" y="139699"/>
                  </a:lnTo>
                  <a:lnTo>
                    <a:pt x="366321" y="101599"/>
                  </a:lnTo>
                  <a:lnTo>
                    <a:pt x="396161" y="76199"/>
                  </a:lnTo>
                  <a:lnTo>
                    <a:pt x="426952" y="38099"/>
                  </a:lnTo>
                  <a:lnTo>
                    <a:pt x="428909" y="35965"/>
                  </a:lnTo>
                  <a:close/>
                </a:path>
                <a:path w="537210" h="1736089">
                  <a:moveTo>
                    <a:pt x="274606" y="292099"/>
                  </a:moveTo>
                  <a:lnTo>
                    <a:pt x="225972" y="304017"/>
                  </a:lnTo>
                  <a:lnTo>
                    <a:pt x="225558" y="304799"/>
                  </a:lnTo>
                  <a:lnTo>
                    <a:pt x="274606" y="292099"/>
                  </a:lnTo>
                  <a:close/>
                </a:path>
                <a:path w="537210" h="1736089">
                  <a:moveTo>
                    <a:pt x="536669" y="0"/>
                  </a:moveTo>
                  <a:lnTo>
                    <a:pt x="450245" y="12699"/>
                  </a:lnTo>
                  <a:lnTo>
                    <a:pt x="428909" y="35965"/>
                  </a:lnTo>
                  <a:lnTo>
                    <a:pt x="446512" y="25399"/>
                  </a:lnTo>
                  <a:lnTo>
                    <a:pt x="536669" y="0"/>
                  </a:lnTo>
                  <a:close/>
                </a:path>
              </a:pathLst>
            </a:custGeom>
            <a:solidFill>
              <a:srgbClr val="A9A9A8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49" name="object 649"/>
            <p:cNvSpPr/>
            <p:nvPr/>
          </p:nvSpPr>
          <p:spPr>
            <a:xfrm>
              <a:off x="3791603" y="3264107"/>
              <a:ext cx="450850" cy="1724025"/>
            </a:xfrm>
            <a:custGeom>
              <a:avLst/>
              <a:gdLst/>
              <a:ahLst/>
              <a:cxnLst/>
              <a:rect l="l" t="t" r="r" b="b"/>
              <a:pathLst>
                <a:path w="450850" h="1724025">
                  <a:moveTo>
                    <a:pt x="131012" y="1723701"/>
                  </a:moveTo>
                  <a:lnTo>
                    <a:pt x="108247" y="1668496"/>
                  </a:lnTo>
                  <a:lnTo>
                    <a:pt x="91844" y="1624109"/>
                  </a:lnTo>
                  <a:lnTo>
                    <a:pt x="76730" y="1579006"/>
                  </a:lnTo>
                  <a:lnTo>
                    <a:pt x="62932" y="1533217"/>
                  </a:lnTo>
                  <a:lnTo>
                    <a:pt x="50475" y="1486771"/>
                  </a:lnTo>
                  <a:lnTo>
                    <a:pt x="39386" y="1439697"/>
                  </a:lnTo>
                  <a:lnTo>
                    <a:pt x="29691" y="1392025"/>
                  </a:lnTo>
                  <a:lnTo>
                    <a:pt x="21416" y="1343784"/>
                  </a:lnTo>
                  <a:lnTo>
                    <a:pt x="14587" y="1295003"/>
                  </a:lnTo>
                  <a:lnTo>
                    <a:pt x="9230" y="1245712"/>
                  </a:lnTo>
                  <a:lnTo>
                    <a:pt x="5371" y="1195940"/>
                  </a:lnTo>
                  <a:lnTo>
                    <a:pt x="3037" y="1145716"/>
                  </a:lnTo>
                  <a:lnTo>
                    <a:pt x="2253" y="1095069"/>
                  </a:lnTo>
                  <a:lnTo>
                    <a:pt x="3037" y="1044411"/>
                  </a:lnTo>
                  <a:lnTo>
                    <a:pt x="5371" y="994177"/>
                  </a:lnTo>
                  <a:lnTo>
                    <a:pt x="9230" y="944395"/>
                  </a:lnTo>
                  <a:lnTo>
                    <a:pt x="14587" y="895096"/>
                  </a:lnTo>
                  <a:lnTo>
                    <a:pt x="21416" y="846307"/>
                  </a:lnTo>
                  <a:lnTo>
                    <a:pt x="29691" y="798059"/>
                  </a:lnTo>
                  <a:lnTo>
                    <a:pt x="39386" y="750381"/>
                  </a:lnTo>
                  <a:lnTo>
                    <a:pt x="50475" y="703302"/>
                  </a:lnTo>
                  <a:lnTo>
                    <a:pt x="62932" y="656851"/>
                  </a:lnTo>
                  <a:lnTo>
                    <a:pt x="69404" y="635370"/>
                  </a:lnTo>
                </a:path>
                <a:path w="450850" h="1724025">
                  <a:moveTo>
                    <a:pt x="225558" y="283153"/>
                  </a:moveTo>
                  <a:lnTo>
                    <a:pt x="256982" y="233342"/>
                  </a:lnTo>
                  <a:lnTo>
                    <a:pt x="282761" y="195735"/>
                  </a:lnTo>
                  <a:lnTo>
                    <a:pt x="309595" y="159108"/>
                  </a:lnTo>
                  <a:lnTo>
                    <a:pt x="337457" y="123489"/>
                  </a:lnTo>
                  <a:lnTo>
                    <a:pt x="366321" y="88909"/>
                  </a:lnTo>
                  <a:lnTo>
                    <a:pt x="396161" y="55396"/>
                  </a:lnTo>
                  <a:lnTo>
                    <a:pt x="426952" y="22980"/>
                  </a:lnTo>
                  <a:lnTo>
                    <a:pt x="450245" y="0"/>
                  </a:lnTo>
                </a:path>
                <a:path w="450850" h="1724025">
                  <a:moveTo>
                    <a:pt x="446512" y="1071"/>
                  </a:moveTo>
                  <a:lnTo>
                    <a:pt x="394512" y="54429"/>
                  </a:lnTo>
                  <a:lnTo>
                    <a:pt x="364623" y="88006"/>
                  </a:lnTo>
                  <a:lnTo>
                    <a:pt x="335712" y="122652"/>
                  </a:lnTo>
                  <a:lnTo>
                    <a:pt x="307805" y="158338"/>
                  </a:lnTo>
                  <a:lnTo>
                    <a:pt x="280929" y="195035"/>
                  </a:lnTo>
                  <a:lnTo>
                    <a:pt x="255109" y="232713"/>
                  </a:lnTo>
                  <a:lnTo>
                    <a:pt x="230372" y="271343"/>
                  </a:lnTo>
                  <a:lnTo>
                    <a:pt x="222781" y="284051"/>
                  </a:lnTo>
                </a:path>
                <a:path w="450850" h="1724025">
                  <a:moveTo>
                    <a:pt x="68505" y="631318"/>
                  </a:moveTo>
                  <a:lnTo>
                    <a:pt x="48290" y="703552"/>
                  </a:lnTo>
                  <a:lnTo>
                    <a:pt x="37185" y="750718"/>
                  </a:lnTo>
                  <a:lnTo>
                    <a:pt x="27476" y="798484"/>
                  </a:lnTo>
                  <a:lnTo>
                    <a:pt x="19189" y="846820"/>
                  </a:lnTo>
                  <a:lnTo>
                    <a:pt x="12351" y="895698"/>
                  </a:lnTo>
                  <a:lnTo>
                    <a:pt x="6986" y="945087"/>
                  </a:lnTo>
                  <a:lnTo>
                    <a:pt x="3122" y="994959"/>
                  </a:lnTo>
                  <a:lnTo>
                    <a:pt x="785" y="1045285"/>
                  </a:lnTo>
                  <a:lnTo>
                    <a:pt x="0" y="1096034"/>
                  </a:lnTo>
                  <a:lnTo>
                    <a:pt x="785" y="1146773"/>
                  </a:lnTo>
                  <a:lnTo>
                    <a:pt x="3122" y="1197088"/>
                  </a:lnTo>
                  <a:lnTo>
                    <a:pt x="6986" y="1246952"/>
                  </a:lnTo>
                  <a:lnTo>
                    <a:pt x="12351" y="1296334"/>
                  </a:lnTo>
                  <a:lnTo>
                    <a:pt x="19189" y="1345204"/>
                  </a:lnTo>
                  <a:lnTo>
                    <a:pt x="27476" y="1393535"/>
                  </a:lnTo>
                  <a:lnTo>
                    <a:pt x="37185" y="1441295"/>
                  </a:lnTo>
                  <a:lnTo>
                    <a:pt x="48290" y="1488456"/>
                  </a:lnTo>
                  <a:lnTo>
                    <a:pt x="60765" y="1534989"/>
                  </a:lnTo>
                  <a:lnTo>
                    <a:pt x="74583" y="1580863"/>
                  </a:lnTo>
                  <a:lnTo>
                    <a:pt x="89720" y="1626051"/>
                  </a:lnTo>
                  <a:lnTo>
                    <a:pt x="106147" y="1670521"/>
                  </a:lnTo>
                  <a:lnTo>
                    <a:pt x="123840" y="1714246"/>
                  </a:lnTo>
                  <a:lnTo>
                    <a:pt x="126499" y="1720278"/>
                  </a:lnTo>
                </a:path>
              </a:pathLst>
            </a:custGeom>
            <a:ln w="3175">
              <a:solidFill>
                <a:srgbClr val="A9A9A8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50" name="object 650"/>
            <p:cNvSpPr/>
            <p:nvPr/>
          </p:nvSpPr>
          <p:spPr>
            <a:xfrm>
              <a:off x="3789199" y="3252003"/>
              <a:ext cx="539115" cy="1732914"/>
            </a:xfrm>
            <a:custGeom>
              <a:avLst/>
              <a:gdLst/>
              <a:ahLst/>
              <a:cxnLst/>
              <a:rect l="l" t="t" r="r" b="b"/>
              <a:pathLst>
                <a:path w="539114" h="1732914">
                  <a:moveTo>
                    <a:pt x="69949" y="639099"/>
                  </a:moveTo>
                  <a:lnTo>
                    <a:pt x="48424" y="715655"/>
                  </a:lnTo>
                  <a:lnTo>
                    <a:pt x="37311" y="762821"/>
                  </a:lnTo>
                  <a:lnTo>
                    <a:pt x="27592" y="810587"/>
                  </a:lnTo>
                  <a:lnTo>
                    <a:pt x="19293" y="858924"/>
                  </a:lnTo>
                  <a:lnTo>
                    <a:pt x="12440" y="907801"/>
                  </a:lnTo>
                  <a:lnTo>
                    <a:pt x="7059" y="957191"/>
                  </a:lnTo>
                  <a:lnTo>
                    <a:pt x="7000" y="957740"/>
                  </a:lnTo>
                  <a:lnTo>
                    <a:pt x="3177" y="1007063"/>
                  </a:lnTo>
                  <a:lnTo>
                    <a:pt x="819" y="1057388"/>
                  </a:lnTo>
                  <a:lnTo>
                    <a:pt x="12" y="1108137"/>
                  </a:lnTo>
                  <a:lnTo>
                    <a:pt x="0" y="1108931"/>
                  </a:lnTo>
                  <a:lnTo>
                    <a:pt x="772" y="1158876"/>
                  </a:lnTo>
                  <a:lnTo>
                    <a:pt x="786" y="1159772"/>
                  </a:lnTo>
                  <a:lnTo>
                    <a:pt x="2957" y="1206499"/>
                  </a:lnTo>
                  <a:lnTo>
                    <a:pt x="3082" y="1209192"/>
                  </a:lnTo>
                  <a:lnTo>
                    <a:pt x="3128" y="1210189"/>
                  </a:lnTo>
                  <a:lnTo>
                    <a:pt x="6915" y="1259055"/>
                  </a:lnTo>
                  <a:lnTo>
                    <a:pt x="7000" y="1260152"/>
                  </a:lnTo>
                  <a:lnTo>
                    <a:pt x="12374" y="1309633"/>
                  </a:lnTo>
                  <a:lnTo>
                    <a:pt x="19226" y="1358600"/>
                  </a:lnTo>
                  <a:lnTo>
                    <a:pt x="27529" y="1407026"/>
                  </a:lnTo>
                  <a:lnTo>
                    <a:pt x="37256" y="1454880"/>
                  </a:lnTo>
                  <a:lnTo>
                    <a:pt x="48383" y="1502134"/>
                  </a:lnTo>
                  <a:lnTo>
                    <a:pt x="60881" y="1548757"/>
                  </a:lnTo>
                  <a:lnTo>
                    <a:pt x="74726" y="1594720"/>
                  </a:lnTo>
                  <a:lnTo>
                    <a:pt x="89891" y="1639995"/>
                  </a:lnTo>
                  <a:lnTo>
                    <a:pt x="106350" y="1684551"/>
                  </a:lnTo>
                  <a:lnTo>
                    <a:pt x="124076" y="1728360"/>
                  </a:lnTo>
                  <a:lnTo>
                    <a:pt x="128902" y="1732381"/>
                  </a:lnTo>
                  <a:lnTo>
                    <a:pt x="126244" y="1726349"/>
                  </a:lnTo>
                  <a:lnTo>
                    <a:pt x="108551" y="1682625"/>
                  </a:lnTo>
                  <a:lnTo>
                    <a:pt x="92123" y="1638154"/>
                  </a:lnTo>
                  <a:lnTo>
                    <a:pt x="76987" y="1592967"/>
                  </a:lnTo>
                  <a:lnTo>
                    <a:pt x="63168" y="1547092"/>
                  </a:lnTo>
                  <a:lnTo>
                    <a:pt x="50694" y="1500559"/>
                  </a:lnTo>
                  <a:lnTo>
                    <a:pt x="39589" y="1453398"/>
                  </a:lnTo>
                  <a:lnTo>
                    <a:pt x="29880" y="1405638"/>
                  </a:lnTo>
                  <a:lnTo>
                    <a:pt x="21593" y="1357308"/>
                  </a:lnTo>
                  <a:lnTo>
                    <a:pt x="14754" y="1308437"/>
                  </a:lnTo>
                  <a:lnTo>
                    <a:pt x="9509" y="1260152"/>
                  </a:lnTo>
                  <a:lnTo>
                    <a:pt x="5603" y="1210189"/>
                  </a:lnTo>
                  <a:lnTo>
                    <a:pt x="5525" y="1209192"/>
                  </a:lnTo>
                  <a:lnTo>
                    <a:pt x="3229" y="1159772"/>
                  </a:lnTo>
                  <a:lnTo>
                    <a:pt x="3188" y="1158876"/>
                  </a:lnTo>
                  <a:lnTo>
                    <a:pt x="2415" y="1108931"/>
                  </a:lnTo>
                  <a:lnTo>
                    <a:pt x="3177" y="1058100"/>
                  </a:lnTo>
                  <a:lnTo>
                    <a:pt x="5496" y="1007693"/>
                  </a:lnTo>
                  <a:lnTo>
                    <a:pt x="9347" y="957740"/>
                  </a:lnTo>
                  <a:lnTo>
                    <a:pt x="14703" y="908270"/>
                  </a:lnTo>
                  <a:lnTo>
                    <a:pt x="14754" y="907801"/>
                  </a:lnTo>
                  <a:lnTo>
                    <a:pt x="21538" y="859313"/>
                  </a:lnTo>
                  <a:lnTo>
                    <a:pt x="29826" y="810898"/>
                  </a:lnTo>
                  <a:lnTo>
                    <a:pt x="39541" y="763054"/>
                  </a:lnTo>
                  <a:lnTo>
                    <a:pt x="50657" y="715811"/>
                  </a:lnTo>
                  <a:lnTo>
                    <a:pt x="63147" y="669198"/>
                  </a:lnTo>
                  <a:lnTo>
                    <a:pt x="70908" y="643421"/>
                  </a:lnTo>
                  <a:lnTo>
                    <a:pt x="69949" y="639099"/>
                  </a:lnTo>
                  <a:close/>
                </a:path>
                <a:path w="539114" h="1732914">
                  <a:moveTo>
                    <a:pt x="539073" y="0"/>
                  </a:moveTo>
                  <a:lnTo>
                    <a:pt x="445278" y="25399"/>
                  </a:lnTo>
                  <a:lnTo>
                    <a:pt x="426159" y="38099"/>
                  </a:lnTo>
                  <a:lnTo>
                    <a:pt x="395259" y="76199"/>
                  </a:lnTo>
                  <a:lnTo>
                    <a:pt x="365314" y="101599"/>
                  </a:lnTo>
                  <a:lnTo>
                    <a:pt x="336349" y="139699"/>
                  </a:lnTo>
                  <a:lnTo>
                    <a:pt x="308389" y="177799"/>
                  </a:lnTo>
                  <a:lnTo>
                    <a:pt x="281463" y="215899"/>
                  </a:lnTo>
                  <a:lnTo>
                    <a:pt x="255594" y="253999"/>
                  </a:lnTo>
                  <a:lnTo>
                    <a:pt x="230810" y="292099"/>
                  </a:lnTo>
                  <a:lnTo>
                    <a:pt x="222334" y="304799"/>
                  </a:lnTo>
                  <a:lnTo>
                    <a:pt x="225644" y="304031"/>
                  </a:lnTo>
                  <a:lnTo>
                    <a:pt x="232776" y="292099"/>
                  </a:lnTo>
                  <a:lnTo>
                    <a:pt x="257513" y="253999"/>
                  </a:lnTo>
                  <a:lnTo>
                    <a:pt x="283333" y="215899"/>
                  </a:lnTo>
                  <a:lnTo>
                    <a:pt x="310209" y="177799"/>
                  </a:lnTo>
                  <a:lnTo>
                    <a:pt x="338115" y="139699"/>
                  </a:lnTo>
                  <a:lnTo>
                    <a:pt x="367026" y="101599"/>
                  </a:lnTo>
                  <a:lnTo>
                    <a:pt x="396916" y="76199"/>
                  </a:lnTo>
                  <a:lnTo>
                    <a:pt x="427757" y="38099"/>
                  </a:lnTo>
                  <a:lnTo>
                    <a:pt x="448915" y="25399"/>
                  </a:lnTo>
                  <a:lnTo>
                    <a:pt x="539073" y="0"/>
                  </a:lnTo>
                  <a:close/>
                </a:path>
                <a:path w="539114" h="1732914">
                  <a:moveTo>
                    <a:pt x="277009" y="292099"/>
                  </a:moveTo>
                  <a:lnTo>
                    <a:pt x="225644" y="304031"/>
                  </a:lnTo>
                  <a:lnTo>
                    <a:pt x="225184" y="304799"/>
                  </a:lnTo>
                  <a:lnTo>
                    <a:pt x="277009" y="292099"/>
                  </a:lnTo>
                  <a:close/>
                </a:path>
              </a:pathLst>
            </a:custGeom>
            <a:solidFill>
              <a:srgbClr val="A9A9A8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51" name="object 651"/>
            <p:cNvSpPr/>
            <p:nvPr/>
          </p:nvSpPr>
          <p:spPr>
            <a:xfrm>
              <a:off x="3789199" y="3265178"/>
              <a:ext cx="448945" cy="1719580"/>
            </a:xfrm>
            <a:custGeom>
              <a:avLst/>
              <a:gdLst/>
              <a:ahLst/>
              <a:cxnLst/>
              <a:rect l="l" t="t" r="r" b="b"/>
              <a:pathLst>
                <a:path w="448945" h="1719579">
                  <a:moveTo>
                    <a:pt x="128902" y="1719206"/>
                  </a:moveTo>
                  <a:lnTo>
                    <a:pt x="108551" y="1669450"/>
                  </a:lnTo>
                  <a:lnTo>
                    <a:pt x="92123" y="1624979"/>
                  </a:lnTo>
                  <a:lnTo>
                    <a:pt x="76987" y="1579792"/>
                  </a:lnTo>
                  <a:lnTo>
                    <a:pt x="63168" y="1533917"/>
                  </a:lnTo>
                  <a:lnTo>
                    <a:pt x="50694" y="1487385"/>
                  </a:lnTo>
                  <a:lnTo>
                    <a:pt x="39589" y="1440224"/>
                  </a:lnTo>
                  <a:lnTo>
                    <a:pt x="29880" y="1392463"/>
                  </a:lnTo>
                  <a:lnTo>
                    <a:pt x="21593" y="1344133"/>
                  </a:lnTo>
                  <a:lnTo>
                    <a:pt x="14754" y="1295262"/>
                  </a:lnTo>
                  <a:lnTo>
                    <a:pt x="9390" y="1245881"/>
                  </a:lnTo>
                  <a:lnTo>
                    <a:pt x="5525" y="1196017"/>
                  </a:lnTo>
                  <a:lnTo>
                    <a:pt x="3188" y="1145701"/>
                  </a:lnTo>
                  <a:lnTo>
                    <a:pt x="2403" y="1094962"/>
                  </a:lnTo>
                  <a:lnTo>
                    <a:pt x="3188" y="1044213"/>
                  </a:lnTo>
                  <a:lnTo>
                    <a:pt x="5525" y="993888"/>
                  </a:lnTo>
                  <a:lnTo>
                    <a:pt x="9390" y="944016"/>
                  </a:lnTo>
                  <a:lnTo>
                    <a:pt x="14754" y="894626"/>
                  </a:lnTo>
                  <a:lnTo>
                    <a:pt x="21593" y="845749"/>
                  </a:lnTo>
                  <a:lnTo>
                    <a:pt x="29880" y="797412"/>
                  </a:lnTo>
                  <a:lnTo>
                    <a:pt x="39589" y="749647"/>
                  </a:lnTo>
                  <a:lnTo>
                    <a:pt x="50694" y="702481"/>
                  </a:lnTo>
                  <a:lnTo>
                    <a:pt x="63168" y="655944"/>
                  </a:lnTo>
                  <a:lnTo>
                    <a:pt x="70908" y="630246"/>
                  </a:lnTo>
                </a:path>
                <a:path w="448945" h="1719579">
                  <a:moveTo>
                    <a:pt x="225184" y="282979"/>
                  </a:moveTo>
                  <a:lnTo>
                    <a:pt x="257513" y="231642"/>
                  </a:lnTo>
                  <a:lnTo>
                    <a:pt x="283333" y="193963"/>
                  </a:lnTo>
                  <a:lnTo>
                    <a:pt x="310209" y="157267"/>
                  </a:lnTo>
                  <a:lnTo>
                    <a:pt x="338115" y="121580"/>
                  </a:lnTo>
                  <a:lnTo>
                    <a:pt x="367026" y="86934"/>
                  </a:lnTo>
                  <a:lnTo>
                    <a:pt x="396916" y="53358"/>
                  </a:lnTo>
                  <a:lnTo>
                    <a:pt x="427757" y="20880"/>
                  </a:lnTo>
                  <a:lnTo>
                    <a:pt x="448915" y="0"/>
                  </a:lnTo>
                </a:path>
                <a:path w="448945" h="1719579">
                  <a:moveTo>
                    <a:pt x="445278" y="1043"/>
                  </a:moveTo>
                  <a:lnTo>
                    <a:pt x="395259" y="52440"/>
                  </a:lnTo>
                  <a:lnTo>
                    <a:pt x="365314" y="86073"/>
                  </a:lnTo>
                  <a:lnTo>
                    <a:pt x="336349" y="120777"/>
                  </a:lnTo>
                  <a:lnTo>
                    <a:pt x="308389" y="156522"/>
                  </a:lnTo>
                  <a:lnTo>
                    <a:pt x="281463" y="193280"/>
                  </a:lnTo>
                  <a:lnTo>
                    <a:pt x="255594" y="231021"/>
                  </a:lnTo>
                  <a:lnTo>
                    <a:pt x="230810" y="269716"/>
                  </a:lnTo>
                  <a:lnTo>
                    <a:pt x="222334" y="283901"/>
                  </a:lnTo>
                </a:path>
                <a:path w="448945" h="1719579">
                  <a:moveTo>
                    <a:pt x="69949" y="625925"/>
                  </a:moveTo>
                  <a:lnTo>
                    <a:pt x="48383" y="702637"/>
                  </a:lnTo>
                  <a:lnTo>
                    <a:pt x="37256" y="749880"/>
                  </a:lnTo>
                  <a:lnTo>
                    <a:pt x="27529" y="797723"/>
                  </a:lnTo>
                  <a:lnTo>
                    <a:pt x="19226" y="846139"/>
                  </a:lnTo>
                  <a:lnTo>
                    <a:pt x="12374" y="895096"/>
                  </a:lnTo>
                  <a:lnTo>
                    <a:pt x="7000" y="944565"/>
                  </a:lnTo>
                  <a:lnTo>
                    <a:pt x="3128" y="994518"/>
                  </a:lnTo>
                  <a:lnTo>
                    <a:pt x="786" y="1044925"/>
                  </a:lnTo>
                  <a:lnTo>
                    <a:pt x="0" y="1095756"/>
                  </a:lnTo>
                  <a:lnTo>
                    <a:pt x="786" y="1146597"/>
                  </a:lnTo>
                  <a:lnTo>
                    <a:pt x="3128" y="1197014"/>
                  </a:lnTo>
                  <a:lnTo>
                    <a:pt x="7000" y="1246978"/>
                  </a:lnTo>
                  <a:lnTo>
                    <a:pt x="12374" y="1296458"/>
                  </a:lnTo>
                  <a:lnTo>
                    <a:pt x="19226" y="1345425"/>
                  </a:lnTo>
                  <a:lnTo>
                    <a:pt x="27529" y="1393851"/>
                  </a:lnTo>
                  <a:lnTo>
                    <a:pt x="37256" y="1441705"/>
                  </a:lnTo>
                  <a:lnTo>
                    <a:pt x="48383" y="1488959"/>
                  </a:lnTo>
                  <a:lnTo>
                    <a:pt x="60881" y="1535582"/>
                  </a:lnTo>
                  <a:lnTo>
                    <a:pt x="74726" y="1581546"/>
                  </a:lnTo>
                  <a:lnTo>
                    <a:pt x="89891" y="1626820"/>
                  </a:lnTo>
                  <a:lnTo>
                    <a:pt x="106350" y="1671376"/>
                  </a:lnTo>
                  <a:lnTo>
                    <a:pt x="124076" y="1715185"/>
                  </a:lnTo>
                  <a:lnTo>
                    <a:pt x="124315" y="1715727"/>
                  </a:lnTo>
                </a:path>
              </a:pathLst>
            </a:custGeom>
            <a:ln w="3175">
              <a:solidFill>
                <a:srgbClr val="A9A9A8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52" name="object 652"/>
            <p:cNvSpPr/>
            <p:nvPr/>
          </p:nvSpPr>
          <p:spPr>
            <a:xfrm>
              <a:off x="3786789" y="3252003"/>
              <a:ext cx="541655" cy="1729105"/>
            </a:xfrm>
            <a:custGeom>
              <a:avLst/>
              <a:gdLst/>
              <a:ahLst/>
              <a:cxnLst/>
              <a:rect l="l" t="t" r="r" b="b"/>
              <a:pathLst>
                <a:path w="541654" h="1729104">
                  <a:moveTo>
                    <a:pt x="71393" y="634747"/>
                  </a:moveTo>
                  <a:lnTo>
                    <a:pt x="48512" y="715811"/>
                  </a:lnTo>
                  <a:lnTo>
                    <a:pt x="37380" y="763054"/>
                  </a:lnTo>
                  <a:lnTo>
                    <a:pt x="27643" y="810898"/>
                  </a:lnTo>
                  <a:lnTo>
                    <a:pt x="19329" y="859313"/>
                  </a:lnTo>
                  <a:lnTo>
                    <a:pt x="12463" y="908270"/>
                  </a:lnTo>
                  <a:lnTo>
                    <a:pt x="12384" y="908835"/>
                  </a:lnTo>
                  <a:lnTo>
                    <a:pt x="7070" y="957740"/>
                  </a:lnTo>
                  <a:lnTo>
                    <a:pt x="6998" y="958403"/>
                  </a:lnTo>
                  <a:lnTo>
                    <a:pt x="3178" y="1007693"/>
                  </a:lnTo>
                  <a:lnTo>
                    <a:pt x="3119" y="1008455"/>
                  </a:lnTo>
                  <a:lnTo>
                    <a:pt x="813" y="1058100"/>
                  </a:lnTo>
                  <a:lnTo>
                    <a:pt x="773" y="1058962"/>
                  </a:lnTo>
                  <a:lnTo>
                    <a:pt x="0" y="1108931"/>
                  </a:lnTo>
                  <a:lnTo>
                    <a:pt x="104" y="1117599"/>
                  </a:lnTo>
                  <a:lnTo>
                    <a:pt x="756" y="1159772"/>
                  </a:lnTo>
                  <a:lnTo>
                    <a:pt x="773" y="1160829"/>
                  </a:lnTo>
                  <a:lnTo>
                    <a:pt x="3066" y="1210189"/>
                  </a:lnTo>
                  <a:lnTo>
                    <a:pt x="3119" y="1211338"/>
                  </a:lnTo>
                  <a:lnTo>
                    <a:pt x="6902" y="1260152"/>
                  </a:lnTo>
                  <a:lnTo>
                    <a:pt x="12384" y="1310963"/>
                  </a:lnTo>
                  <a:lnTo>
                    <a:pt x="19249" y="1360021"/>
                  </a:lnTo>
                  <a:lnTo>
                    <a:pt x="27568" y="1408536"/>
                  </a:lnTo>
                  <a:lnTo>
                    <a:pt x="37314" y="1456479"/>
                  </a:lnTo>
                  <a:lnTo>
                    <a:pt x="48462" y="1503819"/>
                  </a:lnTo>
                  <a:lnTo>
                    <a:pt x="60984" y="1550529"/>
                  </a:lnTo>
                  <a:lnTo>
                    <a:pt x="74856" y="1596579"/>
                  </a:lnTo>
                  <a:lnTo>
                    <a:pt x="90050" y="1641938"/>
                  </a:lnTo>
                  <a:lnTo>
                    <a:pt x="106541" y="1686577"/>
                  </a:lnTo>
                  <a:lnTo>
                    <a:pt x="122314" y="1725557"/>
                  </a:lnTo>
                  <a:lnTo>
                    <a:pt x="126725" y="1728902"/>
                  </a:lnTo>
                  <a:lnTo>
                    <a:pt x="126486" y="1728360"/>
                  </a:lnTo>
                  <a:lnTo>
                    <a:pt x="108760" y="1684551"/>
                  </a:lnTo>
                  <a:lnTo>
                    <a:pt x="92301" y="1639995"/>
                  </a:lnTo>
                  <a:lnTo>
                    <a:pt x="77136" y="1594720"/>
                  </a:lnTo>
                  <a:lnTo>
                    <a:pt x="63291" y="1548757"/>
                  </a:lnTo>
                  <a:lnTo>
                    <a:pt x="50792" y="1502134"/>
                  </a:lnTo>
                  <a:lnTo>
                    <a:pt x="39666" y="1454880"/>
                  </a:lnTo>
                  <a:lnTo>
                    <a:pt x="29939" y="1407026"/>
                  </a:lnTo>
                  <a:lnTo>
                    <a:pt x="21636" y="1358600"/>
                  </a:lnTo>
                  <a:lnTo>
                    <a:pt x="14784" y="1309633"/>
                  </a:lnTo>
                  <a:lnTo>
                    <a:pt x="9409" y="1260152"/>
                  </a:lnTo>
                  <a:lnTo>
                    <a:pt x="5627" y="1211338"/>
                  </a:lnTo>
                  <a:lnTo>
                    <a:pt x="3245" y="1160829"/>
                  </a:lnTo>
                  <a:lnTo>
                    <a:pt x="2544" y="1117599"/>
                  </a:lnTo>
                  <a:lnTo>
                    <a:pt x="2424" y="1109895"/>
                  </a:lnTo>
                  <a:lnTo>
                    <a:pt x="2409" y="1108931"/>
                  </a:lnTo>
                  <a:lnTo>
                    <a:pt x="3183" y="1058962"/>
                  </a:lnTo>
                  <a:lnTo>
                    <a:pt x="3196" y="1058100"/>
                  </a:lnTo>
                  <a:lnTo>
                    <a:pt x="5503" y="1008455"/>
                  </a:lnTo>
                  <a:lnTo>
                    <a:pt x="5538" y="1007693"/>
                  </a:lnTo>
                  <a:lnTo>
                    <a:pt x="9358" y="958403"/>
                  </a:lnTo>
                  <a:lnTo>
                    <a:pt x="9409" y="957740"/>
                  </a:lnTo>
                  <a:lnTo>
                    <a:pt x="14723" y="908835"/>
                  </a:lnTo>
                  <a:lnTo>
                    <a:pt x="21571" y="859782"/>
                  </a:lnTo>
                  <a:lnTo>
                    <a:pt x="29875" y="811272"/>
                  </a:lnTo>
                  <a:lnTo>
                    <a:pt x="39609" y="763334"/>
                  </a:lnTo>
                  <a:lnTo>
                    <a:pt x="50748" y="715999"/>
                  </a:lnTo>
                  <a:lnTo>
                    <a:pt x="63265" y="669296"/>
                  </a:lnTo>
                  <a:lnTo>
                    <a:pt x="72359" y="639099"/>
                  </a:lnTo>
                  <a:lnTo>
                    <a:pt x="71393" y="634747"/>
                  </a:lnTo>
                  <a:close/>
                </a:path>
                <a:path w="541654" h="1729104">
                  <a:moveTo>
                    <a:pt x="541483" y="0"/>
                  </a:moveTo>
                  <a:lnTo>
                    <a:pt x="443848" y="25399"/>
                  </a:lnTo>
                  <a:lnTo>
                    <a:pt x="426960" y="38099"/>
                  </a:lnTo>
                  <a:lnTo>
                    <a:pt x="396003" y="76199"/>
                  </a:lnTo>
                  <a:lnTo>
                    <a:pt x="366001" y="101599"/>
                  </a:lnTo>
                  <a:lnTo>
                    <a:pt x="336980" y="139699"/>
                  </a:lnTo>
                  <a:lnTo>
                    <a:pt x="308968" y="177799"/>
                  </a:lnTo>
                  <a:lnTo>
                    <a:pt x="281989" y="215899"/>
                  </a:lnTo>
                  <a:lnTo>
                    <a:pt x="256072" y="253999"/>
                  </a:lnTo>
                  <a:lnTo>
                    <a:pt x="231240" y="292099"/>
                  </a:lnTo>
                  <a:lnTo>
                    <a:pt x="221817" y="304799"/>
                  </a:lnTo>
                  <a:lnTo>
                    <a:pt x="225249" y="304043"/>
                  </a:lnTo>
                  <a:lnTo>
                    <a:pt x="233220" y="292099"/>
                  </a:lnTo>
                  <a:lnTo>
                    <a:pt x="258004" y="253999"/>
                  </a:lnTo>
                  <a:lnTo>
                    <a:pt x="283872" y="215899"/>
                  </a:lnTo>
                  <a:lnTo>
                    <a:pt x="310799" y="177799"/>
                  </a:lnTo>
                  <a:lnTo>
                    <a:pt x="338759" y="139699"/>
                  </a:lnTo>
                  <a:lnTo>
                    <a:pt x="367724" y="101599"/>
                  </a:lnTo>
                  <a:lnTo>
                    <a:pt x="397669" y="76199"/>
                  </a:lnTo>
                  <a:lnTo>
                    <a:pt x="428568" y="38099"/>
                  </a:lnTo>
                  <a:lnTo>
                    <a:pt x="447688" y="25399"/>
                  </a:lnTo>
                  <a:lnTo>
                    <a:pt x="541483" y="0"/>
                  </a:lnTo>
                  <a:close/>
                </a:path>
                <a:path w="541654" h="1729104">
                  <a:moveTo>
                    <a:pt x="279419" y="292099"/>
                  </a:moveTo>
                  <a:lnTo>
                    <a:pt x="225249" y="304043"/>
                  </a:lnTo>
                  <a:lnTo>
                    <a:pt x="224744" y="304799"/>
                  </a:lnTo>
                  <a:lnTo>
                    <a:pt x="279419" y="292099"/>
                  </a:lnTo>
                  <a:close/>
                </a:path>
              </a:pathLst>
            </a:custGeom>
            <a:solidFill>
              <a:srgbClr val="A9A9A8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53" name="object 653"/>
            <p:cNvSpPr/>
            <p:nvPr/>
          </p:nvSpPr>
          <p:spPr>
            <a:xfrm>
              <a:off x="3786774" y="3266222"/>
              <a:ext cx="448309" cy="1715135"/>
            </a:xfrm>
            <a:custGeom>
              <a:avLst/>
              <a:gdLst/>
              <a:ahLst/>
              <a:cxnLst/>
              <a:rect l="l" t="t" r="r" b="b"/>
              <a:pathLst>
                <a:path w="448310" h="1715135">
                  <a:moveTo>
                    <a:pt x="126740" y="1714684"/>
                  </a:moveTo>
                  <a:lnTo>
                    <a:pt x="108774" y="1670333"/>
                  </a:lnTo>
                  <a:lnTo>
                    <a:pt x="92316" y="1625776"/>
                  </a:lnTo>
                  <a:lnTo>
                    <a:pt x="77151" y="1580502"/>
                  </a:lnTo>
                  <a:lnTo>
                    <a:pt x="63306" y="1534538"/>
                  </a:lnTo>
                  <a:lnTo>
                    <a:pt x="50807" y="1487915"/>
                  </a:lnTo>
                  <a:lnTo>
                    <a:pt x="39681" y="1440661"/>
                  </a:lnTo>
                  <a:lnTo>
                    <a:pt x="29954" y="1392807"/>
                  </a:lnTo>
                  <a:lnTo>
                    <a:pt x="21651" y="1344382"/>
                  </a:lnTo>
                  <a:lnTo>
                    <a:pt x="14799" y="1295414"/>
                  </a:lnTo>
                  <a:lnTo>
                    <a:pt x="9424" y="1245934"/>
                  </a:lnTo>
                  <a:lnTo>
                    <a:pt x="5553" y="1195970"/>
                  </a:lnTo>
                  <a:lnTo>
                    <a:pt x="3211" y="1145553"/>
                  </a:lnTo>
                  <a:lnTo>
                    <a:pt x="2424" y="1094712"/>
                  </a:lnTo>
                  <a:lnTo>
                    <a:pt x="3211" y="1043881"/>
                  </a:lnTo>
                  <a:lnTo>
                    <a:pt x="5553" y="993474"/>
                  </a:lnTo>
                  <a:lnTo>
                    <a:pt x="9424" y="943521"/>
                  </a:lnTo>
                  <a:lnTo>
                    <a:pt x="14799" y="894052"/>
                  </a:lnTo>
                  <a:lnTo>
                    <a:pt x="21651" y="845095"/>
                  </a:lnTo>
                  <a:lnTo>
                    <a:pt x="29954" y="796680"/>
                  </a:lnTo>
                  <a:lnTo>
                    <a:pt x="39681" y="748836"/>
                  </a:lnTo>
                  <a:lnTo>
                    <a:pt x="50807" y="701593"/>
                  </a:lnTo>
                  <a:lnTo>
                    <a:pt x="63306" y="654980"/>
                  </a:lnTo>
                  <a:lnTo>
                    <a:pt x="72374" y="624881"/>
                  </a:lnTo>
                </a:path>
                <a:path w="448310" h="1715135">
                  <a:moveTo>
                    <a:pt x="224759" y="282857"/>
                  </a:moveTo>
                  <a:lnTo>
                    <a:pt x="258019" y="229977"/>
                  </a:lnTo>
                  <a:lnTo>
                    <a:pt x="283887" y="192237"/>
                  </a:lnTo>
                  <a:lnTo>
                    <a:pt x="310814" y="155479"/>
                  </a:lnTo>
                  <a:lnTo>
                    <a:pt x="338774" y="119733"/>
                  </a:lnTo>
                  <a:lnTo>
                    <a:pt x="367739" y="85029"/>
                  </a:lnTo>
                  <a:lnTo>
                    <a:pt x="397684" y="51396"/>
                  </a:lnTo>
                  <a:lnTo>
                    <a:pt x="428583" y="18864"/>
                  </a:lnTo>
                  <a:lnTo>
                    <a:pt x="447703" y="0"/>
                  </a:lnTo>
                </a:path>
                <a:path w="448310" h="1715135">
                  <a:moveTo>
                    <a:pt x="443863" y="1101"/>
                  </a:moveTo>
                  <a:lnTo>
                    <a:pt x="396018" y="50355"/>
                  </a:lnTo>
                  <a:lnTo>
                    <a:pt x="366015" y="84050"/>
                  </a:lnTo>
                  <a:lnTo>
                    <a:pt x="336995" y="118818"/>
                  </a:lnTo>
                  <a:lnTo>
                    <a:pt x="308983" y="154630"/>
                  </a:lnTo>
                  <a:lnTo>
                    <a:pt x="282004" y="191456"/>
                  </a:lnTo>
                  <a:lnTo>
                    <a:pt x="256086" y="229267"/>
                  </a:lnTo>
                  <a:lnTo>
                    <a:pt x="231255" y="268034"/>
                  </a:lnTo>
                  <a:lnTo>
                    <a:pt x="221832" y="283803"/>
                  </a:lnTo>
                </a:path>
                <a:path w="448310" h="1715135">
                  <a:moveTo>
                    <a:pt x="71408" y="620528"/>
                  </a:moveTo>
                  <a:lnTo>
                    <a:pt x="48477" y="701781"/>
                  </a:lnTo>
                  <a:lnTo>
                    <a:pt x="37329" y="749116"/>
                  </a:lnTo>
                  <a:lnTo>
                    <a:pt x="27582" y="797053"/>
                  </a:lnTo>
                  <a:lnTo>
                    <a:pt x="19264" y="845563"/>
                  </a:lnTo>
                  <a:lnTo>
                    <a:pt x="12398" y="894617"/>
                  </a:lnTo>
                  <a:lnTo>
                    <a:pt x="7013" y="944184"/>
                  </a:lnTo>
                  <a:lnTo>
                    <a:pt x="3134" y="994237"/>
                  </a:lnTo>
                  <a:lnTo>
                    <a:pt x="788" y="1044744"/>
                  </a:lnTo>
                  <a:lnTo>
                    <a:pt x="0" y="1095677"/>
                  </a:lnTo>
                  <a:lnTo>
                    <a:pt x="788" y="1146611"/>
                  </a:lnTo>
                  <a:lnTo>
                    <a:pt x="3134" y="1197119"/>
                  </a:lnTo>
                  <a:lnTo>
                    <a:pt x="7013" y="1247174"/>
                  </a:lnTo>
                  <a:lnTo>
                    <a:pt x="12398" y="1296745"/>
                  </a:lnTo>
                  <a:lnTo>
                    <a:pt x="19264" y="1345802"/>
                  </a:lnTo>
                  <a:lnTo>
                    <a:pt x="27582" y="1394317"/>
                  </a:lnTo>
                  <a:lnTo>
                    <a:pt x="37329" y="1442260"/>
                  </a:lnTo>
                  <a:lnTo>
                    <a:pt x="48477" y="1489601"/>
                  </a:lnTo>
                  <a:lnTo>
                    <a:pt x="60999" y="1536311"/>
                  </a:lnTo>
                  <a:lnTo>
                    <a:pt x="74871" y="1582360"/>
                  </a:lnTo>
                  <a:lnTo>
                    <a:pt x="90065" y="1627719"/>
                  </a:lnTo>
                  <a:lnTo>
                    <a:pt x="106556" y="1672359"/>
                  </a:lnTo>
                  <a:lnTo>
                    <a:pt x="122329" y="1711338"/>
                  </a:lnTo>
                </a:path>
              </a:pathLst>
            </a:custGeom>
            <a:ln w="3175">
              <a:solidFill>
                <a:srgbClr val="A9A9A8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54" name="object 654"/>
            <p:cNvSpPr/>
            <p:nvPr/>
          </p:nvSpPr>
          <p:spPr>
            <a:xfrm>
              <a:off x="3784364" y="3252003"/>
              <a:ext cx="544195" cy="1725930"/>
            </a:xfrm>
            <a:custGeom>
              <a:avLst/>
              <a:gdLst/>
              <a:ahLst/>
              <a:cxnLst/>
              <a:rect l="l" t="t" r="r" b="b"/>
              <a:pathLst>
                <a:path w="544195" h="1725929">
                  <a:moveTo>
                    <a:pt x="72861" y="630434"/>
                  </a:moveTo>
                  <a:lnTo>
                    <a:pt x="61152" y="669296"/>
                  </a:lnTo>
                  <a:lnTo>
                    <a:pt x="48623" y="715999"/>
                  </a:lnTo>
                  <a:lnTo>
                    <a:pt x="37466" y="763334"/>
                  </a:lnTo>
                  <a:lnTo>
                    <a:pt x="27707" y="811272"/>
                  </a:lnTo>
                  <a:lnTo>
                    <a:pt x="19374" y="859782"/>
                  </a:lnTo>
                  <a:lnTo>
                    <a:pt x="12492" y="908835"/>
                  </a:lnTo>
                  <a:lnTo>
                    <a:pt x="7087" y="958403"/>
                  </a:lnTo>
                  <a:lnTo>
                    <a:pt x="7012" y="959095"/>
                  </a:lnTo>
                  <a:lnTo>
                    <a:pt x="3186" y="1008455"/>
                  </a:lnTo>
                  <a:lnTo>
                    <a:pt x="3125" y="1009238"/>
                  </a:lnTo>
                  <a:lnTo>
                    <a:pt x="815" y="1058962"/>
                  </a:lnTo>
                  <a:lnTo>
                    <a:pt x="774" y="1059836"/>
                  </a:lnTo>
                  <a:lnTo>
                    <a:pt x="0" y="1109895"/>
                  </a:lnTo>
                  <a:lnTo>
                    <a:pt x="89" y="1117599"/>
                  </a:lnTo>
                  <a:lnTo>
                    <a:pt x="758" y="1160829"/>
                  </a:lnTo>
                  <a:lnTo>
                    <a:pt x="3071" y="1211338"/>
                  </a:lnTo>
                  <a:lnTo>
                    <a:pt x="6914" y="1261393"/>
                  </a:lnTo>
                  <a:lnTo>
                    <a:pt x="12408" y="1312325"/>
                  </a:lnTo>
                  <a:lnTo>
                    <a:pt x="19286" y="1361477"/>
                  </a:lnTo>
                  <a:lnTo>
                    <a:pt x="27621" y="1410085"/>
                  </a:lnTo>
                  <a:lnTo>
                    <a:pt x="37386" y="1458118"/>
                  </a:lnTo>
                  <a:lnTo>
                    <a:pt x="48556" y="1505548"/>
                  </a:lnTo>
                  <a:lnTo>
                    <a:pt x="61103" y="1552345"/>
                  </a:lnTo>
                  <a:lnTo>
                    <a:pt x="75001" y="1598479"/>
                  </a:lnTo>
                  <a:lnTo>
                    <a:pt x="90224" y="1643922"/>
                  </a:lnTo>
                  <a:lnTo>
                    <a:pt x="106747" y="1688643"/>
                  </a:lnTo>
                  <a:lnTo>
                    <a:pt x="124739" y="1725557"/>
                  </a:lnTo>
                  <a:lnTo>
                    <a:pt x="108966" y="1686577"/>
                  </a:lnTo>
                  <a:lnTo>
                    <a:pt x="92475" y="1641938"/>
                  </a:lnTo>
                  <a:lnTo>
                    <a:pt x="77281" y="1596579"/>
                  </a:lnTo>
                  <a:lnTo>
                    <a:pt x="63409" y="1550529"/>
                  </a:lnTo>
                  <a:lnTo>
                    <a:pt x="50886" y="1503819"/>
                  </a:lnTo>
                  <a:lnTo>
                    <a:pt x="39739" y="1456479"/>
                  </a:lnTo>
                  <a:lnTo>
                    <a:pt x="29992" y="1408536"/>
                  </a:lnTo>
                  <a:lnTo>
                    <a:pt x="21673" y="1360021"/>
                  </a:lnTo>
                  <a:lnTo>
                    <a:pt x="14808" y="1310963"/>
                  </a:lnTo>
                  <a:lnTo>
                    <a:pt x="9423" y="1261393"/>
                  </a:lnTo>
                  <a:lnTo>
                    <a:pt x="5635" y="1212505"/>
                  </a:lnTo>
                  <a:lnTo>
                    <a:pt x="5544" y="1211338"/>
                  </a:lnTo>
                  <a:lnTo>
                    <a:pt x="3247" y="1161896"/>
                  </a:lnTo>
                  <a:lnTo>
                    <a:pt x="3197" y="1160829"/>
                  </a:lnTo>
                  <a:lnTo>
                    <a:pt x="2529" y="1117599"/>
                  </a:lnTo>
                  <a:lnTo>
                    <a:pt x="2409" y="1109895"/>
                  </a:lnTo>
                  <a:lnTo>
                    <a:pt x="3184" y="1059836"/>
                  </a:lnTo>
                  <a:lnTo>
                    <a:pt x="3197" y="1058962"/>
                  </a:lnTo>
                  <a:lnTo>
                    <a:pt x="5508" y="1009238"/>
                  </a:lnTo>
                  <a:lnTo>
                    <a:pt x="5544" y="1008455"/>
                  </a:lnTo>
                  <a:lnTo>
                    <a:pt x="9370" y="959095"/>
                  </a:lnTo>
                  <a:lnTo>
                    <a:pt x="9423" y="958403"/>
                  </a:lnTo>
                  <a:lnTo>
                    <a:pt x="14743" y="909437"/>
                  </a:lnTo>
                  <a:lnTo>
                    <a:pt x="14808" y="908835"/>
                  </a:lnTo>
                  <a:lnTo>
                    <a:pt x="21602" y="860295"/>
                  </a:lnTo>
                  <a:lnTo>
                    <a:pt x="21673" y="859782"/>
                  </a:lnTo>
                  <a:lnTo>
                    <a:pt x="29920" y="811696"/>
                  </a:lnTo>
                  <a:lnTo>
                    <a:pt x="39670" y="763671"/>
                  </a:lnTo>
                  <a:lnTo>
                    <a:pt x="50828" y="716249"/>
                  </a:lnTo>
                  <a:lnTo>
                    <a:pt x="63365" y="669460"/>
                  </a:lnTo>
                  <a:lnTo>
                    <a:pt x="73818" y="634747"/>
                  </a:lnTo>
                  <a:lnTo>
                    <a:pt x="72861" y="630434"/>
                  </a:lnTo>
                  <a:close/>
                </a:path>
                <a:path w="544195" h="1725929">
                  <a:moveTo>
                    <a:pt x="543907" y="0"/>
                  </a:moveTo>
                  <a:lnTo>
                    <a:pt x="442534" y="25399"/>
                  </a:lnTo>
                  <a:lnTo>
                    <a:pt x="427777" y="38099"/>
                  </a:lnTo>
                  <a:lnTo>
                    <a:pt x="396761" y="76199"/>
                  </a:lnTo>
                  <a:lnTo>
                    <a:pt x="366702" y="101599"/>
                  </a:lnTo>
                  <a:lnTo>
                    <a:pt x="337626" y="139699"/>
                  </a:lnTo>
                  <a:lnTo>
                    <a:pt x="309561" y="177799"/>
                  </a:lnTo>
                  <a:lnTo>
                    <a:pt x="282531" y="215899"/>
                  </a:lnTo>
                  <a:lnTo>
                    <a:pt x="256564" y="253999"/>
                  </a:lnTo>
                  <a:lnTo>
                    <a:pt x="231685" y="292099"/>
                  </a:lnTo>
                  <a:lnTo>
                    <a:pt x="221376" y="304799"/>
                  </a:lnTo>
                  <a:lnTo>
                    <a:pt x="224771" y="304086"/>
                  </a:lnTo>
                  <a:lnTo>
                    <a:pt x="233665" y="292099"/>
                  </a:lnTo>
                  <a:lnTo>
                    <a:pt x="258496" y="253999"/>
                  </a:lnTo>
                  <a:lnTo>
                    <a:pt x="284414" y="215899"/>
                  </a:lnTo>
                  <a:lnTo>
                    <a:pt x="311392" y="177799"/>
                  </a:lnTo>
                  <a:lnTo>
                    <a:pt x="339405" y="139699"/>
                  </a:lnTo>
                  <a:lnTo>
                    <a:pt x="368425" y="101599"/>
                  </a:lnTo>
                  <a:lnTo>
                    <a:pt x="398428" y="76199"/>
                  </a:lnTo>
                  <a:lnTo>
                    <a:pt x="429385" y="38099"/>
                  </a:lnTo>
                  <a:lnTo>
                    <a:pt x="446273" y="25399"/>
                  </a:lnTo>
                  <a:lnTo>
                    <a:pt x="543907" y="0"/>
                  </a:lnTo>
                  <a:close/>
                </a:path>
                <a:path w="544195" h="1725929">
                  <a:moveTo>
                    <a:pt x="281844" y="292099"/>
                  </a:moveTo>
                  <a:lnTo>
                    <a:pt x="224771" y="304086"/>
                  </a:lnTo>
                  <a:lnTo>
                    <a:pt x="224242" y="304799"/>
                  </a:lnTo>
                  <a:lnTo>
                    <a:pt x="281844" y="292099"/>
                  </a:lnTo>
                  <a:close/>
                </a:path>
              </a:pathLst>
            </a:custGeom>
            <a:solidFill>
              <a:srgbClr val="A9A9A8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55" name="object 655"/>
            <p:cNvSpPr/>
            <p:nvPr/>
          </p:nvSpPr>
          <p:spPr>
            <a:xfrm>
              <a:off x="3784350" y="3267324"/>
              <a:ext cx="446405" cy="1710689"/>
            </a:xfrm>
            <a:custGeom>
              <a:avLst/>
              <a:gdLst/>
              <a:ahLst/>
              <a:cxnLst/>
              <a:rect l="l" t="t" r="r" b="b"/>
              <a:pathLst>
                <a:path w="446404" h="1710689">
                  <a:moveTo>
                    <a:pt x="124754" y="1710236"/>
                  </a:moveTo>
                  <a:lnTo>
                    <a:pt x="108980" y="1671257"/>
                  </a:lnTo>
                  <a:lnTo>
                    <a:pt x="92490" y="1626617"/>
                  </a:lnTo>
                  <a:lnTo>
                    <a:pt x="77296" y="1581258"/>
                  </a:lnTo>
                  <a:lnTo>
                    <a:pt x="63424" y="1535209"/>
                  </a:lnTo>
                  <a:lnTo>
                    <a:pt x="50901" y="1488499"/>
                  </a:lnTo>
                  <a:lnTo>
                    <a:pt x="39754" y="1441158"/>
                  </a:lnTo>
                  <a:lnTo>
                    <a:pt x="30007" y="1393215"/>
                  </a:lnTo>
                  <a:lnTo>
                    <a:pt x="21688" y="1344701"/>
                  </a:lnTo>
                  <a:lnTo>
                    <a:pt x="14823" y="1295643"/>
                  </a:lnTo>
                  <a:lnTo>
                    <a:pt x="9438" y="1246072"/>
                  </a:lnTo>
                  <a:lnTo>
                    <a:pt x="5559" y="1196018"/>
                  </a:lnTo>
                  <a:lnTo>
                    <a:pt x="3212" y="1145509"/>
                  </a:lnTo>
                  <a:lnTo>
                    <a:pt x="2424" y="1094575"/>
                  </a:lnTo>
                  <a:lnTo>
                    <a:pt x="3212" y="1043642"/>
                  </a:lnTo>
                  <a:lnTo>
                    <a:pt x="5559" y="993135"/>
                  </a:lnTo>
                  <a:lnTo>
                    <a:pt x="9438" y="943082"/>
                  </a:lnTo>
                  <a:lnTo>
                    <a:pt x="14823" y="893515"/>
                  </a:lnTo>
                  <a:lnTo>
                    <a:pt x="21688" y="844461"/>
                  </a:lnTo>
                  <a:lnTo>
                    <a:pt x="30007" y="795951"/>
                  </a:lnTo>
                  <a:lnTo>
                    <a:pt x="39754" y="748014"/>
                  </a:lnTo>
                  <a:lnTo>
                    <a:pt x="50901" y="700679"/>
                  </a:lnTo>
                  <a:lnTo>
                    <a:pt x="63424" y="653976"/>
                  </a:lnTo>
                  <a:lnTo>
                    <a:pt x="73833" y="619426"/>
                  </a:lnTo>
                </a:path>
                <a:path w="446404" h="1710689">
                  <a:moveTo>
                    <a:pt x="224257" y="282701"/>
                  </a:moveTo>
                  <a:lnTo>
                    <a:pt x="258511" y="228165"/>
                  </a:lnTo>
                  <a:lnTo>
                    <a:pt x="284429" y="190354"/>
                  </a:lnTo>
                  <a:lnTo>
                    <a:pt x="311407" y="153528"/>
                  </a:lnTo>
                  <a:lnTo>
                    <a:pt x="339420" y="117716"/>
                  </a:lnTo>
                  <a:lnTo>
                    <a:pt x="368440" y="82948"/>
                  </a:lnTo>
                  <a:lnTo>
                    <a:pt x="398442" y="49253"/>
                  </a:lnTo>
                  <a:lnTo>
                    <a:pt x="429400" y="16661"/>
                  </a:lnTo>
                  <a:lnTo>
                    <a:pt x="446288" y="0"/>
                  </a:lnTo>
                </a:path>
                <a:path w="446404" h="1710689">
                  <a:moveTo>
                    <a:pt x="442549" y="1073"/>
                  </a:moveTo>
                  <a:lnTo>
                    <a:pt x="396776" y="48286"/>
                  </a:lnTo>
                  <a:lnTo>
                    <a:pt x="366717" y="82045"/>
                  </a:lnTo>
                  <a:lnTo>
                    <a:pt x="337641" y="116879"/>
                  </a:lnTo>
                  <a:lnTo>
                    <a:pt x="309576" y="152758"/>
                  </a:lnTo>
                  <a:lnTo>
                    <a:pt x="282546" y="189654"/>
                  </a:lnTo>
                  <a:lnTo>
                    <a:pt x="256579" y="227537"/>
                  </a:lnTo>
                  <a:lnTo>
                    <a:pt x="231700" y="266376"/>
                  </a:lnTo>
                  <a:lnTo>
                    <a:pt x="221391" y="283628"/>
                  </a:lnTo>
                </a:path>
                <a:path w="446404" h="1710689">
                  <a:moveTo>
                    <a:pt x="72876" y="615114"/>
                  </a:moveTo>
                  <a:lnTo>
                    <a:pt x="61117" y="654140"/>
                  </a:lnTo>
                  <a:lnTo>
                    <a:pt x="48571" y="700929"/>
                  </a:lnTo>
                  <a:lnTo>
                    <a:pt x="37401" y="748350"/>
                  </a:lnTo>
                  <a:lnTo>
                    <a:pt x="27636" y="796375"/>
                  </a:lnTo>
                  <a:lnTo>
                    <a:pt x="19301" y="844974"/>
                  </a:lnTo>
                  <a:lnTo>
                    <a:pt x="12423" y="894117"/>
                  </a:lnTo>
                  <a:lnTo>
                    <a:pt x="7027" y="943774"/>
                  </a:lnTo>
                  <a:lnTo>
                    <a:pt x="3140" y="993917"/>
                  </a:lnTo>
                  <a:lnTo>
                    <a:pt x="789" y="1044515"/>
                  </a:lnTo>
                  <a:lnTo>
                    <a:pt x="0" y="1095540"/>
                  </a:lnTo>
                  <a:lnTo>
                    <a:pt x="789" y="1146575"/>
                  </a:lnTo>
                  <a:lnTo>
                    <a:pt x="3140" y="1197184"/>
                  </a:lnTo>
                  <a:lnTo>
                    <a:pt x="7027" y="1247337"/>
                  </a:lnTo>
                  <a:lnTo>
                    <a:pt x="12423" y="1297004"/>
                  </a:lnTo>
                  <a:lnTo>
                    <a:pt x="19301" y="1346156"/>
                  </a:lnTo>
                  <a:lnTo>
                    <a:pt x="27636" y="1394764"/>
                  </a:lnTo>
                  <a:lnTo>
                    <a:pt x="37401" y="1442798"/>
                  </a:lnTo>
                  <a:lnTo>
                    <a:pt x="48571" y="1490228"/>
                  </a:lnTo>
                  <a:lnTo>
                    <a:pt x="61117" y="1537024"/>
                  </a:lnTo>
                  <a:lnTo>
                    <a:pt x="75016" y="1583159"/>
                  </a:lnTo>
                  <a:lnTo>
                    <a:pt x="90239" y="1628601"/>
                  </a:lnTo>
                  <a:lnTo>
                    <a:pt x="106762" y="1673322"/>
                  </a:lnTo>
                  <a:lnTo>
                    <a:pt x="120349" y="1706895"/>
                  </a:lnTo>
                </a:path>
              </a:pathLst>
            </a:custGeom>
            <a:ln w="3175">
              <a:solidFill>
                <a:srgbClr val="A9A9A8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56" name="object 656"/>
            <p:cNvSpPr/>
            <p:nvPr/>
          </p:nvSpPr>
          <p:spPr>
            <a:xfrm>
              <a:off x="3782111" y="3252003"/>
              <a:ext cx="546735" cy="1722755"/>
            </a:xfrm>
            <a:custGeom>
              <a:avLst/>
              <a:gdLst/>
              <a:ahLst/>
              <a:cxnLst/>
              <a:rect l="l" t="t" r="r" b="b"/>
              <a:pathLst>
                <a:path w="546735" h="1722754">
                  <a:moveTo>
                    <a:pt x="74223" y="626418"/>
                  </a:moveTo>
                  <a:lnTo>
                    <a:pt x="61256" y="669460"/>
                  </a:lnTo>
                  <a:lnTo>
                    <a:pt x="48704" y="716249"/>
                  </a:lnTo>
                  <a:lnTo>
                    <a:pt x="37528" y="763671"/>
                  </a:lnTo>
                  <a:lnTo>
                    <a:pt x="27753" y="811696"/>
                  </a:lnTo>
                  <a:lnTo>
                    <a:pt x="19406" y="860295"/>
                  </a:lnTo>
                  <a:lnTo>
                    <a:pt x="12512" y="909437"/>
                  </a:lnTo>
                  <a:lnTo>
                    <a:pt x="12428" y="910038"/>
                  </a:lnTo>
                  <a:lnTo>
                    <a:pt x="7099" y="959095"/>
                  </a:lnTo>
                  <a:lnTo>
                    <a:pt x="7024" y="959785"/>
                  </a:lnTo>
                  <a:lnTo>
                    <a:pt x="3191" y="1009238"/>
                  </a:lnTo>
                  <a:lnTo>
                    <a:pt x="3131" y="1010018"/>
                  </a:lnTo>
                  <a:lnTo>
                    <a:pt x="816" y="1059836"/>
                  </a:lnTo>
                  <a:lnTo>
                    <a:pt x="775" y="1060708"/>
                  </a:lnTo>
                  <a:lnTo>
                    <a:pt x="0" y="1110860"/>
                  </a:lnTo>
                  <a:lnTo>
                    <a:pt x="759" y="1161896"/>
                  </a:lnTo>
                  <a:lnTo>
                    <a:pt x="3077" y="1212505"/>
                  </a:lnTo>
                  <a:lnTo>
                    <a:pt x="6928" y="1262658"/>
                  </a:lnTo>
                  <a:lnTo>
                    <a:pt x="12428" y="1313655"/>
                  </a:lnTo>
                  <a:lnTo>
                    <a:pt x="19318" y="1362897"/>
                  </a:lnTo>
                  <a:lnTo>
                    <a:pt x="27667" y="1411593"/>
                  </a:lnTo>
                  <a:lnTo>
                    <a:pt x="37448" y="1459715"/>
                  </a:lnTo>
                  <a:lnTo>
                    <a:pt x="48636" y="1507232"/>
                  </a:lnTo>
                  <a:lnTo>
                    <a:pt x="61204" y="1554115"/>
                  </a:lnTo>
                  <a:lnTo>
                    <a:pt x="75085" y="1600199"/>
                  </a:lnTo>
                  <a:lnTo>
                    <a:pt x="90375" y="1645861"/>
                  </a:lnTo>
                  <a:lnTo>
                    <a:pt x="106925" y="1690664"/>
                  </a:lnTo>
                  <a:lnTo>
                    <a:pt x="122587" y="1722216"/>
                  </a:lnTo>
                  <a:lnTo>
                    <a:pt x="109000" y="1688643"/>
                  </a:lnTo>
                  <a:lnTo>
                    <a:pt x="92478" y="1643922"/>
                  </a:lnTo>
                  <a:lnTo>
                    <a:pt x="77254" y="1598479"/>
                  </a:lnTo>
                  <a:lnTo>
                    <a:pt x="63356" y="1552345"/>
                  </a:lnTo>
                  <a:lnTo>
                    <a:pt x="50809" y="1505548"/>
                  </a:lnTo>
                  <a:lnTo>
                    <a:pt x="39640" y="1458118"/>
                  </a:lnTo>
                  <a:lnTo>
                    <a:pt x="29874" y="1410085"/>
                  </a:lnTo>
                  <a:lnTo>
                    <a:pt x="21539" y="1361477"/>
                  </a:lnTo>
                  <a:lnTo>
                    <a:pt x="14661" y="1312325"/>
                  </a:lnTo>
                  <a:lnTo>
                    <a:pt x="9265" y="1262658"/>
                  </a:lnTo>
                  <a:lnTo>
                    <a:pt x="5468" y="1213653"/>
                  </a:lnTo>
                  <a:lnTo>
                    <a:pt x="3076" y="1162953"/>
                  </a:lnTo>
                  <a:lnTo>
                    <a:pt x="3027" y="1161896"/>
                  </a:lnTo>
                  <a:lnTo>
                    <a:pt x="2342" y="1117599"/>
                  </a:lnTo>
                  <a:lnTo>
                    <a:pt x="2238" y="1110860"/>
                  </a:lnTo>
                  <a:lnTo>
                    <a:pt x="3014" y="1060708"/>
                  </a:lnTo>
                  <a:lnTo>
                    <a:pt x="3027" y="1059836"/>
                  </a:lnTo>
                  <a:lnTo>
                    <a:pt x="5342" y="1010018"/>
                  </a:lnTo>
                  <a:lnTo>
                    <a:pt x="5379" y="1009238"/>
                  </a:lnTo>
                  <a:lnTo>
                    <a:pt x="9212" y="959785"/>
                  </a:lnTo>
                  <a:lnTo>
                    <a:pt x="9265" y="959095"/>
                  </a:lnTo>
                  <a:lnTo>
                    <a:pt x="14596" y="910038"/>
                  </a:lnTo>
                  <a:lnTo>
                    <a:pt x="14661" y="909437"/>
                  </a:lnTo>
                  <a:lnTo>
                    <a:pt x="21468" y="860807"/>
                  </a:lnTo>
                  <a:lnTo>
                    <a:pt x="21539" y="860295"/>
                  </a:lnTo>
                  <a:lnTo>
                    <a:pt x="29685" y="812800"/>
                  </a:lnTo>
                  <a:lnTo>
                    <a:pt x="29801" y="812121"/>
                  </a:lnTo>
                  <a:lnTo>
                    <a:pt x="29874" y="811696"/>
                  </a:lnTo>
                  <a:lnTo>
                    <a:pt x="39571" y="764010"/>
                  </a:lnTo>
                  <a:lnTo>
                    <a:pt x="50749" y="716503"/>
                  </a:lnTo>
                  <a:lnTo>
                    <a:pt x="63310" y="669631"/>
                  </a:lnTo>
                  <a:lnTo>
                    <a:pt x="75114" y="630434"/>
                  </a:lnTo>
                  <a:lnTo>
                    <a:pt x="74223" y="626418"/>
                  </a:lnTo>
                  <a:close/>
                </a:path>
                <a:path w="546735" h="1722754">
                  <a:moveTo>
                    <a:pt x="546161" y="0"/>
                  </a:moveTo>
                  <a:lnTo>
                    <a:pt x="441264" y="25399"/>
                  </a:lnTo>
                  <a:lnTo>
                    <a:pt x="428500" y="38099"/>
                  </a:lnTo>
                  <a:lnTo>
                    <a:pt x="397431" y="63499"/>
                  </a:lnTo>
                  <a:lnTo>
                    <a:pt x="367320" y="101599"/>
                  </a:lnTo>
                  <a:lnTo>
                    <a:pt x="338195" y="139699"/>
                  </a:lnTo>
                  <a:lnTo>
                    <a:pt x="310082" y="177799"/>
                  </a:lnTo>
                  <a:lnTo>
                    <a:pt x="283006" y="215899"/>
                  </a:lnTo>
                  <a:lnTo>
                    <a:pt x="256995" y="253999"/>
                  </a:lnTo>
                  <a:lnTo>
                    <a:pt x="232074" y="292099"/>
                  </a:lnTo>
                  <a:lnTo>
                    <a:pt x="220937" y="304799"/>
                  </a:lnTo>
                  <a:lnTo>
                    <a:pt x="224155" y="304153"/>
                  </a:lnTo>
                  <a:lnTo>
                    <a:pt x="233938" y="292099"/>
                  </a:lnTo>
                  <a:lnTo>
                    <a:pt x="258817" y="253999"/>
                  </a:lnTo>
                  <a:lnTo>
                    <a:pt x="284784" y="215899"/>
                  </a:lnTo>
                  <a:lnTo>
                    <a:pt x="311814" y="177799"/>
                  </a:lnTo>
                  <a:lnTo>
                    <a:pt x="339880" y="139699"/>
                  </a:lnTo>
                  <a:lnTo>
                    <a:pt x="368955" y="101599"/>
                  </a:lnTo>
                  <a:lnTo>
                    <a:pt x="399014" y="76199"/>
                  </a:lnTo>
                  <a:lnTo>
                    <a:pt x="430030" y="38099"/>
                  </a:lnTo>
                  <a:lnTo>
                    <a:pt x="444787" y="25399"/>
                  </a:lnTo>
                  <a:lnTo>
                    <a:pt x="546161" y="0"/>
                  </a:lnTo>
                  <a:close/>
                </a:path>
                <a:path w="546735" h="1722754">
                  <a:moveTo>
                    <a:pt x="284097" y="292099"/>
                  </a:moveTo>
                  <a:lnTo>
                    <a:pt x="224155" y="304153"/>
                  </a:lnTo>
                  <a:lnTo>
                    <a:pt x="223629" y="304799"/>
                  </a:lnTo>
                  <a:lnTo>
                    <a:pt x="284097" y="292099"/>
                  </a:lnTo>
                  <a:close/>
                </a:path>
              </a:pathLst>
            </a:custGeom>
            <a:solidFill>
              <a:srgbClr val="A9A9A8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57" name="object 657"/>
            <p:cNvSpPr/>
            <p:nvPr/>
          </p:nvSpPr>
          <p:spPr>
            <a:xfrm>
              <a:off x="3782096" y="3268397"/>
              <a:ext cx="445134" cy="1706245"/>
            </a:xfrm>
            <a:custGeom>
              <a:avLst/>
              <a:gdLst/>
              <a:ahLst/>
              <a:cxnLst/>
              <a:rect l="l" t="t" r="r" b="b"/>
              <a:pathLst>
                <a:path w="445135" h="1706245">
                  <a:moveTo>
                    <a:pt x="122602" y="1705822"/>
                  </a:moveTo>
                  <a:lnTo>
                    <a:pt x="92492" y="1627528"/>
                  </a:lnTo>
                  <a:lnTo>
                    <a:pt x="77269" y="1582086"/>
                  </a:lnTo>
                  <a:lnTo>
                    <a:pt x="63371" y="1535951"/>
                  </a:lnTo>
                  <a:lnTo>
                    <a:pt x="50824" y="1489154"/>
                  </a:lnTo>
                  <a:lnTo>
                    <a:pt x="39654" y="1441724"/>
                  </a:lnTo>
                  <a:lnTo>
                    <a:pt x="29889" y="1393691"/>
                  </a:lnTo>
                  <a:lnTo>
                    <a:pt x="21554" y="1345083"/>
                  </a:lnTo>
                  <a:lnTo>
                    <a:pt x="14676" y="1295931"/>
                  </a:lnTo>
                  <a:lnTo>
                    <a:pt x="9280" y="1246264"/>
                  </a:lnTo>
                  <a:lnTo>
                    <a:pt x="5393" y="1196111"/>
                  </a:lnTo>
                  <a:lnTo>
                    <a:pt x="3042" y="1145502"/>
                  </a:lnTo>
                  <a:lnTo>
                    <a:pt x="2253" y="1094467"/>
                  </a:lnTo>
                  <a:lnTo>
                    <a:pt x="3042" y="1043442"/>
                  </a:lnTo>
                  <a:lnTo>
                    <a:pt x="5393" y="992844"/>
                  </a:lnTo>
                  <a:lnTo>
                    <a:pt x="9280" y="942701"/>
                  </a:lnTo>
                  <a:lnTo>
                    <a:pt x="14676" y="893044"/>
                  </a:lnTo>
                  <a:lnTo>
                    <a:pt x="21554" y="843901"/>
                  </a:lnTo>
                  <a:lnTo>
                    <a:pt x="29889" y="795302"/>
                  </a:lnTo>
                  <a:lnTo>
                    <a:pt x="39654" y="747277"/>
                  </a:lnTo>
                  <a:lnTo>
                    <a:pt x="50824" y="699856"/>
                  </a:lnTo>
                  <a:lnTo>
                    <a:pt x="63371" y="653067"/>
                  </a:lnTo>
                  <a:lnTo>
                    <a:pt x="75129" y="614041"/>
                  </a:lnTo>
                </a:path>
                <a:path w="445135" h="1706245">
                  <a:moveTo>
                    <a:pt x="223644" y="282555"/>
                  </a:moveTo>
                  <a:lnTo>
                    <a:pt x="258832" y="226463"/>
                  </a:lnTo>
                  <a:lnTo>
                    <a:pt x="284799" y="188581"/>
                  </a:lnTo>
                  <a:lnTo>
                    <a:pt x="311829" y="151685"/>
                  </a:lnTo>
                  <a:lnTo>
                    <a:pt x="339895" y="115805"/>
                  </a:lnTo>
                  <a:lnTo>
                    <a:pt x="368970" y="80972"/>
                  </a:lnTo>
                  <a:lnTo>
                    <a:pt x="399029" y="47213"/>
                  </a:lnTo>
                  <a:lnTo>
                    <a:pt x="430045" y="14559"/>
                  </a:lnTo>
                  <a:lnTo>
                    <a:pt x="444802" y="0"/>
                  </a:lnTo>
                </a:path>
                <a:path w="445135" h="1706245">
                  <a:moveTo>
                    <a:pt x="441279" y="1011"/>
                  </a:moveTo>
                  <a:lnTo>
                    <a:pt x="397446" y="46315"/>
                  </a:lnTo>
                  <a:lnTo>
                    <a:pt x="367335" y="80133"/>
                  </a:lnTo>
                  <a:lnTo>
                    <a:pt x="338210" y="115028"/>
                  </a:lnTo>
                  <a:lnTo>
                    <a:pt x="310097" y="150970"/>
                  </a:lnTo>
                  <a:lnTo>
                    <a:pt x="283021" y="187930"/>
                  </a:lnTo>
                  <a:lnTo>
                    <a:pt x="257010" y="225879"/>
                  </a:lnTo>
                  <a:lnTo>
                    <a:pt x="232089" y="264787"/>
                  </a:lnTo>
                  <a:lnTo>
                    <a:pt x="220952" y="283425"/>
                  </a:lnTo>
                </a:path>
                <a:path w="445135" h="1706245">
                  <a:moveTo>
                    <a:pt x="74238" y="610024"/>
                  </a:moveTo>
                  <a:lnTo>
                    <a:pt x="61219" y="653237"/>
                  </a:lnTo>
                  <a:lnTo>
                    <a:pt x="48651" y="700110"/>
                  </a:lnTo>
                  <a:lnTo>
                    <a:pt x="37463" y="747616"/>
                  </a:lnTo>
                  <a:lnTo>
                    <a:pt x="27682" y="795727"/>
                  </a:lnTo>
                  <a:lnTo>
                    <a:pt x="19333" y="844413"/>
                  </a:lnTo>
                  <a:lnTo>
                    <a:pt x="12443" y="893644"/>
                  </a:lnTo>
                  <a:lnTo>
                    <a:pt x="7039" y="943391"/>
                  </a:lnTo>
                  <a:lnTo>
                    <a:pt x="3145" y="993625"/>
                  </a:lnTo>
                  <a:lnTo>
                    <a:pt x="790" y="1044314"/>
                  </a:lnTo>
                  <a:lnTo>
                    <a:pt x="0" y="1095432"/>
                  </a:lnTo>
                  <a:lnTo>
                    <a:pt x="790" y="1146559"/>
                  </a:lnTo>
                  <a:lnTo>
                    <a:pt x="3145" y="1197260"/>
                  </a:lnTo>
                  <a:lnTo>
                    <a:pt x="7039" y="1247504"/>
                  </a:lnTo>
                  <a:lnTo>
                    <a:pt x="12443" y="1297261"/>
                  </a:lnTo>
                  <a:lnTo>
                    <a:pt x="19333" y="1346503"/>
                  </a:lnTo>
                  <a:lnTo>
                    <a:pt x="27682" y="1395199"/>
                  </a:lnTo>
                  <a:lnTo>
                    <a:pt x="37463" y="1443321"/>
                  </a:lnTo>
                  <a:lnTo>
                    <a:pt x="48651" y="1490838"/>
                  </a:lnTo>
                  <a:lnTo>
                    <a:pt x="61219" y="1537721"/>
                  </a:lnTo>
                  <a:lnTo>
                    <a:pt x="75141" y="1583941"/>
                  </a:lnTo>
                  <a:lnTo>
                    <a:pt x="90390" y="1629467"/>
                  </a:lnTo>
                  <a:lnTo>
                    <a:pt x="106940" y="1674271"/>
                  </a:lnTo>
                  <a:lnTo>
                    <a:pt x="118425" y="1702654"/>
                  </a:lnTo>
                </a:path>
              </a:pathLst>
            </a:custGeom>
            <a:ln w="3175">
              <a:solidFill>
                <a:srgbClr val="A9A9A8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58" name="object 658"/>
            <p:cNvSpPr/>
            <p:nvPr/>
          </p:nvSpPr>
          <p:spPr>
            <a:xfrm>
              <a:off x="3779708" y="3252003"/>
              <a:ext cx="548640" cy="1719580"/>
            </a:xfrm>
            <a:custGeom>
              <a:avLst/>
              <a:gdLst/>
              <a:ahLst/>
              <a:cxnLst/>
              <a:rect l="l" t="t" r="r" b="b"/>
              <a:pathLst>
                <a:path w="548639" h="1719579">
                  <a:moveTo>
                    <a:pt x="75674" y="622287"/>
                  </a:moveTo>
                  <a:lnTo>
                    <a:pt x="61369" y="669631"/>
                  </a:lnTo>
                  <a:lnTo>
                    <a:pt x="48795" y="716503"/>
                  </a:lnTo>
                  <a:lnTo>
                    <a:pt x="37599" y="764010"/>
                  </a:lnTo>
                  <a:lnTo>
                    <a:pt x="27806" y="812121"/>
                  </a:lnTo>
                  <a:lnTo>
                    <a:pt x="19443" y="860807"/>
                  </a:lnTo>
                  <a:lnTo>
                    <a:pt x="19355" y="861319"/>
                  </a:lnTo>
                  <a:lnTo>
                    <a:pt x="12536" y="910038"/>
                  </a:lnTo>
                  <a:lnTo>
                    <a:pt x="7112" y="959785"/>
                  </a:lnTo>
                  <a:lnTo>
                    <a:pt x="3197" y="1010018"/>
                  </a:lnTo>
                  <a:lnTo>
                    <a:pt x="818" y="1060708"/>
                  </a:lnTo>
                  <a:lnTo>
                    <a:pt x="0" y="1111825"/>
                  </a:lnTo>
                  <a:lnTo>
                    <a:pt x="59" y="1117599"/>
                  </a:lnTo>
                  <a:lnTo>
                    <a:pt x="761" y="1162953"/>
                  </a:lnTo>
                  <a:lnTo>
                    <a:pt x="3083" y="1213653"/>
                  </a:lnTo>
                  <a:lnTo>
                    <a:pt x="6941" y="1263897"/>
                  </a:lnTo>
                  <a:lnTo>
                    <a:pt x="12452" y="1314982"/>
                  </a:lnTo>
                  <a:lnTo>
                    <a:pt x="19355" y="1364311"/>
                  </a:lnTo>
                  <a:lnTo>
                    <a:pt x="27720" y="1413095"/>
                  </a:lnTo>
                  <a:lnTo>
                    <a:pt x="37520" y="1461302"/>
                  </a:lnTo>
                  <a:lnTo>
                    <a:pt x="48729" y="1508904"/>
                  </a:lnTo>
                  <a:lnTo>
                    <a:pt x="61320" y="1555870"/>
                  </a:lnTo>
                  <a:lnTo>
                    <a:pt x="75268" y="1602171"/>
                  </a:lnTo>
                  <a:lnTo>
                    <a:pt x="90546" y="1647778"/>
                  </a:lnTo>
                  <a:lnTo>
                    <a:pt x="107127" y="1692661"/>
                  </a:lnTo>
                  <a:lnTo>
                    <a:pt x="120813" y="1719047"/>
                  </a:lnTo>
                  <a:lnTo>
                    <a:pt x="109328" y="1690664"/>
                  </a:lnTo>
                  <a:lnTo>
                    <a:pt x="92778" y="1645861"/>
                  </a:lnTo>
                  <a:lnTo>
                    <a:pt x="77529" y="1600334"/>
                  </a:lnTo>
                  <a:lnTo>
                    <a:pt x="63608" y="1554115"/>
                  </a:lnTo>
                  <a:lnTo>
                    <a:pt x="51040" y="1507232"/>
                  </a:lnTo>
                  <a:lnTo>
                    <a:pt x="39852" y="1459715"/>
                  </a:lnTo>
                  <a:lnTo>
                    <a:pt x="30070" y="1411593"/>
                  </a:lnTo>
                  <a:lnTo>
                    <a:pt x="21721" y="1362897"/>
                  </a:lnTo>
                  <a:lnTo>
                    <a:pt x="14832" y="1313655"/>
                  </a:lnTo>
                  <a:lnTo>
                    <a:pt x="9427" y="1263897"/>
                  </a:lnTo>
                  <a:lnTo>
                    <a:pt x="5623" y="1214801"/>
                  </a:lnTo>
                  <a:lnTo>
                    <a:pt x="3228" y="1164010"/>
                  </a:lnTo>
                  <a:lnTo>
                    <a:pt x="2477" y="1117599"/>
                  </a:lnTo>
                  <a:lnTo>
                    <a:pt x="2388" y="1111825"/>
                  </a:lnTo>
                  <a:lnTo>
                    <a:pt x="3165" y="1061582"/>
                  </a:lnTo>
                  <a:lnTo>
                    <a:pt x="3179" y="1060708"/>
                  </a:lnTo>
                  <a:lnTo>
                    <a:pt x="5498" y="1010800"/>
                  </a:lnTo>
                  <a:lnTo>
                    <a:pt x="5534" y="1010018"/>
                  </a:lnTo>
                  <a:lnTo>
                    <a:pt x="9373" y="960477"/>
                  </a:lnTo>
                  <a:lnTo>
                    <a:pt x="9427" y="959785"/>
                  </a:lnTo>
                  <a:lnTo>
                    <a:pt x="14766" y="910640"/>
                  </a:lnTo>
                  <a:lnTo>
                    <a:pt x="21650" y="861319"/>
                  </a:lnTo>
                  <a:lnTo>
                    <a:pt x="29954" y="812800"/>
                  </a:lnTo>
                  <a:lnTo>
                    <a:pt x="39784" y="764345"/>
                  </a:lnTo>
                  <a:lnTo>
                    <a:pt x="50981" y="716752"/>
                  </a:lnTo>
                  <a:lnTo>
                    <a:pt x="63564" y="669793"/>
                  </a:lnTo>
                  <a:lnTo>
                    <a:pt x="76608" y="626480"/>
                  </a:lnTo>
                  <a:lnTo>
                    <a:pt x="75674" y="622287"/>
                  </a:lnTo>
                  <a:close/>
                </a:path>
                <a:path w="548639" h="1719579">
                  <a:moveTo>
                    <a:pt x="548564" y="0"/>
                  </a:moveTo>
                  <a:lnTo>
                    <a:pt x="439925" y="25399"/>
                  </a:lnTo>
                  <a:lnTo>
                    <a:pt x="429305" y="38099"/>
                  </a:lnTo>
                  <a:lnTo>
                    <a:pt x="398178" y="63499"/>
                  </a:lnTo>
                  <a:lnTo>
                    <a:pt x="368011" y="101599"/>
                  </a:lnTo>
                  <a:lnTo>
                    <a:pt x="338832" y="139699"/>
                  </a:lnTo>
                  <a:lnTo>
                    <a:pt x="310666" y="177799"/>
                  </a:lnTo>
                  <a:lnTo>
                    <a:pt x="283540" y="215899"/>
                  </a:lnTo>
                  <a:lnTo>
                    <a:pt x="257479" y="253999"/>
                  </a:lnTo>
                  <a:lnTo>
                    <a:pt x="232512" y="292099"/>
                  </a:lnTo>
                  <a:lnTo>
                    <a:pt x="220488" y="304799"/>
                  </a:lnTo>
                  <a:lnTo>
                    <a:pt x="223920" y="304139"/>
                  </a:lnTo>
                  <a:lnTo>
                    <a:pt x="234477" y="292099"/>
                  </a:lnTo>
                  <a:lnTo>
                    <a:pt x="259398" y="253999"/>
                  </a:lnTo>
                  <a:lnTo>
                    <a:pt x="285409" y="215899"/>
                  </a:lnTo>
                  <a:lnTo>
                    <a:pt x="312485" y="177799"/>
                  </a:lnTo>
                  <a:lnTo>
                    <a:pt x="340599" y="139699"/>
                  </a:lnTo>
                  <a:lnTo>
                    <a:pt x="369724" y="101599"/>
                  </a:lnTo>
                  <a:lnTo>
                    <a:pt x="399834" y="63499"/>
                  </a:lnTo>
                  <a:lnTo>
                    <a:pt x="430903" y="38099"/>
                  </a:lnTo>
                  <a:lnTo>
                    <a:pt x="443668" y="25399"/>
                  </a:lnTo>
                  <a:lnTo>
                    <a:pt x="548564" y="0"/>
                  </a:lnTo>
                  <a:close/>
                </a:path>
                <a:path w="548639" h="1719579">
                  <a:moveTo>
                    <a:pt x="286500" y="292099"/>
                  </a:moveTo>
                  <a:lnTo>
                    <a:pt x="223920" y="304139"/>
                  </a:lnTo>
                  <a:lnTo>
                    <a:pt x="223341" y="304799"/>
                  </a:lnTo>
                  <a:lnTo>
                    <a:pt x="286500" y="292099"/>
                  </a:lnTo>
                  <a:close/>
                </a:path>
              </a:pathLst>
            </a:custGeom>
            <a:solidFill>
              <a:srgbClr val="A9A9A8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59" name="object 659"/>
            <p:cNvSpPr/>
            <p:nvPr/>
          </p:nvSpPr>
          <p:spPr>
            <a:xfrm>
              <a:off x="3779693" y="3269408"/>
              <a:ext cx="443865" cy="1701800"/>
            </a:xfrm>
            <a:custGeom>
              <a:avLst/>
              <a:gdLst/>
              <a:ahLst/>
              <a:cxnLst/>
              <a:rect l="l" t="t" r="r" b="b"/>
              <a:pathLst>
                <a:path w="443864" h="1701800">
                  <a:moveTo>
                    <a:pt x="120828" y="1701643"/>
                  </a:moveTo>
                  <a:lnTo>
                    <a:pt x="92793" y="1628456"/>
                  </a:lnTo>
                  <a:lnTo>
                    <a:pt x="77544" y="1582930"/>
                  </a:lnTo>
                  <a:lnTo>
                    <a:pt x="63623" y="1536710"/>
                  </a:lnTo>
                  <a:lnTo>
                    <a:pt x="51055" y="1489827"/>
                  </a:lnTo>
                  <a:lnTo>
                    <a:pt x="39867" y="1442310"/>
                  </a:lnTo>
                  <a:lnTo>
                    <a:pt x="30085" y="1394188"/>
                  </a:lnTo>
                  <a:lnTo>
                    <a:pt x="21736" y="1345492"/>
                  </a:lnTo>
                  <a:lnTo>
                    <a:pt x="14847" y="1296250"/>
                  </a:lnTo>
                  <a:lnTo>
                    <a:pt x="9442" y="1246493"/>
                  </a:lnTo>
                  <a:lnTo>
                    <a:pt x="5549" y="1196249"/>
                  </a:lnTo>
                  <a:lnTo>
                    <a:pt x="3194" y="1145548"/>
                  </a:lnTo>
                  <a:lnTo>
                    <a:pt x="2403" y="1094421"/>
                  </a:lnTo>
                  <a:lnTo>
                    <a:pt x="3194" y="1043303"/>
                  </a:lnTo>
                  <a:lnTo>
                    <a:pt x="5549" y="992614"/>
                  </a:lnTo>
                  <a:lnTo>
                    <a:pt x="9442" y="942380"/>
                  </a:lnTo>
                  <a:lnTo>
                    <a:pt x="14847" y="892633"/>
                  </a:lnTo>
                  <a:lnTo>
                    <a:pt x="21736" y="843402"/>
                  </a:lnTo>
                  <a:lnTo>
                    <a:pt x="30085" y="794716"/>
                  </a:lnTo>
                  <a:lnTo>
                    <a:pt x="39867" y="746605"/>
                  </a:lnTo>
                  <a:lnTo>
                    <a:pt x="51055" y="699099"/>
                  </a:lnTo>
                  <a:lnTo>
                    <a:pt x="63623" y="652226"/>
                  </a:lnTo>
                  <a:lnTo>
                    <a:pt x="76641" y="609013"/>
                  </a:lnTo>
                </a:path>
                <a:path w="443864" h="1701800">
                  <a:moveTo>
                    <a:pt x="223356" y="282414"/>
                  </a:moveTo>
                  <a:lnTo>
                    <a:pt x="259413" y="224868"/>
                  </a:lnTo>
                  <a:lnTo>
                    <a:pt x="285424" y="186919"/>
                  </a:lnTo>
                  <a:lnTo>
                    <a:pt x="312500" y="149959"/>
                  </a:lnTo>
                  <a:lnTo>
                    <a:pt x="340613" y="114017"/>
                  </a:lnTo>
                  <a:lnTo>
                    <a:pt x="369739" y="79122"/>
                  </a:lnTo>
                  <a:lnTo>
                    <a:pt x="399849" y="45304"/>
                  </a:lnTo>
                  <a:lnTo>
                    <a:pt x="430918" y="12593"/>
                  </a:lnTo>
                  <a:lnTo>
                    <a:pt x="443683" y="0"/>
                  </a:lnTo>
                </a:path>
                <a:path w="443864" h="1701800">
                  <a:moveTo>
                    <a:pt x="439940" y="1074"/>
                  </a:moveTo>
                  <a:lnTo>
                    <a:pt x="398193" y="44326"/>
                  </a:lnTo>
                  <a:lnTo>
                    <a:pt x="368026" y="78208"/>
                  </a:lnTo>
                  <a:lnTo>
                    <a:pt x="338847" y="113170"/>
                  </a:lnTo>
                  <a:lnTo>
                    <a:pt x="310681" y="149180"/>
                  </a:lnTo>
                  <a:lnTo>
                    <a:pt x="283554" y="186211"/>
                  </a:lnTo>
                  <a:lnTo>
                    <a:pt x="257494" y="224232"/>
                  </a:lnTo>
                  <a:lnTo>
                    <a:pt x="232527" y="263213"/>
                  </a:lnTo>
                  <a:lnTo>
                    <a:pt x="220503" y="283336"/>
                  </a:lnTo>
                </a:path>
                <a:path w="443864" h="1701800">
                  <a:moveTo>
                    <a:pt x="75689" y="604882"/>
                  </a:moveTo>
                  <a:lnTo>
                    <a:pt x="61335" y="652388"/>
                  </a:lnTo>
                  <a:lnTo>
                    <a:pt x="48744" y="699347"/>
                  </a:lnTo>
                  <a:lnTo>
                    <a:pt x="37535" y="746941"/>
                  </a:lnTo>
                  <a:lnTo>
                    <a:pt x="27734" y="795140"/>
                  </a:lnTo>
                  <a:lnTo>
                    <a:pt x="19370" y="843914"/>
                  </a:lnTo>
                  <a:lnTo>
                    <a:pt x="12467" y="893235"/>
                  </a:lnTo>
                  <a:lnTo>
                    <a:pt x="7052" y="943072"/>
                  </a:lnTo>
                  <a:lnTo>
                    <a:pt x="3151" y="993396"/>
                  </a:lnTo>
                  <a:lnTo>
                    <a:pt x="792" y="1044177"/>
                  </a:lnTo>
                  <a:lnTo>
                    <a:pt x="0" y="1095385"/>
                  </a:lnTo>
                  <a:lnTo>
                    <a:pt x="792" y="1146605"/>
                  </a:lnTo>
                  <a:lnTo>
                    <a:pt x="3151" y="1197397"/>
                  </a:lnTo>
                  <a:lnTo>
                    <a:pt x="7052" y="1247730"/>
                  </a:lnTo>
                  <a:lnTo>
                    <a:pt x="12467" y="1297577"/>
                  </a:lnTo>
                  <a:lnTo>
                    <a:pt x="19370" y="1346907"/>
                  </a:lnTo>
                  <a:lnTo>
                    <a:pt x="27734" y="1395690"/>
                  </a:lnTo>
                  <a:lnTo>
                    <a:pt x="37535" y="1443897"/>
                  </a:lnTo>
                  <a:lnTo>
                    <a:pt x="48744" y="1491499"/>
                  </a:lnTo>
                  <a:lnTo>
                    <a:pt x="61335" y="1538465"/>
                  </a:lnTo>
                  <a:lnTo>
                    <a:pt x="75283" y="1584767"/>
                  </a:lnTo>
                  <a:lnTo>
                    <a:pt x="90561" y="1630374"/>
                  </a:lnTo>
                  <a:lnTo>
                    <a:pt x="107142" y="1675257"/>
                  </a:lnTo>
                  <a:lnTo>
                    <a:pt x="116488" y="1698351"/>
                  </a:lnTo>
                </a:path>
              </a:pathLst>
            </a:custGeom>
            <a:ln w="3175">
              <a:solidFill>
                <a:srgbClr val="A9A9A8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60" name="object 660"/>
            <p:cNvSpPr/>
            <p:nvPr/>
          </p:nvSpPr>
          <p:spPr>
            <a:xfrm>
              <a:off x="3777283" y="3252003"/>
              <a:ext cx="551180" cy="1715770"/>
            </a:xfrm>
            <a:custGeom>
              <a:avLst/>
              <a:gdLst/>
              <a:ahLst/>
              <a:cxnLst/>
              <a:rect l="l" t="t" r="r" b="b"/>
              <a:pathLst>
                <a:path w="551179" h="1715770">
                  <a:moveTo>
                    <a:pt x="77492" y="617383"/>
                  </a:moveTo>
                  <a:lnTo>
                    <a:pt x="61490" y="669793"/>
                  </a:lnTo>
                  <a:lnTo>
                    <a:pt x="48891" y="716752"/>
                  </a:lnTo>
                  <a:lnTo>
                    <a:pt x="37672" y="764345"/>
                  </a:lnTo>
                  <a:lnTo>
                    <a:pt x="27860" y="812544"/>
                  </a:lnTo>
                  <a:lnTo>
                    <a:pt x="19480" y="861319"/>
                  </a:lnTo>
                  <a:lnTo>
                    <a:pt x="19392" y="861831"/>
                  </a:lnTo>
                  <a:lnTo>
                    <a:pt x="12560" y="910640"/>
                  </a:lnTo>
                  <a:lnTo>
                    <a:pt x="7126" y="960477"/>
                  </a:lnTo>
                  <a:lnTo>
                    <a:pt x="3203" y="1010800"/>
                  </a:lnTo>
                  <a:lnTo>
                    <a:pt x="819" y="1061582"/>
                  </a:lnTo>
                  <a:lnTo>
                    <a:pt x="778" y="1062454"/>
                  </a:lnTo>
                  <a:lnTo>
                    <a:pt x="0" y="1112790"/>
                  </a:lnTo>
                  <a:lnTo>
                    <a:pt x="44" y="1117599"/>
                  </a:lnTo>
                  <a:lnTo>
                    <a:pt x="762" y="1164010"/>
                  </a:lnTo>
                  <a:lnTo>
                    <a:pt x="778" y="1165067"/>
                  </a:lnTo>
                  <a:lnTo>
                    <a:pt x="3089" y="1214801"/>
                  </a:lnTo>
                  <a:lnTo>
                    <a:pt x="3143" y="1215950"/>
                  </a:lnTo>
                  <a:lnTo>
                    <a:pt x="6955" y="1265135"/>
                  </a:lnTo>
                  <a:lnTo>
                    <a:pt x="7051" y="1266375"/>
                  </a:lnTo>
                  <a:lnTo>
                    <a:pt x="12476" y="1316312"/>
                  </a:lnTo>
                  <a:lnTo>
                    <a:pt x="19392" y="1365732"/>
                  </a:lnTo>
                  <a:lnTo>
                    <a:pt x="27773" y="1414604"/>
                  </a:lnTo>
                  <a:lnTo>
                    <a:pt x="37592" y="1462900"/>
                  </a:lnTo>
                  <a:lnTo>
                    <a:pt x="48823" y="1510589"/>
                  </a:lnTo>
                  <a:lnTo>
                    <a:pt x="61439" y="1557642"/>
                  </a:lnTo>
                  <a:lnTo>
                    <a:pt x="75413" y="1604029"/>
                  </a:lnTo>
                  <a:lnTo>
                    <a:pt x="90720" y="1649720"/>
                  </a:lnTo>
                  <a:lnTo>
                    <a:pt x="107333" y="1694686"/>
                  </a:lnTo>
                  <a:lnTo>
                    <a:pt x="118898" y="1715756"/>
                  </a:lnTo>
                  <a:lnTo>
                    <a:pt x="109552" y="1692661"/>
                  </a:lnTo>
                  <a:lnTo>
                    <a:pt x="92971" y="1647778"/>
                  </a:lnTo>
                  <a:lnTo>
                    <a:pt x="77693" y="1602171"/>
                  </a:lnTo>
                  <a:lnTo>
                    <a:pt x="63745" y="1555870"/>
                  </a:lnTo>
                  <a:lnTo>
                    <a:pt x="51154" y="1508904"/>
                  </a:lnTo>
                  <a:lnTo>
                    <a:pt x="39944" y="1461302"/>
                  </a:lnTo>
                  <a:lnTo>
                    <a:pt x="30144" y="1413095"/>
                  </a:lnTo>
                  <a:lnTo>
                    <a:pt x="21780" y="1364311"/>
                  </a:lnTo>
                  <a:lnTo>
                    <a:pt x="14877" y="1314982"/>
                  </a:lnTo>
                  <a:lnTo>
                    <a:pt x="9462" y="1265135"/>
                  </a:lnTo>
                  <a:lnTo>
                    <a:pt x="5650" y="1215950"/>
                  </a:lnTo>
                  <a:lnTo>
                    <a:pt x="3251" y="1165067"/>
                  </a:lnTo>
                  <a:lnTo>
                    <a:pt x="3202" y="1164010"/>
                  </a:lnTo>
                  <a:lnTo>
                    <a:pt x="2484" y="1117599"/>
                  </a:lnTo>
                  <a:lnTo>
                    <a:pt x="2409" y="1112790"/>
                  </a:lnTo>
                  <a:lnTo>
                    <a:pt x="3188" y="1062454"/>
                  </a:lnTo>
                  <a:lnTo>
                    <a:pt x="3202" y="1061582"/>
                  </a:lnTo>
                  <a:lnTo>
                    <a:pt x="5525" y="1011581"/>
                  </a:lnTo>
                  <a:lnTo>
                    <a:pt x="5561" y="1010800"/>
                  </a:lnTo>
                  <a:lnTo>
                    <a:pt x="9408" y="961167"/>
                  </a:lnTo>
                  <a:lnTo>
                    <a:pt x="14811" y="911240"/>
                  </a:lnTo>
                  <a:lnTo>
                    <a:pt x="21708" y="861831"/>
                  </a:lnTo>
                  <a:lnTo>
                    <a:pt x="30072" y="812969"/>
                  </a:lnTo>
                  <a:lnTo>
                    <a:pt x="30144" y="812544"/>
                  </a:lnTo>
                  <a:lnTo>
                    <a:pt x="39876" y="764684"/>
                  </a:lnTo>
                  <a:lnTo>
                    <a:pt x="51094" y="717006"/>
                  </a:lnTo>
                  <a:lnTo>
                    <a:pt x="63699" y="669963"/>
                  </a:lnTo>
                  <a:lnTo>
                    <a:pt x="77666" y="623587"/>
                  </a:lnTo>
                  <a:lnTo>
                    <a:pt x="77987" y="622689"/>
                  </a:lnTo>
                  <a:lnTo>
                    <a:pt x="78058" y="621943"/>
                  </a:lnTo>
                  <a:lnTo>
                    <a:pt x="77492" y="617383"/>
                  </a:lnTo>
                  <a:close/>
                </a:path>
                <a:path w="551179" h="1715770">
                  <a:moveTo>
                    <a:pt x="550989" y="0"/>
                  </a:moveTo>
                  <a:lnTo>
                    <a:pt x="438720" y="25399"/>
                  </a:lnTo>
                  <a:lnTo>
                    <a:pt x="430122" y="38099"/>
                  </a:lnTo>
                  <a:lnTo>
                    <a:pt x="398936" y="63499"/>
                  </a:lnTo>
                  <a:lnTo>
                    <a:pt x="368713" y="101599"/>
                  </a:lnTo>
                  <a:lnTo>
                    <a:pt x="339478" y="139699"/>
                  </a:lnTo>
                  <a:lnTo>
                    <a:pt x="311259" y="177799"/>
                  </a:lnTo>
                  <a:lnTo>
                    <a:pt x="284081" y="203199"/>
                  </a:lnTo>
                  <a:lnTo>
                    <a:pt x="257972" y="241299"/>
                  </a:lnTo>
                  <a:lnTo>
                    <a:pt x="232957" y="292099"/>
                  </a:lnTo>
                  <a:lnTo>
                    <a:pt x="220074" y="304799"/>
                  </a:lnTo>
                  <a:lnTo>
                    <a:pt x="223513" y="304165"/>
                  </a:lnTo>
                  <a:lnTo>
                    <a:pt x="234937" y="292099"/>
                  </a:lnTo>
                  <a:lnTo>
                    <a:pt x="259904" y="253999"/>
                  </a:lnTo>
                  <a:lnTo>
                    <a:pt x="285964" y="215899"/>
                  </a:lnTo>
                  <a:lnTo>
                    <a:pt x="313091" y="177799"/>
                  </a:lnTo>
                  <a:lnTo>
                    <a:pt x="341257" y="139699"/>
                  </a:lnTo>
                  <a:lnTo>
                    <a:pt x="370436" y="101599"/>
                  </a:lnTo>
                  <a:lnTo>
                    <a:pt x="400603" y="63499"/>
                  </a:lnTo>
                  <a:lnTo>
                    <a:pt x="431730" y="38099"/>
                  </a:lnTo>
                  <a:lnTo>
                    <a:pt x="442350" y="25399"/>
                  </a:lnTo>
                  <a:lnTo>
                    <a:pt x="550989" y="0"/>
                  </a:lnTo>
                  <a:close/>
                </a:path>
                <a:path w="551179" h="1715770">
                  <a:moveTo>
                    <a:pt x="288925" y="292099"/>
                  </a:moveTo>
                  <a:lnTo>
                    <a:pt x="223513" y="304165"/>
                  </a:lnTo>
                  <a:lnTo>
                    <a:pt x="222913" y="304799"/>
                  </a:lnTo>
                  <a:lnTo>
                    <a:pt x="288925" y="292099"/>
                  </a:lnTo>
                  <a:close/>
                </a:path>
              </a:pathLst>
            </a:custGeom>
            <a:solidFill>
              <a:srgbClr val="A9A9A8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61" name="object 661"/>
            <p:cNvSpPr/>
            <p:nvPr/>
          </p:nvSpPr>
          <p:spPr>
            <a:xfrm>
              <a:off x="3777268" y="3270482"/>
              <a:ext cx="442595" cy="1697355"/>
            </a:xfrm>
            <a:custGeom>
              <a:avLst/>
              <a:gdLst/>
              <a:ahLst/>
              <a:cxnLst/>
              <a:rect l="l" t="t" r="r" b="b"/>
              <a:pathLst>
                <a:path w="442595" h="1697354">
                  <a:moveTo>
                    <a:pt x="118913" y="1697277"/>
                  </a:moveTo>
                  <a:lnTo>
                    <a:pt x="92986" y="1629300"/>
                  </a:lnTo>
                  <a:lnTo>
                    <a:pt x="77708" y="1583693"/>
                  </a:lnTo>
                  <a:lnTo>
                    <a:pt x="63760" y="1537391"/>
                  </a:lnTo>
                  <a:lnTo>
                    <a:pt x="51168" y="1490425"/>
                  </a:lnTo>
                  <a:lnTo>
                    <a:pt x="39959" y="1442823"/>
                  </a:lnTo>
                  <a:lnTo>
                    <a:pt x="30159" y="1394616"/>
                  </a:lnTo>
                  <a:lnTo>
                    <a:pt x="21795" y="1345833"/>
                  </a:lnTo>
                  <a:lnTo>
                    <a:pt x="14892" y="1296503"/>
                  </a:lnTo>
                  <a:lnTo>
                    <a:pt x="9477" y="1246656"/>
                  </a:lnTo>
                  <a:lnTo>
                    <a:pt x="5576" y="1196322"/>
                  </a:lnTo>
                  <a:lnTo>
                    <a:pt x="3217" y="1145531"/>
                  </a:lnTo>
                  <a:lnTo>
                    <a:pt x="2424" y="1094311"/>
                  </a:lnTo>
                  <a:lnTo>
                    <a:pt x="3217" y="1043103"/>
                  </a:lnTo>
                  <a:lnTo>
                    <a:pt x="5576" y="992322"/>
                  </a:lnTo>
                  <a:lnTo>
                    <a:pt x="9477" y="941998"/>
                  </a:lnTo>
                  <a:lnTo>
                    <a:pt x="14892" y="892161"/>
                  </a:lnTo>
                  <a:lnTo>
                    <a:pt x="21795" y="842840"/>
                  </a:lnTo>
                  <a:lnTo>
                    <a:pt x="30159" y="794066"/>
                  </a:lnTo>
                  <a:lnTo>
                    <a:pt x="39959" y="745867"/>
                  </a:lnTo>
                  <a:lnTo>
                    <a:pt x="51168" y="698273"/>
                  </a:lnTo>
                  <a:lnTo>
                    <a:pt x="63760" y="651314"/>
                  </a:lnTo>
                  <a:lnTo>
                    <a:pt x="77708" y="605019"/>
                  </a:lnTo>
                  <a:lnTo>
                    <a:pt x="78114" y="603808"/>
                  </a:lnTo>
                </a:path>
                <a:path w="442595" h="1697354">
                  <a:moveTo>
                    <a:pt x="222928" y="282262"/>
                  </a:moveTo>
                  <a:lnTo>
                    <a:pt x="259919" y="223158"/>
                  </a:lnTo>
                  <a:lnTo>
                    <a:pt x="285979" y="185137"/>
                  </a:lnTo>
                  <a:lnTo>
                    <a:pt x="313105" y="148106"/>
                  </a:lnTo>
                  <a:lnTo>
                    <a:pt x="341272" y="112095"/>
                  </a:lnTo>
                  <a:lnTo>
                    <a:pt x="370451" y="77134"/>
                  </a:lnTo>
                  <a:lnTo>
                    <a:pt x="400618" y="43252"/>
                  </a:lnTo>
                  <a:lnTo>
                    <a:pt x="431745" y="10478"/>
                  </a:lnTo>
                  <a:lnTo>
                    <a:pt x="442365" y="0"/>
                  </a:lnTo>
                </a:path>
                <a:path w="442595" h="1697354">
                  <a:moveTo>
                    <a:pt x="438735" y="1041"/>
                  </a:moveTo>
                  <a:lnTo>
                    <a:pt x="398951" y="42354"/>
                  </a:lnTo>
                  <a:lnTo>
                    <a:pt x="368728" y="76295"/>
                  </a:lnTo>
                  <a:lnTo>
                    <a:pt x="339493" y="111318"/>
                  </a:lnTo>
                  <a:lnTo>
                    <a:pt x="311274" y="147391"/>
                  </a:lnTo>
                  <a:lnTo>
                    <a:pt x="284096" y="184486"/>
                  </a:lnTo>
                  <a:lnTo>
                    <a:pt x="257987" y="222574"/>
                  </a:lnTo>
                  <a:lnTo>
                    <a:pt x="232972" y="261623"/>
                  </a:lnTo>
                  <a:lnTo>
                    <a:pt x="220089" y="283180"/>
                  </a:lnTo>
                </a:path>
                <a:path w="442595" h="1697354">
                  <a:moveTo>
                    <a:pt x="77507" y="598904"/>
                  </a:moveTo>
                  <a:lnTo>
                    <a:pt x="61453" y="651484"/>
                  </a:lnTo>
                  <a:lnTo>
                    <a:pt x="48838" y="698527"/>
                  </a:lnTo>
                  <a:lnTo>
                    <a:pt x="37607" y="746205"/>
                  </a:lnTo>
                  <a:lnTo>
                    <a:pt x="27788" y="794490"/>
                  </a:lnTo>
                  <a:lnTo>
                    <a:pt x="19407" y="843352"/>
                  </a:lnTo>
                  <a:lnTo>
                    <a:pt x="12491" y="892761"/>
                  </a:lnTo>
                  <a:lnTo>
                    <a:pt x="7066" y="942688"/>
                  </a:lnTo>
                  <a:lnTo>
                    <a:pt x="3158" y="993102"/>
                  </a:lnTo>
                  <a:lnTo>
                    <a:pt x="793" y="1043975"/>
                  </a:lnTo>
                  <a:lnTo>
                    <a:pt x="0" y="1095276"/>
                  </a:lnTo>
                  <a:lnTo>
                    <a:pt x="793" y="1146588"/>
                  </a:lnTo>
                  <a:lnTo>
                    <a:pt x="3158" y="1197471"/>
                  </a:lnTo>
                  <a:lnTo>
                    <a:pt x="7066" y="1247896"/>
                  </a:lnTo>
                  <a:lnTo>
                    <a:pt x="12491" y="1297833"/>
                  </a:lnTo>
                  <a:lnTo>
                    <a:pt x="19407" y="1347253"/>
                  </a:lnTo>
                  <a:lnTo>
                    <a:pt x="27788" y="1396126"/>
                  </a:lnTo>
                  <a:lnTo>
                    <a:pt x="37607" y="1444421"/>
                  </a:lnTo>
                  <a:lnTo>
                    <a:pt x="48838" y="1492110"/>
                  </a:lnTo>
                  <a:lnTo>
                    <a:pt x="61453" y="1539163"/>
                  </a:lnTo>
                  <a:lnTo>
                    <a:pt x="75428" y="1585550"/>
                  </a:lnTo>
                  <a:lnTo>
                    <a:pt x="90735" y="1631241"/>
                  </a:lnTo>
                  <a:lnTo>
                    <a:pt x="107348" y="1676208"/>
                  </a:lnTo>
                  <a:lnTo>
                    <a:pt x="114530" y="1693953"/>
                  </a:lnTo>
                </a:path>
              </a:pathLst>
            </a:custGeom>
            <a:ln w="3175">
              <a:solidFill>
                <a:srgbClr val="A9A9A8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62" name="object 662"/>
            <p:cNvSpPr/>
            <p:nvPr/>
          </p:nvSpPr>
          <p:spPr>
            <a:xfrm>
              <a:off x="3775038" y="3252003"/>
              <a:ext cx="553720" cy="1712595"/>
            </a:xfrm>
            <a:custGeom>
              <a:avLst/>
              <a:gdLst/>
              <a:ahLst/>
              <a:cxnLst/>
              <a:rect l="l" t="t" r="r" b="b"/>
              <a:pathLst>
                <a:path w="553720" h="1712595">
                  <a:moveTo>
                    <a:pt x="79160" y="612990"/>
                  </a:moveTo>
                  <a:lnTo>
                    <a:pt x="59066" y="678914"/>
                  </a:lnTo>
                  <a:lnTo>
                    <a:pt x="46931" y="725173"/>
                  </a:lnTo>
                  <a:lnTo>
                    <a:pt x="36131" y="772038"/>
                  </a:lnTo>
                  <a:lnTo>
                    <a:pt x="26690" y="819481"/>
                  </a:lnTo>
                  <a:lnTo>
                    <a:pt x="18634" y="867475"/>
                  </a:lnTo>
                  <a:lnTo>
                    <a:pt x="11986" y="915991"/>
                  </a:lnTo>
                  <a:lnTo>
                    <a:pt x="6773" y="965001"/>
                  </a:lnTo>
                  <a:lnTo>
                    <a:pt x="3018" y="1014478"/>
                  </a:lnTo>
                  <a:lnTo>
                    <a:pt x="836" y="1062454"/>
                  </a:lnTo>
                  <a:lnTo>
                    <a:pt x="747" y="1064394"/>
                  </a:lnTo>
                  <a:lnTo>
                    <a:pt x="0" y="1113755"/>
                  </a:lnTo>
                  <a:lnTo>
                    <a:pt x="29" y="1117599"/>
                  </a:lnTo>
                  <a:lnTo>
                    <a:pt x="748" y="1165067"/>
                  </a:lnTo>
                  <a:lnTo>
                    <a:pt x="3018" y="1214983"/>
                  </a:lnTo>
                  <a:lnTo>
                    <a:pt x="6773" y="1264470"/>
                  </a:lnTo>
                  <a:lnTo>
                    <a:pt x="11986" y="1313490"/>
                  </a:lnTo>
                  <a:lnTo>
                    <a:pt x="18634" y="1362015"/>
                  </a:lnTo>
                  <a:lnTo>
                    <a:pt x="26690" y="1410017"/>
                  </a:lnTo>
                  <a:lnTo>
                    <a:pt x="36131" y="1457469"/>
                  </a:lnTo>
                  <a:lnTo>
                    <a:pt x="46931" y="1504342"/>
                  </a:lnTo>
                  <a:lnTo>
                    <a:pt x="59066" y="1550609"/>
                  </a:lnTo>
                  <a:lnTo>
                    <a:pt x="72510" y="1596241"/>
                  </a:lnTo>
                  <a:lnTo>
                    <a:pt x="87240" y="1641212"/>
                  </a:lnTo>
                  <a:lnTo>
                    <a:pt x="103229" y="1685492"/>
                  </a:lnTo>
                  <a:lnTo>
                    <a:pt x="116760" y="1712431"/>
                  </a:lnTo>
                  <a:lnTo>
                    <a:pt x="109578" y="1694686"/>
                  </a:lnTo>
                  <a:lnTo>
                    <a:pt x="92965" y="1649720"/>
                  </a:lnTo>
                  <a:lnTo>
                    <a:pt x="77658" y="1604029"/>
                  </a:lnTo>
                  <a:lnTo>
                    <a:pt x="63683" y="1557642"/>
                  </a:lnTo>
                  <a:lnTo>
                    <a:pt x="51068" y="1510589"/>
                  </a:lnTo>
                  <a:lnTo>
                    <a:pt x="39837" y="1462900"/>
                  </a:lnTo>
                  <a:lnTo>
                    <a:pt x="30018" y="1414604"/>
                  </a:lnTo>
                  <a:lnTo>
                    <a:pt x="21637" y="1365732"/>
                  </a:lnTo>
                  <a:lnTo>
                    <a:pt x="14721" y="1316312"/>
                  </a:lnTo>
                  <a:lnTo>
                    <a:pt x="9296" y="1266375"/>
                  </a:lnTo>
                  <a:lnTo>
                    <a:pt x="5388" y="1215950"/>
                  </a:lnTo>
                  <a:lnTo>
                    <a:pt x="3023" y="1165067"/>
                  </a:lnTo>
                  <a:lnTo>
                    <a:pt x="2289" y="1117599"/>
                  </a:lnTo>
                  <a:lnTo>
                    <a:pt x="2229" y="1113755"/>
                  </a:lnTo>
                  <a:lnTo>
                    <a:pt x="2993" y="1064394"/>
                  </a:lnTo>
                  <a:lnTo>
                    <a:pt x="5388" y="1011581"/>
                  </a:lnTo>
                  <a:lnTo>
                    <a:pt x="9296" y="961167"/>
                  </a:lnTo>
                  <a:lnTo>
                    <a:pt x="14721" y="911240"/>
                  </a:lnTo>
                  <a:lnTo>
                    <a:pt x="21637" y="861831"/>
                  </a:lnTo>
                  <a:lnTo>
                    <a:pt x="30018" y="812969"/>
                  </a:lnTo>
                  <a:lnTo>
                    <a:pt x="39837" y="764684"/>
                  </a:lnTo>
                  <a:lnTo>
                    <a:pt x="51068" y="717006"/>
                  </a:lnTo>
                  <a:lnTo>
                    <a:pt x="63683" y="669963"/>
                  </a:lnTo>
                  <a:lnTo>
                    <a:pt x="77658" y="623587"/>
                  </a:lnTo>
                  <a:lnTo>
                    <a:pt x="79737" y="617383"/>
                  </a:lnTo>
                  <a:lnTo>
                    <a:pt x="79160" y="612990"/>
                  </a:lnTo>
                  <a:close/>
                </a:path>
                <a:path w="553720" h="1712595">
                  <a:moveTo>
                    <a:pt x="222934" y="304194"/>
                  </a:moveTo>
                  <a:lnTo>
                    <a:pt x="219515" y="304799"/>
                  </a:lnTo>
                  <a:lnTo>
                    <a:pt x="222319" y="304799"/>
                  </a:lnTo>
                  <a:lnTo>
                    <a:pt x="222934" y="304194"/>
                  </a:lnTo>
                  <a:close/>
                </a:path>
                <a:path w="553720" h="1712595">
                  <a:moveTo>
                    <a:pt x="224831" y="303857"/>
                  </a:moveTo>
                  <a:lnTo>
                    <a:pt x="222934" y="304194"/>
                  </a:lnTo>
                  <a:lnTo>
                    <a:pt x="222319" y="304799"/>
                  </a:lnTo>
                  <a:lnTo>
                    <a:pt x="224488" y="304399"/>
                  </a:lnTo>
                  <a:lnTo>
                    <a:pt x="224831" y="303857"/>
                  </a:lnTo>
                  <a:close/>
                </a:path>
                <a:path w="553720" h="1712595">
                  <a:moveTo>
                    <a:pt x="224488" y="304399"/>
                  </a:moveTo>
                  <a:lnTo>
                    <a:pt x="222319" y="304799"/>
                  </a:lnTo>
                  <a:lnTo>
                    <a:pt x="224235" y="304799"/>
                  </a:lnTo>
                  <a:lnTo>
                    <a:pt x="224488" y="304399"/>
                  </a:lnTo>
                  <a:close/>
                </a:path>
                <a:path w="553720" h="1712595">
                  <a:moveTo>
                    <a:pt x="291170" y="292099"/>
                  </a:moveTo>
                  <a:lnTo>
                    <a:pt x="224831" y="303857"/>
                  </a:lnTo>
                  <a:lnTo>
                    <a:pt x="224488" y="304399"/>
                  </a:lnTo>
                  <a:lnTo>
                    <a:pt x="291170" y="292099"/>
                  </a:lnTo>
                  <a:close/>
                </a:path>
                <a:path w="553720" h="1712595">
                  <a:moveTo>
                    <a:pt x="227414" y="299778"/>
                  </a:moveTo>
                  <a:lnTo>
                    <a:pt x="222934" y="304194"/>
                  </a:lnTo>
                  <a:lnTo>
                    <a:pt x="224831" y="303857"/>
                  </a:lnTo>
                  <a:lnTo>
                    <a:pt x="227414" y="299778"/>
                  </a:lnTo>
                  <a:close/>
                </a:path>
                <a:path w="553720" h="1712595">
                  <a:moveTo>
                    <a:pt x="245467" y="271253"/>
                  </a:moveTo>
                  <a:lnTo>
                    <a:pt x="227414" y="299778"/>
                  </a:lnTo>
                  <a:lnTo>
                    <a:pt x="235202" y="292099"/>
                  </a:lnTo>
                  <a:lnTo>
                    <a:pt x="245467" y="271253"/>
                  </a:lnTo>
                  <a:close/>
                </a:path>
                <a:path w="553720" h="1712595">
                  <a:moveTo>
                    <a:pt x="299820" y="190589"/>
                  </a:moveTo>
                  <a:lnTo>
                    <a:pt x="286326" y="203199"/>
                  </a:lnTo>
                  <a:lnTo>
                    <a:pt x="260217" y="241299"/>
                  </a:lnTo>
                  <a:lnTo>
                    <a:pt x="245467" y="271253"/>
                  </a:lnTo>
                  <a:lnTo>
                    <a:pt x="248349" y="266699"/>
                  </a:lnTo>
                  <a:lnTo>
                    <a:pt x="273524" y="228599"/>
                  </a:lnTo>
                  <a:lnTo>
                    <a:pt x="299820" y="190589"/>
                  </a:lnTo>
                  <a:close/>
                </a:path>
                <a:path w="553720" h="1712595">
                  <a:moveTo>
                    <a:pt x="373640" y="98217"/>
                  </a:moveTo>
                  <a:lnTo>
                    <a:pt x="355170" y="114299"/>
                  </a:lnTo>
                  <a:lnTo>
                    <a:pt x="326960" y="152399"/>
                  </a:lnTo>
                  <a:lnTo>
                    <a:pt x="299377" y="191002"/>
                  </a:lnTo>
                  <a:lnTo>
                    <a:pt x="313504" y="177799"/>
                  </a:lnTo>
                  <a:lnTo>
                    <a:pt x="341723" y="139699"/>
                  </a:lnTo>
                  <a:lnTo>
                    <a:pt x="370958" y="101599"/>
                  </a:lnTo>
                  <a:lnTo>
                    <a:pt x="373640" y="98217"/>
                  </a:lnTo>
                  <a:close/>
                </a:path>
                <a:path w="553720" h="1712595">
                  <a:moveTo>
                    <a:pt x="410256" y="56108"/>
                  </a:moveTo>
                  <a:lnTo>
                    <a:pt x="401181" y="63499"/>
                  </a:lnTo>
                  <a:lnTo>
                    <a:pt x="373640" y="98217"/>
                  </a:lnTo>
                  <a:lnTo>
                    <a:pt x="384342" y="88899"/>
                  </a:lnTo>
                  <a:lnTo>
                    <a:pt x="410256" y="56108"/>
                  </a:lnTo>
                  <a:close/>
                </a:path>
                <a:path w="553720" h="1712595">
                  <a:moveTo>
                    <a:pt x="553234" y="0"/>
                  </a:moveTo>
                  <a:lnTo>
                    <a:pt x="437374" y="25399"/>
                  </a:lnTo>
                  <a:lnTo>
                    <a:pt x="414451" y="50799"/>
                  </a:lnTo>
                  <a:lnTo>
                    <a:pt x="410256" y="56108"/>
                  </a:lnTo>
                  <a:lnTo>
                    <a:pt x="432367" y="38099"/>
                  </a:lnTo>
                  <a:lnTo>
                    <a:pt x="440965" y="25399"/>
                  </a:lnTo>
                  <a:lnTo>
                    <a:pt x="553234" y="0"/>
                  </a:lnTo>
                  <a:close/>
                </a:path>
              </a:pathLst>
            </a:custGeom>
            <a:solidFill>
              <a:srgbClr val="A9A9A8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63" name="object 663"/>
            <p:cNvSpPr/>
            <p:nvPr/>
          </p:nvSpPr>
          <p:spPr>
            <a:xfrm>
              <a:off x="3775024" y="3271524"/>
              <a:ext cx="441325" cy="1692910"/>
            </a:xfrm>
            <a:custGeom>
              <a:avLst/>
              <a:gdLst/>
              <a:ahLst/>
              <a:cxnLst/>
              <a:rect l="l" t="t" r="r" b="b"/>
              <a:pathLst>
                <a:path w="441325" h="1692910">
                  <a:moveTo>
                    <a:pt x="116774" y="1692911"/>
                  </a:moveTo>
                  <a:lnTo>
                    <a:pt x="92980" y="1630200"/>
                  </a:lnTo>
                  <a:lnTo>
                    <a:pt x="77673" y="1584508"/>
                  </a:lnTo>
                  <a:lnTo>
                    <a:pt x="63698" y="1538121"/>
                  </a:lnTo>
                  <a:lnTo>
                    <a:pt x="51082" y="1491068"/>
                  </a:lnTo>
                  <a:lnTo>
                    <a:pt x="39852" y="1443379"/>
                  </a:lnTo>
                  <a:lnTo>
                    <a:pt x="30033" y="1395084"/>
                  </a:lnTo>
                  <a:lnTo>
                    <a:pt x="21652" y="1346211"/>
                  </a:lnTo>
                  <a:lnTo>
                    <a:pt x="14735" y="1296792"/>
                  </a:lnTo>
                  <a:lnTo>
                    <a:pt x="9310" y="1246854"/>
                  </a:lnTo>
                  <a:lnTo>
                    <a:pt x="5402" y="1196429"/>
                  </a:lnTo>
                  <a:lnTo>
                    <a:pt x="3038" y="1145546"/>
                  </a:lnTo>
                  <a:lnTo>
                    <a:pt x="2244" y="1094234"/>
                  </a:lnTo>
                  <a:lnTo>
                    <a:pt x="3038" y="1042933"/>
                  </a:lnTo>
                  <a:lnTo>
                    <a:pt x="5402" y="992061"/>
                  </a:lnTo>
                  <a:lnTo>
                    <a:pt x="9310" y="941646"/>
                  </a:lnTo>
                  <a:lnTo>
                    <a:pt x="14735" y="891720"/>
                  </a:lnTo>
                  <a:lnTo>
                    <a:pt x="21652" y="842311"/>
                  </a:lnTo>
                  <a:lnTo>
                    <a:pt x="30033" y="793449"/>
                  </a:lnTo>
                  <a:lnTo>
                    <a:pt x="39852" y="745164"/>
                  </a:lnTo>
                  <a:lnTo>
                    <a:pt x="51082" y="697485"/>
                  </a:lnTo>
                  <a:lnTo>
                    <a:pt x="63698" y="650443"/>
                  </a:lnTo>
                  <a:lnTo>
                    <a:pt x="77673" y="604066"/>
                  </a:lnTo>
                  <a:lnTo>
                    <a:pt x="79751" y="597863"/>
                  </a:lnTo>
                </a:path>
                <a:path w="441325" h="1692910">
                  <a:moveTo>
                    <a:pt x="222334" y="282138"/>
                  </a:moveTo>
                  <a:lnTo>
                    <a:pt x="260231" y="221532"/>
                  </a:lnTo>
                  <a:lnTo>
                    <a:pt x="286341" y="183445"/>
                  </a:lnTo>
                  <a:lnTo>
                    <a:pt x="313518" y="146349"/>
                  </a:lnTo>
                  <a:lnTo>
                    <a:pt x="341738" y="110276"/>
                  </a:lnTo>
                  <a:lnTo>
                    <a:pt x="370972" y="75254"/>
                  </a:lnTo>
                  <a:lnTo>
                    <a:pt x="401195" y="41313"/>
                  </a:lnTo>
                  <a:lnTo>
                    <a:pt x="432381" y="8482"/>
                  </a:lnTo>
                  <a:lnTo>
                    <a:pt x="440980" y="0"/>
                  </a:lnTo>
                </a:path>
                <a:path w="441325" h="1692910">
                  <a:moveTo>
                    <a:pt x="437388" y="1030"/>
                  </a:moveTo>
                  <a:lnTo>
                    <a:pt x="384357" y="57211"/>
                  </a:lnTo>
                  <a:lnTo>
                    <a:pt x="355185" y="91030"/>
                  </a:lnTo>
                  <a:lnTo>
                    <a:pt x="326974" y="125874"/>
                  </a:lnTo>
                  <a:lnTo>
                    <a:pt x="299751" y="161715"/>
                  </a:lnTo>
                  <a:lnTo>
                    <a:pt x="273539" y="198525"/>
                  </a:lnTo>
                  <a:lnTo>
                    <a:pt x="248364" y="236275"/>
                  </a:lnTo>
                  <a:lnTo>
                    <a:pt x="224250" y="274939"/>
                  </a:lnTo>
                  <a:lnTo>
                    <a:pt x="219530" y="283045"/>
                  </a:lnTo>
                </a:path>
                <a:path w="441325" h="1692910">
                  <a:moveTo>
                    <a:pt x="79174" y="593470"/>
                  </a:moveTo>
                  <a:lnTo>
                    <a:pt x="59080" y="659393"/>
                  </a:lnTo>
                  <a:lnTo>
                    <a:pt x="46946" y="705652"/>
                  </a:lnTo>
                  <a:lnTo>
                    <a:pt x="36146" y="752518"/>
                  </a:lnTo>
                  <a:lnTo>
                    <a:pt x="26705" y="799961"/>
                  </a:lnTo>
                  <a:lnTo>
                    <a:pt x="18648" y="847954"/>
                  </a:lnTo>
                  <a:lnTo>
                    <a:pt x="12001" y="896470"/>
                  </a:lnTo>
                  <a:lnTo>
                    <a:pt x="6788" y="945481"/>
                  </a:lnTo>
                  <a:lnTo>
                    <a:pt x="3033" y="994958"/>
                  </a:lnTo>
                  <a:lnTo>
                    <a:pt x="762" y="1044873"/>
                  </a:lnTo>
                  <a:lnTo>
                    <a:pt x="0" y="1095199"/>
                  </a:lnTo>
                  <a:lnTo>
                    <a:pt x="762" y="1145536"/>
                  </a:lnTo>
                  <a:lnTo>
                    <a:pt x="3033" y="1195462"/>
                  </a:lnTo>
                  <a:lnTo>
                    <a:pt x="6788" y="1244949"/>
                  </a:lnTo>
                  <a:lnTo>
                    <a:pt x="12001" y="1293969"/>
                  </a:lnTo>
                  <a:lnTo>
                    <a:pt x="18648" y="1342494"/>
                  </a:lnTo>
                  <a:lnTo>
                    <a:pt x="26705" y="1390497"/>
                  </a:lnTo>
                  <a:lnTo>
                    <a:pt x="36146" y="1437948"/>
                  </a:lnTo>
                  <a:lnTo>
                    <a:pt x="46946" y="1484822"/>
                  </a:lnTo>
                  <a:lnTo>
                    <a:pt x="59080" y="1531088"/>
                  </a:lnTo>
                  <a:lnTo>
                    <a:pt x="72525" y="1576721"/>
                  </a:lnTo>
                  <a:lnTo>
                    <a:pt x="87254" y="1621691"/>
                  </a:lnTo>
                  <a:lnTo>
                    <a:pt x="103244" y="1665971"/>
                  </a:lnTo>
                  <a:lnTo>
                    <a:pt x="112662" y="1689792"/>
                  </a:lnTo>
                </a:path>
              </a:pathLst>
            </a:custGeom>
            <a:ln w="3175">
              <a:solidFill>
                <a:srgbClr val="A9A9A8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64" name="object 664"/>
            <p:cNvSpPr/>
            <p:nvPr/>
          </p:nvSpPr>
          <p:spPr>
            <a:xfrm>
              <a:off x="3772624" y="3252003"/>
              <a:ext cx="556260" cy="1709420"/>
            </a:xfrm>
            <a:custGeom>
              <a:avLst/>
              <a:gdLst/>
              <a:ahLst/>
              <a:cxnLst/>
              <a:rect l="l" t="t" r="r" b="b"/>
              <a:pathLst>
                <a:path w="556260" h="1709420">
                  <a:moveTo>
                    <a:pt x="80933" y="608108"/>
                  </a:moveTo>
                  <a:lnTo>
                    <a:pt x="59233" y="678914"/>
                  </a:lnTo>
                  <a:lnTo>
                    <a:pt x="47091" y="725173"/>
                  </a:lnTo>
                  <a:lnTo>
                    <a:pt x="36281" y="772038"/>
                  </a:lnTo>
                  <a:lnTo>
                    <a:pt x="26828" y="819481"/>
                  </a:lnTo>
                  <a:lnTo>
                    <a:pt x="18757" y="867475"/>
                  </a:lnTo>
                  <a:lnTo>
                    <a:pt x="18669" y="867996"/>
                  </a:lnTo>
                  <a:lnTo>
                    <a:pt x="12093" y="915991"/>
                  </a:lnTo>
                  <a:lnTo>
                    <a:pt x="12009" y="916599"/>
                  </a:lnTo>
                  <a:lnTo>
                    <a:pt x="6860" y="965001"/>
                  </a:lnTo>
                  <a:lnTo>
                    <a:pt x="6786" y="965697"/>
                  </a:lnTo>
                  <a:lnTo>
                    <a:pt x="3084" y="1014478"/>
                  </a:lnTo>
                  <a:lnTo>
                    <a:pt x="2991" y="1015999"/>
                  </a:lnTo>
                  <a:lnTo>
                    <a:pt x="789" y="1064394"/>
                  </a:lnTo>
                  <a:lnTo>
                    <a:pt x="749" y="1065268"/>
                  </a:lnTo>
                  <a:lnTo>
                    <a:pt x="0" y="1114720"/>
                  </a:lnTo>
                  <a:lnTo>
                    <a:pt x="14" y="1117599"/>
                  </a:lnTo>
                  <a:lnTo>
                    <a:pt x="733" y="1165057"/>
                  </a:lnTo>
                  <a:lnTo>
                    <a:pt x="853" y="1168399"/>
                  </a:lnTo>
                  <a:lnTo>
                    <a:pt x="2972" y="1214983"/>
                  </a:lnTo>
                  <a:lnTo>
                    <a:pt x="3024" y="1216128"/>
                  </a:lnTo>
                  <a:lnTo>
                    <a:pt x="6692" y="1264470"/>
                  </a:lnTo>
                  <a:lnTo>
                    <a:pt x="12009" y="1314812"/>
                  </a:lnTo>
                  <a:lnTo>
                    <a:pt x="18669" y="1363425"/>
                  </a:lnTo>
                  <a:lnTo>
                    <a:pt x="26741" y="1411515"/>
                  </a:lnTo>
                  <a:lnTo>
                    <a:pt x="36200" y="1459053"/>
                  </a:lnTo>
                  <a:lnTo>
                    <a:pt x="47021" y="1506011"/>
                  </a:lnTo>
                  <a:lnTo>
                    <a:pt x="59178" y="1552363"/>
                  </a:lnTo>
                  <a:lnTo>
                    <a:pt x="72648" y="1598079"/>
                  </a:lnTo>
                  <a:lnTo>
                    <a:pt x="87406" y="1643131"/>
                  </a:lnTo>
                  <a:lnTo>
                    <a:pt x="103425" y="1687493"/>
                  </a:lnTo>
                  <a:lnTo>
                    <a:pt x="115062" y="1709313"/>
                  </a:lnTo>
                  <a:lnTo>
                    <a:pt x="105643" y="1685492"/>
                  </a:lnTo>
                  <a:lnTo>
                    <a:pt x="89654" y="1641212"/>
                  </a:lnTo>
                  <a:lnTo>
                    <a:pt x="74924" y="1596241"/>
                  </a:lnTo>
                  <a:lnTo>
                    <a:pt x="61480" y="1550609"/>
                  </a:lnTo>
                  <a:lnTo>
                    <a:pt x="49345" y="1504342"/>
                  </a:lnTo>
                  <a:lnTo>
                    <a:pt x="38545" y="1457469"/>
                  </a:lnTo>
                  <a:lnTo>
                    <a:pt x="29104" y="1410017"/>
                  </a:lnTo>
                  <a:lnTo>
                    <a:pt x="21048" y="1362015"/>
                  </a:lnTo>
                  <a:lnTo>
                    <a:pt x="14401" y="1313490"/>
                  </a:lnTo>
                  <a:lnTo>
                    <a:pt x="9187" y="1264470"/>
                  </a:lnTo>
                  <a:lnTo>
                    <a:pt x="5519" y="1216128"/>
                  </a:lnTo>
                  <a:lnTo>
                    <a:pt x="5432" y="1214983"/>
                  </a:lnTo>
                  <a:lnTo>
                    <a:pt x="3314" y="1168399"/>
                  </a:lnTo>
                  <a:lnTo>
                    <a:pt x="3209" y="1166112"/>
                  </a:lnTo>
                  <a:lnTo>
                    <a:pt x="3161" y="1165057"/>
                  </a:lnTo>
                  <a:lnTo>
                    <a:pt x="2443" y="1117599"/>
                  </a:lnTo>
                  <a:lnTo>
                    <a:pt x="2399" y="1114720"/>
                  </a:lnTo>
                  <a:lnTo>
                    <a:pt x="3148" y="1065268"/>
                  </a:lnTo>
                  <a:lnTo>
                    <a:pt x="3161" y="1064394"/>
                  </a:lnTo>
                  <a:lnTo>
                    <a:pt x="5363" y="1015999"/>
                  </a:lnTo>
                  <a:lnTo>
                    <a:pt x="5432" y="1014478"/>
                  </a:lnTo>
                  <a:lnTo>
                    <a:pt x="9134" y="965697"/>
                  </a:lnTo>
                  <a:lnTo>
                    <a:pt x="9187" y="965001"/>
                  </a:lnTo>
                  <a:lnTo>
                    <a:pt x="14336" y="916599"/>
                  </a:lnTo>
                  <a:lnTo>
                    <a:pt x="14401" y="915991"/>
                  </a:lnTo>
                  <a:lnTo>
                    <a:pt x="20976" y="867996"/>
                  </a:lnTo>
                  <a:lnTo>
                    <a:pt x="21048" y="867475"/>
                  </a:lnTo>
                  <a:lnTo>
                    <a:pt x="29031" y="819917"/>
                  </a:lnTo>
                  <a:lnTo>
                    <a:pt x="29104" y="819481"/>
                  </a:lnTo>
                  <a:lnTo>
                    <a:pt x="38475" y="772389"/>
                  </a:lnTo>
                  <a:lnTo>
                    <a:pt x="49283" y="725441"/>
                  </a:lnTo>
                  <a:lnTo>
                    <a:pt x="61431" y="679100"/>
                  </a:lnTo>
                  <a:lnTo>
                    <a:pt x="74893" y="633394"/>
                  </a:lnTo>
                  <a:lnTo>
                    <a:pt x="81574" y="612990"/>
                  </a:lnTo>
                  <a:lnTo>
                    <a:pt x="80933" y="608108"/>
                  </a:lnTo>
                  <a:close/>
                </a:path>
                <a:path w="556260" h="1709420">
                  <a:moveTo>
                    <a:pt x="225257" y="303857"/>
                  </a:moveTo>
                  <a:lnTo>
                    <a:pt x="224650" y="303857"/>
                  </a:lnTo>
                  <a:lnTo>
                    <a:pt x="219126" y="304799"/>
                  </a:lnTo>
                  <a:lnTo>
                    <a:pt x="221930" y="304799"/>
                  </a:lnTo>
                  <a:lnTo>
                    <a:pt x="225005" y="304254"/>
                  </a:lnTo>
                  <a:lnTo>
                    <a:pt x="225257" y="303857"/>
                  </a:lnTo>
                  <a:close/>
                </a:path>
                <a:path w="556260" h="1709420">
                  <a:moveTo>
                    <a:pt x="227245" y="303857"/>
                  </a:moveTo>
                  <a:lnTo>
                    <a:pt x="225005" y="304254"/>
                  </a:lnTo>
                  <a:lnTo>
                    <a:pt x="224659" y="304799"/>
                  </a:lnTo>
                  <a:lnTo>
                    <a:pt x="226649" y="304799"/>
                  </a:lnTo>
                  <a:lnTo>
                    <a:pt x="227245" y="303857"/>
                  </a:lnTo>
                  <a:close/>
                </a:path>
                <a:path w="556260" h="1709420">
                  <a:moveTo>
                    <a:pt x="555648" y="0"/>
                  </a:moveTo>
                  <a:lnTo>
                    <a:pt x="436260" y="25399"/>
                  </a:lnTo>
                  <a:lnTo>
                    <a:pt x="415232" y="50799"/>
                  </a:lnTo>
                  <a:lnTo>
                    <a:pt x="385066" y="76199"/>
                  </a:lnTo>
                  <a:lnTo>
                    <a:pt x="355840" y="114299"/>
                  </a:lnTo>
                  <a:lnTo>
                    <a:pt x="327577" y="152399"/>
                  </a:lnTo>
                  <a:lnTo>
                    <a:pt x="300302" y="190499"/>
                  </a:lnTo>
                  <a:lnTo>
                    <a:pt x="274041" y="228599"/>
                  </a:lnTo>
                  <a:lnTo>
                    <a:pt x="248819" y="266699"/>
                  </a:lnTo>
                  <a:lnTo>
                    <a:pt x="225257" y="303857"/>
                  </a:lnTo>
                  <a:lnTo>
                    <a:pt x="224650" y="303857"/>
                  </a:lnTo>
                  <a:lnTo>
                    <a:pt x="227560" y="303361"/>
                  </a:lnTo>
                  <a:lnTo>
                    <a:pt x="250763" y="266699"/>
                  </a:lnTo>
                  <a:lnTo>
                    <a:pt x="275939" y="228599"/>
                  </a:lnTo>
                  <a:lnTo>
                    <a:pt x="302150" y="190499"/>
                  </a:lnTo>
                  <a:lnTo>
                    <a:pt x="329374" y="152399"/>
                  </a:lnTo>
                  <a:lnTo>
                    <a:pt x="357584" y="114299"/>
                  </a:lnTo>
                  <a:lnTo>
                    <a:pt x="386756" y="88899"/>
                  </a:lnTo>
                  <a:lnTo>
                    <a:pt x="416865" y="50799"/>
                  </a:lnTo>
                  <a:lnTo>
                    <a:pt x="439788" y="25399"/>
                  </a:lnTo>
                  <a:lnTo>
                    <a:pt x="555648" y="0"/>
                  </a:lnTo>
                  <a:close/>
                </a:path>
                <a:path w="556260" h="1709420">
                  <a:moveTo>
                    <a:pt x="293584" y="292099"/>
                  </a:moveTo>
                  <a:lnTo>
                    <a:pt x="227560" y="303361"/>
                  </a:lnTo>
                  <a:lnTo>
                    <a:pt x="227245" y="303857"/>
                  </a:lnTo>
                  <a:lnTo>
                    <a:pt x="293584" y="292099"/>
                  </a:lnTo>
                  <a:close/>
                </a:path>
              </a:pathLst>
            </a:custGeom>
            <a:solidFill>
              <a:srgbClr val="A9A9A8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65" name="object 665"/>
            <p:cNvSpPr/>
            <p:nvPr/>
          </p:nvSpPr>
          <p:spPr>
            <a:xfrm>
              <a:off x="3772609" y="3272554"/>
              <a:ext cx="440055" cy="1689100"/>
            </a:xfrm>
            <a:custGeom>
              <a:avLst/>
              <a:gdLst/>
              <a:ahLst/>
              <a:cxnLst/>
              <a:rect l="l" t="t" r="r" b="b"/>
              <a:pathLst>
                <a:path w="440054" h="1689100">
                  <a:moveTo>
                    <a:pt x="115077" y="1688762"/>
                  </a:moveTo>
                  <a:lnTo>
                    <a:pt x="89668" y="1620661"/>
                  </a:lnTo>
                  <a:lnTo>
                    <a:pt x="74939" y="1575690"/>
                  </a:lnTo>
                  <a:lnTo>
                    <a:pt x="61495" y="1530058"/>
                  </a:lnTo>
                  <a:lnTo>
                    <a:pt x="49360" y="1483791"/>
                  </a:lnTo>
                  <a:lnTo>
                    <a:pt x="38560" y="1436918"/>
                  </a:lnTo>
                  <a:lnTo>
                    <a:pt x="29119" y="1389466"/>
                  </a:lnTo>
                  <a:lnTo>
                    <a:pt x="21063" y="1341464"/>
                  </a:lnTo>
                  <a:lnTo>
                    <a:pt x="14415" y="1292938"/>
                  </a:lnTo>
                  <a:lnTo>
                    <a:pt x="9202" y="1243918"/>
                  </a:lnTo>
                  <a:lnTo>
                    <a:pt x="5447" y="1194432"/>
                  </a:lnTo>
                  <a:lnTo>
                    <a:pt x="3176" y="1144506"/>
                  </a:lnTo>
                  <a:lnTo>
                    <a:pt x="2414" y="1094169"/>
                  </a:lnTo>
                  <a:lnTo>
                    <a:pt x="3176" y="1043842"/>
                  </a:lnTo>
                  <a:lnTo>
                    <a:pt x="5447" y="993927"/>
                  </a:lnTo>
                  <a:lnTo>
                    <a:pt x="9202" y="944450"/>
                  </a:lnTo>
                  <a:lnTo>
                    <a:pt x="14415" y="895440"/>
                  </a:lnTo>
                  <a:lnTo>
                    <a:pt x="21063" y="846924"/>
                  </a:lnTo>
                  <a:lnTo>
                    <a:pt x="29119" y="798930"/>
                  </a:lnTo>
                  <a:lnTo>
                    <a:pt x="38560" y="751487"/>
                  </a:lnTo>
                  <a:lnTo>
                    <a:pt x="49360" y="704622"/>
                  </a:lnTo>
                  <a:lnTo>
                    <a:pt x="61495" y="658363"/>
                  </a:lnTo>
                  <a:lnTo>
                    <a:pt x="74939" y="612738"/>
                  </a:lnTo>
                  <a:lnTo>
                    <a:pt x="81589" y="592439"/>
                  </a:lnTo>
                </a:path>
                <a:path w="440054" h="1689100">
                  <a:moveTo>
                    <a:pt x="221944" y="282014"/>
                  </a:moveTo>
                  <a:lnTo>
                    <a:pt x="250778" y="235245"/>
                  </a:lnTo>
                  <a:lnTo>
                    <a:pt x="275953" y="197494"/>
                  </a:lnTo>
                  <a:lnTo>
                    <a:pt x="302165" y="160684"/>
                  </a:lnTo>
                  <a:lnTo>
                    <a:pt x="329388" y="124844"/>
                  </a:lnTo>
                  <a:lnTo>
                    <a:pt x="357599" y="90000"/>
                  </a:lnTo>
                  <a:lnTo>
                    <a:pt x="386771" y="56180"/>
                  </a:lnTo>
                  <a:lnTo>
                    <a:pt x="416880" y="23413"/>
                  </a:lnTo>
                  <a:lnTo>
                    <a:pt x="439802" y="0"/>
                  </a:lnTo>
                </a:path>
                <a:path w="440054" h="1689100">
                  <a:moveTo>
                    <a:pt x="436275" y="1012"/>
                  </a:moveTo>
                  <a:lnTo>
                    <a:pt x="385081" y="55312"/>
                  </a:lnTo>
                  <a:lnTo>
                    <a:pt x="355854" y="89190"/>
                  </a:lnTo>
                  <a:lnTo>
                    <a:pt x="327591" y="124094"/>
                  </a:lnTo>
                  <a:lnTo>
                    <a:pt x="300317" y="159997"/>
                  </a:lnTo>
                  <a:lnTo>
                    <a:pt x="274056" y="196871"/>
                  </a:lnTo>
                  <a:lnTo>
                    <a:pt x="248833" y="234687"/>
                  </a:lnTo>
                  <a:lnTo>
                    <a:pt x="224674" y="273418"/>
                  </a:lnTo>
                  <a:lnTo>
                    <a:pt x="219141" y="282920"/>
                  </a:lnTo>
                </a:path>
                <a:path w="440054" h="1689100">
                  <a:moveTo>
                    <a:pt x="80947" y="587556"/>
                  </a:moveTo>
                  <a:lnTo>
                    <a:pt x="59193" y="658549"/>
                  </a:lnTo>
                  <a:lnTo>
                    <a:pt x="47035" y="704890"/>
                  </a:lnTo>
                  <a:lnTo>
                    <a:pt x="36215" y="751838"/>
                  </a:lnTo>
                  <a:lnTo>
                    <a:pt x="26756" y="799366"/>
                  </a:lnTo>
                  <a:lnTo>
                    <a:pt x="18684" y="847445"/>
                  </a:lnTo>
                  <a:lnTo>
                    <a:pt x="12024" y="896048"/>
                  </a:lnTo>
                  <a:lnTo>
                    <a:pt x="6801" y="945146"/>
                  </a:lnTo>
                  <a:lnTo>
                    <a:pt x="3039" y="994711"/>
                  </a:lnTo>
                  <a:lnTo>
                    <a:pt x="763" y="1044717"/>
                  </a:lnTo>
                  <a:lnTo>
                    <a:pt x="0" y="1095134"/>
                  </a:lnTo>
                  <a:lnTo>
                    <a:pt x="763" y="1145561"/>
                  </a:lnTo>
                  <a:lnTo>
                    <a:pt x="3039" y="1195576"/>
                  </a:lnTo>
                  <a:lnTo>
                    <a:pt x="6801" y="1245152"/>
                  </a:lnTo>
                  <a:lnTo>
                    <a:pt x="12024" y="1294261"/>
                  </a:lnTo>
                  <a:lnTo>
                    <a:pt x="18684" y="1342874"/>
                  </a:lnTo>
                  <a:lnTo>
                    <a:pt x="26756" y="1390963"/>
                  </a:lnTo>
                  <a:lnTo>
                    <a:pt x="36215" y="1438501"/>
                  </a:lnTo>
                  <a:lnTo>
                    <a:pt x="47035" y="1485460"/>
                  </a:lnTo>
                  <a:lnTo>
                    <a:pt x="59193" y="1531811"/>
                  </a:lnTo>
                  <a:lnTo>
                    <a:pt x="72663" y="1577527"/>
                  </a:lnTo>
                  <a:lnTo>
                    <a:pt x="87420" y="1622580"/>
                  </a:lnTo>
                  <a:lnTo>
                    <a:pt x="103440" y="1666942"/>
                  </a:lnTo>
                  <a:lnTo>
                    <a:pt x="110779" y="1685502"/>
                  </a:lnTo>
                </a:path>
              </a:pathLst>
            </a:custGeom>
            <a:ln w="3175">
              <a:solidFill>
                <a:srgbClr val="A9A9A8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66" name="object 666"/>
            <p:cNvSpPr/>
            <p:nvPr/>
          </p:nvSpPr>
          <p:spPr>
            <a:xfrm>
              <a:off x="3770210" y="3252003"/>
              <a:ext cx="558165" cy="1706245"/>
            </a:xfrm>
            <a:custGeom>
              <a:avLst/>
              <a:gdLst/>
              <a:ahLst/>
              <a:cxnLst/>
              <a:rect l="l" t="t" r="r" b="b"/>
              <a:pathLst>
                <a:path w="558164" h="1706245">
                  <a:moveTo>
                    <a:pt x="82705" y="603217"/>
                  </a:moveTo>
                  <a:lnTo>
                    <a:pt x="59344" y="679100"/>
                  </a:lnTo>
                  <a:lnTo>
                    <a:pt x="47179" y="725441"/>
                  </a:lnTo>
                  <a:lnTo>
                    <a:pt x="36349" y="772389"/>
                  </a:lnTo>
                  <a:lnTo>
                    <a:pt x="26879" y="819917"/>
                  </a:lnTo>
                  <a:lnTo>
                    <a:pt x="18793" y="867996"/>
                  </a:lnTo>
                  <a:lnTo>
                    <a:pt x="18705" y="868518"/>
                  </a:lnTo>
                  <a:lnTo>
                    <a:pt x="12116" y="916599"/>
                  </a:lnTo>
                  <a:lnTo>
                    <a:pt x="12032" y="917208"/>
                  </a:lnTo>
                  <a:lnTo>
                    <a:pt x="6926" y="965199"/>
                  </a:lnTo>
                  <a:lnTo>
                    <a:pt x="6873" y="965697"/>
                  </a:lnTo>
                  <a:lnTo>
                    <a:pt x="6799" y="966394"/>
                  </a:lnTo>
                  <a:lnTo>
                    <a:pt x="3090" y="1015263"/>
                  </a:lnTo>
                  <a:lnTo>
                    <a:pt x="790" y="1065268"/>
                  </a:lnTo>
                  <a:lnTo>
                    <a:pt x="0" y="1115685"/>
                  </a:lnTo>
                  <a:lnTo>
                    <a:pt x="0" y="1117599"/>
                  </a:lnTo>
                  <a:lnTo>
                    <a:pt x="735" y="1166112"/>
                  </a:lnTo>
                  <a:lnTo>
                    <a:pt x="2978" y="1216128"/>
                  </a:lnTo>
                  <a:lnTo>
                    <a:pt x="6706" y="1265704"/>
                  </a:lnTo>
                  <a:lnTo>
                    <a:pt x="12032" y="1316132"/>
                  </a:lnTo>
                  <a:lnTo>
                    <a:pt x="18705" y="1364831"/>
                  </a:lnTo>
                  <a:lnTo>
                    <a:pt x="26792" y="1413006"/>
                  </a:lnTo>
                  <a:lnTo>
                    <a:pt x="36243" y="1460499"/>
                  </a:lnTo>
                  <a:lnTo>
                    <a:pt x="47110" y="1507670"/>
                  </a:lnTo>
                  <a:lnTo>
                    <a:pt x="59291" y="1554103"/>
                  </a:lnTo>
                  <a:lnTo>
                    <a:pt x="72786" y="1599900"/>
                  </a:lnTo>
                  <a:lnTo>
                    <a:pt x="87572" y="1645032"/>
                  </a:lnTo>
                  <a:lnTo>
                    <a:pt x="103622" y="1689471"/>
                  </a:lnTo>
                  <a:lnTo>
                    <a:pt x="113179" y="1706053"/>
                  </a:lnTo>
                  <a:lnTo>
                    <a:pt x="105840" y="1687493"/>
                  </a:lnTo>
                  <a:lnTo>
                    <a:pt x="89820" y="1643131"/>
                  </a:lnTo>
                  <a:lnTo>
                    <a:pt x="75063" y="1598079"/>
                  </a:lnTo>
                  <a:lnTo>
                    <a:pt x="61593" y="1552363"/>
                  </a:lnTo>
                  <a:lnTo>
                    <a:pt x="49435" y="1506011"/>
                  </a:lnTo>
                  <a:lnTo>
                    <a:pt x="38614" y="1459053"/>
                  </a:lnTo>
                  <a:lnTo>
                    <a:pt x="29156" y="1411515"/>
                  </a:lnTo>
                  <a:lnTo>
                    <a:pt x="21084" y="1363425"/>
                  </a:lnTo>
                  <a:lnTo>
                    <a:pt x="14424" y="1314812"/>
                  </a:lnTo>
                  <a:lnTo>
                    <a:pt x="9200" y="1265704"/>
                  </a:lnTo>
                  <a:lnTo>
                    <a:pt x="5525" y="1217272"/>
                  </a:lnTo>
                  <a:lnTo>
                    <a:pt x="5439" y="1216128"/>
                  </a:lnTo>
                  <a:lnTo>
                    <a:pt x="3267" y="1168399"/>
                  </a:lnTo>
                  <a:lnTo>
                    <a:pt x="3163" y="1166112"/>
                  </a:lnTo>
                  <a:lnTo>
                    <a:pt x="2428" y="1117599"/>
                  </a:lnTo>
                  <a:lnTo>
                    <a:pt x="2399" y="1115685"/>
                  </a:lnTo>
                  <a:lnTo>
                    <a:pt x="3150" y="1066143"/>
                  </a:lnTo>
                  <a:lnTo>
                    <a:pt x="3163" y="1065268"/>
                  </a:lnTo>
                  <a:lnTo>
                    <a:pt x="5403" y="1016049"/>
                  </a:lnTo>
                  <a:lnTo>
                    <a:pt x="5439" y="1015263"/>
                  </a:lnTo>
                  <a:lnTo>
                    <a:pt x="9147" y="966394"/>
                  </a:lnTo>
                  <a:lnTo>
                    <a:pt x="9253" y="965199"/>
                  </a:lnTo>
                  <a:lnTo>
                    <a:pt x="14359" y="917208"/>
                  </a:lnTo>
                  <a:lnTo>
                    <a:pt x="14424" y="916599"/>
                  </a:lnTo>
                  <a:lnTo>
                    <a:pt x="21012" y="868518"/>
                  </a:lnTo>
                  <a:lnTo>
                    <a:pt x="21084" y="867996"/>
                  </a:lnTo>
                  <a:lnTo>
                    <a:pt x="29083" y="820352"/>
                  </a:lnTo>
                  <a:lnTo>
                    <a:pt x="29156" y="819917"/>
                  </a:lnTo>
                  <a:lnTo>
                    <a:pt x="38545" y="772738"/>
                  </a:lnTo>
                  <a:lnTo>
                    <a:pt x="49374" y="725704"/>
                  </a:lnTo>
                  <a:lnTo>
                    <a:pt x="61546" y="679278"/>
                  </a:lnTo>
                  <a:lnTo>
                    <a:pt x="75035" y="633488"/>
                  </a:lnTo>
                  <a:lnTo>
                    <a:pt x="83347" y="608108"/>
                  </a:lnTo>
                  <a:lnTo>
                    <a:pt x="82705" y="603217"/>
                  </a:lnTo>
                  <a:close/>
                </a:path>
                <a:path w="558164" h="1706245">
                  <a:moveTo>
                    <a:pt x="225756" y="303741"/>
                  </a:moveTo>
                  <a:lnTo>
                    <a:pt x="225146" y="303741"/>
                  </a:lnTo>
                  <a:lnTo>
                    <a:pt x="218705" y="304799"/>
                  </a:lnTo>
                  <a:lnTo>
                    <a:pt x="221540" y="304799"/>
                  </a:lnTo>
                  <a:lnTo>
                    <a:pt x="225515" y="304122"/>
                  </a:lnTo>
                  <a:lnTo>
                    <a:pt x="225756" y="303741"/>
                  </a:lnTo>
                  <a:close/>
                </a:path>
                <a:path w="558164" h="1706245">
                  <a:moveTo>
                    <a:pt x="227745" y="303741"/>
                  </a:moveTo>
                  <a:lnTo>
                    <a:pt x="225515" y="304122"/>
                  </a:lnTo>
                  <a:lnTo>
                    <a:pt x="225084" y="304799"/>
                  </a:lnTo>
                  <a:lnTo>
                    <a:pt x="227074" y="304799"/>
                  </a:lnTo>
                  <a:lnTo>
                    <a:pt x="227745" y="303741"/>
                  </a:lnTo>
                  <a:close/>
                </a:path>
                <a:path w="558164" h="1706245">
                  <a:moveTo>
                    <a:pt x="558062" y="0"/>
                  </a:moveTo>
                  <a:lnTo>
                    <a:pt x="435028" y="25399"/>
                  </a:lnTo>
                  <a:lnTo>
                    <a:pt x="416012" y="50799"/>
                  </a:lnTo>
                  <a:lnTo>
                    <a:pt x="385791" y="76199"/>
                  </a:lnTo>
                  <a:lnTo>
                    <a:pt x="356510" y="114299"/>
                  </a:lnTo>
                  <a:lnTo>
                    <a:pt x="328194" y="152399"/>
                  </a:lnTo>
                  <a:lnTo>
                    <a:pt x="300869" y="190499"/>
                  </a:lnTo>
                  <a:lnTo>
                    <a:pt x="274559" y="228599"/>
                  </a:lnTo>
                  <a:lnTo>
                    <a:pt x="249289" y="266699"/>
                  </a:lnTo>
                  <a:lnTo>
                    <a:pt x="225756" y="303741"/>
                  </a:lnTo>
                  <a:lnTo>
                    <a:pt x="225146" y="303741"/>
                  </a:lnTo>
                  <a:lnTo>
                    <a:pt x="228047" y="303265"/>
                  </a:lnTo>
                  <a:lnTo>
                    <a:pt x="251233" y="266699"/>
                  </a:lnTo>
                  <a:lnTo>
                    <a:pt x="276456" y="228599"/>
                  </a:lnTo>
                  <a:lnTo>
                    <a:pt x="302717" y="190499"/>
                  </a:lnTo>
                  <a:lnTo>
                    <a:pt x="329991" y="152399"/>
                  </a:lnTo>
                  <a:lnTo>
                    <a:pt x="358254" y="114299"/>
                  </a:lnTo>
                  <a:lnTo>
                    <a:pt x="387481" y="76199"/>
                  </a:lnTo>
                  <a:lnTo>
                    <a:pt x="417646" y="50799"/>
                  </a:lnTo>
                  <a:lnTo>
                    <a:pt x="438674" y="25399"/>
                  </a:lnTo>
                  <a:lnTo>
                    <a:pt x="558062" y="0"/>
                  </a:lnTo>
                  <a:close/>
                </a:path>
                <a:path w="558164" h="1706245">
                  <a:moveTo>
                    <a:pt x="295998" y="292099"/>
                  </a:moveTo>
                  <a:lnTo>
                    <a:pt x="228047" y="303265"/>
                  </a:lnTo>
                  <a:lnTo>
                    <a:pt x="227745" y="303741"/>
                  </a:lnTo>
                  <a:lnTo>
                    <a:pt x="295998" y="292099"/>
                  </a:lnTo>
                  <a:close/>
                </a:path>
              </a:pathLst>
            </a:custGeom>
            <a:solidFill>
              <a:srgbClr val="A9A9A7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67" name="object 667"/>
            <p:cNvSpPr/>
            <p:nvPr/>
          </p:nvSpPr>
          <p:spPr>
            <a:xfrm>
              <a:off x="3770195" y="3273567"/>
              <a:ext cx="438784" cy="1684655"/>
            </a:xfrm>
            <a:custGeom>
              <a:avLst/>
              <a:gdLst/>
              <a:ahLst/>
              <a:cxnLst/>
              <a:rect l="l" t="t" r="r" b="b"/>
              <a:pathLst>
                <a:path w="438785" h="1684654">
                  <a:moveTo>
                    <a:pt x="113193" y="1684490"/>
                  </a:moveTo>
                  <a:lnTo>
                    <a:pt x="89834" y="1621568"/>
                  </a:lnTo>
                  <a:lnTo>
                    <a:pt x="75077" y="1576515"/>
                  </a:lnTo>
                  <a:lnTo>
                    <a:pt x="61607" y="1530799"/>
                  </a:lnTo>
                  <a:lnTo>
                    <a:pt x="49449" y="1484448"/>
                  </a:lnTo>
                  <a:lnTo>
                    <a:pt x="38629" y="1437489"/>
                  </a:lnTo>
                  <a:lnTo>
                    <a:pt x="29170" y="1389951"/>
                  </a:lnTo>
                  <a:lnTo>
                    <a:pt x="21098" y="1341861"/>
                  </a:lnTo>
                  <a:lnTo>
                    <a:pt x="14438" y="1293249"/>
                  </a:lnTo>
                  <a:lnTo>
                    <a:pt x="9215" y="1244140"/>
                  </a:lnTo>
                  <a:lnTo>
                    <a:pt x="5453" y="1194564"/>
                  </a:lnTo>
                  <a:lnTo>
                    <a:pt x="3178" y="1144548"/>
                  </a:lnTo>
                  <a:lnTo>
                    <a:pt x="2414" y="1094121"/>
                  </a:lnTo>
                  <a:lnTo>
                    <a:pt x="3178" y="1043704"/>
                  </a:lnTo>
                  <a:lnTo>
                    <a:pt x="5453" y="993699"/>
                  </a:lnTo>
                  <a:lnTo>
                    <a:pt x="9215" y="944133"/>
                  </a:lnTo>
                  <a:lnTo>
                    <a:pt x="14438" y="895035"/>
                  </a:lnTo>
                  <a:lnTo>
                    <a:pt x="21098" y="846433"/>
                  </a:lnTo>
                  <a:lnTo>
                    <a:pt x="29170" y="798353"/>
                  </a:lnTo>
                  <a:lnTo>
                    <a:pt x="38629" y="750826"/>
                  </a:lnTo>
                  <a:lnTo>
                    <a:pt x="49449" y="703877"/>
                  </a:lnTo>
                  <a:lnTo>
                    <a:pt x="61607" y="657536"/>
                  </a:lnTo>
                  <a:lnTo>
                    <a:pt x="75077" y="611830"/>
                  </a:lnTo>
                  <a:lnTo>
                    <a:pt x="83362" y="586544"/>
                  </a:lnTo>
                </a:path>
                <a:path w="438785" h="1684654">
                  <a:moveTo>
                    <a:pt x="221555" y="281908"/>
                  </a:moveTo>
                  <a:lnTo>
                    <a:pt x="251247" y="233675"/>
                  </a:lnTo>
                  <a:lnTo>
                    <a:pt x="276470" y="195859"/>
                  </a:lnTo>
                  <a:lnTo>
                    <a:pt x="302731" y="158985"/>
                  </a:lnTo>
                  <a:lnTo>
                    <a:pt x="330005" y="123082"/>
                  </a:lnTo>
                  <a:lnTo>
                    <a:pt x="358268" y="88177"/>
                  </a:lnTo>
                  <a:lnTo>
                    <a:pt x="387495" y="54299"/>
                  </a:lnTo>
                  <a:lnTo>
                    <a:pt x="417660" y="21476"/>
                  </a:lnTo>
                  <a:lnTo>
                    <a:pt x="438689" y="0"/>
                  </a:lnTo>
                </a:path>
                <a:path w="438785" h="1684654">
                  <a:moveTo>
                    <a:pt x="435042" y="1046"/>
                  </a:moveTo>
                  <a:lnTo>
                    <a:pt x="385805" y="53353"/>
                  </a:lnTo>
                  <a:lnTo>
                    <a:pt x="356524" y="87295"/>
                  </a:lnTo>
                  <a:lnTo>
                    <a:pt x="328208" y="122266"/>
                  </a:lnTo>
                  <a:lnTo>
                    <a:pt x="300883" y="158237"/>
                  </a:lnTo>
                  <a:lnTo>
                    <a:pt x="274573" y="195180"/>
                  </a:lnTo>
                  <a:lnTo>
                    <a:pt x="249303" y="233067"/>
                  </a:lnTo>
                  <a:lnTo>
                    <a:pt x="225098" y="271871"/>
                  </a:lnTo>
                  <a:lnTo>
                    <a:pt x="218720" y="282824"/>
                  </a:lnTo>
                </a:path>
                <a:path w="438785" h="1684654">
                  <a:moveTo>
                    <a:pt x="82719" y="581653"/>
                  </a:moveTo>
                  <a:lnTo>
                    <a:pt x="59305" y="657714"/>
                  </a:lnTo>
                  <a:lnTo>
                    <a:pt x="47125" y="704140"/>
                  </a:lnTo>
                  <a:lnTo>
                    <a:pt x="36283" y="751174"/>
                  </a:lnTo>
                  <a:lnTo>
                    <a:pt x="26807" y="798788"/>
                  </a:lnTo>
                  <a:lnTo>
                    <a:pt x="18720" y="846954"/>
                  </a:lnTo>
                  <a:lnTo>
                    <a:pt x="12047" y="895644"/>
                  </a:lnTo>
                  <a:lnTo>
                    <a:pt x="6814" y="944831"/>
                  </a:lnTo>
                  <a:lnTo>
                    <a:pt x="3045" y="994485"/>
                  </a:lnTo>
                  <a:lnTo>
                    <a:pt x="765" y="1044579"/>
                  </a:lnTo>
                  <a:lnTo>
                    <a:pt x="0" y="1095086"/>
                  </a:lnTo>
                  <a:lnTo>
                    <a:pt x="765" y="1145603"/>
                  </a:lnTo>
                  <a:lnTo>
                    <a:pt x="3045" y="1195708"/>
                  </a:lnTo>
                  <a:lnTo>
                    <a:pt x="6814" y="1245373"/>
                  </a:lnTo>
                  <a:lnTo>
                    <a:pt x="12047" y="1294569"/>
                  </a:lnTo>
                  <a:lnTo>
                    <a:pt x="18720" y="1343268"/>
                  </a:lnTo>
                  <a:lnTo>
                    <a:pt x="26807" y="1391443"/>
                  </a:lnTo>
                  <a:lnTo>
                    <a:pt x="36283" y="1439065"/>
                  </a:lnTo>
                  <a:lnTo>
                    <a:pt x="47125" y="1486106"/>
                  </a:lnTo>
                  <a:lnTo>
                    <a:pt x="59305" y="1532540"/>
                  </a:lnTo>
                  <a:lnTo>
                    <a:pt x="72801" y="1578336"/>
                  </a:lnTo>
                  <a:lnTo>
                    <a:pt x="87586" y="1623468"/>
                  </a:lnTo>
                  <a:lnTo>
                    <a:pt x="103636" y="1667908"/>
                  </a:lnTo>
                  <a:lnTo>
                    <a:pt x="108909" y="1681240"/>
                  </a:lnTo>
                </a:path>
              </a:pathLst>
            </a:custGeom>
            <a:ln w="3175">
              <a:solidFill>
                <a:srgbClr val="A9A9A7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68" name="object 668"/>
            <p:cNvSpPr/>
            <p:nvPr/>
          </p:nvSpPr>
          <p:spPr>
            <a:xfrm>
              <a:off x="3767942" y="3252003"/>
              <a:ext cx="560705" cy="1703070"/>
            </a:xfrm>
            <a:custGeom>
              <a:avLst/>
              <a:gdLst/>
              <a:ahLst/>
              <a:cxnLst/>
              <a:rect l="l" t="t" r="r" b="b"/>
              <a:pathLst>
                <a:path w="560704" h="1703070">
                  <a:moveTo>
                    <a:pt x="84366" y="598598"/>
                  </a:moveTo>
                  <a:lnTo>
                    <a:pt x="59441" y="679278"/>
                  </a:lnTo>
                  <a:lnTo>
                    <a:pt x="47259" y="725704"/>
                  </a:lnTo>
                  <a:lnTo>
                    <a:pt x="36413" y="772738"/>
                  </a:lnTo>
                  <a:lnTo>
                    <a:pt x="26929" y="820352"/>
                  </a:lnTo>
                  <a:lnTo>
                    <a:pt x="18831" y="868518"/>
                  </a:lnTo>
                  <a:lnTo>
                    <a:pt x="12146" y="917208"/>
                  </a:lnTo>
                  <a:lnTo>
                    <a:pt x="6896" y="966394"/>
                  </a:lnTo>
                  <a:lnTo>
                    <a:pt x="3108" y="1016049"/>
                  </a:lnTo>
                  <a:lnTo>
                    <a:pt x="3050" y="1016816"/>
                  </a:lnTo>
                  <a:lnTo>
                    <a:pt x="806" y="1066143"/>
                  </a:lnTo>
                  <a:lnTo>
                    <a:pt x="766" y="1067008"/>
                  </a:lnTo>
                  <a:lnTo>
                    <a:pt x="14" y="1116650"/>
                  </a:lnTo>
                  <a:lnTo>
                    <a:pt x="0" y="1117615"/>
                  </a:lnTo>
                  <a:lnTo>
                    <a:pt x="750" y="1167167"/>
                  </a:lnTo>
                  <a:lnTo>
                    <a:pt x="774" y="1168399"/>
                  </a:lnTo>
                  <a:lnTo>
                    <a:pt x="2998" y="1217272"/>
                  </a:lnTo>
                  <a:lnTo>
                    <a:pt x="3050" y="1218417"/>
                  </a:lnTo>
                  <a:lnTo>
                    <a:pt x="6731" y="1266936"/>
                  </a:lnTo>
                  <a:lnTo>
                    <a:pt x="12067" y="1317455"/>
                  </a:lnTo>
                  <a:lnTo>
                    <a:pt x="18750" y="1366242"/>
                  </a:lnTo>
                  <a:lnTo>
                    <a:pt x="26851" y="1414505"/>
                  </a:lnTo>
                  <a:lnTo>
                    <a:pt x="36343" y="1462213"/>
                  </a:lnTo>
                  <a:lnTo>
                    <a:pt x="47202" y="1509341"/>
                  </a:lnTo>
                  <a:lnTo>
                    <a:pt x="59403" y="1555859"/>
                  </a:lnTo>
                  <a:lnTo>
                    <a:pt x="72921" y="1601739"/>
                  </a:lnTo>
                  <a:lnTo>
                    <a:pt x="87730" y="1646954"/>
                  </a:lnTo>
                  <a:lnTo>
                    <a:pt x="103807" y="1691476"/>
                  </a:lnTo>
                  <a:lnTo>
                    <a:pt x="111162" y="1702804"/>
                  </a:lnTo>
                  <a:lnTo>
                    <a:pt x="105889" y="1689471"/>
                  </a:lnTo>
                  <a:lnTo>
                    <a:pt x="89839" y="1645032"/>
                  </a:lnTo>
                  <a:lnTo>
                    <a:pt x="75152" y="1600199"/>
                  </a:lnTo>
                  <a:lnTo>
                    <a:pt x="61559" y="1554103"/>
                  </a:lnTo>
                  <a:lnTo>
                    <a:pt x="49378" y="1507670"/>
                  </a:lnTo>
                  <a:lnTo>
                    <a:pt x="38537" y="1460628"/>
                  </a:lnTo>
                  <a:lnTo>
                    <a:pt x="29060" y="1413006"/>
                  </a:lnTo>
                  <a:lnTo>
                    <a:pt x="20973" y="1364831"/>
                  </a:lnTo>
                  <a:lnTo>
                    <a:pt x="14300" y="1316132"/>
                  </a:lnTo>
                  <a:lnTo>
                    <a:pt x="9067" y="1266936"/>
                  </a:lnTo>
                  <a:lnTo>
                    <a:pt x="5385" y="1218417"/>
                  </a:lnTo>
                  <a:lnTo>
                    <a:pt x="3074" y="1168399"/>
                  </a:lnTo>
                  <a:lnTo>
                    <a:pt x="3018" y="1167167"/>
                  </a:lnTo>
                  <a:lnTo>
                    <a:pt x="2267" y="1117615"/>
                  </a:lnTo>
                  <a:lnTo>
                    <a:pt x="2253" y="1116650"/>
                  </a:lnTo>
                  <a:lnTo>
                    <a:pt x="3005" y="1067008"/>
                  </a:lnTo>
                  <a:lnTo>
                    <a:pt x="3018" y="1066143"/>
                  </a:lnTo>
                  <a:lnTo>
                    <a:pt x="5263" y="1016816"/>
                  </a:lnTo>
                  <a:lnTo>
                    <a:pt x="5298" y="1016049"/>
                  </a:lnTo>
                  <a:lnTo>
                    <a:pt x="9016" y="967065"/>
                  </a:lnTo>
                  <a:lnTo>
                    <a:pt x="9067" y="966394"/>
                  </a:lnTo>
                  <a:lnTo>
                    <a:pt x="14239" y="917784"/>
                  </a:lnTo>
                  <a:lnTo>
                    <a:pt x="20906" y="869001"/>
                  </a:lnTo>
                  <a:lnTo>
                    <a:pt x="28994" y="820744"/>
                  </a:lnTo>
                  <a:lnTo>
                    <a:pt x="38476" y="773041"/>
                  </a:lnTo>
                  <a:lnTo>
                    <a:pt x="49328" y="725920"/>
                  </a:lnTo>
                  <a:lnTo>
                    <a:pt x="61524" y="679408"/>
                  </a:lnTo>
                  <a:lnTo>
                    <a:pt x="75040" y="633535"/>
                  </a:lnTo>
                  <a:lnTo>
                    <a:pt x="84972" y="603217"/>
                  </a:lnTo>
                  <a:lnTo>
                    <a:pt x="84366" y="598598"/>
                  </a:lnTo>
                  <a:close/>
                </a:path>
                <a:path w="560704" h="1703070">
                  <a:moveTo>
                    <a:pt x="228095" y="303629"/>
                  </a:moveTo>
                  <a:lnTo>
                    <a:pt x="225997" y="303974"/>
                  </a:lnTo>
                  <a:lnTo>
                    <a:pt x="225472" y="304799"/>
                  </a:lnTo>
                  <a:lnTo>
                    <a:pt x="216806" y="317499"/>
                  </a:lnTo>
                  <a:lnTo>
                    <a:pt x="219700" y="317499"/>
                  </a:lnTo>
                  <a:lnTo>
                    <a:pt x="258983" y="304799"/>
                  </a:lnTo>
                  <a:lnTo>
                    <a:pt x="227352" y="304799"/>
                  </a:lnTo>
                  <a:lnTo>
                    <a:pt x="228095" y="303629"/>
                  </a:lnTo>
                  <a:close/>
                </a:path>
                <a:path w="560704" h="1703070">
                  <a:moveTo>
                    <a:pt x="225997" y="303974"/>
                  </a:moveTo>
                  <a:lnTo>
                    <a:pt x="220973" y="304799"/>
                  </a:lnTo>
                  <a:lnTo>
                    <a:pt x="225472" y="304799"/>
                  </a:lnTo>
                  <a:lnTo>
                    <a:pt x="225997" y="303974"/>
                  </a:lnTo>
                  <a:close/>
                </a:path>
                <a:path w="560704" h="1703070">
                  <a:moveTo>
                    <a:pt x="298266" y="292099"/>
                  </a:moveTo>
                  <a:lnTo>
                    <a:pt x="228095" y="303629"/>
                  </a:lnTo>
                  <a:lnTo>
                    <a:pt x="227352" y="304799"/>
                  </a:lnTo>
                  <a:lnTo>
                    <a:pt x="258983" y="304799"/>
                  </a:lnTo>
                  <a:lnTo>
                    <a:pt x="298266" y="292099"/>
                  </a:lnTo>
                  <a:close/>
                </a:path>
                <a:path w="560704" h="1703070">
                  <a:moveTo>
                    <a:pt x="560330" y="0"/>
                  </a:moveTo>
                  <a:lnTo>
                    <a:pt x="433796" y="25399"/>
                  </a:lnTo>
                  <a:lnTo>
                    <a:pt x="416722" y="50799"/>
                  </a:lnTo>
                  <a:lnTo>
                    <a:pt x="386449" y="76199"/>
                  </a:lnTo>
                  <a:lnTo>
                    <a:pt x="357118" y="114299"/>
                  </a:lnTo>
                  <a:lnTo>
                    <a:pt x="328755" y="152399"/>
                  </a:lnTo>
                  <a:lnTo>
                    <a:pt x="301384" y="190499"/>
                  </a:lnTo>
                  <a:lnTo>
                    <a:pt x="275029" y="228599"/>
                  </a:lnTo>
                  <a:lnTo>
                    <a:pt x="249717" y="266699"/>
                  </a:lnTo>
                  <a:lnTo>
                    <a:pt x="225997" y="303974"/>
                  </a:lnTo>
                  <a:lnTo>
                    <a:pt x="228095" y="303629"/>
                  </a:lnTo>
                  <a:lnTo>
                    <a:pt x="251556" y="266699"/>
                  </a:lnTo>
                  <a:lnTo>
                    <a:pt x="276826" y="228599"/>
                  </a:lnTo>
                  <a:lnTo>
                    <a:pt x="303136" y="190499"/>
                  </a:lnTo>
                  <a:lnTo>
                    <a:pt x="330462" y="152399"/>
                  </a:lnTo>
                  <a:lnTo>
                    <a:pt x="358777" y="114299"/>
                  </a:lnTo>
                  <a:lnTo>
                    <a:pt x="388058" y="76199"/>
                  </a:lnTo>
                  <a:lnTo>
                    <a:pt x="418280" y="50799"/>
                  </a:lnTo>
                  <a:lnTo>
                    <a:pt x="437295" y="25399"/>
                  </a:lnTo>
                  <a:lnTo>
                    <a:pt x="560330" y="0"/>
                  </a:lnTo>
                  <a:close/>
                </a:path>
              </a:pathLst>
            </a:custGeom>
            <a:solidFill>
              <a:srgbClr val="A9A9A7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69" name="object 669"/>
            <p:cNvSpPr/>
            <p:nvPr/>
          </p:nvSpPr>
          <p:spPr>
            <a:xfrm>
              <a:off x="3767942" y="3274613"/>
              <a:ext cx="437515" cy="1680210"/>
            </a:xfrm>
            <a:custGeom>
              <a:avLst/>
              <a:gdLst/>
              <a:ahLst/>
              <a:cxnLst/>
              <a:rect l="l" t="t" r="r" b="b"/>
              <a:pathLst>
                <a:path w="437514" h="1680210">
                  <a:moveTo>
                    <a:pt x="111162" y="1680193"/>
                  </a:moveTo>
                  <a:lnTo>
                    <a:pt x="89839" y="1622422"/>
                  </a:lnTo>
                  <a:lnTo>
                    <a:pt x="75054" y="1577290"/>
                  </a:lnTo>
                  <a:lnTo>
                    <a:pt x="61559" y="1531493"/>
                  </a:lnTo>
                  <a:lnTo>
                    <a:pt x="49378" y="1485060"/>
                  </a:lnTo>
                  <a:lnTo>
                    <a:pt x="38537" y="1438018"/>
                  </a:lnTo>
                  <a:lnTo>
                    <a:pt x="29060" y="1390396"/>
                  </a:lnTo>
                  <a:lnTo>
                    <a:pt x="20973" y="1342221"/>
                  </a:lnTo>
                  <a:lnTo>
                    <a:pt x="14300" y="1293522"/>
                  </a:lnTo>
                  <a:lnTo>
                    <a:pt x="9067" y="1244326"/>
                  </a:lnTo>
                  <a:lnTo>
                    <a:pt x="5298" y="1194662"/>
                  </a:lnTo>
                  <a:lnTo>
                    <a:pt x="3018" y="1144557"/>
                  </a:lnTo>
                  <a:lnTo>
                    <a:pt x="2253" y="1094039"/>
                  </a:lnTo>
                  <a:lnTo>
                    <a:pt x="3018" y="1043533"/>
                  </a:lnTo>
                  <a:lnTo>
                    <a:pt x="5298" y="993438"/>
                  </a:lnTo>
                  <a:lnTo>
                    <a:pt x="9067" y="943784"/>
                  </a:lnTo>
                  <a:lnTo>
                    <a:pt x="14300" y="894598"/>
                  </a:lnTo>
                  <a:lnTo>
                    <a:pt x="20973" y="845907"/>
                  </a:lnTo>
                  <a:lnTo>
                    <a:pt x="29060" y="797741"/>
                  </a:lnTo>
                  <a:lnTo>
                    <a:pt x="38537" y="750127"/>
                  </a:lnTo>
                  <a:lnTo>
                    <a:pt x="49378" y="703093"/>
                  </a:lnTo>
                  <a:lnTo>
                    <a:pt x="61559" y="656668"/>
                  </a:lnTo>
                  <a:lnTo>
                    <a:pt x="75054" y="610878"/>
                  </a:lnTo>
                  <a:lnTo>
                    <a:pt x="84972" y="580606"/>
                  </a:lnTo>
                </a:path>
                <a:path w="437514" h="1680210">
                  <a:moveTo>
                    <a:pt x="220973" y="281778"/>
                  </a:moveTo>
                  <a:lnTo>
                    <a:pt x="251556" y="232021"/>
                  </a:lnTo>
                  <a:lnTo>
                    <a:pt x="276826" y="194133"/>
                  </a:lnTo>
                  <a:lnTo>
                    <a:pt x="303136" y="157190"/>
                  </a:lnTo>
                  <a:lnTo>
                    <a:pt x="330462" y="121219"/>
                  </a:lnTo>
                  <a:lnTo>
                    <a:pt x="358777" y="86249"/>
                  </a:lnTo>
                  <a:lnTo>
                    <a:pt x="388058" y="52307"/>
                  </a:lnTo>
                  <a:lnTo>
                    <a:pt x="418280" y="19421"/>
                  </a:lnTo>
                  <a:lnTo>
                    <a:pt x="437295" y="0"/>
                  </a:lnTo>
                </a:path>
                <a:path w="437514" h="1680210">
                  <a:moveTo>
                    <a:pt x="433796" y="1004"/>
                  </a:moveTo>
                  <a:lnTo>
                    <a:pt x="386449" y="51382"/>
                  </a:lnTo>
                  <a:lnTo>
                    <a:pt x="357118" y="85380"/>
                  </a:lnTo>
                  <a:lnTo>
                    <a:pt x="328755" y="120409"/>
                  </a:lnTo>
                  <a:lnTo>
                    <a:pt x="301384" y="156441"/>
                  </a:lnTo>
                  <a:lnTo>
                    <a:pt x="275029" y="193446"/>
                  </a:lnTo>
                  <a:lnTo>
                    <a:pt x="249717" y="231398"/>
                  </a:lnTo>
                  <a:lnTo>
                    <a:pt x="225472" y="270269"/>
                  </a:lnTo>
                  <a:lnTo>
                    <a:pt x="216806" y="285151"/>
                  </a:lnTo>
                </a:path>
                <a:path w="437514" h="1680210">
                  <a:moveTo>
                    <a:pt x="84366" y="575988"/>
                  </a:moveTo>
                  <a:lnTo>
                    <a:pt x="59403" y="656798"/>
                  </a:lnTo>
                  <a:lnTo>
                    <a:pt x="47202" y="703309"/>
                  </a:lnTo>
                  <a:lnTo>
                    <a:pt x="36343" y="750431"/>
                  </a:lnTo>
                  <a:lnTo>
                    <a:pt x="26851" y="798134"/>
                  </a:lnTo>
                  <a:lnTo>
                    <a:pt x="18750" y="846391"/>
                  </a:lnTo>
                  <a:lnTo>
                    <a:pt x="12067" y="895174"/>
                  </a:lnTo>
                  <a:lnTo>
                    <a:pt x="6825" y="944455"/>
                  </a:lnTo>
                  <a:lnTo>
                    <a:pt x="3050" y="994206"/>
                  </a:lnTo>
                  <a:lnTo>
                    <a:pt x="766" y="1044398"/>
                  </a:lnTo>
                  <a:lnTo>
                    <a:pt x="0" y="1095004"/>
                  </a:lnTo>
                  <a:lnTo>
                    <a:pt x="766" y="1145612"/>
                  </a:lnTo>
                  <a:lnTo>
                    <a:pt x="3050" y="1195807"/>
                  </a:lnTo>
                  <a:lnTo>
                    <a:pt x="6825" y="1245560"/>
                  </a:lnTo>
                  <a:lnTo>
                    <a:pt x="12067" y="1294845"/>
                  </a:lnTo>
                  <a:lnTo>
                    <a:pt x="18750" y="1343632"/>
                  </a:lnTo>
                  <a:lnTo>
                    <a:pt x="26851" y="1391894"/>
                  </a:lnTo>
                  <a:lnTo>
                    <a:pt x="36343" y="1439603"/>
                  </a:lnTo>
                  <a:lnTo>
                    <a:pt x="47202" y="1486731"/>
                  </a:lnTo>
                  <a:lnTo>
                    <a:pt x="59403" y="1533249"/>
                  </a:lnTo>
                  <a:lnTo>
                    <a:pt x="72921" y="1579129"/>
                  </a:lnTo>
                  <a:lnTo>
                    <a:pt x="87730" y="1624344"/>
                  </a:lnTo>
                  <a:lnTo>
                    <a:pt x="103807" y="1668865"/>
                  </a:lnTo>
                  <a:lnTo>
                    <a:pt x="106683" y="1676138"/>
                  </a:lnTo>
                </a:path>
              </a:pathLst>
            </a:custGeom>
            <a:ln w="3175">
              <a:solidFill>
                <a:srgbClr val="A9A9A7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70" name="object 670"/>
            <p:cNvSpPr/>
            <p:nvPr/>
          </p:nvSpPr>
          <p:spPr>
            <a:xfrm>
              <a:off x="3765528" y="3252003"/>
              <a:ext cx="563245" cy="1699260"/>
            </a:xfrm>
            <a:custGeom>
              <a:avLst/>
              <a:gdLst/>
              <a:ahLst/>
              <a:cxnLst/>
              <a:rect l="l" t="t" r="r" b="b"/>
              <a:pathLst>
                <a:path w="563245" h="1699260">
                  <a:moveTo>
                    <a:pt x="86132" y="593662"/>
                  </a:moveTo>
                  <a:lnTo>
                    <a:pt x="73043" y="633621"/>
                  </a:lnTo>
                  <a:lnTo>
                    <a:pt x="59553" y="679408"/>
                  </a:lnTo>
                  <a:lnTo>
                    <a:pt x="47348" y="725920"/>
                  </a:lnTo>
                  <a:lnTo>
                    <a:pt x="36482" y="773041"/>
                  </a:lnTo>
                  <a:lnTo>
                    <a:pt x="26981" y="820744"/>
                  </a:lnTo>
                  <a:lnTo>
                    <a:pt x="18868" y="869001"/>
                  </a:lnTo>
                  <a:lnTo>
                    <a:pt x="12169" y="917784"/>
                  </a:lnTo>
                  <a:lnTo>
                    <a:pt x="6910" y="967065"/>
                  </a:lnTo>
                  <a:lnTo>
                    <a:pt x="6836" y="967759"/>
                  </a:lnTo>
                  <a:lnTo>
                    <a:pt x="3176" y="1015999"/>
                  </a:lnTo>
                  <a:lnTo>
                    <a:pt x="3055" y="1017599"/>
                  </a:lnTo>
                  <a:lnTo>
                    <a:pt x="807" y="1067008"/>
                  </a:lnTo>
                  <a:lnTo>
                    <a:pt x="767" y="1067882"/>
                  </a:lnTo>
                  <a:lnTo>
                    <a:pt x="14" y="1117615"/>
                  </a:lnTo>
                  <a:lnTo>
                    <a:pt x="0" y="1118579"/>
                  </a:lnTo>
                  <a:lnTo>
                    <a:pt x="751" y="1168222"/>
                  </a:lnTo>
                  <a:lnTo>
                    <a:pt x="767" y="1169277"/>
                  </a:lnTo>
                  <a:lnTo>
                    <a:pt x="3003" y="1218417"/>
                  </a:lnTo>
                  <a:lnTo>
                    <a:pt x="6743" y="1268171"/>
                  </a:lnTo>
                  <a:lnTo>
                    <a:pt x="12087" y="1318775"/>
                  </a:lnTo>
                  <a:lnTo>
                    <a:pt x="18781" y="1367648"/>
                  </a:lnTo>
                  <a:lnTo>
                    <a:pt x="26896" y="1415995"/>
                  </a:lnTo>
                  <a:lnTo>
                    <a:pt x="36404" y="1463788"/>
                  </a:lnTo>
                  <a:lnTo>
                    <a:pt x="47281" y="1510999"/>
                  </a:lnTo>
                  <a:lnTo>
                    <a:pt x="59503" y="1557599"/>
                  </a:lnTo>
                  <a:lnTo>
                    <a:pt x="73043" y="1603560"/>
                  </a:lnTo>
                  <a:lnTo>
                    <a:pt x="87878" y="1648854"/>
                  </a:lnTo>
                  <a:lnTo>
                    <a:pt x="103982" y="1693453"/>
                  </a:lnTo>
                  <a:lnTo>
                    <a:pt x="109097" y="1698748"/>
                  </a:lnTo>
                  <a:lnTo>
                    <a:pt x="106221" y="1691476"/>
                  </a:lnTo>
                  <a:lnTo>
                    <a:pt x="90145" y="1646954"/>
                  </a:lnTo>
                  <a:lnTo>
                    <a:pt x="75335" y="1601739"/>
                  </a:lnTo>
                  <a:lnTo>
                    <a:pt x="61817" y="1555859"/>
                  </a:lnTo>
                  <a:lnTo>
                    <a:pt x="49616" y="1509341"/>
                  </a:lnTo>
                  <a:lnTo>
                    <a:pt x="38757" y="1462213"/>
                  </a:lnTo>
                  <a:lnTo>
                    <a:pt x="29265" y="1414505"/>
                  </a:lnTo>
                  <a:lnTo>
                    <a:pt x="21164" y="1366242"/>
                  </a:lnTo>
                  <a:lnTo>
                    <a:pt x="14481" y="1317455"/>
                  </a:lnTo>
                  <a:lnTo>
                    <a:pt x="9239" y="1268171"/>
                  </a:lnTo>
                  <a:lnTo>
                    <a:pt x="5550" y="1219561"/>
                  </a:lnTo>
                  <a:lnTo>
                    <a:pt x="5464" y="1218417"/>
                  </a:lnTo>
                  <a:lnTo>
                    <a:pt x="3228" y="1169277"/>
                  </a:lnTo>
                  <a:lnTo>
                    <a:pt x="3180" y="1168222"/>
                  </a:lnTo>
                  <a:lnTo>
                    <a:pt x="2428" y="1118579"/>
                  </a:lnTo>
                  <a:lnTo>
                    <a:pt x="2414" y="1117615"/>
                  </a:lnTo>
                  <a:lnTo>
                    <a:pt x="3167" y="1067882"/>
                  </a:lnTo>
                  <a:lnTo>
                    <a:pt x="3180" y="1067008"/>
                  </a:lnTo>
                  <a:lnTo>
                    <a:pt x="5428" y="1017599"/>
                  </a:lnTo>
                  <a:lnTo>
                    <a:pt x="9186" y="967759"/>
                  </a:lnTo>
                  <a:lnTo>
                    <a:pt x="14416" y="918389"/>
                  </a:lnTo>
                  <a:lnTo>
                    <a:pt x="21094" y="869517"/>
                  </a:lnTo>
                  <a:lnTo>
                    <a:pt x="21164" y="869001"/>
                  </a:lnTo>
                  <a:lnTo>
                    <a:pt x="29193" y="821173"/>
                  </a:lnTo>
                  <a:lnTo>
                    <a:pt x="29265" y="820744"/>
                  </a:lnTo>
                  <a:lnTo>
                    <a:pt x="38689" y="773382"/>
                  </a:lnTo>
                  <a:lnTo>
                    <a:pt x="49557" y="726175"/>
                  </a:lnTo>
                  <a:lnTo>
                    <a:pt x="61772" y="679578"/>
                  </a:lnTo>
                  <a:lnTo>
                    <a:pt x="75310" y="633621"/>
                  </a:lnTo>
                  <a:lnTo>
                    <a:pt x="86780" y="598598"/>
                  </a:lnTo>
                  <a:lnTo>
                    <a:pt x="86132" y="593662"/>
                  </a:lnTo>
                  <a:close/>
                </a:path>
                <a:path w="563245" h="1699260">
                  <a:moveTo>
                    <a:pt x="562744" y="0"/>
                  </a:moveTo>
                  <a:lnTo>
                    <a:pt x="432471" y="25399"/>
                  </a:lnTo>
                  <a:lnTo>
                    <a:pt x="417443" y="50799"/>
                  </a:lnTo>
                  <a:lnTo>
                    <a:pt x="387117" y="76199"/>
                  </a:lnTo>
                  <a:lnTo>
                    <a:pt x="357734" y="114299"/>
                  </a:lnTo>
                  <a:lnTo>
                    <a:pt x="329321" y="152399"/>
                  </a:lnTo>
                  <a:lnTo>
                    <a:pt x="301901" y="190499"/>
                  </a:lnTo>
                  <a:lnTo>
                    <a:pt x="275501" y="215899"/>
                  </a:lnTo>
                  <a:lnTo>
                    <a:pt x="250144" y="253999"/>
                  </a:lnTo>
                  <a:lnTo>
                    <a:pt x="225857" y="304799"/>
                  </a:lnTo>
                  <a:lnTo>
                    <a:pt x="213420" y="317499"/>
                  </a:lnTo>
                  <a:lnTo>
                    <a:pt x="219220" y="317499"/>
                  </a:lnTo>
                  <a:lnTo>
                    <a:pt x="227886" y="304799"/>
                  </a:lnTo>
                  <a:lnTo>
                    <a:pt x="252131" y="266699"/>
                  </a:lnTo>
                  <a:lnTo>
                    <a:pt x="277443" y="228599"/>
                  </a:lnTo>
                  <a:lnTo>
                    <a:pt x="303798" y="190499"/>
                  </a:lnTo>
                  <a:lnTo>
                    <a:pt x="331169" y="152399"/>
                  </a:lnTo>
                  <a:lnTo>
                    <a:pt x="359533" y="114299"/>
                  </a:lnTo>
                  <a:lnTo>
                    <a:pt x="388863" y="76199"/>
                  </a:lnTo>
                  <a:lnTo>
                    <a:pt x="419136" y="50799"/>
                  </a:lnTo>
                  <a:lnTo>
                    <a:pt x="436210" y="25399"/>
                  </a:lnTo>
                  <a:lnTo>
                    <a:pt x="562744" y="0"/>
                  </a:lnTo>
                  <a:close/>
                </a:path>
              </a:pathLst>
            </a:custGeom>
            <a:solidFill>
              <a:srgbClr val="A9A9A7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71" name="object 671"/>
            <p:cNvSpPr/>
            <p:nvPr/>
          </p:nvSpPr>
          <p:spPr>
            <a:xfrm>
              <a:off x="3765528" y="3275618"/>
              <a:ext cx="436245" cy="1675130"/>
            </a:xfrm>
            <a:custGeom>
              <a:avLst/>
              <a:gdLst/>
              <a:ahLst/>
              <a:cxnLst/>
              <a:rect l="l" t="t" r="r" b="b"/>
              <a:pathLst>
                <a:path w="436245" h="1675129">
                  <a:moveTo>
                    <a:pt x="109097" y="1675134"/>
                  </a:moveTo>
                  <a:lnTo>
                    <a:pt x="90145" y="1623340"/>
                  </a:lnTo>
                  <a:lnTo>
                    <a:pt x="75335" y="1578125"/>
                  </a:lnTo>
                  <a:lnTo>
                    <a:pt x="61817" y="1532244"/>
                  </a:lnTo>
                  <a:lnTo>
                    <a:pt x="49616" y="1485726"/>
                  </a:lnTo>
                  <a:lnTo>
                    <a:pt x="38757" y="1438599"/>
                  </a:lnTo>
                  <a:lnTo>
                    <a:pt x="29265" y="1390890"/>
                  </a:lnTo>
                  <a:lnTo>
                    <a:pt x="21164" y="1342628"/>
                  </a:lnTo>
                  <a:lnTo>
                    <a:pt x="14481" y="1293841"/>
                  </a:lnTo>
                  <a:lnTo>
                    <a:pt x="9239" y="1244556"/>
                  </a:lnTo>
                  <a:lnTo>
                    <a:pt x="5464" y="1194802"/>
                  </a:lnTo>
                  <a:lnTo>
                    <a:pt x="3180" y="1144608"/>
                  </a:lnTo>
                  <a:lnTo>
                    <a:pt x="2414" y="1094000"/>
                  </a:lnTo>
                  <a:lnTo>
                    <a:pt x="3180" y="1043394"/>
                  </a:lnTo>
                  <a:lnTo>
                    <a:pt x="5464" y="993201"/>
                  </a:lnTo>
                  <a:lnTo>
                    <a:pt x="9239" y="943451"/>
                  </a:lnTo>
                  <a:lnTo>
                    <a:pt x="14481" y="894170"/>
                  </a:lnTo>
                  <a:lnTo>
                    <a:pt x="21164" y="845387"/>
                  </a:lnTo>
                  <a:lnTo>
                    <a:pt x="29265" y="797130"/>
                  </a:lnTo>
                  <a:lnTo>
                    <a:pt x="38757" y="749426"/>
                  </a:lnTo>
                  <a:lnTo>
                    <a:pt x="49616" y="702305"/>
                  </a:lnTo>
                  <a:lnTo>
                    <a:pt x="61817" y="655794"/>
                  </a:lnTo>
                  <a:lnTo>
                    <a:pt x="75335" y="609920"/>
                  </a:lnTo>
                  <a:lnTo>
                    <a:pt x="86780" y="574983"/>
                  </a:lnTo>
                </a:path>
                <a:path w="436245" h="1675129">
                  <a:moveTo>
                    <a:pt x="219220" y="284146"/>
                  </a:moveTo>
                  <a:lnTo>
                    <a:pt x="252131" y="230394"/>
                  </a:lnTo>
                  <a:lnTo>
                    <a:pt x="277443" y="192442"/>
                  </a:lnTo>
                  <a:lnTo>
                    <a:pt x="303798" y="155437"/>
                  </a:lnTo>
                  <a:lnTo>
                    <a:pt x="331169" y="119405"/>
                  </a:lnTo>
                  <a:lnTo>
                    <a:pt x="359533" y="84376"/>
                  </a:lnTo>
                  <a:lnTo>
                    <a:pt x="388863" y="50378"/>
                  </a:lnTo>
                  <a:lnTo>
                    <a:pt x="419136" y="17437"/>
                  </a:lnTo>
                  <a:lnTo>
                    <a:pt x="436210" y="0"/>
                  </a:lnTo>
                </a:path>
                <a:path w="436245" h="1675129">
                  <a:moveTo>
                    <a:pt x="432471" y="1073"/>
                  </a:moveTo>
                  <a:lnTo>
                    <a:pt x="387117" y="49424"/>
                  </a:lnTo>
                  <a:lnTo>
                    <a:pt x="357734" y="83486"/>
                  </a:lnTo>
                  <a:lnTo>
                    <a:pt x="329321" y="118581"/>
                  </a:lnTo>
                  <a:lnTo>
                    <a:pt x="301901" y="154680"/>
                  </a:lnTo>
                  <a:lnTo>
                    <a:pt x="275501" y="191755"/>
                  </a:lnTo>
                  <a:lnTo>
                    <a:pt x="250144" y="229777"/>
                  </a:lnTo>
                  <a:lnTo>
                    <a:pt x="225857" y="268720"/>
                  </a:lnTo>
                  <a:lnTo>
                    <a:pt x="213420" y="290080"/>
                  </a:lnTo>
                </a:path>
                <a:path w="436245" h="1675129">
                  <a:moveTo>
                    <a:pt x="86132" y="570047"/>
                  </a:moveTo>
                  <a:lnTo>
                    <a:pt x="73043" y="610006"/>
                  </a:lnTo>
                  <a:lnTo>
                    <a:pt x="59503" y="655964"/>
                  </a:lnTo>
                  <a:lnTo>
                    <a:pt x="47281" y="702560"/>
                  </a:lnTo>
                  <a:lnTo>
                    <a:pt x="36404" y="749768"/>
                  </a:lnTo>
                  <a:lnTo>
                    <a:pt x="26896" y="797558"/>
                  </a:lnTo>
                  <a:lnTo>
                    <a:pt x="18781" y="845903"/>
                  </a:lnTo>
                  <a:lnTo>
                    <a:pt x="12087" y="894774"/>
                  </a:lnTo>
                  <a:lnTo>
                    <a:pt x="6836" y="944145"/>
                  </a:lnTo>
                  <a:lnTo>
                    <a:pt x="3055" y="993985"/>
                  </a:lnTo>
                  <a:lnTo>
                    <a:pt x="767" y="1044268"/>
                  </a:lnTo>
                  <a:lnTo>
                    <a:pt x="0" y="1094965"/>
                  </a:lnTo>
                  <a:lnTo>
                    <a:pt x="767" y="1145663"/>
                  </a:lnTo>
                  <a:lnTo>
                    <a:pt x="3055" y="1195947"/>
                  </a:lnTo>
                  <a:lnTo>
                    <a:pt x="6836" y="1245788"/>
                  </a:lnTo>
                  <a:lnTo>
                    <a:pt x="12087" y="1295160"/>
                  </a:lnTo>
                  <a:lnTo>
                    <a:pt x="18781" y="1344034"/>
                  </a:lnTo>
                  <a:lnTo>
                    <a:pt x="26896" y="1392381"/>
                  </a:lnTo>
                  <a:lnTo>
                    <a:pt x="36404" y="1440174"/>
                  </a:lnTo>
                  <a:lnTo>
                    <a:pt x="47281" y="1487384"/>
                  </a:lnTo>
                  <a:lnTo>
                    <a:pt x="59503" y="1533984"/>
                  </a:lnTo>
                  <a:lnTo>
                    <a:pt x="73043" y="1579945"/>
                  </a:lnTo>
                  <a:lnTo>
                    <a:pt x="87878" y="1625239"/>
                  </a:lnTo>
                  <a:lnTo>
                    <a:pt x="103982" y="1669839"/>
                  </a:lnTo>
                  <a:lnTo>
                    <a:pt x="104205" y="1670404"/>
                  </a:lnTo>
                </a:path>
              </a:pathLst>
            </a:custGeom>
            <a:ln w="3175">
              <a:solidFill>
                <a:srgbClr val="A9A9A7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72" name="object 672"/>
            <p:cNvSpPr/>
            <p:nvPr/>
          </p:nvSpPr>
          <p:spPr>
            <a:xfrm>
              <a:off x="3763112" y="3252003"/>
              <a:ext cx="565785" cy="1694180"/>
            </a:xfrm>
            <a:custGeom>
              <a:avLst/>
              <a:gdLst/>
              <a:ahLst/>
              <a:cxnLst/>
              <a:rect l="l" t="t" r="r" b="b"/>
              <a:pathLst>
                <a:path w="565785" h="1694179">
                  <a:moveTo>
                    <a:pt x="87906" y="588768"/>
                  </a:moveTo>
                  <a:lnTo>
                    <a:pt x="73181" y="633718"/>
                  </a:lnTo>
                  <a:lnTo>
                    <a:pt x="59668" y="679578"/>
                  </a:lnTo>
                  <a:lnTo>
                    <a:pt x="47440" y="726175"/>
                  </a:lnTo>
                  <a:lnTo>
                    <a:pt x="36553" y="773382"/>
                  </a:lnTo>
                  <a:lnTo>
                    <a:pt x="27033" y="821173"/>
                  </a:lnTo>
                  <a:lnTo>
                    <a:pt x="18905" y="869517"/>
                  </a:lnTo>
                  <a:lnTo>
                    <a:pt x="18817" y="870040"/>
                  </a:lnTo>
                  <a:lnTo>
                    <a:pt x="12193" y="918389"/>
                  </a:lnTo>
                  <a:lnTo>
                    <a:pt x="12110" y="918998"/>
                  </a:lnTo>
                  <a:lnTo>
                    <a:pt x="6923" y="967759"/>
                  </a:lnTo>
                  <a:lnTo>
                    <a:pt x="6849" y="968457"/>
                  </a:lnTo>
                  <a:lnTo>
                    <a:pt x="3242" y="1015999"/>
                  </a:lnTo>
                  <a:lnTo>
                    <a:pt x="3120" y="1017599"/>
                  </a:lnTo>
                  <a:lnTo>
                    <a:pt x="3060" y="1018386"/>
                  </a:lnTo>
                  <a:lnTo>
                    <a:pt x="809" y="1067882"/>
                  </a:lnTo>
                  <a:lnTo>
                    <a:pt x="769" y="1068758"/>
                  </a:lnTo>
                  <a:lnTo>
                    <a:pt x="29" y="1117599"/>
                  </a:lnTo>
                  <a:lnTo>
                    <a:pt x="0" y="1119544"/>
                  </a:lnTo>
                  <a:lnTo>
                    <a:pt x="740" y="1168399"/>
                  </a:lnTo>
                  <a:lnTo>
                    <a:pt x="769" y="1170332"/>
                  </a:lnTo>
                  <a:lnTo>
                    <a:pt x="3008" y="1219561"/>
                  </a:lnTo>
                  <a:lnTo>
                    <a:pt x="6755" y="1269403"/>
                  </a:lnTo>
                  <a:lnTo>
                    <a:pt x="12110" y="1320097"/>
                  </a:lnTo>
                  <a:lnTo>
                    <a:pt x="18817" y="1369059"/>
                  </a:lnTo>
                  <a:lnTo>
                    <a:pt x="26947" y="1417493"/>
                  </a:lnTo>
                  <a:lnTo>
                    <a:pt x="36473" y="1465372"/>
                  </a:lnTo>
                  <a:lnTo>
                    <a:pt x="47371" y="1512668"/>
                  </a:lnTo>
                  <a:lnTo>
                    <a:pt x="59615" y="1559352"/>
                  </a:lnTo>
                  <a:lnTo>
                    <a:pt x="73181" y="1605397"/>
                  </a:lnTo>
                  <a:lnTo>
                    <a:pt x="88044" y="1650773"/>
                  </a:lnTo>
                  <a:lnTo>
                    <a:pt x="102071" y="1689617"/>
                  </a:lnTo>
                  <a:lnTo>
                    <a:pt x="106622" y="1694018"/>
                  </a:lnTo>
                  <a:lnTo>
                    <a:pt x="106398" y="1693453"/>
                  </a:lnTo>
                  <a:lnTo>
                    <a:pt x="90294" y="1648854"/>
                  </a:lnTo>
                  <a:lnTo>
                    <a:pt x="75459" y="1603560"/>
                  </a:lnTo>
                  <a:lnTo>
                    <a:pt x="61919" y="1557599"/>
                  </a:lnTo>
                  <a:lnTo>
                    <a:pt x="49697" y="1510999"/>
                  </a:lnTo>
                  <a:lnTo>
                    <a:pt x="38820" y="1463788"/>
                  </a:lnTo>
                  <a:lnTo>
                    <a:pt x="29312" y="1415995"/>
                  </a:lnTo>
                  <a:lnTo>
                    <a:pt x="21198" y="1367648"/>
                  </a:lnTo>
                  <a:lnTo>
                    <a:pt x="14503" y="1318775"/>
                  </a:lnTo>
                  <a:lnTo>
                    <a:pt x="9252" y="1269403"/>
                  </a:lnTo>
                  <a:lnTo>
                    <a:pt x="5558" y="1220706"/>
                  </a:lnTo>
                  <a:lnTo>
                    <a:pt x="5471" y="1219561"/>
                  </a:lnTo>
                  <a:lnTo>
                    <a:pt x="3232" y="1170332"/>
                  </a:lnTo>
                  <a:lnTo>
                    <a:pt x="3170" y="1168399"/>
                  </a:lnTo>
                  <a:lnTo>
                    <a:pt x="2430" y="1119544"/>
                  </a:lnTo>
                  <a:lnTo>
                    <a:pt x="2431" y="1117599"/>
                  </a:lnTo>
                  <a:lnTo>
                    <a:pt x="3170" y="1068758"/>
                  </a:lnTo>
                  <a:lnTo>
                    <a:pt x="3184" y="1067882"/>
                  </a:lnTo>
                  <a:lnTo>
                    <a:pt x="5435" y="1018386"/>
                  </a:lnTo>
                  <a:lnTo>
                    <a:pt x="5471" y="1017599"/>
                  </a:lnTo>
                  <a:lnTo>
                    <a:pt x="9199" y="968457"/>
                  </a:lnTo>
                  <a:lnTo>
                    <a:pt x="9252" y="967759"/>
                  </a:lnTo>
                  <a:lnTo>
                    <a:pt x="14438" y="918998"/>
                  </a:lnTo>
                  <a:lnTo>
                    <a:pt x="21126" y="870040"/>
                  </a:lnTo>
                  <a:lnTo>
                    <a:pt x="29239" y="821608"/>
                  </a:lnTo>
                  <a:lnTo>
                    <a:pt x="38750" y="773732"/>
                  </a:lnTo>
                  <a:lnTo>
                    <a:pt x="49636" y="726439"/>
                  </a:lnTo>
                  <a:lnTo>
                    <a:pt x="61872" y="679759"/>
                  </a:lnTo>
                  <a:lnTo>
                    <a:pt x="75431" y="633718"/>
                  </a:lnTo>
                  <a:lnTo>
                    <a:pt x="88548" y="593662"/>
                  </a:lnTo>
                  <a:lnTo>
                    <a:pt x="87906" y="588768"/>
                  </a:lnTo>
                  <a:close/>
                </a:path>
                <a:path w="565785" h="1694179">
                  <a:moveTo>
                    <a:pt x="422492" y="46350"/>
                  </a:moveTo>
                  <a:lnTo>
                    <a:pt x="418225" y="50799"/>
                  </a:lnTo>
                  <a:lnTo>
                    <a:pt x="387842" y="76199"/>
                  </a:lnTo>
                  <a:lnTo>
                    <a:pt x="358405" y="114299"/>
                  </a:lnTo>
                  <a:lnTo>
                    <a:pt x="329939" y="152399"/>
                  </a:lnTo>
                  <a:lnTo>
                    <a:pt x="302468" y="177799"/>
                  </a:lnTo>
                  <a:lnTo>
                    <a:pt x="276018" y="215899"/>
                  </a:lnTo>
                  <a:lnTo>
                    <a:pt x="250614" y="253999"/>
                  </a:lnTo>
                  <a:lnTo>
                    <a:pt x="226282" y="292099"/>
                  </a:lnTo>
                  <a:lnTo>
                    <a:pt x="210150" y="330199"/>
                  </a:lnTo>
                  <a:lnTo>
                    <a:pt x="224531" y="317499"/>
                  </a:lnTo>
                  <a:lnTo>
                    <a:pt x="215836" y="317499"/>
                  </a:lnTo>
                  <a:lnTo>
                    <a:pt x="228273" y="304799"/>
                  </a:lnTo>
                  <a:lnTo>
                    <a:pt x="252560" y="253999"/>
                  </a:lnTo>
                  <a:lnTo>
                    <a:pt x="277917" y="215899"/>
                  </a:lnTo>
                  <a:lnTo>
                    <a:pt x="304317" y="190499"/>
                  </a:lnTo>
                  <a:lnTo>
                    <a:pt x="331737" y="152399"/>
                  </a:lnTo>
                  <a:lnTo>
                    <a:pt x="360151" y="114299"/>
                  </a:lnTo>
                  <a:lnTo>
                    <a:pt x="389533" y="76199"/>
                  </a:lnTo>
                  <a:lnTo>
                    <a:pt x="419860" y="50799"/>
                  </a:lnTo>
                  <a:lnTo>
                    <a:pt x="422492" y="46350"/>
                  </a:lnTo>
                  <a:close/>
                </a:path>
                <a:path w="565785" h="1694179">
                  <a:moveTo>
                    <a:pt x="565160" y="0"/>
                  </a:moveTo>
                  <a:lnTo>
                    <a:pt x="434887" y="25399"/>
                  </a:lnTo>
                  <a:lnTo>
                    <a:pt x="422492" y="46350"/>
                  </a:lnTo>
                  <a:lnTo>
                    <a:pt x="430405" y="38099"/>
                  </a:lnTo>
                  <a:lnTo>
                    <a:pt x="432405" y="38099"/>
                  </a:lnTo>
                  <a:lnTo>
                    <a:pt x="565160" y="0"/>
                  </a:lnTo>
                  <a:close/>
                </a:path>
              </a:pathLst>
            </a:custGeom>
            <a:solidFill>
              <a:srgbClr val="A9A9A7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73" name="object 673"/>
            <p:cNvSpPr/>
            <p:nvPr/>
          </p:nvSpPr>
          <p:spPr>
            <a:xfrm>
              <a:off x="3763112" y="3276691"/>
              <a:ext cx="434975" cy="1669414"/>
            </a:xfrm>
            <a:custGeom>
              <a:avLst/>
              <a:gdLst/>
              <a:ahLst/>
              <a:cxnLst/>
              <a:rect l="l" t="t" r="r" b="b"/>
              <a:pathLst>
                <a:path w="434975" h="1669414">
                  <a:moveTo>
                    <a:pt x="106622" y="1669331"/>
                  </a:moveTo>
                  <a:lnTo>
                    <a:pt x="90294" y="1624166"/>
                  </a:lnTo>
                  <a:lnTo>
                    <a:pt x="75459" y="1578872"/>
                  </a:lnTo>
                  <a:lnTo>
                    <a:pt x="61919" y="1532911"/>
                  </a:lnTo>
                  <a:lnTo>
                    <a:pt x="49697" y="1486311"/>
                  </a:lnTo>
                  <a:lnTo>
                    <a:pt x="38820" y="1439101"/>
                  </a:lnTo>
                  <a:lnTo>
                    <a:pt x="29312" y="1391308"/>
                  </a:lnTo>
                  <a:lnTo>
                    <a:pt x="21198" y="1342960"/>
                  </a:lnTo>
                  <a:lnTo>
                    <a:pt x="14503" y="1294087"/>
                  </a:lnTo>
                  <a:lnTo>
                    <a:pt x="9252" y="1244715"/>
                  </a:lnTo>
                  <a:lnTo>
                    <a:pt x="5471" y="1194873"/>
                  </a:lnTo>
                  <a:lnTo>
                    <a:pt x="3184" y="1144589"/>
                  </a:lnTo>
                  <a:lnTo>
                    <a:pt x="2416" y="1093892"/>
                  </a:lnTo>
                  <a:lnTo>
                    <a:pt x="3184" y="1043195"/>
                  </a:lnTo>
                  <a:lnTo>
                    <a:pt x="5471" y="992912"/>
                  </a:lnTo>
                  <a:lnTo>
                    <a:pt x="9252" y="943071"/>
                  </a:lnTo>
                  <a:lnTo>
                    <a:pt x="14503" y="893701"/>
                  </a:lnTo>
                  <a:lnTo>
                    <a:pt x="21198" y="844830"/>
                  </a:lnTo>
                  <a:lnTo>
                    <a:pt x="29312" y="796485"/>
                  </a:lnTo>
                  <a:lnTo>
                    <a:pt x="38820" y="748695"/>
                  </a:lnTo>
                  <a:lnTo>
                    <a:pt x="49697" y="701487"/>
                  </a:lnTo>
                  <a:lnTo>
                    <a:pt x="61919" y="654891"/>
                  </a:lnTo>
                  <a:lnTo>
                    <a:pt x="75459" y="608933"/>
                  </a:lnTo>
                  <a:lnTo>
                    <a:pt x="88548" y="568974"/>
                  </a:lnTo>
                </a:path>
                <a:path w="434975" h="1669414">
                  <a:moveTo>
                    <a:pt x="215836" y="289007"/>
                  </a:moveTo>
                  <a:lnTo>
                    <a:pt x="252560" y="228704"/>
                  </a:lnTo>
                  <a:lnTo>
                    <a:pt x="277917" y="190681"/>
                  </a:lnTo>
                  <a:lnTo>
                    <a:pt x="304317" y="153606"/>
                  </a:lnTo>
                  <a:lnTo>
                    <a:pt x="331737" y="117507"/>
                  </a:lnTo>
                  <a:lnTo>
                    <a:pt x="360151" y="82413"/>
                  </a:lnTo>
                  <a:lnTo>
                    <a:pt x="389533" y="48350"/>
                  </a:lnTo>
                  <a:lnTo>
                    <a:pt x="419860" y="15348"/>
                  </a:lnTo>
                  <a:lnTo>
                    <a:pt x="434887" y="0"/>
                  </a:lnTo>
                </a:path>
                <a:path w="434975" h="1669414">
                  <a:moveTo>
                    <a:pt x="430404" y="1911"/>
                  </a:moveTo>
                  <a:lnTo>
                    <a:pt x="387842" y="47415"/>
                  </a:lnTo>
                  <a:lnTo>
                    <a:pt x="358405" y="81541"/>
                  </a:lnTo>
                  <a:lnTo>
                    <a:pt x="329939" y="116701"/>
                  </a:lnTo>
                  <a:lnTo>
                    <a:pt x="302468" y="152867"/>
                  </a:lnTo>
                  <a:lnTo>
                    <a:pt x="276018" y="190011"/>
                  </a:lnTo>
                  <a:lnTo>
                    <a:pt x="250614" y="228104"/>
                  </a:lnTo>
                  <a:lnTo>
                    <a:pt x="226282" y="267119"/>
                  </a:lnTo>
                  <a:lnTo>
                    <a:pt x="210150" y="294825"/>
                  </a:lnTo>
                </a:path>
                <a:path w="434975" h="1669414">
                  <a:moveTo>
                    <a:pt x="87906" y="564081"/>
                  </a:moveTo>
                  <a:lnTo>
                    <a:pt x="73181" y="609030"/>
                  </a:lnTo>
                  <a:lnTo>
                    <a:pt x="59615" y="655071"/>
                  </a:lnTo>
                  <a:lnTo>
                    <a:pt x="47371" y="701752"/>
                  </a:lnTo>
                  <a:lnTo>
                    <a:pt x="36473" y="749044"/>
                  </a:lnTo>
                  <a:lnTo>
                    <a:pt x="26947" y="796920"/>
                  </a:lnTo>
                  <a:lnTo>
                    <a:pt x="18817" y="845352"/>
                  </a:lnTo>
                  <a:lnTo>
                    <a:pt x="12110" y="894311"/>
                  </a:lnTo>
                  <a:lnTo>
                    <a:pt x="6849" y="943769"/>
                  </a:lnTo>
                  <a:lnTo>
                    <a:pt x="3060" y="993698"/>
                  </a:lnTo>
                  <a:lnTo>
                    <a:pt x="769" y="1044070"/>
                  </a:lnTo>
                  <a:lnTo>
                    <a:pt x="0" y="1094857"/>
                  </a:lnTo>
                  <a:lnTo>
                    <a:pt x="769" y="1145645"/>
                  </a:lnTo>
                  <a:lnTo>
                    <a:pt x="3060" y="1196018"/>
                  </a:lnTo>
                  <a:lnTo>
                    <a:pt x="6849" y="1245949"/>
                  </a:lnTo>
                  <a:lnTo>
                    <a:pt x="12110" y="1295409"/>
                  </a:lnTo>
                  <a:lnTo>
                    <a:pt x="18817" y="1344371"/>
                  </a:lnTo>
                  <a:lnTo>
                    <a:pt x="26947" y="1392805"/>
                  </a:lnTo>
                  <a:lnTo>
                    <a:pt x="36473" y="1440684"/>
                  </a:lnTo>
                  <a:lnTo>
                    <a:pt x="47371" y="1487980"/>
                  </a:lnTo>
                  <a:lnTo>
                    <a:pt x="59615" y="1534664"/>
                  </a:lnTo>
                  <a:lnTo>
                    <a:pt x="73181" y="1580709"/>
                  </a:lnTo>
                  <a:lnTo>
                    <a:pt x="88044" y="1626086"/>
                  </a:lnTo>
                  <a:lnTo>
                    <a:pt x="102071" y="1664930"/>
                  </a:lnTo>
                </a:path>
              </a:pathLst>
            </a:custGeom>
            <a:ln w="3175">
              <a:solidFill>
                <a:srgbClr val="A9A9A7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74" name="object 674"/>
            <p:cNvSpPr/>
            <p:nvPr/>
          </p:nvSpPr>
          <p:spPr>
            <a:xfrm>
              <a:off x="3760698" y="3290103"/>
              <a:ext cx="433070" cy="1651635"/>
            </a:xfrm>
            <a:custGeom>
              <a:avLst/>
              <a:gdLst/>
              <a:ahLst/>
              <a:cxnLst/>
              <a:rect l="l" t="t" r="r" b="b"/>
              <a:pathLst>
                <a:path w="433070" h="1651635">
                  <a:moveTo>
                    <a:pt x="89719" y="546093"/>
                  </a:moveTo>
                  <a:lnTo>
                    <a:pt x="73319" y="595723"/>
                  </a:lnTo>
                  <a:lnTo>
                    <a:pt x="59782" y="641659"/>
                  </a:lnTo>
                  <a:lnTo>
                    <a:pt x="47530" y="688339"/>
                  </a:lnTo>
                  <a:lnTo>
                    <a:pt x="36623" y="735632"/>
                  </a:lnTo>
                  <a:lnTo>
                    <a:pt x="27084" y="783508"/>
                  </a:lnTo>
                  <a:lnTo>
                    <a:pt x="18940" y="831940"/>
                  </a:lnTo>
                  <a:lnTo>
                    <a:pt x="18853" y="832461"/>
                  </a:lnTo>
                  <a:lnTo>
                    <a:pt x="12216" y="880898"/>
                  </a:lnTo>
                  <a:lnTo>
                    <a:pt x="12133" y="881506"/>
                  </a:lnTo>
                  <a:lnTo>
                    <a:pt x="6936" y="930357"/>
                  </a:lnTo>
                  <a:lnTo>
                    <a:pt x="6862" y="931052"/>
                  </a:lnTo>
                  <a:lnTo>
                    <a:pt x="3126" y="980286"/>
                  </a:lnTo>
                  <a:lnTo>
                    <a:pt x="3066" y="981070"/>
                  </a:lnTo>
                  <a:lnTo>
                    <a:pt x="810" y="1030658"/>
                  </a:lnTo>
                  <a:lnTo>
                    <a:pt x="770" y="1031532"/>
                  </a:lnTo>
                  <a:lnTo>
                    <a:pt x="44" y="1079499"/>
                  </a:lnTo>
                  <a:lnTo>
                    <a:pt x="0" y="1082409"/>
                  </a:lnTo>
                  <a:lnTo>
                    <a:pt x="725" y="1130299"/>
                  </a:lnTo>
                  <a:lnTo>
                    <a:pt x="770" y="1133287"/>
                  </a:lnTo>
                  <a:lnTo>
                    <a:pt x="3014" y="1182606"/>
                  </a:lnTo>
                  <a:lnTo>
                    <a:pt x="3066" y="1183750"/>
                  </a:lnTo>
                  <a:lnTo>
                    <a:pt x="6768" y="1232537"/>
                  </a:lnTo>
                  <a:lnTo>
                    <a:pt x="12133" y="1283317"/>
                  </a:lnTo>
                  <a:lnTo>
                    <a:pt x="18853" y="1332364"/>
                  </a:lnTo>
                  <a:lnTo>
                    <a:pt x="26997" y="1380884"/>
                  </a:lnTo>
                  <a:lnTo>
                    <a:pt x="36542" y="1428847"/>
                  </a:lnTo>
                  <a:lnTo>
                    <a:pt x="47460" y="1476226"/>
                  </a:lnTo>
                  <a:lnTo>
                    <a:pt x="59728" y="1522992"/>
                  </a:lnTo>
                  <a:lnTo>
                    <a:pt x="73319" y="1569117"/>
                  </a:lnTo>
                  <a:lnTo>
                    <a:pt x="88210" y="1614573"/>
                  </a:lnTo>
                  <a:lnTo>
                    <a:pt x="103949" y="1650999"/>
                  </a:lnTo>
                  <a:lnTo>
                    <a:pt x="104485" y="1651517"/>
                  </a:lnTo>
                  <a:lnTo>
                    <a:pt x="90458" y="1612673"/>
                  </a:lnTo>
                  <a:lnTo>
                    <a:pt x="75596" y="1567297"/>
                  </a:lnTo>
                  <a:lnTo>
                    <a:pt x="62029" y="1521252"/>
                  </a:lnTo>
                  <a:lnTo>
                    <a:pt x="49785" y="1474568"/>
                  </a:lnTo>
                  <a:lnTo>
                    <a:pt x="38887" y="1427272"/>
                  </a:lnTo>
                  <a:lnTo>
                    <a:pt x="29361" y="1379393"/>
                  </a:lnTo>
                  <a:lnTo>
                    <a:pt x="21231" y="1330959"/>
                  </a:lnTo>
                  <a:lnTo>
                    <a:pt x="14524" y="1281997"/>
                  </a:lnTo>
                  <a:lnTo>
                    <a:pt x="9263" y="1232537"/>
                  </a:lnTo>
                  <a:lnTo>
                    <a:pt x="5561" y="1183750"/>
                  </a:lnTo>
                  <a:lnTo>
                    <a:pt x="3231" y="1133287"/>
                  </a:lnTo>
                  <a:lnTo>
                    <a:pt x="2428" y="1082409"/>
                  </a:lnTo>
                  <a:lnTo>
                    <a:pt x="2443" y="1079499"/>
                  </a:lnTo>
                  <a:lnTo>
                    <a:pt x="3170" y="1031532"/>
                  </a:lnTo>
                  <a:lnTo>
                    <a:pt x="3183" y="1030658"/>
                  </a:lnTo>
                  <a:lnTo>
                    <a:pt x="5439" y="981070"/>
                  </a:lnTo>
                  <a:lnTo>
                    <a:pt x="5475" y="980286"/>
                  </a:lnTo>
                  <a:lnTo>
                    <a:pt x="9210" y="931052"/>
                  </a:lnTo>
                  <a:lnTo>
                    <a:pt x="9263" y="930357"/>
                  </a:lnTo>
                  <a:lnTo>
                    <a:pt x="14459" y="881506"/>
                  </a:lnTo>
                  <a:lnTo>
                    <a:pt x="14524" y="880898"/>
                  </a:lnTo>
                  <a:lnTo>
                    <a:pt x="21160" y="832461"/>
                  </a:lnTo>
                  <a:lnTo>
                    <a:pt x="21231" y="831940"/>
                  </a:lnTo>
                  <a:lnTo>
                    <a:pt x="29287" y="783944"/>
                  </a:lnTo>
                  <a:lnTo>
                    <a:pt x="29361" y="783508"/>
                  </a:lnTo>
                  <a:lnTo>
                    <a:pt x="38817" y="735983"/>
                  </a:lnTo>
                  <a:lnTo>
                    <a:pt x="49723" y="688607"/>
                  </a:lnTo>
                  <a:lnTo>
                    <a:pt x="61981" y="641845"/>
                  </a:lnTo>
                  <a:lnTo>
                    <a:pt x="75565" y="595723"/>
                  </a:lnTo>
                  <a:lnTo>
                    <a:pt x="90320" y="550668"/>
                  </a:lnTo>
                  <a:lnTo>
                    <a:pt x="89719" y="546093"/>
                  </a:lnTo>
                  <a:close/>
                </a:path>
                <a:path w="433070" h="1651635">
                  <a:moveTo>
                    <a:pt x="432819" y="0"/>
                  </a:moveTo>
                  <a:lnTo>
                    <a:pt x="426676" y="0"/>
                  </a:lnTo>
                  <a:lnTo>
                    <a:pt x="419005" y="12699"/>
                  </a:lnTo>
                  <a:lnTo>
                    <a:pt x="388566" y="38099"/>
                  </a:lnTo>
                  <a:lnTo>
                    <a:pt x="359075" y="76199"/>
                  </a:lnTo>
                  <a:lnTo>
                    <a:pt x="330556" y="114299"/>
                  </a:lnTo>
                  <a:lnTo>
                    <a:pt x="303034" y="139699"/>
                  </a:lnTo>
                  <a:lnTo>
                    <a:pt x="276535" y="177799"/>
                  </a:lnTo>
                  <a:lnTo>
                    <a:pt x="251084" y="215899"/>
                  </a:lnTo>
                  <a:lnTo>
                    <a:pt x="226706" y="253999"/>
                  </a:lnTo>
                  <a:lnTo>
                    <a:pt x="206930" y="292099"/>
                  </a:lnTo>
                  <a:lnTo>
                    <a:pt x="214633" y="287212"/>
                  </a:lnTo>
                  <a:lnTo>
                    <a:pt x="228696" y="253999"/>
                  </a:lnTo>
                  <a:lnTo>
                    <a:pt x="253029" y="215899"/>
                  </a:lnTo>
                  <a:lnTo>
                    <a:pt x="278432" y="177799"/>
                  </a:lnTo>
                  <a:lnTo>
                    <a:pt x="304882" y="139699"/>
                  </a:lnTo>
                  <a:lnTo>
                    <a:pt x="332353" y="114299"/>
                  </a:lnTo>
                  <a:lnTo>
                    <a:pt x="360819" y="76199"/>
                  </a:lnTo>
                  <a:lnTo>
                    <a:pt x="390256" y="38099"/>
                  </a:lnTo>
                  <a:lnTo>
                    <a:pt x="420639" y="12699"/>
                  </a:lnTo>
                  <a:lnTo>
                    <a:pt x="432819" y="0"/>
                  </a:lnTo>
                  <a:close/>
                </a:path>
                <a:path w="433070" h="1651635">
                  <a:moveTo>
                    <a:pt x="226945" y="279399"/>
                  </a:moveTo>
                  <a:lnTo>
                    <a:pt x="214633" y="287212"/>
                  </a:lnTo>
                  <a:lnTo>
                    <a:pt x="212564" y="292099"/>
                  </a:lnTo>
                  <a:lnTo>
                    <a:pt x="226945" y="279399"/>
                  </a:lnTo>
                  <a:close/>
                </a:path>
              </a:pathLst>
            </a:custGeom>
            <a:solidFill>
              <a:srgbClr val="A9A9A7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75" name="object 675"/>
            <p:cNvSpPr/>
            <p:nvPr/>
          </p:nvSpPr>
          <p:spPr>
            <a:xfrm>
              <a:off x="3760698" y="3278602"/>
              <a:ext cx="433070" cy="1663064"/>
            </a:xfrm>
            <a:custGeom>
              <a:avLst/>
              <a:gdLst/>
              <a:ahLst/>
              <a:cxnLst/>
              <a:rect l="l" t="t" r="r" b="b"/>
              <a:pathLst>
                <a:path w="433070" h="1663064">
                  <a:moveTo>
                    <a:pt x="104485" y="1663019"/>
                  </a:moveTo>
                  <a:lnTo>
                    <a:pt x="90458" y="1624175"/>
                  </a:lnTo>
                  <a:lnTo>
                    <a:pt x="75596" y="1578798"/>
                  </a:lnTo>
                  <a:lnTo>
                    <a:pt x="62029" y="1532753"/>
                  </a:lnTo>
                  <a:lnTo>
                    <a:pt x="49785" y="1486069"/>
                  </a:lnTo>
                  <a:lnTo>
                    <a:pt x="38887" y="1438773"/>
                  </a:lnTo>
                  <a:lnTo>
                    <a:pt x="29361" y="1390894"/>
                  </a:lnTo>
                  <a:lnTo>
                    <a:pt x="21231" y="1342460"/>
                  </a:lnTo>
                  <a:lnTo>
                    <a:pt x="14524" y="1293498"/>
                  </a:lnTo>
                  <a:lnTo>
                    <a:pt x="9263" y="1244038"/>
                  </a:lnTo>
                  <a:lnTo>
                    <a:pt x="5475" y="1194107"/>
                  </a:lnTo>
                  <a:lnTo>
                    <a:pt x="3183" y="1143733"/>
                  </a:lnTo>
                  <a:lnTo>
                    <a:pt x="2414" y="1092945"/>
                  </a:lnTo>
                  <a:lnTo>
                    <a:pt x="3183" y="1042159"/>
                  </a:lnTo>
                  <a:lnTo>
                    <a:pt x="5475" y="991787"/>
                  </a:lnTo>
                  <a:lnTo>
                    <a:pt x="9263" y="941858"/>
                  </a:lnTo>
                  <a:lnTo>
                    <a:pt x="14524" y="892400"/>
                  </a:lnTo>
                  <a:lnTo>
                    <a:pt x="21231" y="843441"/>
                  </a:lnTo>
                  <a:lnTo>
                    <a:pt x="29361" y="795009"/>
                  </a:lnTo>
                  <a:lnTo>
                    <a:pt x="38887" y="747133"/>
                  </a:lnTo>
                  <a:lnTo>
                    <a:pt x="49785" y="699840"/>
                  </a:lnTo>
                  <a:lnTo>
                    <a:pt x="62029" y="653160"/>
                  </a:lnTo>
                  <a:lnTo>
                    <a:pt x="75596" y="607119"/>
                  </a:lnTo>
                  <a:lnTo>
                    <a:pt x="90320" y="562170"/>
                  </a:lnTo>
                </a:path>
                <a:path w="433070" h="1663064">
                  <a:moveTo>
                    <a:pt x="212564" y="292914"/>
                  </a:moveTo>
                  <a:lnTo>
                    <a:pt x="253029" y="226193"/>
                  </a:lnTo>
                  <a:lnTo>
                    <a:pt x="278432" y="188100"/>
                  </a:lnTo>
                  <a:lnTo>
                    <a:pt x="304882" y="150956"/>
                  </a:lnTo>
                  <a:lnTo>
                    <a:pt x="332353" y="114790"/>
                  </a:lnTo>
                  <a:lnTo>
                    <a:pt x="360819" y="79630"/>
                  </a:lnTo>
                  <a:lnTo>
                    <a:pt x="390256" y="45504"/>
                  </a:lnTo>
                  <a:lnTo>
                    <a:pt x="420639" y="12440"/>
                  </a:lnTo>
                  <a:lnTo>
                    <a:pt x="432819" y="0"/>
                  </a:lnTo>
                </a:path>
                <a:path w="433070" h="1663064">
                  <a:moveTo>
                    <a:pt x="426676" y="3681"/>
                  </a:moveTo>
                  <a:lnTo>
                    <a:pt x="388566" y="44635"/>
                  </a:lnTo>
                  <a:lnTo>
                    <a:pt x="359075" y="78820"/>
                  </a:lnTo>
                  <a:lnTo>
                    <a:pt x="330556" y="114041"/>
                  </a:lnTo>
                  <a:lnTo>
                    <a:pt x="303034" y="150269"/>
                  </a:lnTo>
                  <a:lnTo>
                    <a:pt x="276535" y="187477"/>
                  </a:lnTo>
                  <a:lnTo>
                    <a:pt x="251084" y="225636"/>
                  </a:lnTo>
                  <a:lnTo>
                    <a:pt x="226706" y="264718"/>
                  </a:lnTo>
                  <a:lnTo>
                    <a:pt x="206930" y="298677"/>
                  </a:lnTo>
                </a:path>
                <a:path w="433070" h="1663064">
                  <a:moveTo>
                    <a:pt x="89719" y="557595"/>
                  </a:moveTo>
                  <a:lnTo>
                    <a:pt x="73319" y="607224"/>
                  </a:lnTo>
                  <a:lnTo>
                    <a:pt x="59728" y="653346"/>
                  </a:lnTo>
                  <a:lnTo>
                    <a:pt x="47460" y="700108"/>
                  </a:lnTo>
                  <a:lnTo>
                    <a:pt x="36542" y="747484"/>
                  </a:lnTo>
                  <a:lnTo>
                    <a:pt x="26997" y="795445"/>
                  </a:lnTo>
                  <a:lnTo>
                    <a:pt x="18853" y="843962"/>
                  </a:lnTo>
                  <a:lnTo>
                    <a:pt x="12133" y="893008"/>
                  </a:lnTo>
                  <a:lnTo>
                    <a:pt x="6862" y="942553"/>
                  </a:lnTo>
                  <a:lnTo>
                    <a:pt x="3066" y="992571"/>
                  </a:lnTo>
                  <a:lnTo>
                    <a:pt x="770" y="1043033"/>
                  </a:lnTo>
                  <a:lnTo>
                    <a:pt x="0" y="1093910"/>
                  </a:lnTo>
                  <a:lnTo>
                    <a:pt x="770" y="1144788"/>
                  </a:lnTo>
                  <a:lnTo>
                    <a:pt x="3066" y="1195251"/>
                  </a:lnTo>
                  <a:lnTo>
                    <a:pt x="6862" y="1245270"/>
                  </a:lnTo>
                  <a:lnTo>
                    <a:pt x="12133" y="1294818"/>
                  </a:lnTo>
                  <a:lnTo>
                    <a:pt x="18853" y="1343866"/>
                  </a:lnTo>
                  <a:lnTo>
                    <a:pt x="26997" y="1392385"/>
                  </a:lnTo>
                  <a:lnTo>
                    <a:pt x="36542" y="1440348"/>
                  </a:lnTo>
                  <a:lnTo>
                    <a:pt x="47460" y="1487727"/>
                  </a:lnTo>
                  <a:lnTo>
                    <a:pt x="59728" y="1534493"/>
                  </a:lnTo>
                  <a:lnTo>
                    <a:pt x="73319" y="1580618"/>
                  </a:lnTo>
                  <a:lnTo>
                    <a:pt x="88210" y="1626074"/>
                  </a:lnTo>
                  <a:lnTo>
                    <a:pt x="99643" y="1657730"/>
                  </a:lnTo>
                </a:path>
              </a:pathLst>
            </a:custGeom>
            <a:ln w="3175">
              <a:solidFill>
                <a:srgbClr val="A9A9A7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76" name="object 676"/>
            <p:cNvSpPr/>
            <p:nvPr/>
          </p:nvSpPr>
          <p:spPr>
            <a:xfrm>
              <a:off x="3758445" y="3290103"/>
              <a:ext cx="429259" cy="1646555"/>
            </a:xfrm>
            <a:custGeom>
              <a:avLst/>
              <a:gdLst/>
              <a:ahLst/>
              <a:cxnLst/>
              <a:rect l="l" t="t" r="r" b="b"/>
              <a:pathLst>
                <a:path w="429260" h="1646554">
                  <a:moveTo>
                    <a:pt x="91411" y="541819"/>
                  </a:moveTo>
                  <a:lnTo>
                    <a:pt x="73439" y="595817"/>
                  </a:lnTo>
                  <a:lnTo>
                    <a:pt x="59878" y="641845"/>
                  </a:lnTo>
                  <a:lnTo>
                    <a:pt x="47606" y="688607"/>
                  </a:lnTo>
                  <a:lnTo>
                    <a:pt x="36681" y="735983"/>
                  </a:lnTo>
                  <a:lnTo>
                    <a:pt x="27128" y="783944"/>
                  </a:lnTo>
                  <a:lnTo>
                    <a:pt x="18971" y="832461"/>
                  </a:lnTo>
                  <a:lnTo>
                    <a:pt x="18883" y="832982"/>
                  </a:lnTo>
                  <a:lnTo>
                    <a:pt x="12236" y="881506"/>
                  </a:lnTo>
                  <a:lnTo>
                    <a:pt x="12152" y="882115"/>
                  </a:lnTo>
                  <a:lnTo>
                    <a:pt x="6947" y="931052"/>
                  </a:lnTo>
                  <a:lnTo>
                    <a:pt x="6873" y="931750"/>
                  </a:lnTo>
                  <a:lnTo>
                    <a:pt x="3131" y="981070"/>
                  </a:lnTo>
                  <a:lnTo>
                    <a:pt x="3071" y="981856"/>
                  </a:lnTo>
                  <a:lnTo>
                    <a:pt x="811" y="1031532"/>
                  </a:lnTo>
                  <a:lnTo>
                    <a:pt x="772" y="1032407"/>
                  </a:lnTo>
                  <a:lnTo>
                    <a:pt x="58" y="1079499"/>
                  </a:lnTo>
                  <a:lnTo>
                    <a:pt x="0" y="1083374"/>
                  </a:lnTo>
                  <a:lnTo>
                    <a:pt x="710" y="1130299"/>
                  </a:lnTo>
                  <a:lnTo>
                    <a:pt x="772" y="1134342"/>
                  </a:lnTo>
                  <a:lnTo>
                    <a:pt x="3019" y="1183750"/>
                  </a:lnTo>
                  <a:lnTo>
                    <a:pt x="3071" y="1184895"/>
                  </a:lnTo>
                  <a:lnTo>
                    <a:pt x="6780" y="1233769"/>
                  </a:lnTo>
                  <a:lnTo>
                    <a:pt x="12152" y="1284640"/>
                  </a:lnTo>
                  <a:lnTo>
                    <a:pt x="18883" y="1333775"/>
                  </a:lnTo>
                  <a:lnTo>
                    <a:pt x="27041" y="1382382"/>
                  </a:lnTo>
                  <a:lnTo>
                    <a:pt x="36601" y="1430432"/>
                  </a:lnTo>
                  <a:lnTo>
                    <a:pt x="47538" y="1477897"/>
                  </a:lnTo>
                  <a:lnTo>
                    <a:pt x="59825" y="1524748"/>
                  </a:lnTo>
                  <a:lnTo>
                    <a:pt x="73439" y="1570957"/>
                  </a:lnTo>
                  <a:lnTo>
                    <a:pt x="88354" y="1616495"/>
                  </a:lnTo>
                  <a:lnTo>
                    <a:pt x="101896" y="1646229"/>
                  </a:lnTo>
                  <a:lnTo>
                    <a:pt x="90463" y="1614573"/>
                  </a:lnTo>
                  <a:lnTo>
                    <a:pt x="75573" y="1569117"/>
                  </a:lnTo>
                  <a:lnTo>
                    <a:pt x="61981" y="1522992"/>
                  </a:lnTo>
                  <a:lnTo>
                    <a:pt x="49713" y="1476226"/>
                  </a:lnTo>
                  <a:lnTo>
                    <a:pt x="38795" y="1428847"/>
                  </a:lnTo>
                  <a:lnTo>
                    <a:pt x="29251" y="1380884"/>
                  </a:lnTo>
                  <a:lnTo>
                    <a:pt x="21106" y="1332364"/>
                  </a:lnTo>
                  <a:lnTo>
                    <a:pt x="14386" y="1283317"/>
                  </a:lnTo>
                  <a:lnTo>
                    <a:pt x="9115" y="1233769"/>
                  </a:lnTo>
                  <a:lnTo>
                    <a:pt x="5406" y="1184895"/>
                  </a:lnTo>
                  <a:lnTo>
                    <a:pt x="5319" y="1183750"/>
                  </a:lnTo>
                  <a:lnTo>
                    <a:pt x="3072" y="1134342"/>
                  </a:lnTo>
                  <a:lnTo>
                    <a:pt x="2978" y="1130299"/>
                  </a:lnTo>
                  <a:lnTo>
                    <a:pt x="2267" y="1083374"/>
                  </a:lnTo>
                  <a:lnTo>
                    <a:pt x="2297" y="1079499"/>
                  </a:lnTo>
                  <a:lnTo>
                    <a:pt x="3010" y="1032407"/>
                  </a:lnTo>
                  <a:lnTo>
                    <a:pt x="3024" y="1031532"/>
                  </a:lnTo>
                  <a:lnTo>
                    <a:pt x="5284" y="981856"/>
                  </a:lnTo>
                  <a:lnTo>
                    <a:pt x="5319" y="981070"/>
                  </a:lnTo>
                  <a:lnTo>
                    <a:pt x="9062" y="931750"/>
                  </a:lnTo>
                  <a:lnTo>
                    <a:pt x="9115" y="931052"/>
                  </a:lnTo>
                  <a:lnTo>
                    <a:pt x="14321" y="882115"/>
                  </a:lnTo>
                  <a:lnTo>
                    <a:pt x="14386" y="881506"/>
                  </a:lnTo>
                  <a:lnTo>
                    <a:pt x="21034" y="832982"/>
                  </a:lnTo>
                  <a:lnTo>
                    <a:pt x="21106" y="832461"/>
                  </a:lnTo>
                  <a:lnTo>
                    <a:pt x="29178" y="784378"/>
                  </a:lnTo>
                  <a:lnTo>
                    <a:pt x="38725" y="736331"/>
                  </a:lnTo>
                  <a:lnTo>
                    <a:pt x="49653" y="688870"/>
                  </a:lnTo>
                  <a:lnTo>
                    <a:pt x="61934" y="642023"/>
                  </a:lnTo>
                  <a:lnTo>
                    <a:pt x="75545" y="595817"/>
                  </a:lnTo>
                  <a:lnTo>
                    <a:pt x="90459" y="550283"/>
                  </a:lnTo>
                  <a:lnTo>
                    <a:pt x="91972" y="546093"/>
                  </a:lnTo>
                  <a:lnTo>
                    <a:pt x="91411" y="541819"/>
                  </a:lnTo>
                  <a:close/>
                </a:path>
                <a:path w="429260" h="1646554">
                  <a:moveTo>
                    <a:pt x="229198" y="279399"/>
                  </a:moveTo>
                  <a:lnTo>
                    <a:pt x="209753" y="291738"/>
                  </a:lnTo>
                  <a:lnTo>
                    <a:pt x="203756" y="304799"/>
                  </a:lnTo>
                  <a:lnTo>
                    <a:pt x="229198" y="279399"/>
                  </a:lnTo>
                  <a:close/>
                </a:path>
                <a:path w="429260" h="1646554">
                  <a:moveTo>
                    <a:pt x="212679" y="285365"/>
                  </a:moveTo>
                  <a:lnTo>
                    <a:pt x="209183" y="292099"/>
                  </a:lnTo>
                  <a:lnTo>
                    <a:pt x="209753" y="291738"/>
                  </a:lnTo>
                  <a:lnTo>
                    <a:pt x="212679" y="285365"/>
                  </a:lnTo>
                  <a:close/>
                </a:path>
                <a:path w="429260" h="1646554">
                  <a:moveTo>
                    <a:pt x="428929" y="0"/>
                  </a:moveTo>
                  <a:lnTo>
                    <a:pt x="419700" y="0"/>
                  </a:lnTo>
                  <a:lnTo>
                    <a:pt x="389210" y="38099"/>
                  </a:lnTo>
                  <a:lnTo>
                    <a:pt x="359669" y="76199"/>
                  </a:lnTo>
                  <a:lnTo>
                    <a:pt x="331102" y="114299"/>
                  </a:lnTo>
                  <a:lnTo>
                    <a:pt x="303535" y="139699"/>
                  </a:lnTo>
                  <a:lnTo>
                    <a:pt x="276992" y="177799"/>
                  </a:lnTo>
                  <a:lnTo>
                    <a:pt x="251498" y="215899"/>
                  </a:lnTo>
                  <a:lnTo>
                    <a:pt x="227079" y="253999"/>
                  </a:lnTo>
                  <a:lnTo>
                    <a:pt x="212679" y="285365"/>
                  </a:lnTo>
                  <a:lnTo>
                    <a:pt x="228959" y="253999"/>
                  </a:lnTo>
                  <a:lnTo>
                    <a:pt x="253337" y="215899"/>
                  </a:lnTo>
                  <a:lnTo>
                    <a:pt x="278788" y="177799"/>
                  </a:lnTo>
                  <a:lnTo>
                    <a:pt x="305287" y="139699"/>
                  </a:lnTo>
                  <a:lnTo>
                    <a:pt x="332809" y="114299"/>
                  </a:lnTo>
                  <a:lnTo>
                    <a:pt x="361328" y="76199"/>
                  </a:lnTo>
                  <a:lnTo>
                    <a:pt x="390820" y="38099"/>
                  </a:lnTo>
                  <a:lnTo>
                    <a:pt x="421258" y="12699"/>
                  </a:lnTo>
                  <a:lnTo>
                    <a:pt x="428929" y="0"/>
                  </a:lnTo>
                  <a:close/>
                </a:path>
              </a:pathLst>
            </a:custGeom>
            <a:solidFill>
              <a:srgbClr val="A9A9A7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77" name="object 677"/>
            <p:cNvSpPr/>
            <p:nvPr/>
          </p:nvSpPr>
          <p:spPr>
            <a:xfrm>
              <a:off x="3758445" y="3282283"/>
              <a:ext cx="429259" cy="1654175"/>
            </a:xfrm>
            <a:custGeom>
              <a:avLst/>
              <a:gdLst/>
              <a:ahLst/>
              <a:cxnLst/>
              <a:rect l="l" t="t" r="r" b="b"/>
              <a:pathLst>
                <a:path w="429260" h="1654175">
                  <a:moveTo>
                    <a:pt x="101896" y="1654049"/>
                  </a:moveTo>
                  <a:lnTo>
                    <a:pt x="75573" y="1576937"/>
                  </a:lnTo>
                  <a:lnTo>
                    <a:pt x="61981" y="1530812"/>
                  </a:lnTo>
                  <a:lnTo>
                    <a:pt x="49713" y="1484046"/>
                  </a:lnTo>
                  <a:lnTo>
                    <a:pt x="38795" y="1436667"/>
                  </a:lnTo>
                  <a:lnTo>
                    <a:pt x="29251" y="1388704"/>
                  </a:lnTo>
                  <a:lnTo>
                    <a:pt x="21106" y="1340184"/>
                  </a:lnTo>
                  <a:lnTo>
                    <a:pt x="14386" y="1291137"/>
                  </a:lnTo>
                  <a:lnTo>
                    <a:pt x="9115" y="1241589"/>
                  </a:lnTo>
                  <a:lnTo>
                    <a:pt x="5319" y="1191570"/>
                  </a:lnTo>
                  <a:lnTo>
                    <a:pt x="3024" y="1141107"/>
                  </a:lnTo>
                  <a:lnTo>
                    <a:pt x="2253" y="1090229"/>
                  </a:lnTo>
                  <a:lnTo>
                    <a:pt x="3024" y="1039352"/>
                  </a:lnTo>
                  <a:lnTo>
                    <a:pt x="5319" y="988890"/>
                  </a:lnTo>
                  <a:lnTo>
                    <a:pt x="9115" y="938872"/>
                  </a:lnTo>
                  <a:lnTo>
                    <a:pt x="14386" y="889326"/>
                  </a:lnTo>
                  <a:lnTo>
                    <a:pt x="21106" y="840281"/>
                  </a:lnTo>
                  <a:lnTo>
                    <a:pt x="29251" y="791764"/>
                  </a:lnTo>
                  <a:lnTo>
                    <a:pt x="38795" y="743803"/>
                  </a:lnTo>
                  <a:lnTo>
                    <a:pt x="49713" y="696427"/>
                  </a:lnTo>
                  <a:lnTo>
                    <a:pt x="61981" y="649665"/>
                  </a:lnTo>
                  <a:lnTo>
                    <a:pt x="75573" y="603543"/>
                  </a:lnTo>
                  <a:lnTo>
                    <a:pt x="90463" y="558091"/>
                  </a:lnTo>
                  <a:lnTo>
                    <a:pt x="91972" y="553913"/>
                  </a:lnTo>
                </a:path>
                <a:path w="429260" h="1654175">
                  <a:moveTo>
                    <a:pt x="209183" y="294996"/>
                  </a:moveTo>
                  <a:lnTo>
                    <a:pt x="228959" y="261037"/>
                  </a:lnTo>
                  <a:lnTo>
                    <a:pt x="253337" y="221954"/>
                  </a:lnTo>
                  <a:lnTo>
                    <a:pt x="278788" y="183795"/>
                  </a:lnTo>
                  <a:lnTo>
                    <a:pt x="305287" y="146588"/>
                  </a:lnTo>
                  <a:lnTo>
                    <a:pt x="332809" y="110359"/>
                  </a:lnTo>
                  <a:lnTo>
                    <a:pt x="361328" y="75139"/>
                  </a:lnTo>
                  <a:lnTo>
                    <a:pt x="390820" y="40954"/>
                  </a:lnTo>
                  <a:lnTo>
                    <a:pt x="421258" y="7834"/>
                  </a:lnTo>
                  <a:lnTo>
                    <a:pt x="428929" y="0"/>
                  </a:lnTo>
                </a:path>
                <a:path w="429260" h="1654175">
                  <a:moveTo>
                    <a:pt x="422766" y="3693"/>
                  </a:moveTo>
                  <a:lnTo>
                    <a:pt x="389210" y="40008"/>
                  </a:lnTo>
                  <a:lnTo>
                    <a:pt x="359669" y="74257"/>
                  </a:lnTo>
                  <a:lnTo>
                    <a:pt x="331102" y="109544"/>
                  </a:lnTo>
                  <a:lnTo>
                    <a:pt x="303535" y="145840"/>
                  </a:lnTo>
                  <a:lnTo>
                    <a:pt x="276992" y="183117"/>
                  </a:lnTo>
                  <a:lnTo>
                    <a:pt x="251498" y="221347"/>
                  </a:lnTo>
                  <a:lnTo>
                    <a:pt x="227079" y="260502"/>
                  </a:lnTo>
                  <a:lnTo>
                    <a:pt x="203756" y="300548"/>
                  </a:lnTo>
                </a:path>
                <a:path w="429260" h="1654175">
                  <a:moveTo>
                    <a:pt x="91411" y="549639"/>
                  </a:moveTo>
                  <a:lnTo>
                    <a:pt x="73439" y="603637"/>
                  </a:lnTo>
                  <a:lnTo>
                    <a:pt x="59825" y="649843"/>
                  </a:lnTo>
                  <a:lnTo>
                    <a:pt x="47538" y="696690"/>
                  </a:lnTo>
                  <a:lnTo>
                    <a:pt x="36601" y="744151"/>
                  </a:lnTo>
                  <a:lnTo>
                    <a:pt x="27041" y="792198"/>
                  </a:lnTo>
                  <a:lnTo>
                    <a:pt x="18883" y="840802"/>
                  </a:lnTo>
                  <a:lnTo>
                    <a:pt x="12152" y="889935"/>
                  </a:lnTo>
                  <a:lnTo>
                    <a:pt x="6873" y="939570"/>
                  </a:lnTo>
                  <a:lnTo>
                    <a:pt x="3071" y="989676"/>
                  </a:lnTo>
                  <a:lnTo>
                    <a:pt x="772" y="1040227"/>
                  </a:lnTo>
                  <a:lnTo>
                    <a:pt x="0" y="1091194"/>
                  </a:lnTo>
                  <a:lnTo>
                    <a:pt x="772" y="1142162"/>
                  </a:lnTo>
                  <a:lnTo>
                    <a:pt x="3071" y="1192715"/>
                  </a:lnTo>
                  <a:lnTo>
                    <a:pt x="6873" y="1242823"/>
                  </a:lnTo>
                  <a:lnTo>
                    <a:pt x="12152" y="1292460"/>
                  </a:lnTo>
                  <a:lnTo>
                    <a:pt x="18883" y="1341595"/>
                  </a:lnTo>
                  <a:lnTo>
                    <a:pt x="27041" y="1390202"/>
                  </a:lnTo>
                  <a:lnTo>
                    <a:pt x="36601" y="1438252"/>
                  </a:lnTo>
                  <a:lnTo>
                    <a:pt x="47538" y="1485717"/>
                  </a:lnTo>
                  <a:lnTo>
                    <a:pt x="59825" y="1532568"/>
                  </a:lnTo>
                  <a:lnTo>
                    <a:pt x="73439" y="1578777"/>
                  </a:lnTo>
                  <a:lnTo>
                    <a:pt x="88354" y="1624315"/>
                  </a:lnTo>
                  <a:lnTo>
                    <a:pt x="97221" y="1648871"/>
                  </a:lnTo>
                </a:path>
              </a:pathLst>
            </a:custGeom>
            <a:ln w="3175">
              <a:solidFill>
                <a:srgbClr val="A9A9A7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78" name="object 678"/>
            <p:cNvSpPr/>
            <p:nvPr/>
          </p:nvSpPr>
          <p:spPr>
            <a:xfrm>
              <a:off x="3756031" y="3290103"/>
              <a:ext cx="422275" cy="1641475"/>
            </a:xfrm>
            <a:custGeom>
              <a:avLst/>
              <a:gdLst/>
              <a:ahLst/>
              <a:cxnLst/>
              <a:rect l="l" t="t" r="r" b="b"/>
              <a:pathLst>
                <a:path w="422275" h="1641475">
                  <a:moveTo>
                    <a:pt x="93228" y="537274"/>
                  </a:moveTo>
                  <a:lnTo>
                    <a:pt x="73577" y="595923"/>
                  </a:lnTo>
                  <a:lnTo>
                    <a:pt x="59993" y="642023"/>
                  </a:lnTo>
                  <a:lnTo>
                    <a:pt x="47697" y="688870"/>
                  </a:lnTo>
                  <a:lnTo>
                    <a:pt x="36751" y="736331"/>
                  </a:lnTo>
                  <a:lnTo>
                    <a:pt x="27179" y="784378"/>
                  </a:lnTo>
                  <a:lnTo>
                    <a:pt x="19007" y="832982"/>
                  </a:lnTo>
                  <a:lnTo>
                    <a:pt x="12258" y="882115"/>
                  </a:lnTo>
                  <a:lnTo>
                    <a:pt x="12175" y="882723"/>
                  </a:lnTo>
                  <a:lnTo>
                    <a:pt x="6960" y="931750"/>
                  </a:lnTo>
                  <a:lnTo>
                    <a:pt x="6886" y="932445"/>
                  </a:lnTo>
                  <a:lnTo>
                    <a:pt x="3137" y="981856"/>
                  </a:lnTo>
                  <a:lnTo>
                    <a:pt x="3077" y="982641"/>
                  </a:lnTo>
                  <a:lnTo>
                    <a:pt x="813" y="1032407"/>
                  </a:lnTo>
                  <a:lnTo>
                    <a:pt x="773" y="1033281"/>
                  </a:lnTo>
                  <a:lnTo>
                    <a:pt x="73" y="1079499"/>
                  </a:lnTo>
                  <a:lnTo>
                    <a:pt x="0" y="1084339"/>
                  </a:lnTo>
                  <a:lnTo>
                    <a:pt x="696" y="1130299"/>
                  </a:lnTo>
                  <a:lnTo>
                    <a:pt x="773" y="1135397"/>
                  </a:lnTo>
                  <a:lnTo>
                    <a:pt x="3025" y="1184895"/>
                  </a:lnTo>
                  <a:lnTo>
                    <a:pt x="3077" y="1186039"/>
                  </a:lnTo>
                  <a:lnTo>
                    <a:pt x="6793" y="1235003"/>
                  </a:lnTo>
                  <a:lnTo>
                    <a:pt x="12175" y="1285960"/>
                  </a:lnTo>
                  <a:lnTo>
                    <a:pt x="18919" y="1335182"/>
                  </a:lnTo>
                  <a:lnTo>
                    <a:pt x="27092" y="1383874"/>
                  </a:lnTo>
                  <a:lnTo>
                    <a:pt x="36670" y="1432008"/>
                  </a:lnTo>
                  <a:lnTo>
                    <a:pt x="47627" y="1479555"/>
                  </a:lnTo>
                  <a:lnTo>
                    <a:pt x="59938" y="1526488"/>
                  </a:lnTo>
                  <a:lnTo>
                    <a:pt x="73577" y="1572778"/>
                  </a:lnTo>
                  <a:lnTo>
                    <a:pt x="88520" y="1618396"/>
                  </a:lnTo>
                  <a:lnTo>
                    <a:pt x="99635" y="1641051"/>
                  </a:lnTo>
                  <a:lnTo>
                    <a:pt x="90769" y="1616495"/>
                  </a:lnTo>
                  <a:lnTo>
                    <a:pt x="75853" y="1570957"/>
                  </a:lnTo>
                  <a:lnTo>
                    <a:pt x="62239" y="1524748"/>
                  </a:lnTo>
                  <a:lnTo>
                    <a:pt x="49952" y="1477897"/>
                  </a:lnTo>
                  <a:lnTo>
                    <a:pt x="39015" y="1430432"/>
                  </a:lnTo>
                  <a:lnTo>
                    <a:pt x="29456" y="1382382"/>
                  </a:lnTo>
                  <a:lnTo>
                    <a:pt x="21298" y="1333775"/>
                  </a:lnTo>
                  <a:lnTo>
                    <a:pt x="14566" y="1284640"/>
                  </a:lnTo>
                  <a:lnTo>
                    <a:pt x="9287" y="1235003"/>
                  </a:lnTo>
                  <a:lnTo>
                    <a:pt x="5572" y="1186039"/>
                  </a:lnTo>
                  <a:lnTo>
                    <a:pt x="5485" y="1184895"/>
                  </a:lnTo>
                  <a:lnTo>
                    <a:pt x="3234" y="1135397"/>
                  </a:lnTo>
                  <a:lnTo>
                    <a:pt x="3124" y="1130299"/>
                  </a:lnTo>
                  <a:lnTo>
                    <a:pt x="2428" y="1084339"/>
                  </a:lnTo>
                  <a:lnTo>
                    <a:pt x="2472" y="1079499"/>
                  </a:lnTo>
                  <a:lnTo>
                    <a:pt x="3049" y="1041399"/>
                  </a:lnTo>
                  <a:lnTo>
                    <a:pt x="3172" y="1033281"/>
                  </a:lnTo>
                  <a:lnTo>
                    <a:pt x="3186" y="1032407"/>
                  </a:lnTo>
                  <a:lnTo>
                    <a:pt x="5450" y="982641"/>
                  </a:lnTo>
                  <a:lnTo>
                    <a:pt x="5485" y="981856"/>
                  </a:lnTo>
                  <a:lnTo>
                    <a:pt x="9234" y="932445"/>
                  </a:lnTo>
                  <a:lnTo>
                    <a:pt x="9287" y="931750"/>
                  </a:lnTo>
                  <a:lnTo>
                    <a:pt x="14502" y="882723"/>
                  </a:lnTo>
                  <a:lnTo>
                    <a:pt x="14566" y="882115"/>
                  </a:lnTo>
                  <a:lnTo>
                    <a:pt x="21226" y="833504"/>
                  </a:lnTo>
                  <a:lnTo>
                    <a:pt x="29382" y="784814"/>
                  </a:lnTo>
                  <a:lnTo>
                    <a:pt x="38945" y="736683"/>
                  </a:lnTo>
                  <a:lnTo>
                    <a:pt x="49890" y="689138"/>
                  </a:lnTo>
                  <a:lnTo>
                    <a:pt x="62191" y="642209"/>
                  </a:lnTo>
                  <a:lnTo>
                    <a:pt x="75822" y="595923"/>
                  </a:lnTo>
                  <a:lnTo>
                    <a:pt x="90760" y="550308"/>
                  </a:lnTo>
                  <a:lnTo>
                    <a:pt x="93825" y="541819"/>
                  </a:lnTo>
                  <a:lnTo>
                    <a:pt x="93228" y="537274"/>
                  </a:lnTo>
                  <a:close/>
                </a:path>
                <a:path w="422275" h="1641475">
                  <a:moveTo>
                    <a:pt x="206026" y="300702"/>
                  </a:moveTo>
                  <a:lnTo>
                    <a:pt x="201104" y="304799"/>
                  </a:lnTo>
                  <a:lnTo>
                    <a:pt x="204142" y="304799"/>
                  </a:lnTo>
                  <a:lnTo>
                    <a:pt x="206026" y="300702"/>
                  </a:lnTo>
                  <a:close/>
                </a:path>
                <a:path w="422275" h="1641475">
                  <a:moveTo>
                    <a:pt x="231612" y="279399"/>
                  </a:moveTo>
                  <a:lnTo>
                    <a:pt x="209305" y="297972"/>
                  </a:lnTo>
                  <a:lnTo>
                    <a:pt x="206170" y="304799"/>
                  </a:lnTo>
                  <a:lnTo>
                    <a:pt x="231612" y="279399"/>
                  </a:lnTo>
                  <a:close/>
                </a:path>
                <a:path w="422275" h="1641475">
                  <a:moveTo>
                    <a:pt x="422114" y="0"/>
                  </a:moveTo>
                  <a:lnTo>
                    <a:pt x="419233" y="0"/>
                  </a:lnTo>
                  <a:lnTo>
                    <a:pt x="389934" y="38099"/>
                  </a:lnTo>
                  <a:lnTo>
                    <a:pt x="360339" y="76199"/>
                  </a:lnTo>
                  <a:lnTo>
                    <a:pt x="331719" y="101599"/>
                  </a:lnTo>
                  <a:lnTo>
                    <a:pt x="304101" y="139699"/>
                  </a:lnTo>
                  <a:lnTo>
                    <a:pt x="277508" y="177799"/>
                  </a:lnTo>
                  <a:lnTo>
                    <a:pt x="251968" y="215899"/>
                  </a:lnTo>
                  <a:lnTo>
                    <a:pt x="227504" y="253999"/>
                  </a:lnTo>
                  <a:lnTo>
                    <a:pt x="206026" y="300702"/>
                  </a:lnTo>
                  <a:lnTo>
                    <a:pt x="209305" y="297972"/>
                  </a:lnTo>
                  <a:lnTo>
                    <a:pt x="229493" y="253999"/>
                  </a:lnTo>
                  <a:lnTo>
                    <a:pt x="253912" y="215899"/>
                  </a:lnTo>
                  <a:lnTo>
                    <a:pt x="279406" y="177799"/>
                  </a:lnTo>
                  <a:lnTo>
                    <a:pt x="305949" y="139699"/>
                  </a:lnTo>
                  <a:lnTo>
                    <a:pt x="333516" y="114299"/>
                  </a:lnTo>
                  <a:lnTo>
                    <a:pt x="362083" y="76199"/>
                  </a:lnTo>
                  <a:lnTo>
                    <a:pt x="391624" y="38099"/>
                  </a:lnTo>
                  <a:lnTo>
                    <a:pt x="422114" y="0"/>
                  </a:lnTo>
                  <a:close/>
                </a:path>
              </a:pathLst>
            </a:custGeom>
            <a:solidFill>
              <a:srgbClr val="A8A9A7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79" name="object 679"/>
            <p:cNvSpPr/>
            <p:nvPr/>
          </p:nvSpPr>
          <p:spPr>
            <a:xfrm>
              <a:off x="3756031" y="3285977"/>
              <a:ext cx="425450" cy="1645285"/>
            </a:xfrm>
            <a:custGeom>
              <a:avLst/>
              <a:gdLst/>
              <a:ahLst/>
              <a:cxnLst/>
              <a:rect l="l" t="t" r="r" b="b"/>
              <a:pathLst>
                <a:path w="425450" h="1645285">
                  <a:moveTo>
                    <a:pt x="99635" y="1645178"/>
                  </a:moveTo>
                  <a:lnTo>
                    <a:pt x="75853" y="1575083"/>
                  </a:lnTo>
                  <a:lnTo>
                    <a:pt x="62239" y="1528874"/>
                  </a:lnTo>
                  <a:lnTo>
                    <a:pt x="49952" y="1482023"/>
                  </a:lnTo>
                  <a:lnTo>
                    <a:pt x="39015" y="1434559"/>
                  </a:lnTo>
                  <a:lnTo>
                    <a:pt x="29456" y="1386509"/>
                  </a:lnTo>
                  <a:lnTo>
                    <a:pt x="21298" y="1337902"/>
                  </a:lnTo>
                  <a:lnTo>
                    <a:pt x="14566" y="1288766"/>
                  </a:lnTo>
                  <a:lnTo>
                    <a:pt x="9287" y="1239130"/>
                  </a:lnTo>
                  <a:lnTo>
                    <a:pt x="5485" y="1189021"/>
                  </a:lnTo>
                  <a:lnTo>
                    <a:pt x="3186" y="1138469"/>
                  </a:lnTo>
                  <a:lnTo>
                    <a:pt x="2414" y="1087500"/>
                  </a:lnTo>
                  <a:lnTo>
                    <a:pt x="3186" y="1036534"/>
                  </a:lnTo>
                  <a:lnTo>
                    <a:pt x="5485" y="985983"/>
                  </a:lnTo>
                  <a:lnTo>
                    <a:pt x="9287" y="935876"/>
                  </a:lnTo>
                  <a:lnTo>
                    <a:pt x="14566" y="886242"/>
                  </a:lnTo>
                  <a:lnTo>
                    <a:pt x="21298" y="837109"/>
                  </a:lnTo>
                  <a:lnTo>
                    <a:pt x="29456" y="788505"/>
                  </a:lnTo>
                  <a:lnTo>
                    <a:pt x="39015" y="740458"/>
                  </a:lnTo>
                  <a:lnTo>
                    <a:pt x="49952" y="692997"/>
                  </a:lnTo>
                  <a:lnTo>
                    <a:pt x="62239" y="646149"/>
                  </a:lnTo>
                  <a:lnTo>
                    <a:pt x="75853" y="599944"/>
                  </a:lnTo>
                  <a:lnTo>
                    <a:pt x="90769" y="554409"/>
                  </a:lnTo>
                  <a:lnTo>
                    <a:pt x="93825" y="545946"/>
                  </a:lnTo>
                </a:path>
                <a:path w="425450" h="1645285">
                  <a:moveTo>
                    <a:pt x="206170" y="296855"/>
                  </a:moveTo>
                  <a:lnTo>
                    <a:pt x="229493" y="256808"/>
                  </a:lnTo>
                  <a:lnTo>
                    <a:pt x="253912" y="217653"/>
                  </a:lnTo>
                  <a:lnTo>
                    <a:pt x="279406" y="179423"/>
                  </a:lnTo>
                  <a:lnTo>
                    <a:pt x="305949" y="142146"/>
                  </a:lnTo>
                  <a:lnTo>
                    <a:pt x="333516" y="105850"/>
                  </a:lnTo>
                  <a:lnTo>
                    <a:pt x="362083" y="70563"/>
                  </a:lnTo>
                  <a:lnTo>
                    <a:pt x="391624" y="36314"/>
                  </a:lnTo>
                  <a:lnTo>
                    <a:pt x="422114" y="3132"/>
                  </a:lnTo>
                  <a:lnTo>
                    <a:pt x="425180" y="0"/>
                  </a:lnTo>
                </a:path>
                <a:path w="425450" h="1645285">
                  <a:moveTo>
                    <a:pt x="419233" y="3564"/>
                  </a:moveTo>
                  <a:lnTo>
                    <a:pt x="389934" y="35446"/>
                  </a:lnTo>
                  <a:lnTo>
                    <a:pt x="360339" y="69754"/>
                  </a:lnTo>
                  <a:lnTo>
                    <a:pt x="331719" y="105101"/>
                  </a:lnTo>
                  <a:lnTo>
                    <a:pt x="304101" y="141459"/>
                  </a:lnTo>
                  <a:lnTo>
                    <a:pt x="277508" y="178800"/>
                  </a:lnTo>
                  <a:lnTo>
                    <a:pt x="251968" y="217096"/>
                  </a:lnTo>
                  <a:lnTo>
                    <a:pt x="227504" y="256318"/>
                  </a:lnTo>
                  <a:lnTo>
                    <a:pt x="204142" y="296438"/>
                  </a:lnTo>
                  <a:lnTo>
                    <a:pt x="201104" y="302037"/>
                  </a:lnTo>
                </a:path>
                <a:path w="425450" h="1645285">
                  <a:moveTo>
                    <a:pt x="93228" y="541400"/>
                  </a:moveTo>
                  <a:lnTo>
                    <a:pt x="73577" y="600049"/>
                  </a:lnTo>
                  <a:lnTo>
                    <a:pt x="59938" y="646335"/>
                  </a:lnTo>
                  <a:lnTo>
                    <a:pt x="47627" y="693265"/>
                  </a:lnTo>
                  <a:lnTo>
                    <a:pt x="36670" y="740809"/>
                  </a:lnTo>
                  <a:lnTo>
                    <a:pt x="27092" y="788940"/>
                  </a:lnTo>
                  <a:lnTo>
                    <a:pt x="18919" y="837630"/>
                  </a:lnTo>
                  <a:lnTo>
                    <a:pt x="12175" y="886850"/>
                  </a:lnTo>
                  <a:lnTo>
                    <a:pt x="6886" y="936572"/>
                  </a:lnTo>
                  <a:lnTo>
                    <a:pt x="3077" y="986767"/>
                  </a:lnTo>
                  <a:lnTo>
                    <a:pt x="773" y="1037408"/>
                  </a:lnTo>
                  <a:lnTo>
                    <a:pt x="0" y="1088465"/>
                  </a:lnTo>
                  <a:lnTo>
                    <a:pt x="773" y="1139524"/>
                  </a:lnTo>
                  <a:lnTo>
                    <a:pt x="3077" y="1190166"/>
                  </a:lnTo>
                  <a:lnTo>
                    <a:pt x="6886" y="1240362"/>
                  </a:lnTo>
                  <a:lnTo>
                    <a:pt x="12175" y="1290086"/>
                  </a:lnTo>
                  <a:lnTo>
                    <a:pt x="18919" y="1339308"/>
                  </a:lnTo>
                  <a:lnTo>
                    <a:pt x="27092" y="1388000"/>
                  </a:lnTo>
                  <a:lnTo>
                    <a:pt x="36670" y="1436134"/>
                  </a:lnTo>
                  <a:lnTo>
                    <a:pt x="47627" y="1483682"/>
                  </a:lnTo>
                  <a:lnTo>
                    <a:pt x="59938" y="1530615"/>
                  </a:lnTo>
                  <a:lnTo>
                    <a:pt x="73577" y="1576904"/>
                  </a:lnTo>
                  <a:lnTo>
                    <a:pt x="88520" y="1622522"/>
                  </a:lnTo>
                  <a:lnTo>
                    <a:pt x="94746" y="1639763"/>
                  </a:lnTo>
                </a:path>
              </a:pathLst>
            </a:custGeom>
            <a:ln w="3175">
              <a:solidFill>
                <a:srgbClr val="A8A9A7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80" name="object 680"/>
            <p:cNvSpPr/>
            <p:nvPr/>
          </p:nvSpPr>
          <p:spPr>
            <a:xfrm>
              <a:off x="3753616" y="3290103"/>
              <a:ext cx="441959" cy="1635760"/>
            </a:xfrm>
            <a:custGeom>
              <a:avLst/>
              <a:gdLst/>
              <a:ahLst/>
              <a:cxnLst/>
              <a:rect l="l" t="t" r="r" b="b"/>
              <a:pathLst>
                <a:path w="441960" h="1635760">
                  <a:moveTo>
                    <a:pt x="95104" y="532553"/>
                  </a:moveTo>
                  <a:lnTo>
                    <a:pt x="73715" y="596020"/>
                  </a:lnTo>
                  <a:lnTo>
                    <a:pt x="60103" y="642209"/>
                  </a:lnTo>
                  <a:lnTo>
                    <a:pt x="47786" y="689138"/>
                  </a:lnTo>
                  <a:lnTo>
                    <a:pt x="36820" y="736683"/>
                  </a:lnTo>
                  <a:lnTo>
                    <a:pt x="27230" y="784814"/>
                  </a:lnTo>
                  <a:lnTo>
                    <a:pt x="19042" y="833504"/>
                  </a:lnTo>
                  <a:lnTo>
                    <a:pt x="18955" y="834026"/>
                  </a:lnTo>
                  <a:lnTo>
                    <a:pt x="12282" y="882723"/>
                  </a:lnTo>
                  <a:lnTo>
                    <a:pt x="6973" y="932445"/>
                  </a:lnTo>
                  <a:lnTo>
                    <a:pt x="3142" y="982641"/>
                  </a:lnTo>
                  <a:lnTo>
                    <a:pt x="3083" y="983427"/>
                  </a:lnTo>
                  <a:lnTo>
                    <a:pt x="814" y="1033281"/>
                  </a:lnTo>
                  <a:lnTo>
                    <a:pt x="775" y="1034157"/>
                  </a:lnTo>
                  <a:lnTo>
                    <a:pt x="87" y="1079499"/>
                  </a:lnTo>
                  <a:lnTo>
                    <a:pt x="0" y="1085304"/>
                  </a:lnTo>
                  <a:lnTo>
                    <a:pt x="681" y="1130299"/>
                  </a:lnTo>
                  <a:lnTo>
                    <a:pt x="775" y="1136452"/>
                  </a:lnTo>
                  <a:lnTo>
                    <a:pt x="3031" y="1186039"/>
                  </a:lnTo>
                  <a:lnTo>
                    <a:pt x="3083" y="1187184"/>
                  </a:lnTo>
                  <a:lnTo>
                    <a:pt x="6805" y="1236236"/>
                  </a:lnTo>
                  <a:lnTo>
                    <a:pt x="6899" y="1237470"/>
                  </a:lnTo>
                  <a:lnTo>
                    <a:pt x="12198" y="1287282"/>
                  </a:lnTo>
                  <a:lnTo>
                    <a:pt x="18955" y="1336592"/>
                  </a:lnTo>
                  <a:lnTo>
                    <a:pt x="27143" y="1385371"/>
                  </a:lnTo>
                  <a:lnTo>
                    <a:pt x="36739" y="1433592"/>
                  </a:lnTo>
                  <a:lnTo>
                    <a:pt x="47716" y="1481225"/>
                  </a:lnTo>
                  <a:lnTo>
                    <a:pt x="60050" y="1528242"/>
                  </a:lnTo>
                  <a:lnTo>
                    <a:pt x="73715" y="1574615"/>
                  </a:lnTo>
                  <a:lnTo>
                    <a:pt x="88686" y="1620316"/>
                  </a:lnTo>
                  <a:lnTo>
                    <a:pt x="97160" y="1635636"/>
                  </a:lnTo>
                  <a:lnTo>
                    <a:pt x="90934" y="1618396"/>
                  </a:lnTo>
                  <a:lnTo>
                    <a:pt x="75991" y="1572778"/>
                  </a:lnTo>
                  <a:lnTo>
                    <a:pt x="62352" y="1526488"/>
                  </a:lnTo>
                  <a:lnTo>
                    <a:pt x="50041" y="1479555"/>
                  </a:lnTo>
                  <a:lnTo>
                    <a:pt x="39084" y="1432008"/>
                  </a:lnTo>
                  <a:lnTo>
                    <a:pt x="29591" y="1384299"/>
                  </a:lnTo>
                  <a:lnTo>
                    <a:pt x="21333" y="1335182"/>
                  </a:lnTo>
                  <a:lnTo>
                    <a:pt x="14589" y="1285960"/>
                  </a:lnTo>
                  <a:lnTo>
                    <a:pt x="9300" y="1236236"/>
                  </a:lnTo>
                  <a:lnTo>
                    <a:pt x="5578" y="1187184"/>
                  </a:lnTo>
                  <a:lnTo>
                    <a:pt x="5491" y="1186039"/>
                  </a:lnTo>
                  <a:lnTo>
                    <a:pt x="3235" y="1136452"/>
                  </a:lnTo>
                  <a:lnTo>
                    <a:pt x="3110" y="1130299"/>
                  </a:lnTo>
                  <a:lnTo>
                    <a:pt x="2428" y="1085304"/>
                  </a:lnTo>
                  <a:lnTo>
                    <a:pt x="2487" y="1079499"/>
                  </a:lnTo>
                  <a:lnTo>
                    <a:pt x="3064" y="1041399"/>
                  </a:lnTo>
                  <a:lnTo>
                    <a:pt x="5455" y="983427"/>
                  </a:lnTo>
                  <a:lnTo>
                    <a:pt x="9247" y="933143"/>
                  </a:lnTo>
                  <a:lnTo>
                    <a:pt x="14524" y="883333"/>
                  </a:lnTo>
                  <a:lnTo>
                    <a:pt x="21262" y="834026"/>
                  </a:lnTo>
                  <a:lnTo>
                    <a:pt x="29433" y="785249"/>
                  </a:lnTo>
                  <a:lnTo>
                    <a:pt x="39015" y="737032"/>
                  </a:lnTo>
                  <a:lnTo>
                    <a:pt x="49980" y="689402"/>
                  </a:lnTo>
                  <a:lnTo>
                    <a:pt x="62305" y="642389"/>
                  </a:lnTo>
                  <a:lnTo>
                    <a:pt x="75963" y="596020"/>
                  </a:lnTo>
                  <a:lnTo>
                    <a:pt x="90930" y="550323"/>
                  </a:lnTo>
                  <a:lnTo>
                    <a:pt x="95642" y="537274"/>
                  </a:lnTo>
                  <a:lnTo>
                    <a:pt x="95133" y="533400"/>
                  </a:lnTo>
                  <a:lnTo>
                    <a:pt x="95104" y="532553"/>
                  </a:lnTo>
                  <a:close/>
                </a:path>
                <a:path w="441960" h="1635760">
                  <a:moveTo>
                    <a:pt x="398059" y="30674"/>
                  </a:moveTo>
                  <a:lnTo>
                    <a:pt x="390659" y="38099"/>
                  </a:lnTo>
                  <a:lnTo>
                    <a:pt x="361009" y="76199"/>
                  </a:lnTo>
                  <a:lnTo>
                    <a:pt x="332336" y="101599"/>
                  </a:lnTo>
                  <a:lnTo>
                    <a:pt x="304667" y="139699"/>
                  </a:lnTo>
                  <a:lnTo>
                    <a:pt x="278025" y="177799"/>
                  </a:lnTo>
                  <a:lnTo>
                    <a:pt x="252437" y="215899"/>
                  </a:lnTo>
                  <a:lnTo>
                    <a:pt x="227928" y="253999"/>
                  </a:lnTo>
                  <a:lnTo>
                    <a:pt x="204523" y="292099"/>
                  </a:lnTo>
                  <a:lnTo>
                    <a:pt x="198396" y="304799"/>
                  </a:lnTo>
                  <a:lnTo>
                    <a:pt x="210536" y="296145"/>
                  </a:lnTo>
                  <a:lnTo>
                    <a:pt x="229918" y="253999"/>
                  </a:lnTo>
                  <a:lnTo>
                    <a:pt x="254382" y="215899"/>
                  </a:lnTo>
                  <a:lnTo>
                    <a:pt x="279923" y="177799"/>
                  </a:lnTo>
                  <a:lnTo>
                    <a:pt x="306515" y="139699"/>
                  </a:lnTo>
                  <a:lnTo>
                    <a:pt x="334133" y="101599"/>
                  </a:lnTo>
                  <a:lnTo>
                    <a:pt x="362753" y="76199"/>
                  </a:lnTo>
                  <a:lnTo>
                    <a:pt x="392348" y="38099"/>
                  </a:lnTo>
                  <a:lnTo>
                    <a:pt x="398059" y="30674"/>
                  </a:lnTo>
                  <a:close/>
                </a:path>
                <a:path w="441960" h="1635760">
                  <a:moveTo>
                    <a:pt x="208440" y="300702"/>
                  </a:moveTo>
                  <a:lnTo>
                    <a:pt x="203519" y="304799"/>
                  </a:lnTo>
                  <a:lnTo>
                    <a:pt x="206556" y="304799"/>
                  </a:lnTo>
                  <a:lnTo>
                    <a:pt x="208440" y="300702"/>
                  </a:lnTo>
                  <a:close/>
                </a:path>
                <a:path w="441960" h="1635760">
                  <a:moveTo>
                    <a:pt x="234026" y="279399"/>
                  </a:moveTo>
                  <a:lnTo>
                    <a:pt x="210536" y="296145"/>
                  </a:lnTo>
                  <a:lnTo>
                    <a:pt x="208440" y="300702"/>
                  </a:lnTo>
                  <a:lnTo>
                    <a:pt x="234026" y="279399"/>
                  </a:lnTo>
                  <a:close/>
                </a:path>
                <a:path w="441960" h="1635760">
                  <a:moveTo>
                    <a:pt x="441900" y="0"/>
                  </a:moveTo>
                  <a:lnTo>
                    <a:pt x="421647" y="0"/>
                  </a:lnTo>
                  <a:lnTo>
                    <a:pt x="398059" y="30674"/>
                  </a:lnTo>
                  <a:lnTo>
                    <a:pt x="415972" y="12699"/>
                  </a:lnTo>
                  <a:lnTo>
                    <a:pt x="441900" y="0"/>
                  </a:lnTo>
                  <a:close/>
                </a:path>
              </a:pathLst>
            </a:custGeom>
            <a:solidFill>
              <a:srgbClr val="A8A9A7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81" name="object 681"/>
            <p:cNvSpPr/>
            <p:nvPr/>
          </p:nvSpPr>
          <p:spPr>
            <a:xfrm>
              <a:off x="3753616" y="3289541"/>
              <a:ext cx="422275" cy="1636395"/>
            </a:xfrm>
            <a:custGeom>
              <a:avLst/>
              <a:gdLst/>
              <a:ahLst/>
              <a:cxnLst/>
              <a:rect l="l" t="t" r="r" b="b"/>
              <a:pathLst>
                <a:path w="422275" h="1636395">
                  <a:moveTo>
                    <a:pt x="97160" y="1636199"/>
                  </a:moveTo>
                  <a:lnTo>
                    <a:pt x="75991" y="1573340"/>
                  </a:lnTo>
                  <a:lnTo>
                    <a:pt x="62352" y="1527050"/>
                  </a:lnTo>
                  <a:lnTo>
                    <a:pt x="50041" y="1480118"/>
                  </a:lnTo>
                  <a:lnTo>
                    <a:pt x="39084" y="1432570"/>
                  </a:lnTo>
                  <a:lnTo>
                    <a:pt x="29506" y="1384436"/>
                  </a:lnTo>
                  <a:lnTo>
                    <a:pt x="21333" y="1335744"/>
                  </a:lnTo>
                  <a:lnTo>
                    <a:pt x="14589" y="1286522"/>
                  </a:lnTo>
                  <a:lnTo>
                    <a:pt x="9300" y="1236798"/>
                  </a:lnTo>
                  <a:lnTo>
                    <a:pt x="5491" y="1186601"/>
                  </a:lnTo>
                  <a:lnTo>
                    <a:pt x="3187" y="1135960"/>
                  </a:lnTo>
                  <a:lnTo>
                    <a:pt x="2414" y="1084901"/>
                  </a:lnTo>
                  <a:lnTo>
                    <a:pt x="3187" y="1033844"/>
                  </a:lnTo>
                  <a:lnTo>
                    <a:pt x="5491" y="983203"/>
                  </a:lnTo>
                  <a:lnTo>
                    <a:pt x="9300" y="933008"/>
                  </a:lnTo>
                  <a:lnTo>
                    <a:pt x="14589" y="883286"/>
                  </a:lnTo>
                  <a:lnTo>
                    <a:pt x="21333" y="834066"/>
                  </a:lnTo>
                  <a:lnTo>
                    <a:pt x="29506" y="785376"/>
                  </a:lnTo>
                  <a:lnTo>
                    <a:pt x="39084" y="737245"/>
                  </a:lnTo>
                  <a:lnTo>
                    <a:pt x="50041" y="689700"/>
                  </a:lnTo>
                  <a:lnTo>
                    <a:pt x="62352" y="642771"/>
                  </a:lnTo>
                  <a:lnTo>
                    <a:pt x="75991" y="596485"/>
                  </a:lnTo>
                  <a:lnTo>
                    <a:pt x="90934" y="550871"/>
                  </a:lnTo>
                  <a:lnTo>
                    <a:pt x="95642" y="537836"/>
                  </a:lnTo>
                </a:path>
                <a:path w="422275" h="1636395">
                  <a:moveTo>
                    <a:pt x="203519" y="298473"/>
                  </a:moveTo>
                  <a:lnTo>
                    <a:pt x="229918" y="252754"/>
                  </a:lnTo>
                  <a:lnTo>
                    <a:pt x="254382" y="213532"/>
                  </a:lnTo>
                  <a:lnTo>
                    <a:pt x="279923" y="175236"/>
                  </a:lnTo>
                  <a:lnTo>
                    <a:pt x="306515" y="137895"/>
                  </a:lnTo>
                  <a:lnTo>
                    <a:pt x="334133" y="101536"/>
                  </a:lnTo>
                  <a:lnTo>
                    <a:pt x="362753" y="66189"/>
                  </a:lnTo>
                  <a:lnTo>
                    <a:pt x="392348" y="31882"/>
                  </a:lnTo>
                  <a:lnTo>
                    <a:pt x="421647" y="0"/>
                  </a:lnTo>
                </a:path>
                <a:path w="422275" h="1636395">
                  <a:moveTo>
                    <a:pt x="415972" y="3401"/>
                  </a:moveTo>
                  <a:lnTo>
                    <a:pt x="361009" y="65318"/>
                  </a:lnTo>
                  <a:lnTo>
                    <a:pt x="332336" y="100730"/>
                  </a:lnTo>
                  <a:lnTo>
                    <a:pt x="304667" y="137155"/>
                  </a:lnTo>
                  <a:lnTo>
                    <a:pt x="278025" y="174565"/>
                  </a:lnTo>
                  <a:lnTo>
                    <a:pt x="252437" y="212932"/>
                  </a:lnTo>
                  <a:lnTo>
                    <a:pt x="227928" y="252226"/>
                  </a:lnTo>
                  <a:lnTo>
                    <a:pt x="204523" y="292420"/>
                  </a:lnTo>
                  <a:lnTo>
                    <a:pt x="198396" y="303714"/>
                  </a:lnTo>
                </a:path>
                <a:path w="422275" h="1636395">
                  <a:moveTo>
                    <a:pt x="95104" y="533115"/>
                  </a:moveTo>
                  <a:lnTo>
                    <a:pt x="73715" y="596582"/>
                  </a:lnTo>
                  <a:lnTo>
                    <a:pt x="60050" y="642951"/>
                  </a:lnTo>
                  <a:lnTo>
                    <a:pt x="47716" y="689965"/>
                  </a:lnTo>
                  <a:lnTo>
                    <a:pt x="36739" y="737594"/>
                  </a:lnTo>
                  <a:lnTo>
                    <a:pt x="27143" y="785812"/>
                  </a:lnTo>
                  <a:lnTo>
                    <a:pt x="18955" y="834588"/>
                  </a:lnTo>
                  <a:lnTo>
                    <a:pt x="12198" y="883895"/>
                  </a:lnTo>
                  <a:lnTo>
                    <a:pt x="6899" y="933705"/>
                  </a:lnTo>
                  <a:lnTo>
                    <a:pt x="3083" y="983989"/>
                  </a:lnTo>
                  <a:lnTo>
                    <a:pt x="775" y="1034719"/>
                  </a:lnTo>
                  <a:lnTo>
                    <a:pt x="0" y="1085866"/>
                  </a:lnTo>
                  <a:lnTo>
                    <a:pt x="775" y="1137015"/>
                  </a:lnTo>
                  <a:lnTo>
                    <a:pt x="3083" y="1187746"/>
                  </a:lnTo>
                  <a:lnTo>
                    <a:pt x="6899" y="1238032"/>
                  </a:lnTo>
                  <a:lnTo>
                    <a:pt x="12198" y="1287844"/>
                  </a:lnTo>
                  <a:lnTo>
                    <a:pt x="18955" y="1337154"/>
                  </a:lnTo>
                  <a:lnTo>
                    <a:pt x="27143" y="1385934"/>
                  </a:lnTo>
                  <a:lnTo>
                    <a:pt x="36739" y="1434154"/>
                  </a:lnTo>
                  <a:lnTo>
                    <a:pt x="47716" y="1481787"/>
                  </a:lnTo>
                  <a:lnTo>
                    <a:pt x="60050" y="1528804"/>
                  </a:lnTo>
                  <a:lnTo>
                    <a:pt x="73715" y="1575177"/>
                  </a:lnTo>
                  <a:lnTo>
                    <a:pt x="88686" y="1620878"/>
                  </a:lnTo>
                  <a:lnTo>
                    <a:pt x="92258" y="1630769"/>
                  </a:lnTo>
                </a:path>
              </a:pathLst>
            </a:custGeom>
            <a:ln w="3175">
              <a:solidFill>
                <a:srgbClr val="A8A9A7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82" name="object 682"/>
            <p:cNvSpPr/>
            <p:nvPr/>
          </p:nvSpPr>
          <p:spPr>
            <a:xfrm>
              <a:off x="3751363" y="3290103"/>
              <a:ext cx="444500" cy="1630680"/>
            </a:xfrm>
            <a:custGeom>
              <a:avLst/>
              <a:gdLst/>
              <a:ahLst/>
              <a:cxnLst/>
              <a:rect l="l" t="t" r="r" b="b"/>
              <a:pathLst>
                <a:path w="444500" h="1630679">
                  <a:moveTo>
                    <a:pt x="97176" y="527240"/>
                  </a:moveTo>
                  <a:lnTo>
                    <a:pt x="73835" y="596125"/>
                  </a:lnTo>
                  <a:lnTo>
                    <a:pt x="60203" y="642389"/>
                  </a:lnTo>
                  <a:lnTo>
                    <a:pt x="47864" y="689402"/>
                  </a:lnTo>
                  <a:lnTo>
                    <a:pt x="36880" y="737032"/>
                  </a:lnTo>
                  <a:lnTo>
                    <a:pt x="27274" y="785249"/>
                  </a:lnTo>
                  <a:lnTo>
                    <a:pt x="19073" y="834026"/>
                  </a:lnTo>
                  <a:lnTo>
                    <a:pt x="12301" y="883333"/>
                  </a:lnTo>
                  <a:lnTo>
                    <a:pt x="12218" y="883941"/>
                  </a:lnTo>
                  <a:lnTo>
                    <a:pt x="6984" y="933143"/>
                  </a:lnTo>
                  <a:lnTo>
                    <a:pt x="6910" y="933839"/>
                  </a:lnTo>
                  <a:lnTo>
                    <a:pt x="3147" y="983427"/>
                  </a:lnTo>
                  <a:lnTo>
                    <a:pt x="3088" y="984211"/>
                  </a:lnTo>
                  <a:lnTo>
                    <a:pt x="816" y="1034157"/>
                  </a:lnTo>
                  <a:lnTo>
                    <a:pt x="776" y="1035031"/>
                  </a:lnTo>
                  <a:lnTo>
                    <a:pt x="102" y="1079499"/>
                  </a:lnTo>
                  <a:lnTo>
                    <a:pt x="0" y="1086269"/>
                  </a:lnTo>
                  <a:lnTo>
                    <a:pt x="667" y="1130299"/>
                  </a:lnTo>
                  <a:lnTo>
                    <a:pt x="776" y="1137507"/>
                  </a:lnTo>
                  <a:lnTo>
                    <a:pt x="3036" y="1187184"/>
                  </a:lnTo>
                  <a:lnTo>
                    <a:pt x="3088" y="1188328"/>
                  </a:lnTo>
                  <a:lnTo>
                    <a:pt x="6817" y="1237470"/>
                  </a:lnTo>
                  <a:lnTo>
                    <a:pt x="6910" y="1238702"/>
                  </a:lnTo>
                  <a:lnTo>
                    <a:pt x="12218" y="1288602"/>
                  </a:lnTo>
                  <a:lnTo>
                    <a:pt x="18985" y="1337998"/>
                  </a:lnTo>
                  <a:lnTo>
                    <a:pt x="27187" y="1386862"/>
                  </a:lnTo>
                  <a:lnTo>
                    <a:pt x="36799" y="1435167"/>
                  </a:lnTo>
                  <a:lnTo>
                    <a:pt x="47794" y="1482883"/>
                  </a:lnTo>
                  <a:lnTo>
                    <a:pt x="60148" y="1529982"/>
                  </a:lnTo>
                  <a:lnTo>
                    <a:pt x="73835" y="1576435"/>
                  </a:lnTo>
                  <a:lnTo>
                    <a:pt x="88831" y="1622215"/>
                  </a:lnTo>
                  <a:lnTo>
                    <a:pt x="94512" y="1630207"/>
                  </a:lnTo>
                  <a:lnTo>
                    <a:pt x="90939" y="1620316"/>
                  </a:lnTo>
                  <a:lnTo>
                    <a:pt x="76029" y="1574799"/>
                  </a:lnTo>
                  <a:lnTo>
                    <a:pt x="62303" y="1528242"/>
                  </a:lnTo>
                  <a:lnTo>
                    <a:pt x="49970" y="1481225"/>
                  </a:lnTo>
                  <a:lnTo>
                    <a:pt x="38992" y="1433592"/>
                  </a:lnTo>
                  <a:lnTo>
                    <a:pt x="29396" y="1385371"/>
                  </a:lnTo>
                  <a:lnTo>
                    <a:pt x="21208" y="1336592"/>
                  </a:lnTo>
                  <a:lnTo>
                    <a:pt x="14451" y="1287282"/>
                  </a:lnTo>
                  <a:lnTo>
                    <a:pt x="9152" y="1237470"/>
                  </a:lnTo>
                  <a:lnTo>
                    <a:pt x="5423" y="1188328"/>
                  </a:lnTo>
                  <a:lnTo>
                    <a:pt x="5336" y="1187184"/>
                  </a:lnTo>
                  <a:lnTo>
                    <a:pt x="3076" y="1137507"/>
                  </a:lnTo>
                  <a:lnTo>
                    <a:pt x="3028" y="1136452"/>
                  </a:lnTo>
                  <a:lnTo>
                    <a:pt x="2267" y="1086269"/>
                  </a:lnTo>
                  <a:lnTo>
                    <a:pt x="2341" y="1079499"/>
                  </a:lnTo>
                  <a:lnTo>
                    <a:pt x="2918" y="1041399"/>
                  </a:lnTo>
                  <a:lnTo>
                    <a:pt x="3028" y="1034157"/>
                  </a:lnTo>
                  <a:lnTo>
                    <a:pt x="5300" y="984211"/>
                  </a:lnTo>
                  <a:lnTo>
                    <a:pt x="5336" y="983427"/>
                  </a:lnTo>
                  <a:lnTo>
                    <a:pt x="9099" y="933839"/>
                  </a:lnTo>
                  <a:lnTo>
                    <a:pt x="9152" y="933143"/>
                  </a:lnTo>
                  <a:lnTo>
                    <a:pt x="14387" y="883941"/>
                  </a:lnTo>
                  <a:lnTo>
                    <a:pt x="14451" y="883333"/>
                  </a:lnTo>
                  <a:lnTo>
                    <a:pt x="21136" y="834547"/>
                  </a:lnTo>
                  <a:lnTo>
                    <a:pt x="21208" y="834026"/>
                  </a:lnTo>
                  <a:lnTo>
                    <a:pt x="29323" y="785685"/>
                  </a:lnTo>
                  <a:lnTo>
                    <a:pt x="38922" y="737383"/>
                  </a:lnTo>
                  <a:lnTo>
                    <a:pt x="49908" y="689670"/>
                  </a:lnTo>
                  <a:lnTo>
                    <a:pt x="62255" y="642575"/>
                  </a:lnTo>
                  <a:lnTo>
                    <a:pt x="75937" y="596125"/>
                  </a:lnTo>
                  <a:lnTo>
                    <a:pt x="90931" y="550349"/>
                  </a:lnTo>
                  <a:lnTo>
                    <a:pt x="97358" y="532553"/>
                  </a:lnTo>
                  <a:lnTo>
                    <a:pt x="97176" y="527240"/>
                  </a:lnTo>
                  <a:close/>
                </a:path>
                <a:path w="444500" h="1630679">
                  <a:moveTo>
                    <a:pt x="236279" y="279399"/>
                  </a:moveTo>
                  <a:lnTo>
                    <a:pt x="201458" y="304223"/>
                  </a:lnTo>
                  <a:lnTo>
                    <a:pt x="200740" y="304799"/>
                  </a:lnTo>
                  <a:lnTo>
                    <a:pt x="196623" y="317499"/>
                  </a:lnTo>
                  <a:lnTo>
                    <a:pt x="199039" y="317499"/>
                  </a:lnTo>
                  <a:lnTo>
                    <a:pt x="236279" y="279399"/>
                  </a:lnTo>
                  <a:close/>
                </a:path>
                <a:path w="444500" h="1630679">
                  <a:moveTo>
                    <a:pt x="444153" y="0"/>
                  </a:moveTo>
                  <a:lnTo>
                    <a:pt x="412865" y="12699"/>
                  </a:lnTo>
                  <a:lnTo>
                    <a:pt x="391302" y="38099"/>
                  </a:lnTo>
                  <a:lnTo>
                    <a:pt x="361603" y="76199"/>
                  </a:lnTo>
                  <a:lnTo>
                    <a:pt x="332883" y="101599"/>
                  </a:lnTo>
                  <a:lnTo>
                    <a:pt x="305167" y="139699"/>
                  </a:lnTo>
                  <a:lnTo>
                    <a:pt x="278482" y="177799"/>
                  </a:lnTo>
                  <a:lnTo>
                    <a:pt x="252851" y="215899"/>
                  </a:lnTo>
                  <a:lnTo>
                    <a:pt x="228301" y="253999"/>
                  </a:lnTo>
                  <a:lnTo>
                    <a:pt x="204857" y="292099"/>
                  </a:lnTo>
                  <a:lnTo>
                    <a:pt x="200927" y="304223"/>
                  </a:lnTo>
                  <a:lnTo>
                    <a:pt x="206776" y="292099"/>
                  </a:lnTo>
                  <a:lnTo>
                    <a:pt x="230181" y="253999"/>
                  </a:lnTo>
                  <a:lnTo>
                    <a:pt x="254691" y="215899"/>
                  </a:lnTo>
                  <a:lnTo>
                    <a:pt x="280279" y="177799"/>
                  </a:lnTo>
                  <a:lnTo>
                    <a:pt x="306920" y="139699"/>
                  </a:lnTo>
                  <a:lnTo>
                    <a:pt x="334589" y="101599"/>
                  </a:lnTo>
                  <a:lnTo>
                    <a:pt x="363262" y="76199"/>
                  </a:lnTo>
                  <a:lnTo>
                    <a:pt x="392912" y="38099"/>
                  </a:lnTo>
                  <a:lnTo>
                    <a:pt x="418225" y="12699"/>
                  </a:lnTo>
                  <a:lnTo>
                    <a:pt x="444153" y="0"/>
                  </a:lnTo>
                  <a:close/>
                </a:path>
              </a:pathLst>
            </a:custGeom>
            <a:solidFill>
              <a:srgbClr val="A8A9A7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83" name="object 683"/>
            <p:cNvSpPr/>
            <p:nvPr/>
          </p:nvSpPr>
          <p:spPr>
            <a:xfrm>
              <a:off x="3751363" y="3292943"/>
              <a:ext cx="418465" cy="1627505"/>
            </a:xfrm>
            <a:custGeom>
              <a:avLst/>
              <a:gdLst/>
              <a:ahLst/>
              <a:cxnLst/>
              <a:rect l="l" t="t" r="r" b="b"/>
              <a:pathLst>
                <a:path w="418464" h="1627504">
                  <a:moveTo>
                    <a:pt x="94512" y="1627367"/>
                  </a:moveTo>
                  <a:lnTo>
                    <a:pt x="75968" y="1571776"/>
                  </a:lnTo>
                  <a:lnTo>
                    <a:pt x="62303" y="1525402"/>
                  </a:lnTo>
                  <a:lnTo>
                    <a:pt x="49970" y="1478385"/>
                  </a:lnTo>
                  <a:lnTo>
                    <a:pt x="38992" y="1430752"/>
                  </a:lnTo>
                  <a:lnTo>
                    <a:pt x="29396" y="1382532"/>
                  </a:lnTo>
                  <a:lnTo>
                    <a:pt x="21208" y="1333753"/>
                  </a:lnTo>
                  <a:lnTo>
                    <a:pt x="14451" y="1284443"/>
                  </a:lnTo>
                  <a:lnTo>
                    <a:pt x="9152" y="1234631"/>
                  </a:lnTo>
                  <a:lnTo>
                    <a:pt x="5336" y="1184345"/>
                  </a:lnTo>
                  <a:lnTo>
                    <a:pt x="3028" y="1133613"/>
                  </a:lnTo>
                  <a:lnTo>
                    <a:pt x="2253" y="1082464"/>
                  </a:lnTo>
                  <a:lnTo>
                    <a:pt x="3028" y="1031317"/>
                  </a:lnTo>
                  <a:lnTo>
                    <a:pt x="5336" y="980587"/>
                  </a:lnTo>
                  <a:lnTo>
                    <a:pt x="9152" y="930303"/>
                  </a:lnTo>
                  <a:lnTo>
                    <a:pt x="14451" y="880494"/>
                  </a:lnTo>
                  <a:lnTo>
                    <a:pt x="21208" y="831186"/>
                  </a:lnTo>
                  <a:lnTo>
                    <a:pt x="29396" y="782410"/>
                  </a:lnTo>
                  <a:lnTo>
                    <a:pt x="38992" y="734193"/>
                  </a:lnTo>
                  <a:lnTo>
                    <a:pt x="49970" y="686563"/>
                  </a:lnTo>
                  <a:lnTo>
                    <a:pt x="62303" y="639549"/>
                  </a:lnTo>
                  <a:lnTo>
                    <a:pt x="75968" y="593180"/>
                  </a:lnTo>
                  <a:lnTo>
                    <a:pt x="90939" y="547484"/>
                  </a:lnTo>
                  <a:lnTo>
                    <a:pt x="97358" y="529714"/>
                  </a:lnTo>
                </a:path>
                <a:path w="418464" h="1627504">
                  <a:moveTo>
                    <a:pt x="200649" y="300313"/>
                  </a:moveTo>
                  <a:lnTo>
                    <a:pt x="230181" y="248824"/>
                  </a:lnTo>
                  <a:lnTo>
                    <a:pt x="254691" y="209530"/>
                  </a:lnTo>
                  <a:lnTo>
                    <a:pt x="280279" y="171164"/>
                  </a:lnTo>
                  <a:lnTo>
                    <a:pt x="306920" y="133754"/>
                  </a:lnTo>
                  <a:lnTo>
                    <a:pt x="334589" y="97328"/>
                  </a:lnTo>
                  <a:lnTo>
                    <a:pt x="363262" y="61916"/>
                  </a:lnTo>
                  <a:lnTo>
                    <a:pt x="392912" y="27545"/>
                  </a:lnTo>
                  <a:lnTo>
                    <a:pt x="418225" y="0"/>
                  </a:lnTo>
                </a:path>
                <a:path w="418464" h="1627504">
                  <a:moveTo>
                    <a:pt x="412865" y="3212"/>
                  </a:moveTo>
                  <a:lnTo>
                    <a:pt x="361603" y="61106"/>
                  </a:lnTo>
                  <a:lnTo>
                    <a:pt x="332883" y="96579"/>
                  </a:lnTo>
                  <a:lnTo>
                    <a:pt x="305167" y="133067"/>
                  </a:lnTo>
                  <a:lnTo>
                    <a:pt x="278482" y="170541"/>
                  </a:lnTo>
                  <a:lnTo>
                    <a:pt x="252851" y="208973"/>
                  </a:lnTo>
                  <a:lnTo>
                    <a:pt x="228301" y="248334"/>
                  </a:lnTo>
                  <a:lnTo>
                    <a:pt x="204857" y="288597"/>
                  </a:lnTo>
                  <a:lnTo>
                    <a:pt x="196623" y="303778"/>
                  </a:lnTo>
                </a:path>
                <a:path w="418464" h="1627504">
                  <a:moveTo>
                    <a:pt x="97176" y="524401"/>
                  </a:moveTo>
                  <a:lnTo>
                    <a:pt x="73835" y="593285"/>
                  </a:lnTo>
                  <a:lnTo>
                    <a:pt x="60148" y="639735"/>
                  </a:lnTo>
                  <a:lnTo>
                    <a:pt x="47794" y="686831"/>
                  </a:lnTo>
                  <a:lnTo>
                    <a:pt x="36799" y="734544"/>
                  </a:lnTo>
                  <a:lnTo>
                    <a:pt x="27187" y="782846"/>
                  </a:lnTo>
                  <a:lnTo>
                    <a:pt x="18985" y="831708"/>
                  </a:lnTo>
                  <a:lnTo>
                    <a:pt x="12218" y="881102"/>
                  </a:lnTo>
                  <a:lnTo>
                    <a:pt x="6910" y="930999"/>
                  </a:lnTo>
                  <a:lnTo>
                    <a:pt x="3088" y="981372"/>
                  </a:lnTo>
                  <a:lnTo>
                    <a:pt x="776" y="1032191"/>
                  </a:lnTo>
                  <a:lnTo>
                    <a:pt x="0" y="1083429"/>
                  </a:lnTo>
                  <a:lnTo>
                    <a:pt x="776" y="1134668"/>
                  </a:lnTo>
                  <a:lnTo>
                    <a:pt x="3088" y="1185489"/>
                  </a:lnTo>
                  <a:lnTo>
                    <a:pt x="6910" y="1235863"/>
                  </a:lnTo>
                  <a:lnTo>
                    <a:pt x="12218" y="1285762"/>
                  </a:lnTo>
                  <a:lnTo>
                    <a:pt x="18985" y="1335158"/>
                  </a:lnTo>
                  <a:lnTo>
                    <a:pt x="27187" y="1384023"/>
                  </a:lnTo>
                  <a:lnTo>
                    <a:pt x="36799" y="1432327"/>
                  </a:lnTo>
                  <a:lnTo>
                    <a:pt x="47794" y="1480043"/>
                  </a:lnTo>
                  <a:lnTo>
                    <a:pt x="60148" y="1527142"/>
                  </a:lnTo>
                  <a:lnTo>
                    <a:pt x="73835" y="1573596"/>
                  </a:lnTo>
                  <a:lnTo>
                    <a:pt x="88831" y="1619376"/>
                  </a:lnTo>
                  <a:lnTo>
                    <a:pt x="89853" y="1622207"/>
                  </a:lnTo>
                </a:path>
              </a:pathLst>
            </a:custGeom>
            <a:ln w="3175">
              <a:solidFill>
                <a:srgbClr val="A8A9A7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84" name="object 684"/>
            <p:cNvSpPr/>
            <p:nvPr/>
          </p:nvSpPr>
          <p:spPr>
            <a:xfrm>
              <a:off x="3748949" y="3290103"/>
              <a:ext cx="447040" cy="1625600"/>
            </a:xfrm>
            <a:custGeom>
              <a:avLst/>
              <a:gdLst/>
              <a:ahLst/>
              <a:cxnLst/>
              <a:rect l="l" t="t" r="r" b="b"/>
              <a:pathLst>
                <a:path w="447039" h="1625600">
                  <a:moveTo>
                    <a:pt x="99394" y="521499"/>
                  </a:moveTo>
                  <a:lnTo>
                    <a:pt x="73973" y="596152"/>
                  </a:lnTo>
                  <a:lnTo>
                    <a:pt x="60260" y="642689"/>
                  </a:lnTo>
                  <a:lnTo>
                    <a:pt x="47937" y="689670"/>
                  </a:lnTo>
                  <a:lnTo>
                    <a:pt x="36935" y="737383"/>
                  </a:lnTo>
                  <a:lnTo>
                    <a:pt x="27315" y="785685"/>
                  </a:lnTo>
                  <a:lnTo>
                    <a:pt x="19101" y="834547"/>
                  </a:lnTo>
                  <a:lnTo>
                    <a:pt x="12319" y="883941"/>
                  </a:lnTo>
                  <a:lnTo>
                    <a:pt x="6994" y="933839"/>
                  </a:lnTo>
                  <a:lnTo>
                    <a:pt x="3152" y="984211"/>
                  </a:lnTo>
                  <a:lnTo>
                    <a:pt x="817" y="1035031"/>
                  </a:lnTo>
                  <a:lnTo>
                    <a:pt x="117" y="1079499"/>
                  </a:lnTo>
                  <a:lnTo>
                    <a:pt x="0" y="1087234"/>
                  </a:lnTo>
                  <a:lnTo>
                    <a:pt x="652" y="1130299"/>
                  </a:lnTo>
                  <a:lnTo>
                    <a:pt x="3042" y="1188328"/>
                  </a:lnTo>
                  <a:lnTo>
                    <a:pt x="6830" y="1238702"/>
                  </a:lnTo>
                  <a:lnTo>
                    <a:pt x="12241" y="1289925"/>
                  </a:lnTo>
                  <a:lnTo>
                    <a:pt x="19021" y="1339409"/>
                  </a:lnTo>
                  <a:lnTo>
                    <a:pt x="27238" y="1388361"/>
                  </a:lnTo>
                  <a:lnTo>
                    <a:pt x="36867" y="1436752"/>
                  </a:lnTo>
                  <a:lnTo>
                    <a:pt x="47883" y="1484553"/>
                  </a:lnTo>
                  <a:lnTo>
                    <a:pt x="60260" y="1531737"/>
                  </a:lnTo>
                  <a:lnTo>
                    <a:pt x="73973" y="1578275"/>
                  </a:lnTo>
                  <a:lnTo>
                    <a:pt x="87601" y="1619879"/>
                  </a:lnTo>
                  <a:lnTo>
                    <a:pt x="92267" y="1625047"/>
                  </a:lnTo>
                  <a:lnTo>
                    <a:pt x="91245" y="1622215"/>
                  </a:lnTo>
                  <a:lnTo>
                    <a:pt x="76249" y="1576435"/>
                  </a:lnTo>
                  <a:lnTo>
                    <a:pt x="62562" y="1529982"/>
                  </a:lnTo>
                  <a:lnTo>
                    <a:pt x="50208" y="1482883"/>
                  </a:lnTo>
                  <a:lnTo>
                    <a:pt x="39213" y="1435167"/>
                  </a:lnTo>
                  <a:lnTo>
                    <a:pt x="29601" y="1386862"/>
                  </a:lnTo>
                  <a:lnTo>
                    <a:pt x="21399" y="1337998"/>
                  </a:lnTo>
                  <a:lnTo>
                    <a:pt x="14632" y="1288602"/>
                  </a:lnTo>
                  <a:lnTo>
                    <a:pt x="9324" y="1238702"/>
                  </a:lnTo>
                  <a:lnTo>
                    <a:pt x="5589" y="1189473"/>
                  </a:lnTo>
                  <a:lnTo>
                    <a:pt x="5502" y="1188328"/>
                  </a:lnTo>
                  <a:lnTo>
                    <a:pt x="3238" y="1138562"/>
                  </a:lnTo>
                  <a:lnTo>
                    <a:pt x="3190" y="1137507"/>
                  </a:lnTo>
                  <a:lnTo>
                    <a:pt x="2428" y="1087234"/>
                  </a:lnTo>
                  <a:lnTo>
                    <a:pt x="2516" y="1079499"/>
                  </a:lnTo>
                  <a:lnTo>
                    <a:pt x="3093" y="1041399"/>
                  </a:lnTo>
                  <a:lnTo>
                    <a:pt x="3190" y="1035031"/>
                  </a:lnTo>
                  <a:lnTo>
                    <a:pt x="5467" y="984978"/>
                  </a:lnTo>
                  <a:lnTo>
                    <a:pt x="5502" y="984211"/>
                  </a:lnTo>
                  <a:lnTo>
                    <a:pt x="9274" y="934508"/>
                  </a:lnTo>
                  <a:lnTo>
                    <a:pt x="9324" y="933839"/>
                  </a:lnTo>
                  <a:lnTo>
                    <a:pt x="14571" y="884514"/>
                  </a:lnTo>
                  <a:lnTo>
                    <a:pt x="14632" y="883941"/>
                  </a:lnTo>
                  <a:lnTo>
                    <a:pt x="21334" y="835025"/>
                  </a:lnTo>
                  <a:lnTo>
                    <a:pt x="21399" y="834547"/>
                  </a:lnTo>
                  <a:lnTo>
                    <a:pt x="29537" y="786070"/>
                  </a:lnTo>
                  <a:lnTo>
                    <a:pt x="39154" y="737677"/>
                  </a:lnTo>
                  <a:lnTo>
                    <a:pt x="50161" y="689874"/>
                  </a:lnTo>
                  <a:lnTo>
                    <a:pt x="62532" y="642689"/>
                  </a:lnTo>
                  <a:lnTo>
                    <a:pt x="76241" y="596152"/>
                  </a:lnTo>
                  <a:lnTo>
                    <a:pt x="91245" y="550349"/>
                  </a:lnTo>
                  <a:lnTo>
                    <a:pt x="99590" y="527240"/>
                  </a:lnTo>
                  <a:lnTo>
                    <a:pt x="99394" y="521499"/>
                  </a:lnTo>
                  <a:close/>
                </a:path>
                <a:path w="447039" h="1625600">
                  <a:moveTo>
                    <a:pt x="446567" y="0"/>
                  </a:moveTo>
                  <a:lnTo>
                    <a:pt x="409452" y="12699"/>
                  </a:lnTo>
                  <a:lnTo>
                    <a:pt x="392027" y="38099"/>
                  </a:lnTo>
                  <a:lnTo>
                    <a:pt x="362273" y="63499"/>
                  </a:lnTo>
                  <a:lnTo>
                    <a:pt x="333500" y="101599"/>
                  </a:lnTo>
                  <a:lnTo>
                    <a:pt x="305733" y="139699"/>
                  </a:lnTo>
                  <a:lnTo>
                    <a:pt x="278999" y="177799"/>
                  </a:lnTo>
                  <a:lnTo>
                    <a:pt x="253321" y="215899"/>
                  </a:lnTo>
                  <a:lnTo>
                    <a:pt x="228726" y="253999"/>
                  </a:lnTo>
                  <a:lnTo>
                    <a:pt x="205238" y="292099"/>
                  </a:lnTo>
                  <a:lnTo>
                    <a:pt x="195109" y="317499"/>
                  </a:lnTo>
                  <a:lnTo>
                    <a:pt x="199037" y="317499"/>
                  </a:lnTo>
                  <a:lnTo>
                    <a:pt x="207271" y="292099"/>
                  </a:lnTo>
                  <a:lnTo>
                    <a:pt x="230716" y="253999"/>
                  </a:lnTo>
                  <a:lnTo>
                    <a:pt x="255265" y="215899"/>
                  </a:lnTo>
                  <a:lnTo>
                    <a:pt x="280896" y="177799"/>
                  </a:lnTo>
                  <a:lnTo>
                    <a:pt x="307581" y="139699"/>
                  </a:lnTo>
                  <a:lnTo>
                    <a:pt x="335297" y="101599"/>
                  </a:lnTo>
                  <a:lnTo>
                    <a:pt x="364017" y="76199"/>
                  </a:lnTo>
                  <a:lnTo>
                    <a:pt x="393716" y="38099"/>
                  </a:lnTo>
                  <a:lnTo>
                    <a:pt x="415279" y="12699"/>
                  </a:lnTo>
                  <a:lnTo>
                    <a:pt x="446567" y="0"/>
                  </a:lnTo>
                  <a:close/>
                </a:path>
              </a:pathLst>
            </a:custGeom>
            <a:solidFill>
              <a:srgbClr val="A8A9A7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85" name="object 685"/>
            <p:cNvSpPr/>
            <p:nvPr/>
          </p:nvSpPr>
          <p:spPr>
            <a:xfrm>
              <a:off x="3748949" y="3296155"/>
              <a:ext cx="415290" cy="1619250"/>
            </a:xfrm>
            <a:custGeom>
              <a:avLst/>
              <a:gdLst/>
              <a:ahLst/>
              <a:cxnLst/>
              <a:rect l="l" t="t" r="r" b="b"/>
              <a:pathLst>
                <a:path w="415289" h="1619250">
                  <a:moveTo>
                    <a:pt x="92267" y="1618995"/>
                  </a:moveTo>
                  <a:lnTo>
                    <a:pt x="76249" y="1570384"/>
                  </a:lnTo>
                  <a:lnTo>
                    <a:pt x="62562" y="1523930"/>
                  </a:lnTo>
                  <a:lnTo>
                    <a:pt x="50208" y="1476831"/>
                  </a:lnTo>
                  <a:lnTo>
                    <a:pt x="39213" y="1429115"/>
                  </a:lnTo>
                  <a:lnTo>
                    <a:pt x="29601" y="1380811"/>
                  </a:lnTo>
                  <a:lnTo>
                    <a:pt x="21399" y="1331946"/>
                  </a:lnTo>
                  <a:lnTo>
                    <a:pt x="14632" y="1282550"/>
                  </a:lnTo>
                  <a:lnTo>
                    <a:pt x="9324" y="1232651"/>
                  </a:lnTo>
                  <a:lnTo>
                    <a:pt x="5502" y="1182276"/>
                  </a:lnTo>
                  <a:lnTo>
                    <a:pt x="3190" y="1131456"/>
                  </a:lnTo>
                  <a:lnTo>
                    <a:pt x="2414" y="1080217"/>
                  </a:lnTo>
                  <a:lnTo>
                    <a:pt x="3190" y="1028979"/>
                  </a:lnTo>
                  <a:lnTo>
                    <a:pt x="5502" y="978160"/>
                  </a:lnTo>
                  <a:lnTo>
                    <a:pt x="9324" y="927787"/>
                  </a:lnTo>
                  <a:lnTo>
                    <a:pt x="14632" y="877889"/>
                  </a:lnTo>
                  <a:lnTo>
                    <a:pt x="21399" y="828495"/>
                  </a:lnTo>
                  <a:lnTo>
                    <a:pt x="29601" y="779633"/>
                  </a:lnTo>
                  <a:lnTo>
                    <a:pt x="39213" y="731332"/>
                  </a:lnTo>
                  <a:lnTo>
                    <a:pt x="50208" y="683619"/>
                  </a:lnTo>
                  <a:lnTo>
                    <a:pt x="62562" y="636523"/>
                  </a:lnTo>
                  <a:lnTo>
                    <a:pt x="76249" y="590073"/>
                  </a:lnTo>
                  <a:lnTo>
                    <a:pt x="91245" y="544297"/>
                  </a:lnTo>
                  <a:lnTo>
                    <a:pt x="99590" y="521188"/>
                  </a:lnTo>
                </a:path>
                <a:path w="415289" h="1619250">
                  <a:moveTo>
                    <a:pt x="199037" y="300566"/>
                  </a:moveTo>
                  <a:lnTo>
                    <a:pt x="230716" y="245122"/>
                  </a:lnTo>
                  <a:lnTo>
                    <a:pt x="255265" y="205760"/>
                  </a:lnTo>
                  <a:lnTo>
                    <a:pt x="280896" y="167328"/>
                  </a:lnTo>
                  <a:lnTo>
                    <a:pt x="307581" y="129854"/>
                  </a:lnTo>
                  <a:lnTo>
                    <a:pt x="335297" y="93367"/>
                  </a:lnTo>
                  <a:lnTo>
                    <a:pt x="364017" y="57894"/>
                  </a:lnTo>
                  <a:lnTo>
                    <a:pt x="393716" y="23464"/>
                  </a:lnTo>
                  <a:lnTo>
                    <a:pt x="415279" y="0"/>
                  </a:lnTo>
                </a:path>
                <a:path w="415289" h="1619250">
                  <a:moveTo>
                    <a:pt x="409452" y="3491"/>
                  </a:moveTo>
                  <a:lnTo>
                    <a:pt x="362273" y="56945"/>
                  </a:lnTo>
                  <a:lnTo>
                    <a:pt x="333500" y="92482"/>
                  </a:lnTo>
                  <a:lnTo>
                    <a:pt x="305733" y="129035"/>
                  </a:lnTo>
                  <a:lnTo>
                    <a:pt x="278999" y="166577"/>
                  </a:lnTo>
                  <a:lnTo>
                    <a:pt x="253321" y="205079"/>
                  </a:lnTo>
                  <a:lnTo>
                    <a:pt x="228726" y="244512"/>
                  </a:lnTo>
                  <a:lnTo>
                    <a:pt x="205238" y="284848"/>
                  </a:lnTo>
                  <a:lnTo>
                    <a:pt x="195109" y="303522"/>
                  </a:lnTo>
                </a:path>
                <a:path w="415289" h="1619250">
                  <a:moveTo>
                    <a:pt x="99394" y="515447"/>
                  </a:moveTo>
                  <a:lnTo>
                    <a:pt x="73973" y="590100"/>
                  </a:lnTo>
                  <a:lnTo>
                    <a:pt x="60260" y="636638"/>
                  </a:lnTo>
                  <a:lnTo>
                    <a:pt x="47883" y="683822"/>
                  </a:lnTo>
                  <a:lnTo>
                    <a:pt x="36867" y="731625"/>
                  </a:lnTo>
                  <a:lnTo>
                    <a:pt x="27238" y="780018"/>
                  </a:lnTo>
                  <a:lnTo>
                    <a:pt x="19021" y="828974"/>
                  </a:lnTo>
                  <a:lnTo>
                    <a:pt x="12241" y="878462"/>
                  </a:lnTo>
                  <a:lnTo>
                    <a:pt x="6923" y="928456"/>
                  </a:lnTo>
                  <a:lnTo>
                    <a:pt x="3094" y="978926"/>
                  </a:lnTo>
                  <a:lnTo>
                    <a:pt x="777" y="1029844"/>
                  </a:lnTo>
                  <a:lnTo>
                    <a:pt x="0" y="1081182"/>
                  </a:lnTo>
                  <a:lnTo>
                    <a:pt x="777" y="1132511"/>
                  </a:lnTo>
                  <a:lnTo>
                    <a:pt x="3094" y="1183421"/>
                  </a:lnTo>
                  <a:lnTo>
                    <a:pt x="6923" y="1233885"/>
                  </a:lnTo>
                  <a:lnTo>
                    <a:pt x="12241" y="1283873"/>
                  </a:lnTo>
                  <a:lnTo>
                    <a:pt x="19021" y="1333357"/>
                  </a:lnTo>
                  <a:lnTo>
                    <a:pt x="27238" y="1382309"/>
                  </a:lnTo>
                  <a:lnTo>
                    <a:pt x="36867" y="1430700"/>
                  </a:lnTo>
                  <a:lnTo>
                    <a:pt x="47883" y="1478502"/>
                  </a:lnTo>
                  <a:lnTo>
                    <a:pt x="60260" y="1525686"/>
                  </a:lnTo>
                  <a:lnTo>
                    <a:pt x="73973" y="1572223"/>
                  </a:lnTo>
                  <a:lnTo>
                    <a:pt x="87601" y="1613827"/>
                  </a:lnTo>
                </a:path>
              </a:pathLst>
            </a:custGeom>
            <a:ln w="3175">
              <a:solidFill>
                <a:srgbClr val="A8A9A7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86" name="object 686"/>
            <p:cNvSpPr/>
            <p:nvPr/>
          </p:nvSpPr>
          <p:spPr>
            <a:xfrm>
              <a:off x="3746533" y="3290103"/>
              <a:ext cx="449580" cy="1619885"/>
            </a:xfrm>
            <a:custGeom>
              <a:avLst/>
              <a:gdLst/>
              <a:ahLst/>
              <a:cxnLst/>
              <a:rect l="l" t="t" r="r" b="b"/>
              <a:pathLst>
                <a:path w="449579" h="1619885">
                  <a:moveTo>
                    <a:pt x="101607" y="515521"/>
                  </a:moveTo>
                  <a:lnTo>
                    <a:pt x="85671" y="560578"/>
                  </a:lnTo>
                  <a:lnTo>
                    <a:pt x="71200" y="605725"/>
                  </a:lnTo>
                  <a:lnTo>
                    <a:pt x="57994" y="651517"/>
                  </a:lnTo>
                  <a:lnTo>
                    <a:pt x="46077" y="697926"/>
                  </a:lnTo>
                  <a:lnTo>
                    <a:pt x="35473" y="744925"/>
                  </a:lnTo>
                  <a:lnTo>
                    <a:pt x="26205" y="792487"/>
                  </a:lnTo>
                  <a:lnTo>
                    <a:pt x="18297" y="840587"/>
                  </a:lnTo>
                  <a:lnTo>
                    <a:pt x="11774" y="889196"/>
                  </a:lnTo>
                  <a:lnTo>
                    <a:pt x="6658" y="938289"/>
                  </a:lnTo>
                  <a:lnTo>
                    <a:pt x="2975" y="987838"/>
                  </a:lnTo>
                  <a:lnTo>
                    <a:pt x="833" y="1035896"/>
                  </a:lnTo>
                  <a:lnTo>
                    <a:pt x="129" y="1079499"/>
                  </a:lnTo>
                  <a:lnTo>
                    <a:pt x="14" y="1087234"/>
                  </a:lnTo>
                  <a:lnTo>
                    <a:pt x="0" y="1088198"/>
                  </a:lnTo>
                  <a:lnTo>
                    <a:pt x="625" y="1130299"/>
                  </a:lnTo>
                  <a:lnTo>
                    <a:pt x="747" y="1138572"/>
                  </a:lnTo>
                  <a:lnTo>
                    <a:pt x="2975" y="1188544"/>
                  </a:lnTo>
                  <a:lnTo>
                    <a:pt x="6658" y="1238087"/>
                  </a:lnTo>
                  <a:lnTo>
                    <a:pt x="11774" y="1287175"/>
                  </a:lnTo>
                  <a:lnTo>
                    <a:pt x="18297" y="1335780"/>
                  </a:lnTo>
                  <a:lnTo>
                    <a:pt x="26205" y="1383877"/>
                  </a:lnTo>
                  <a:lnTo>
                    <a:pt x="35473" y="1431437"/>
                  </a:lnTo>
                  <a:lnTo>
                    <a:pt x="46077" y="1478435"/>
                  </a:lnTo>
                  <a:lnTo>
                    <a:pt x="57994" y="1524843"/>
                  </a:lnTo>
                  <a:lnTo>
                    <a:pt x="71200" y="1570635"/>
                  </a:lnTo>
                  <a:lnTo>
                    <a:pt x="85313" y="1614668"/>
                  </a:lnTo>
                  <a:lnTo>
                    <a:pt x="90018" y="1619879"/>
                  </a:lnTo>
                  <a:lnTo>
                    <a:pt x="76389" y="1578275"/>
                  </a:lnTo>
                  <a:lnTo>
                    <a:pt x="62676" y="1531737"/>
                  </a:lnTo>
                  <a:lnTo>
                    <a:pt x="50299" y="1484553"/>
                  </a:lnTo>
                  <a:lnTo>
                    <a:pt x="39284" y="1436752"/>
                  </a:lnTo>
                  <a:lnTo>
                    <a:pt x="29654" y="1388361"/>
                  </a:lnTo>
                  <a:lnTo>
                    <a:pt x="21437" y="1339409"/>
                  </a:lnTo>
                  <a:lnTo>
                    <a:pt x="14657" y="1289925"/>
                  </a:lnTo>
                  <a:lnTo>
                    <a:pt x="9339" y="1239936"/>
                  </a:lnTo>
                  <a:lnTo>
                    <a:pt x="5510" y="1189473"/>
                  </a:lnTo>
                  <a:lnTo>
                    <a:pt x="3194" y="1138572"/>
                  </a:lnTo>
                  <a:lnTo>
                    <a:pt x="2430" y="1088198"/>
                  </a:lnTo>
                  <a:lnTo>
                    <a:pt x="2533" y="1079499"/>
                  </a:lnTo>
                  <a:lnTo>
                    <a:pt x="3110" y="1041399"/>
                  </a:lnTo>
                  <a:lnTo>
                    <a:pt x="5510" y="984978"/>
                  </a:lnTo>
                  <a:lnTo>
                    <a:pt x="9339" y="934508"/>
                  </a:lnTo>
                  <a:lnTo>
                    <a:pt x="14657" y="884514"/>
                  </a:lnTo>
                  <a:lnTo>
                    <a:pt x="21437" y="835025"/>
                  </a:lnTo>
                  <a:lnTo>
                    <a:pt x="29654" y="786070"/>
                  </a:lnTo>
                  <a:lnTo>
                    <a:pt x="39284" y="737677"/>
                  </a:lnTo>
                  <a:lnTo>
                    <a:pt x="50299" y="689874"/>
                  </a:lnTo>
                  <a:lnTo>
                    <a:pt x="62676" y="642689"/>
                  </a:lnTo>
                  <a:lnTo>
                    <a:pt x="76389" y="596152"/>
                  </a:lnTo>
                  <a:lnTo>
                    <a:pt x="91413" y="550290"/>
                  </a:lnTo>
                  <a:lnTo>
                    <a:pt x="101811" y="521499"/>
                  </a:lnTo>
                  <a:lnTo>
                    <a:pt x="101626" y="516101"/>
                  </a:lnTo>
                  <a:lnTo>
                    <a:pt x="101607" y="515521"/>
                  </a:lnTo>
                  <a:close/>
                </a:path>
                <a:path w="449579" h="1619885">
                  <a:moveTo>
                    <a:pt x="337076" y="100063"/>
                  </a:moveTo>
                  <a:lnTo>
                    <a:pt x="294693" y="152399"/>
                  </a:lnTo>
                  <a:lnTo>
                    <a:pt x="268887" y="190499"/>
                  </a:lnTo>
                  <a:lnTo>
                    <a:pt x="244107" y="228599"/>
                  </a:lnTo>
                  <a:lnTo>
                    <a:pt x="220377" y="266699"/>
                  </a:lnTo>
                  <a:lnTo>
                    <a:pt x="197720" y="304799"/>
                  </a:lnTo>
                  <a:lnTo>
                    <a:pt x="193572" y="317499"/>
                  </a:lnTo>
                  <a:lnTo>
                    <a:pt x="197526" y="317499"/>
                  </a:lnTo>
                  <a:lnTo>
                    <a:pt x="207655" y="292099"/>
                  </a:lnTo>
                  <a:lnTo>
                    <a:pt x="231142" y="253999"/>
                  </a:lnTo>
                  <a:lnTo>
                    <a:pt x="255737" y="215899"/>
                  </a:lnTo>
                  <a:lnTo>
                    <a:pt x="281415" y="177799"/>
                  </a:lnTo>
                  <a:lnTo>
                    <a:pt x="308150" y="139699"/>
                  </a:lnTo>
                  <a:lnTo>
                    <a:pt x="335916" y="101599"/>
                  </a:lnTo>
                  <a:lnTo>
                    <a:pt x="337076" y="100063"/>
                  </a:lnTo>
                  <a:close/>
                </a:path>
                <a:path w="449579" h="1619885">
                  <a:moveTo>
                    <a:pt x="375254" y="54481"/>
                  </a:moveTo>
                  <a:lnTo>
                    <a:pt x="364689" y="63499"/>
                  </a:lnTo>
                  <a:lnTo>
                    <a:pt x="337076" y="100063"/>
                  </a:lnTo>
                  <a:lnTo>
                    <a:pt x="349289" y="88899"/>
                  </a:lnTo>
                  <a:lnTo>
                    <a:pt x="375254" y="54481"/>
                  </a:lnTo>
                  <a:close/>
                </a:path>
                <a:path w="449579" h="1619885">
                  <a:moveTo>
                    <a:pt x="398250" y="32551"/>
                  </a:moveTo>
                  <a:lnTo>
                    <a:pt x="378031" y="50799"/>
                  </a:lnTo>
                  <a:lnTo>
                    <a:pt x="375254" y="54481"/>
                  </a:lnTo>
                  <a:lnTo>
                    <a:pt x="394443" y="38099"/>
                  </a:lnTo>
                  <a:lnTo>
                    <a:pt x="398250" y="32551"/>
                  </a:lnTo>
                  <a:close/>
                </a:path>
                <a:path w="449579" h="1619885">
                  <a:moveTo>
                    <a:pt x="448984" y="0"/>
                  </a:moveTo>
                  <a:lnTo>
                    <a:pt x="411869" y="12699"/>
                  </a:lnTo>
                  <a:lnTo>
                    <a:pt x="398250" y="32551"/>
                  </a:lnTo>
                  <a:lnTo>
                    <a:pt x="406173" y="25399"/>
                  </a:lnTo>
                  <a:lnTo>
                    <a:pt x="406602" y="25399"/>
                  </a:lnTo>
                  <a:lnTo>
                    <a:pt x="448984" y="0"/>
                  </a:lnTo>
                  <a:close/>
                </a:path>
              </a:pathLst>
            </a:custGeom>
            <a:solidFill>
              <a:srgbClr val="A8A9A7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87" name="object 687"/>
            <p:cNvSpPr/>
            <p:nvPr/>
          </p:nvSpPr>
          <p:spPr>
            <a:xfrm>
              <a:off x="3746533" y="3299647"/>
              <a:ext cx="412115" cy="1610360"/>
            </a:xfrm>
            <a:custGeom>
              <a:avLst/>
              <a:gdLst/>
              <a:ahLst/>
              <a:cxnLst/>
              <a:rect l="l" t="t" r="r" b="b"/>
              <a:pathLst>
                <a:path w="412114" h="1610360">
                  <a:moveTo>
                    <a:pt x="90018" y="1610335"/>
                  </a:moveTo>
                  <a:lnTo>
                    <a:pt x="76389" y="1568731"/>
                  </a:lnTo>
                  <a:lnTo>
                    <a:pt x="62676" y="1522194"/>
                  </a:lnTo>
                  <a:lnTo>
                    <a:pt x="50299" y="1475010"/>
                  </a:lnTo>
                  <a:lnTo>
                    <a:pt x="39284" y="1427208"/>
                  </a:lnTo>
                  <a:lnTo>
                    <a:pt x="29654" y="1378817"/>
                  </a:lnTo>
                  <a:lnTo>
                    <a:pt x="21437" y="1329865"/>
                  </a:lnTo>
                  <a:lnTo>
                    <a:pt x="14657" y="1280381"/>
                  </a:lnTo>
                  <a:lnTo>
                    <a:pt x="9339" y="1230393"/>
                  </a:lnTo>
                  <a:lnTo>
                    <a:pt x="5510" y="1179930"/>
                  </a:lnTo>
                  <a:lnTo>
                    <a:pt x="3193" y="1129019"/>
                  </a:lnTo>
                  <a:lnTo>
                    <a:pt x="2416" y="1077690"/>
                  </a:lnTo>
                  <a:lnTo>
                    <a:pt x="3193" y="1026352"/>
                  </a:lnTo>
                  <a:lnTo>
                    <a:pt x="5510" y="975434"/>
                  </a:lnTo>
                  <a:lnTo>
                    <a:pt x="9339" y="924964"/>
                  </a:lnTo>
                  <a:lnTo>
                    <a:pt x="14657" y="874971"/>
                  </a:lnTo>
                  <a:lnTo>
                    <a:pt x="21437" y="825482"/>
                  </a:lnTo>
                  <a:lnTo>
                    <a:pt x="29654" y="776527"/>
                  </a:lnTo>
                  <a:lnTo>
                    <a:pt x="39284" y="728133"/>
                  </a:lnTo>
                  <a:lnTo>
                    <a:pt x="50299" y="680330"/>
                  </a:lnTo>
                  <a:lnTo>
                    <a:pt x="62676" y="633146"/>
                  </a:lnTo>
                  <a:lnTo>
                    <a:pt x="76389" y="586609"/>
                  </a:lnTo>
                  <a:lnTo>
                    <a:pt x="91413" y="540747"/>
                  </a:lnTo>
                  <a:lnTo>
                    <a:pt x="101811" y="511956"/>
                  </a:lnTo>
                </a:path>
                <a:path w="412114" h="1610360">
                  <a:moveTo>
                    <a:pt x="197526" y="300030"/>
                  </a:moveTo>
                  <a:lnTo>
                    <a:pt x="231142" y="241020"/>
                  </a:lnTo>
                  <a:lnTo>
                    <a:pt x="255737" y="201587"/>
                  </a:lnTo>
                  <a:lnTo>
                    <a:pt x="281415" y="163085"/>
                  </a:lnTo>
                  <a:lnTo>
                    <a:pt x="308150" y="125543"/>
                  </a:lnTo>
                  <a:lnTo>
                    <a:pt x="335916" y="88990"/>
                  </a:lnTo>
                  <a:lnTo>
                    <a:pt x="364689" y="53453"/>
                  </a:lnTo>
                  <a:lnTo>
                    <a:pt x="394443" y="18962"/>
                  </a:lnTo>
                  <a:lnTo>
                    <a:pt x="411869" y="0"/>
                  </a:lnTo>
                </a:path>
                <a:path w="412114" h="1610360">
                  <a:moveTo>
                    <a:pt x="406173" y="3288"/>
                  </a:moveTo>
                  <a:lnTo>
                    <a:pt x="378031" y="34892"/>
                  </a:lnTo>
                  <a:lnTo>
                    <a:pt x="349289" y="69232"/>
                  </a:lnTo>
                  <a:lnTo>
                    <a:pt x="321502" y="104565"/>
                  </a:lnTo>
                  <a:lnTo>
                    <a:pt x="294693" y="140862"/>
                  </a:lnTo>
                  <a:lnTo>
                    <a:pt x="268887" y="178098"/>
                  </a:lnTo>
                  <a:lnTo>
                    <a:pt x="244107" y="216246"/>
                  </a:lnTo>
                  <a:lnTo>
                    <a:pt x="220377" y="255279"/>
                  </a:lnTo>
                  <a:lnTo>
                    <a:pt x="197720" y="295169"/>
                  </a:lnTo>
                  <a:lnTo>
                    <a:pt x="193572" y="303005"/>
                  </a:lnTo>
                </a:path>
                <a:path w="412114" h="1610360">
                  <a:moveTo>
                    <a:pt x="101607" y="505978"/>
                  </a:moveTo>
                  <a:lnTo>
                    <a:pt x="85671" y="551034"/>
                  </a:lnTo>
                  <a:lnTo>
                    <a:pt x="71200" y="596182"/>
                  </a:lnTo>
                  <a:lnTo>
                    <a:pt x="57994" y="641974"/>
                  </a:lnTo>
                  <a:lnTo>
                    <a:pt x="46077" y="688382"/>
                  </a:lnTo>
                  <a:lnTo>
                    <a:pt x="35473" y="735381"/>
                  </a:lnTo>
                  <a:lnTo>
                    <a:pt x="26205" y="782944"/>
                  </a:lnTo>
                  <a:lnTo>
                    <a:pt x="18297" y="831043"/>
                  </a:lnTo>
                  <a:lnTo>
                    <a:pt x="11774" y="879653"/>
                  </a:lnTo>
                  <a:lnTo>
                    <a:pt x="6658" y="928745"/>
                  </a:lnTo>
                  <a:lnTo>
                    <a:pt x="2975" y="978294"/>
                  </a:lnTo>
                  <a:lnTo>
                    <a:pt x="747" y="1028273"/>
                  </a:lnTo>
                  <a:lnTo>
                    <a:pt x="0" y="1078655"/>
                  </a:lnTo>
                  <a:lnTo>
                    <a:pt x="747" y="1129029"/>
                  </a:lnTo>
                  <a:lnTo>
                    <a:pt x="2975" y="1179001"/>
                  </a:lnTo>
                  <a:lnTo>
                    <a:pt x="6658" y="1228544"/>
                  </a:lnTo>
                  <a:lnTo>
                    <a:pt x="11774" y="1277632"/>
                  </a:lnTo>
                  <a:lnTo>
                    <a:pt x="18297" y="1326237"/>
                  </a:lnTo>
                  <a:lnTo>
                    <a:pt x="26205" y="1374333"/>
                  </a:lnTo>
                  <a:lnTo>
                    <a:pt x="35473" y="1421894"/>
                  </a:lnTo>
                  <a:lnTo>
                    <a:pt x="46077" y="1468892"/>
                  </a:lnTo>
                  <a:lnTo>
                    <a:pt x="57994" y="1515300"/>
                  </a:lnTo>
                  <a:lnTo>
                    <a:pt x="71200" y="1561092"/>
                  </a:lnTo>
                  <a:lnTo>
                    <a:pt x="85313" y="1605124"/>
                  </a:lnTo>
                </a:path>
              </a:pathLst>
            </a:custGeom>
            <a:ln w="3175">
              <a:solidFill>
                <a:srgbClr val="A8A9A7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88" name="object 688"/>
            <p:cNvSpPr/>
            <p:nvPr/>
          </p:nvSpPr>
          <p:spPr>
            <a:xfrm>
              <a:off x="3744280" y="3315503"/>
              <a:ext cx="408940" cy="1589405"/>
            </a:xfrm>
            <a:custGeom>
              <a:avLst/>
              <a:gdLst/>
              <a:ahLst/>
              <a:cxnLst/>
              <a:rect l="l" t="t" r="r" b="b"/>
              <a:pathLst>
                <a:path w="408939" h="1589404">
                  <a:moveTo>
                    <a:pt x="103688" y="485105"/>
                  </a:moveTo>
                  <a:lnTo>
                    <a:pt x="85809" y="535202"/>
                  </a:lnTo>
                  <a:lnTo>
                    <a:pt x="71315" y="580431"/>
                  </a:lnTo>
                  <a:lnTo>
                    <a:pt x="58142" y="626117"/>
                  </a:lnTo>
                  <a:lnTo>
                    <a:pt x="46221" y="672526"/>
                  </a:lnTo>
                  <a:lnTo>
                    <a:pt x="35610" y="719525"/>
                  </a:lnTo>
                  <a:lnTo>
                    <a:pt x="26333" y="767087"/>
                  </a:lnTo>
                  <a:lnTo>
                    <a:pt x="18413" y="815187"/>
                  </a:lnTo>
                  <a:lnTo>
                    <a:pt x="11875" y="863796"/>
                  </a:lnTo>
                  <a:lnTo>
                    <a:pt x="6742" y="912889"/>
                  </a:lnTo>
                  <a:lnTo>
                    <a:pt x="3038" y="962438"/>
                  </a:lnTo>
                  <a:lnTo>
                    <a:pt x="2980" y="963225"/>
                  </a:lnTo>
                  <a:lnTo>
                    <a:pt x="788" y="1012417"/>
                  </a:lnTo>
                  <a:lnTo>
                    <a:pt x="708" y="1015999"/>
                  </a:lnTo>
                  <a:lnTo>
                    <a:pt x="14" y="1062798"/>
                  </a:lnTo>
                  <a:lnTo>
                    <a:pt x="0" y="1063763"/>
                  </a:lnTo>
                  <a:lnTo>
                    <a:pt x="610" y="1104899"/>
                  </a:lnTo>
                  <a:lnTo>
                    <a:pt x="733" y="1113172"/>
                  </a:lnTo>
                  <a:lnTo>
                    <a:pt x="749" y="1114225"/>
                  </a:lnTo>
                  <a:lnTo>
                    <a:pt x="2929" y="1163144"/>
                  </a:lnTo>
                  <a:lnTo>
                    <a:pt x="2980" y="1164285"/>
                  </a:lnTo>
                  <a:lnTo>
                    <a:pt x="6578" y="1212687"/>
                  </a:lnTo>
                  <a:lnTo>
                    <a:pt x="6669" y="1213916"/>
                  </a:lnTo>
                  <a:lnTo>
                    <a:pt x="11793" y="1263090"/>
                  </a:lnTo>
                  <a:lnTo>
                    <a:pt x="18326" y="1311782"/>
                  </a:lnTo>
                  <a:lnTo>
                    <a:pt x="26247" y="1359964"/>
                  </a:lnTo>
                  <a:lnTo>
                    <a:pt x="35530" y="1407609"/>
                  </a:lnTo>
                  <a:lnTo>
                    <a:pt x="46152" y="1454690"/>
                  </a:lnTo>
                  <a:lnTo>
                    <a:pt x="58088" y="1501182"/>
                  </a:lnTo>
                  <a:lnTo>
                    <a:pt x="71315" y="1547056"/>
                  </a:lnTo>
                  <a:lnTo>
                    <a:pt x="83344" y="1584591"/>
                  </a:lnTo>
                  <a:lnTo>
                    <a:pt x="87566" y="1589268"/>
                  </a:lnTo>
                  <a:lnTo>
                    <a:pt x="73453" y="1545235"/>
                  </a:lnTo>
                  <a:lnTo>
                    <a:pt x="60247" y="1499443"/>
                  </a:lnTo>
                  <a:lnTo>
                    <a:pt x="48330" y="1453035"/>
                  </a:lnTo>
                  <a:lnTo>
                    <a:pt x="37726" y="1406037"/>
                  </a:lnTo>
                  <a:lnTo>
                    <a:pt x="28540" y="1358899"/>
                  </a:lnTo>
                  <a:lnTo>
                    <a:pt x="20550" y="1310380"/>
                  </a:lnTo>
                  <a:lnTo>
                    <a:pt x="14027" y="1261775"/>
                  </a:lnTo>
                  <a:lnTo>
                    <a:pt x="8911" y="1212687"/>
                  </a:lnTo>
                  <a:lnTo>
                    <a:pt x="5313" y="1164285"/>
                  </a:lnTo>
                  <a:lnTo>
                    <a:pt x="5228" y="1163144"/>
                  </a:lnTo>
                  <a:lnTo>
                    <a:pt x="3047" y="1114225"/>
                  </a:lnTo>
                  <a:lnTo>
                    <a:pt x="3000" y="1113172"/>
                  </a:lnTo>
                  <a:lnTo>
                    <a:pt x="2267" y="1063763"/>
                  </a:lnTo>
                  <a:lnTo>
                    <a:pt x="2253" y="1062798"/>
                  </a:lnTo>
                  <a:lnTo>
                    <a:pt x="2947" y="1015999"/>
                  </a:lnTo>
                  <a:lnTo>
                    <a:pt x="3000" y="1012417"/>
                  </a:lnTo>
                  <a:lnTo>
                    <a:pt x="5193" y="963225"/>
                  </a:lnTo>
                  <a:lnTo>
                    <a:pt x="5228" y="962438"/>
                  </a:lnTo>
                  <a:lnTo>
                    <a:pt x="8799" y="914400"/>
                  </a:lnTo>
                  <a:lnTo>
                    <a:pt x="8911" y="912889"/>
                  </a:lnTo>
                  <a:lnTo>
                    <a:pt x="13963" y="864408"/>
                  </a:lnTo>
                  <a:lnTo>
                    <a:pt x="14027" y="863796"/>
                  </a:lnTo>
                  <a:lnTo>
                    <a:pt x="20480" y="815712"/>
                  </a:lnTo>
                  <a:lnTo>
                    <a:pt x="20550" y="815187"/>
                  </a:lnTo>
                  <a:lnTo>
                    <a:pt x="28385" y="767527"/>
                  </a:lnTo>
                  <a:lnTo>
                    <a:pt x="28458" y="767087"/>
                  </a:lnTo>
                  <a:lnTo>
                    <a:pt x="37657" y="719880"/>
                  </a:lnTo>
                  <a:lnTo>
                    <a:pt x="48269" y="672796"/>
                  </a:lnTo>
                  <a:lnTo>
                    <a:pt x="60199" y="626305"/>
                  </a:lnTo>
                  <a:lnTo>
                    <a:pt x="73423" y="580431"/>
                  </a:lnTo>
                  <a:lnTo>
                    <a:pt x="87916" y="535202"/>
                  </a:lnTo>
                  <a:lnTo>
                    <a:pt x="103636" y="490701"/>
                  </a:lnTo>
                  <a:lnTo>
                    <a:pt x="103860" y="490121"/>
                  </a:lnTo>
                  <a:lnTo>
                    <a:pt x="103688" y="485105"/>
                  </a:lnTo>
                  <a:close/>
                </a:path>
                <a:path w="408939" h="1589404">
                  <a:moveTo>
                    <a:pt x="408426" y="0"/>
                  </a:moveTo>
                  <a:lnTo>
                    <a:pt x="405053" y="0"/>
                  </a:lnTo>
                  <a:lnTo>
                    <a:pt x="378650" y="25399"/>
                  </a:lnTo>
                  <a:lnTo>
                    <a:pt x="349861" y="63499"/>
                  </a:lnTo>
                  <a:lnTo>
                    <a:pt x="322028" y="88899"/>
                  </a:lnTo>
                  <a:lnTo>
                    <a:pt x="295175" y="126999"/>
                  </a:lnTo>
                  <a:lnTo>
                    <a:pt x="269326" y="165099"/>
                  </a:lnTo>
                  <a:lnTo>
                    <a:pt x="244505" y="203199"/>
                  </a:lnTo>
                  <a:lnTo>
                    <a:pt x="220736" y="241299"/>
                  </a:lnTo>
                  <a:lnTo>
                    <a:pt x="198042" y="279399"/>
                  </a:lnTo>
                  <a:lnTo>
                    <a:pt x="192231" y="292099"/>
                  </a:lnTo>
                  <a:lnTo>
                    <a:pt x="195825" y="292099"/>
                  </a:lnTo>
                  <a:lnTo>
                    <a:pt x="199973" y="279399"/>
                  </a:lnTo>
                  <a:lnTo>
                    <a:pt x="222630" y="241299"/>
                  </a:lnTo>
                  <a:lnTo>
                    <a:pt x="246360" y="203199"/>
                  </a:lnTo>
                  <a:lnTo>
                    <a:pt x="271140" y="165099"/>
                  </a:lnTo>
                  <a:lnTo>
                    <a:pt x="296947" y="126999"/>
                  </a:lnTo>
                  <a:lnTo>
                    <a:pt x="323755" y="88899"/>
                  </a:lnTo>
                  <a:lnTo>
                    <a:pt x="351542" y="63499"/>
                  </a:lnTo>
                  <a:lnTo>
                    <a:pt x="380284" y="25399"/>
                  </a:lnTo>
                  <a:lnTo>
                    <a:pt x="408426" y="0"/>
                  </a:lnTo>
                  <a:close/>
                </a:path>
              </a:pathLst>
            </a:custGeom>
            <a:solidFill>
              <a:srgbClr val="A8A9A7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89" name="object 689"/>
            <p:cNvSpPr/>
            <p:nvPr/>
          </p:nvSpPr>
          <p:spPr>
            <a:xfrm>
              <a:off x="3744280" y="3302935"/>
              <a:ext cx="408940" cy="1602105"/>
            </a:xfrm>
            <a:custGeom>
              <a:avLst/>
              <a:gdLst/>
              <a:ahLst/>
              <a:cxnLst/>
              <a:rect l="l" t="t" r="r" b="b"/>
              <a:pathLst>
                <a:path w="408939" h="1602104">
                  <a:moveTo>
                    <a:pt x="87566" y="1601836"/>
                  </a:moveTo>
                  <a:lnTo>
                    <a:pt x="73453" y="1557804"/>
                  </a:lnTo>
                  <a:lnTo>
                    <a:pt x="60247" y="1512012"/>
                  </a:lnTo>
                  <a:lnTo>
                    <a:pt x="48330" y="1465604"/>
                  </a:lnTo>
                  <a:lnTo>
                    <a:pt x="37726" y="1418606"/>
                  </a:lnTo>
                  <a:lnTo>
                    <a:pt x="28458" y="1371045"/>
                  </a:lnTo>
                  <a:lnTo>
                    <a:pt x="20550" y="1322949"/>
                  </a:lnTo>
                  <a:lnTo>
                    <a:pt x="14027" y="1274343"/>
                  </a:lnTo>
                  <a:lnTo>
                    <a:pt x="8911" y="1225256"/>
                  </a:lnTo>
                  <a:lnTo>
                    <a:pt x="5228" y="1175712"/>
                  </a:lnTo>
                  <a:lnTo>
                    <a:pt x="3000" y="1125741"/>
                  </a:lnTo>
                  <a:lnTo>
                    <a:pt x="2253" y="1075367"/>
                  </a:lnTo>
                  <a:lnTo>
                    <a:pt x="3000" y="1024985"/>
                  </a:lnTo>
                  <a:lnTo>
                    <a:pt x="5228" y="975006"/>
                  </a:lnTo>
                  <a:lnTo>
                    <a:pt x="8911" y="925457"/>
                  </a:lnTo>
                  <a:lnTo>
                    <a:pt x="14027" y="876364"/>
                  </a:lnTo>
                  <a:lnTo>
                    <a:pt x="20550" y="827755"/>
                  </a:lnTo>
                  <a:lnTo>
                    <a:pt x="28458" y="779656"/>
                  </a:lnTo>
                  <a:lnTo>
                    <a:pt x="37726" y="732093"/>
                  </a:lnTo>
                  <a:lnTo>
                    <a:pt x="48330" y="685094"/>
                  </a:lnTo>
                  <a:lnTo>
                    <a:pt x="60247" y="638685"/>
                  </a:lnTo>
                  <a:lnTo>
                    <a:pt x="73453" y="592894"/>
                  </a:lnTo>
                  <a:lnTo>
                    <a:pt x="87924" y="547746"/>
                  </a:lnTo>
                  <a:lnTo>
                    <a:pt x="103636" y="503269"/>
                  </a:lnTo>
                  <a:lnTo>
                    <a:pt x="103860" y="502690"/>
                  </a:lnTo>
                </a:path>
                <a:path w="408939" h="1602104">
                  <a:moveTo>
                    <a:pt x="195825" y="299717"/>
                  </a:moveTo>
                  <a:lnTo>
                    <a:pt x="222630" y="251991"/>
                  </a:lnTo>
                  <a:lnTo>
                    <a:pt x="246360" y="212958"/>
                  </a:lnTo>
                  <a:lnTo>
                    <a:pt x="271140" y="174810"/>
                  </a:lnTo>
                  <a:lnTo>
                    <a:pt x="296947" y="137574"/>
                  </a:lnTo>
                  <a:lnTo>
                    <a:pt x="323755" y="101276"/>
                  </a:lnTo>
                  <a:lnTo>
                    <a:pt x="351542" y="65944"/>
                  </a:lnTo>
                  <a:lnTo>
                    <a:pt x="380284" y="31603"/>
                  </a:lnTo>
                  <a:lnTo>
                    <a:pt x="408426" y="0"/>
                  </a:lnTo>
                </a:path>
                <a:path w="408939" h="1602104">
                  <a:moveTo>
                    <a:pt x="405053" y="1035"/>
                  </a:moveTo>
                  <a:lnTo>
                    <a:pt x="378650" y="30691"/>
                  </a:lnTo>
                  <a:lnTo>
                    <a:pt x="349861" y="65094"/>
                  </a:lnTo>
                  <a:lnTo>
                    <a:pt x="322028" y="100491"/>
                  </a:lnTo>
                  <a:lnTo>
                    <a:pt x="295175" y="136855"/>
                  </a:lnTo>
                  <a:lnTo>
                    <a:pt x="269326" y="174159"/>
                  </a:lnTo>
                  <a:lnTo>
                    <a:pt x="244505" y="212376"/>
                  </a:lnTo>
                  <a:lnTo>
                    <a:pt x="220736" y="251480"/>
                  </a:lnTo>
                  <a:lnTo>
                    <a:pt x="198042" y="291443"/>
                  </a:lnTo>
                  <a:lnTo>
                    <a:pt x="192231" y="302422"/>
                  </a:lnTo>
                </a:path>
                <a:path w="408939" h="1602104">
                  <a:moveTo>
                    <a:pt x="103688" y="497674"/>
                  </a:moveTo>
                  <a:lnTo>
                    <a:pt x="85809" y="547770"/>
                  </a:lnTo>
                  <a:lnTo>
                    <a:pt x="71315" y="592999"/>
                  </a:lnTo>
                  <a:lnTo>
                    <a:pt x="58088" y="638873"/>
                  </a:lnTo>
                  <a:lnTo>
                    <a:pt x="46152" y="685365"/>
                  </a:lnTo>
                  <a:lnTo>
                    <a:pt x="35530" y="732448"/>
                  </a:lnTo>
                  <a:lnTo>
                    <a:pt x="26247" y="780096"/>
                  </a:lnTo>
                  <a:lnTo>
                    <a:pt x="18326" y="828281"/>
                  </a:lnTo>
                  <a:lnTo>
                    <a:pt x="11793" y="876977"/>
                  </a:lnTo>
                  <a:lnTo>
                    <a:pt x="6669" y="926157"/>
                  </a:lnTo>
                  <a:lnTo>
                    <a:pt x="2980" y="975794"/>
                  </a:lnTo>
                  <a:lnTo>
                    <a:pt x="749" y="1025861"/>
                  </a:lnTo>
                  <a:lnTo>
                    <a:pt x="0" y="1076332"/>
                  </a:lnTo>
                  <a:lnTo>
                    <a:pt x="749" y="1126794"/>
                  </a:lnTo>
                  <a:lnTo>
                    <a:pt x="2980" y="1176854"/>
                  </a:lnTo>
                  <a:lnTo>
                    <a:pt x="6669" y="1226484"/>
                  </a:lnTo>
                  <a:lnTo>
                    <a:pt x="11793" y="1275659"/>
                  </a:lnTo>
                  <a:lnTo>
                    <a:pt x="18326" y="1324350"/>
                  </a:lnTo>
                  <a:lnTo>
                    <a:pt x="26247" y="1372532"/>
                  </a:lnTo>
                  <a:lnTo>
                    <a:pt x="35530" y="1420177"/>
                  </a:lnTo>
                  <a:lnTo>
                    <a:pt x="46152" y="1467259"/>
                  </a:lnTo>
                  <a:lnTo>
                    <a:pt x="58088" y="1513750"/>
                  </a:lnTo>
                  <a:lnTo>
                    <a:pt x="71315" y="1559624"/>
                  </a:lnTo>
                  <a:lnTo>
                    <a:pt x="83344" y="1597159"/>
                  </a:lnTo>
                </a:path>
              </a:pathLst>
            </a:custGeom>
            <a:ln w="3175">
              <a:solidFill>
                <a:srgbClr val="A8A9A7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90" name="object 690"/>
            <p:cNvSpPr/>
            <p:nvPr/>
          </p:nvSpPr>
          <p:spPr>
            <a:xfrm>
              <a:off x="3741866" y="3315503"/>
              <a:ext cx="407670" cy="1584960"/>
            </a:xfrm>
            <a:custGeom>
              <a:avLst/>
              <a:gdLst/>
              <a:ahLst/>
              <a:cxnLst/>
              <a:rect l="l" t="t" r="r" b="b"/>
              <a:pathLst>
                <a:path w="407670" h="1584960">
                  <a:moveTo>
                    <a:pt x="105920" y="479770"/>
                  </a:moveTo>
                  <a:lnTo>
                    <a:pt x="85969" y="535232"/>
                  </a:lnTo>
                  <a:lnTo>
                    <a:pt x="71448" y="580542"/>
                  </a:lnTo>
                  <a:lnTo>
                    <a:pt x="58252" y="626305"/>
                  </a:lnTo>
                  <a:lnTo>
                    <a:pt x="46308" y="672796"/>
                  </a:lnTo>
                  <a:lnTo>
                    <a:pt x="35677" y="719880"/>
                  </a:lnTo>
                  <a:lnTo>
                    <a:pt x="26383" y="767527"/>
                  </a:lnTo>
                  <a:lnTo>
                    <a:pt x="18448" y="815712"/>
                  </a:lnTo>
                  <a:lnTo>
                    <a:pt x="18361" y="816243"/>
                  </a:lnTo>
                  <a:lnTo>
                    <a:pt x="11897" y="864408"/>
                  </a:lnTo>
                  <a:lnTo>
                    <a:pt x="11814" y="865025"/>
                  </a:lnTo>
                  <a:lnTo>
                    <a:pt x="6755" y="913588"/>
                  </a:lnTo>
                  <a:lnTo>
                    <a:pt x="6673" y="914400"/>
                  </a:lnTo>
                  <a:lnTo>
                    <a:pt x="3044" y="963225"/>
                  </a:lnTo>
                  <a:lnTo>
                    <a:pt x="2985" y="964015"/>
                  </a:lnTo>
                  <a:lnTo>
                    <a:pt x="789" y="1013293"/>
                  </a:lnTo>
                  <a:lnTo>
                    <a:pt x="723" y="1015999"/>
                  </a:lnTo>
                  <a:lnTo>
                    <a:pt x="14" y="1063763"/>
                  </a:lnTo>
                  <a:lnTo>
                    <a:pt x="0" y="1064728"/>
                  </a:lnTo>
                  <a:lnTo>
                    <a:pt x="734" y="1114225"/>
                  </a:lnTo>
                  <a:lnTo>
                    <a:pt x="750" y="1115288"/>
                  </a:lnTo>
                  <a:lnTo>
                    <a:pt x="2934" y="1164285"/>
                  </a:lnTo>
                  <a:lnTo>
                    <a:pt x="2985" y="1165444"/>
                  </a:lnTo>
                  <a:lnTo>
                    <a:pt x="6588" y="1213916"/>
                  </a:lnTo>
                  <a:lnTo>
                    <a:pt x="6681" y="1215169"/>
                  </a:lnTo>
                  <a:lnTo>
                    <a:pt x="11814" y="1264436"/>
                  </a:lnTo>
                  <a:lnTo>
                    <a:pt x="18361" y="1313219"/>
                  </a:lnTo>
                  <a:lnTo>
                    <a:pt x="26296" y="1361490"/>
                  </a:lnTo>
                  <a:lnTo>
                    <a:pt x="35596" y="1409223"/>
                  </a:lnTo>
                  <a:lnTo>
                    <a:pt x="46237" y="1456390"/>
                  </a:lnTo>
                  <a:lnTo>
                    <a:pt x="58196" y="1502966"/>
                  </a:lnTo>
                  <a:lnTo>
                    <a:pt x="71448" y="1548922"/>
                  </a:lnTo>
                  <a:lnTo>
                    <a:pt x="85758" y="1584591"/>
                  </a:lnTo>
                  <a:lnTo>
                    <a:pt x="73729" y="1547056"/>
                  </a:lnTo>
                  <a:lnTo>
                    <a:pt x="60502" y="1501182"/>
                  </a:lnTo>
                  <a:lnTo>
                    <a:pt x="48566" y="1454690"/>
                  </a:lnTo>
                  <a:lnTo>
                    <a:pt x="37944" y="1407609"/>
                  </a:lnTo>
                  <a:lnTo>
                    <a:pt x="28661" y="1359964"/>
                  </a:lnTo>
                  <a:lnTo>
                    <a:pt x="20741" y="1311782"/>
                  </a:lnTo>
                  <a:lnTo>
                    <a:pt x="14207" y="1263090"/>
                  </a:lnTo>
                  <a:lnTo>
                    <a:pt x="9083" y="1213916"/>
                  </a:lnTo>
                  <a:lnTo>
                    <a:pt x="5480" y="1165444"/>
                  </a:lnTo>
                  <a:lnTo>
                    <a:pt x="3210" y="1115288"/>
                  </a:lnTo>
                  <a:lnTo>
                    <a:pt x="3163" y="1114225"/>
                  </a:lnTo>
                  <a:lnTo>
                    <a:pt x="2428" y="1064728"/>
                  </a:lnTo>
                  <a:lnTo>
                    <a:pt x="2414" y="1063763"/>
                  </a:lnTo>
                  <a:lnTo>
                    <a:pt x="3122" y="1015999"/>
                  </a:lnTo>
                  <a:lnTo>
                    <a:pt x="3163" y="1013293"/>
                  </a:lnTo>
                  <a:lnTo>
                    <a:pt x="5359" y="964015"/>
                  </a:lnTo>
                  <a:lnTo>
                    <a:pt x="9023" y="914400"/>
                  </a:lnTo>
                  <a:lnTo>
                    <a:pt x="14142" y="865025"/>
                  </a:lnTo>
                  <a:lnTo>
                    <a:pt x="20669" y="816243"/>
                  </a:lnTo>
                  <a:lnTo>
                    <a:pt x="28588" y="767972"/>
                  </a:lnTo>
                  <a:lnTo>
                    <a:pt x="28661" y="767527"/>
                  </a:lnTo>
                  <a:lnTo>
                    <a:pt x="37874" y="720240"/>
                  </a:lnTo>
                  <a:lnTo>
                    <a:pt x="48503" y="673073"/>
                  </a:lnTo>
                  <a:lnTo>
                    <a:pt x="60452" y="626498"/>
                  </a:lnTo>
                  <a:lnTo>
                    <a:pt x="73697" y="580542"/>
                  </a:lnTo>
                  <a:lnTo>
                    <a:pt x="88214" y="535232"/>
                  </a:lnTo>
                  <a:lnTo>
                    <a:pt x="103961" y="490645"/>
                  </a:lnTo>
                  <a:lnTo>
                    <a:pt x="106103" y="485105"/>
                  </a:lnTo>
                  <a:lnTo>
                    <a:pt x="105920" y="479770"/>
                  </a:lnTo>
                  <a:close/>
                </a:path>
                <a:path w="407670" h="1584960">
                  <a:moveTo>
                    <a:pt x="208440" y="292169"/>
                  </a:moveTo>
                  <a:lnTo>
                    <a:pt x="194613" y="292169"/>
                  </a:lnTo>
                  <a:lnTo>
                    <a:pt x="190859" y="304799"/>
                  </a:lnTo>
                  <a:lnTo>
                    <a:pt x="208440" y="292169"/>
                  </a:lnTo>
                  <a:close/>
                </a:path>
                <a:path w="407670" h="1584960">
                  <a:moveTo>
                    <a:pt x="407467" y="0"/>
                  </a:moveTo>
                  <a:lnTo>
                    <a:pt x="403982" y="0"/>
                  </a:lnTo>
                  <a:lnTo>
                    <a:pt x="379347" y="25399"/>
                  </a:lnTo>
                  <a:lnTo>
                    <a:pt x="350506" y="63499"/>
                  </a:lnTo>
                  <a:lnTo>
                    <a:pt x="322622" y="88899"/>
                  </a:lnTo>
                  <a:lnTo>
                    <a:pt x="295720" y="126999"/>
                  </a:lnTo>
                  <a:lnTo>
                    <a:pt x="269823" y="165099"/>
                  </a:lnTo>
                  <a:lnTo>
                    <a:pt x="244957" y="203199"/>
                  </a:lnTo>
                  <a:lnTo>
                    <a:pt x="221144" y="241299"/>
                  </a:lnTo>
                  <a:lnTo>
                    <a:pt x="198409" y="279399"/>
                  </a:lnTo>
                  <a:lnTo>
                    <a:pt x="194613" y="292169"/>
                  </a:lnTo>
                  <a:lnTo>
                    <a:pt x="200456" y="279399"/>
                  </a:lnTo>
                  <a:lnTo>
                    <a:pt x="223150" y="241299"/>
                  </a:lnTo>
                  <a:lnTo>
                    <a:pt x="246919" y="203199"/>
                  </a:lnTo>
                  <a:lnTo>
                    <a:pt x="271740" y="165099"/>
                  </a:lnTo>
                  <a:lnTo>
                    <a:pt x="297589" y="126999"/>
                  </a:lnTo>
                  <a:lnTo>
                    <a:pt x="324442" y="88899"/>
                  </a:lnTo>
                  <a:lnTo>
                    <a:pt x="352275" y="63499"/>
                  </a:lnTo>
                  <a:lnTo>
                    <a:pt x="381064" y="25399"/>
                  </a:lnTo>
                  <a:lnTo>
                    <a:pt x="407467" y="0"/>
                  </a:lnTo>
                  <a:close/>
                </a:path>
              </a:pathLst>
            </a:custGeom>
            <a:solidFill>
              <a:srgbClr val="A8A9A7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91" name="object 691"/>
            <p:cNvSpPr/>
            <p:nvPr/>
          </p:nvSpPr>
          <p:spPr>
            <a:xfrm>
              <a:off x="3741866" y="3303971"/>
              <a:ext cx="407670" cy="1596390"/>
            </a:xfrm>
            <a:custGeom>
              <a:avLst/>
              <a:gdLst/>
              <a:ahLst/>
              <a:cxnLst/>
              <a:rect l="l" t="t" r="r" b="b"/>
              <a:pathLst>
                <a:path w="407670" h="1596389">
                  <a:moveTo>
                    <a:pt x="85758" y="1596123"/>
                  </a:moveTo>
                  <a:lnTo>
                    <a:pt x="73729" y="1558588"/>
                  </a:lnTo>
                  <a:lnTo>
                    <a:pt x="60502" y="1512714"/>
                  </a:lnTo>
                  <a:lnTo>
                    <a:pt x="48566" y="1466223"/>
                  </a:lnTo>
                  <a:lnTo>
                    <a:pt x="37944" y="1419141"/>
                  </a:lnTo>
                  <a:lnTo>
                    <a:pt x="28661" y="1371496"/>
                  </a:lnTo>
                  <a:lnTo>
                    <a:pt x="20741" y="1323314"/>
                  </a:lnTo>
                  <a:lnTo>
                    <a:pt x="14207" y="1274623"/>
                  </a:lnTo>
                  <a:lnTo>
                    <a:pt x="9083" y="1225448"/>
                  </a:lnTo>
                  <a:lnTo>
                    <a:pt x="5394" y="1175818"/>
                  </a:lnTo>
                  <a:lnTo>
                    <a:pt x="3163" y="1125758"/>
                  </a:lnTo>
                  <a:lnTo>
                    <a:pt x="2414" y="1075296"/>
                  </a:lnTo>
                  <a:lnTo>
                    <a:pt x="3163" y="1024825"/>
                  </a:lnTo>
                  <a:lnTo>
                    <a:pt x="5394" y="974758"/>
                  </a:lnTo>
                  <a:lnTo>
                    <a:pt x="9083" y="925121"/>
                  </a:lnTo>
                  <a:lnTo>
                    <a:pt x="14207" y="875941"/>
                  </a:lnTo>
                  <a:lnTo>
                    <a:pt x="20741" y="827245"/>
                  </a:lnTo>
                  <a:lnTo>
                    <a:pt x="28661" y="779060"/>
                  </a:lnTo>
                  <a:lnTo>
                    <a:pt x="37944" y="731412"/>
                  </a:lnTo>
                  <a:lnTo>
                    <a:pt x="48566" y="684329"/>
                  </a:lnTo>
                  <a:lnTo>
                    <a:pt x="60502" y="637837"/>
                  </a:lnTo>
                  <a:lnTo>
                    <a:pt x="73729" y="591963"/>
                  </a:lnTo>
                  <a:lnTo>
                    <a:pt x="88224" y="546734"/>
                  </a:lnTo>
                  <a:lnTo>
                    <a:pt x="103961" y="502177"/>
                  </a:lnTo>
                  <a:lnTo>
                    <a:pt x="106103" y="496638"/>
                  </a:lnTo>
                </a:path>
                <a:path w="407670" h="1596389">
                  <a:moveTo>
                    <a:pt x="194645" y="301386"/>
                  </a:moveTo>
                  <a:lnTo>
                    <a:pt x="223150" y="250444"/>
                  </a:lnTo>
                  <a:lnTo>
                    <a:pt x="246919" y="211340"/>
                  </a:lnTo>
                  <a:lnTo>
                    <a:pt x="271740" y="173123"/>
                  </a:lnTo>
                  <a:lnTo>
                    <a:pt x="297589" y="135819"/>
                  </a:lnTo>
                  <a:lnTo>
                    <a:pt x="324442" y="99455"/>
                  </a:lnTo>
                  <a:lnTo>
                    <a:pt x="352275" y="64058"/>
                  </a:lnTo>
                  <a:lnTo>
                    <a:pt x="381064" y="29655"/>
                  </a:lnTo>
                  <a:lnTo>
                    <a:pt x="407467" y="0"/>
                  </a:lnTo>
                </a:path>
                <a:path w="407670" h="1596389">
                  <a:moveTo>
                    <a:pt x="403982" y="1070"/>
                  </a:moveTo>
                  <a:lnTo>
                    <a:pt x="350506" y="63207"/>
                  </a:lnTo>
                  <a:lnTo>
                    <a:pt x="322622" y="98670"/>
                  </a:lnTo>
                  <a:lnTo>
                    <a:pt x="295720" y="135101"/>
                  </a:lnTo>
                  <a:lnTo>
                    <a:pt x="269823" y="172473"/>
                  </a:lnTo>
                  <a:lnTo>
                    <a:pt x="244957" y="210761"/>
                  </a:lnTo>
                  <a:lnTo>
                    <a:pt x="221144" y="249936"/>
                  </a:lnTo>
                  <a:lnTo>
                    <a:pt x="198409" y="289973"/>
                  </a:lnTo>
                  <a:lnTo>
                    <a:pt x="190859" y="304235"/>
                  </a:lnTo>
                </a:path>
                <a:path w="407670" h="1596389">
                  <a:moveTo>
                    <a:pt x="105920" y="491302"/>
                  </a:moveTo>
                  <a:lnTo>
                    <a:pt x="85969" y="546765"/>
                  </a:lnTo>
                  <a:lnTo>
                    <a:pt x="71448" y="592075"/>
                  </a:lnTo>
                  <a:lnTo>
                    <a:pt x="58196" y="638031"/>
                  </a:lnTo>
                  <a:lnTo>
                    <a:pt x="46237" y="684606"/>
                  </a:lnTo>
                  <a:lnTo>
                    <a:pt x="35596" y="731773"/>
                  </a:lnTo>
                  <a:lnTo>
                    <a:pt x="26296" y="779505"/>
                  </a:lnTo>
                  <a:lnTo>
                    <a:pt x="18361" y="827775"/>
                  </a:lnTo>
                  <a:lnTo>
                    <a:pt x="11814" y="876557"/>
                  </a:lnTo>
                  <a:lnTo>
                    <a:pt x="6681" y="925823"/>
                  </a:lnTo>
                  <a:lnTo>
                    <a:pt x="2985" y="975547"/>
                  </a:lnTo>
                  <a:lnTo>
                    <a:pt x="750" y="1025702"/>
                  </a:lnTo>
                  <a:lnTo>
                    <a:pt x="0" y="1076261"/>
                  </a:lnTo>
                  <a:lnTo>
                    <a:pt x="750" y="1126820"/>
                  </a:lnTo>
                  <a:lnTo>
                    <a:pt x="2985" y="1176976"/>
                  </a:lnTo>
                  <a:lnTo>
                    <a:pt x="6681" y="1226701"/>
                  </a:lnTo>
                  <a:lnTo>
                    <a:pt x="11814" y="1275969"/>
                  </a:lnTo>
                  <a:lnTo>
                    <a:pt x="18361" y="1324751"/>
                  </a:lnTo>
                  <a:lnTo>
                    <a:pt x="26296" y="1373022"/>
                  </a:lnTo>
                  <a:lnTo>
                    <a:pt x="35596" y="1420755"/>
                  </a:lnTo>
                  <a:lnTo>
                    <a:pt x="46237" y="1467923"/>
                  </a:lnTo>
                  <a:lnTo>
                    <a:pt x="58196" y="1514498"/>
                  </a:lnTo>
                  <a:lnTo>
                    <a:pt x="71448" y="1560455"/>
                  </a:lnTo>
                  <a:lnTo>
                    <a:pt x="81295" y="1591180"/>
                  </a:lnTo>
                </a:path>
              </a:pathLst>
            </a:custGeom>
            <a:ln w="3175">
              <a:solidFill>
                <a:srgbClr val="A8A9A7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92" name="object 692"/>
            <p:cNvSpPr/>
            <p:nvPr/>
          </p:nvSpPr>
          <p:spPr>
            <a:xfrm>
              <a:off x="3739452" y="3315503"/>
              <a:ext cx="406400" cy="1579880"/>
            </a:xfrm>
            <a:custGeom>
              <a:avLst/>
              <a:gdLst/>
              <a:ahLst/>
              <a:cxnLst/>
              <a:rect l="l" t="t" r="r" b="b"/>
              <a:pathLst>
                <a:path w="406400" h="1579879">
                  <a:moveTo>
                    <a:pt x="108153" y="474452"/>
                  </a:moveTo>
                  <a:lnTo>
                    <a:pt x="86128" y="535276"/>
                  </a:lnTo>
                  <a:lnTo>
                    <a:pt x="71580" y="580664"/>
                  </a:lnTo>
                  <a:lnTo>
                    <a:pt x="58362" y="626498"/>
                  </a:lnTo>
                  <a:lnTo>
                    <a:pt x="46396" y="673073"/>
                  </a:lnTo>
                  <a:lnTo>
                    <a:pt x="35744" y="720240"/>
                  </a:lnTo>
                  <a:lnTo>
                    <a:pt x="26432" y="767972"/>
                  </a:lnTo>
                  <a:lnTo>
                    <a:pt x="18482" y="816243"/>
                  </a:lnTo>
                  <a:lnTo>
                    <a:pt x="11919" y="865025"/>
                  </a:lnTo>
                  <a:lnTo>
                    <a:pt x="6756" y="914400"/>
                  </a:lnTo>
                  <a:lnTo>
                    <a:pt x="6694" y="914992"/>
                  </a:lnTo>
                  <a:lnTo>
                    <a:pt x="3049" y="964015"/>
                  </a:lnTo>
                  <a:lnTo>
                    <a:pt x="2991" y="964803"/>
                  </a:lnTo>
                  <a:lnTo>
                    <a:pt x="790" y="1014170"/>
                  </a:lnTo>
                  <a:lnTo>
                    <a:pt x="737" y="1015999"/>
                  </a:lnTo>
                  <a:lnTo>
                    <a:pt x="14" y="1064728"/>
                  </a:lnTo>
                  <a:lnTo>
                    <a:pt x="0" y="1065693"/>
                  </a:lnTo>
                  <a:lnTo>
                    <a:pt x="736" y="1115288"/>
                  </a:lnTo>
                  <a:lnTo>
                    <a:pt x="751" y="1116341"/>
                  </a:lnTo>
                  <a:lnTo>
                    <a:pt x="2940" y="1165444"/>
                  </a:lnTo>
                  <a:lnTo>
                    <a:pt x="2991" y="1166585"/>
                  </a:lnTo>
                  <a:lnTo>
                    <a:pt x="6602" y="1215169"/>
                  </a:lnTo>
                  <a:lnTo>
                    <a:pt x="6694" y="1216398"/>
                  </a:lnTo>
                  <a:lnTo>
                    <a:pt x="11836" y="1265752"/>
                  </a:lnTo>
                  <a:lnTo>
                    <a:pt x="18395" y="1314621"/>
                  </a:lnTo>
                  <a:lnTo>
                    <a:pt x="26345" y="1362978"/>
                  </a:lnTo>
                  <a:lnTo>
                    <a:pt x="35662" y="1410796"/>
                  </a:lnTo>
                  <a:lnTo>
                    <a:pt x="46323" y="1458047"/>
                  </a:lnTo>
                  <a:lnTo>
                    <a:pt x="58304" y="1504706"/>
                  </a:lnTo>
                  <a:lnTo>
                    <a:pt x="71580" y="1550745"/>
                  </a:lnTo>
                  <a:lnTo>
                    <a:pt x="83709" y="1579647"/>
                  </a:lnTo>
                  <a:lnTo>
                    <a:pt x="73862" y="1548922"/>
                  </a:lnTo>
                  <a:lnTo>
                    <a:pt x="60610" y="1502966"/>
                  </a:lnTo>
                  <a:lnTo>
                    <a:pt x="48652" y="1456390"/>
                  </a:lnTo>
                  <a:lnTo>
                    <a:pt x="38010" y="1409223"/>
                  </a:lnTo>
                  <a:lnTo>
                    <a:pt x="28710" y="1361490"/>
                  </a:lnTo>
                  <a:lnTo>
                    <a:pt x="20775" y="1313219"/>
                  </a:lnTo>
                  <a:lnTo>
                    <a:pt x="14229" y="1264436"/>
                  </a:lnTo>
                  <a:lnTo>
                    <a:pt x="9095" y="1215169"/>
                  </a:lnTo>
                  <a:lnTo>
                    <a:pt x="5484" y="1166585"/>
                  </a:lnTo>
                  <a:lnTo>
                    <a:pt x="3211" y="1116341"/>
                  </a:lnTo>
                  <a:lnTo>
                    <a:pt x="3164" y="1115288"/>
                  </a:lnTo>
                  <a:lnTo>
                    <a:pt x="2428" y="1065693"/>
                  </a:lnTo>
                  <a:lnTo>
                    <a:pt x="2414" y="1064728"/>
                  </a:lnTo>
                  <a:lnTo>
                    <a:pt x="3137" y="1015999"/>
                  </a:lnTo>
                  <a:lnTo>
                    <a:pt x="3164" y="1014170"/>
                  </a:lnTo>
                  <a:lnTo>
                    <a:pt x="5364" y="964803"/>
                  </a:lnTo>
                  <a:lnTo>
                    <a:pt x="5399" y="964015"/>
                  </a:lnTo>
                  <a:lnTo>
                    <a:pt x="9043" y="914992"/>
                  </a:lnTo>
                  <a:lnTo>
                    <a:pt x="14165" y="865640"/>
                  </a:lnTo>
                  <a:lnTo>
                    <a:pt x="20704" y="816773"/>
                  </a:lnTo>
                  <a:lnTo>
                    <a:pt x="20775" y="816243"/>
                  </a:lnTo>
                  <a:lnTo>
                    <a:pt x="28637" y="768418"/>
                  </a:lnTo>
                  <a:lnTo>
                    <a:pt x="28710" y="767972"/>
                  </a:lnTo>
                  <a:lnTo>
                    <a:pt x="37939" y="720603"/>
                  </a:lnTo>
                  <a:lnTo>
                    <a:pt x="48588" y="673355"/>
                  </a:lnTo>
                  <a:lnTo>
                    <a:pt x="60559" y="626699"/>
                  </a:lnTo>
                  <a:lnTo>
                    <a:pt x="73827" y="580664"/>
                  </a:lnTo>
                  <a:lnTo>
                    <a:pt x="88369" y="535276"/>
                  </a:lnTo>
                  <a:lnTo>
                    <a:pt x="104149" y="490595"/>
                  </a:lnTo>
                  <a:lnTo>
                    <a:pt x="108335" y="479770"/>
                  </a:lnTo>
                  <a:lnTo>
                    <a:pt x="108153" y="474452"/>
                  </a:lnTo>
                  <a:close/>
                </a:path>
                <a:path w="406400" h="1579879">
                  <a:moveTo>
                    <a:pt x="406396" y="0"/>
                  </a:moveTo>
                  <a:lnTo>
                    <a:pt x="403008" y="0"/>
                  </a:lnTo>
                  <a:lnTo>
                    <a:pt x="380045" y="25399"/>
                  </a:lnTo>
                  <a:lnTo>
                    <a:pt x="351150" y="63499"/>
                  </a:lnTo>
                  <a:lnTo>
                    <a:pt x="323216" y="88899"/>
                  </a:lnTo>
                  <a:lnTo>
                    <a:pt x="296264" y="126999"/>
                  </a:lnTo>
                  <a:lnTo>
                    <a:pt x="270321" y="165099"/>
                  </a:lnTo>
                  <a:lnTo>
                    <a:pt x="245409" y="203199"/>
                  </a:lnTo>
                  <a:lnTo>
                    <a:pt x="221552" y="241299"/>
                  </a:lnTo>
                  <a:lnTo>
                    <a:pt x="198775" y="279399"/>
                  </a:lnTo>
                  <a:lnTo>
                    <a:pt x="189519" y="304799"/>
                  </a:lnTo>
                  <a:lnTo>
                    <a:pt x="194076" y="302099"/>
                  </a:lnTo>
                  <a:lnTo>
                    <a:pt x="200823" y="279399"/>
                  </a:lnTo>
                  <a:lnTo>
                    <a:pt x="223558" y="241299"/>
                  </a:lnTo>
                  <a:lnTo>
                    <a:pt x="247371" y="203199"/>
                  </a:lnTo>
                  <a:lnTo>
                    <a:pt x="272237" y="165099"/>
                  </a:lnTo>
                  <a:lnTo>
                    <a:pt x="298134" y="126999"/>
                  </a:lnTo>
                  <a:lnTo>
                    <a:pt x="325036" y="88899"/>
                  </a:lnTo>
                  <a:lnTo>
                    <a:pt x="352920" y="63499"/>
                  </a:lnTo>
                  <a:lnTo>
                    <a:pt x="381761" y="25399"/>
                  </a:lnTo>
                  <a:lnTo>
                    <a:pt x="406396" y="0"/>
                  </a:lnTo>
                  <a:close/>
                </a:path>
                <a:path w="406400" h="1579879">
                  <a:moveTo>
                    <a:pt x="210950" y="292099"/>
                  </a:moveTo>
                  <a:lnTo>
                    <a:pt x="194076" y="302099"/>
                  </a:lnTo>
                  <a:lnTo>
                    <a:pt x="193273" y="304799"/>
                  </a:lnTo>
                  <a:lnTo>
                    <a:pt x="210950" y="292099"/>
                  </a:lnTo>
                  <a:close/>
                </a:path>
              </a:pathLst>
            </a:custGeom>
            <a:solidFill>
              <a:srgbClr val="A8A9A7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93" name="object 693"/>
            <p:cNvSpPr/>
            <p:nvPr/>
          </p:nvSpPr>
          <p:spPr>
            <a:xfrm>
              <a:off x="3739452" y="3305041"/>
              <a:ext cx="406400" cy="1590675"/>
            </a:xfrm>
            <a:custGeom>
              <a:avLst/>
              <a:gdLst/>
              <a:ahLst/>
              <a:cxnLst/>
              <a:rect l="l" t="t" r="r" b="b"/>
              <a:pathLst>
                <a:path w="406400" h="1590675">
                  <a:moveTo>
                    <a:pt x="83709" y="1590110"/>
                  </a:moveTo>
                  <a:lnTo>
                    <a:pt x="60610" y="1513428"/>
                  </a:lnTo>
                  <a:lnTo>
                    <a:pt x="48652" y="1466853"/>
                  </a:lnTo>
                  <a:lnTo>
                    <a:pt x="38010" y="1419685"/>
                  </a:lnTo>
                  <a:lnTo>
                    <a:pt x="28710" y="1371952"/>
                  </a:lnTo>
                  <a:lnTo>
                    <a:pt x="20775" y="1323681"/>
                  </a:lnTo>
                  <a:lnTo>
                    <a:pt x="14229" y="1274899"/>
                  </a:lnTo>
                  <a:lnTo>
                    <a:pt x="9095" y="1225631"/>
                  </a:lnTo>
                  <a:lnTo>
                    <a:pt x="5399" y="1175906"/>
                  </a:lnTo>
                  <a:lnTo>
                    <a:pt x="3164" y="1125750"/>
                  </a:lnTo>
                  <a:lnTo>
                    <a:pt x="2414" y="1075191"/>
                  </a:lnTo>
                  <a:lnTo>
                    <a:pt x="3164" y="1024632"/>
                  </a:lnTo>
                  <a:lnTo>
                    <a:pt x="5399" y="974477"/>
                  </a:lnTo>
                  <a:lnTo>
                    <a:pt x="9095" y="924753"/>
                  </a:lnTo>
                  <a:lnTo>
                    <a:pt x="14229" y="875487"/>
                  </a:lnTo>
                  <a:lnTo>
                    <a:pt x="20775" y="826705"/>
                  </a:lnTo>
                  <a:lnTo>
                    <a:pt x="28710" y="778435"/>
                  </a:lnTo>
                  <a:lnTo>
                    <a:pt x="38010" y="730703"/>
                  </a:lnTo>
                  <a:lnTo>
                    <a:pt x="48652" y="683536"/>
                  </a:lnTo>
                  <a:lnTo>
                    <a:pt x="60610" y="636961"/>
                  </a:lnTo>
                  <a:lnTo>
                    <a:pt x="73862" y="591005"/>
                  </a:lnTo>
                  <a:lnTo>
                    <a:pt x="88383" y="545695"/>
                  </a:lnTo>
                  <a:lnTo>
                    <a:pt x="104149" y="501057"/>
                  </a:lnTo>
                  <a:lnTo>
                    <a:pt x="108335" y="490232"/>
                  </a:lnTo>
                </a:path>
                <a:path w="406400" h="1590675">
                  <a:moveTo>
                    <a:pt x="193273" y="303165"/>
                  </a:moveTo>
                  <a:lnTo>
                    <a:pt x="223558" y="248866"/>
                  </a:lnTo>
                  <a:lnTo>
                    <a:pt x="247371" y="209691"/>
                  </a:lnTo>
                  <a:lnTo>
                    <a:pt x="272237" y="171403"/>
                  </a:lnTo>
                  <a:lnTo>
                    <a:pt x="298134" y="134031"/>
                  </a:lnTo>
                  <a:lnTo>
                    <a:pt x="325036" y="97600"/>
                  </a:lnTo>
                  <a:lnTo>
                    <a:pt x="352920" y="62137"/>
                  </a:lnTo>
                  <a:lnTo>
                    <a:pt x="381761" y="27670"/>
                  </a:lnTo>
                  <a:lnTo>
                    <a:pt x="406396" y="0"/>
                  </a:lnTo>
                </a:path>
                <a:path w="406400" h="1590675">
                  <a:moveTo>
                    <a:pt x="403008" y="1040"/>
                  </a:moveTo>
                  <a:lnTo>
                    <a:pt x="351150" y="61355"/>
                  </a:lnTo>
                  <a:lnTo>
                    <a:pt x="323216" y="96878"/>
                  </a:lnTo>
                  <a:lnTo>
                    <a:pt x="296264" y="133371"/>
                  </a:lnTo>
                  <a:lnTo>
                    <a:pt x="270321" y="170807"/>
                  </a:lnTo>
                  <a:lnTo>
                    <a:pt x="245409" y="209159"/>
                  </a:lnTo>
                  <a:lnTo>
                    <a:pt x="221552" y="248401"/>
                  </a:lnTo>
                  <a:lnTo>
                    <a:pt x="198775" y="288506"/>
                  </a:lnTo>
                  <a:lnTo>
                    <a:pt x="189519" y="305990"/>
                  </a:lnTo>
                </a:path>
                <a:path w="406400" h="1590675">
                  <a:moveTo>
                    <a:pt x="108153" y="484914"/>
                  </a:moveTo>
                  <a:lnTo>
                    <a:pt x="86128" y="545738"/>
                  </a:lnTo>
                  <a:lnTo>
                    <a:pt x="71580" y="591126"/>
                  </a:lnTo>
                  <a:lnTo>
                    <a:pt x="58304" y="637162"/>
                  </a:lnTo>
                  <a:lnTo>
                    <a:pt x="46323" y="683817"/>
                  </a:lnTo>
                  <a:lnTo>
                    <a:pt x="35662" y="731066"/>
                  </a:lnTo>
                  <a:lnTo>
                    <a:pt x="26345" y="778881"/>
                  </a:lnTo>
                  <a:lnTo>
                    <a:pt x="18395" y="827235"/>
                  </a:lnTo>
                  <a:lnTo>
                    <a:pt x="11836" y="876102"/>
                  </a:lnTo>
                  <a:lnTo>
                    <a:pt x="6694" y="925455"/>
                  </a:lnTo>
                  <a:lnTo>
                    <a:pt x="2991" y="975266"/>
                  </a:lnTo>
                  <a:lnTo>
                    <a:pt x="751" y="1025508"/>
                  </a:lnTo>
                  <a:lnTo>
                    <a:pt x="0" y="1076156"/>
                  </a:lnTo>
                  <a:lnTo>
                    <a:pt x="751" y="1126804"/>
                  </a:lnTo>
                  <a:lnTo>
                    <a:pt x="2991" y="1177048"/>
                  </a:lnTo>
                  <a:lnTo>
                    <a:pt x="6694" y="1226860"/>
                  </a:lnTo>
                  <a:lnTo>
                    <a:pt x="11836" y="1276214"/>
                  </a:lnTo>
                  <a:lnTo>
                    <a:pt x="18395" y="1325083"/>
                  </a:lnTo>
                  <a:lnTo>
                    <a:pt x="26345" y="1373440"/>
                  </a:lnTo>
                  <a:lnTo>
                    <a:pt x="35662" y="1421258"/>
                  </a:lnTo>
                  <a:lnTo>
                    <a:pt x="46323" y="1468510"/>
                  </a:lnTo>
                  <a:lnTo>
                    <a:pt x="58304" y="1515168"/>
                  </a:lnTo>
                  <a:lnTo>
                    <a:pt x="71580" y="1561207"/>
                  </a:lnTo>
                  <a:lnTo>
                    <a:pt x="79267" y="1585189"/>
                  </a:lnTo>
                </a:path>
              </a:pathLst>
            </a:custGeom>
            <a:ln w="3175">
              <a:solidFill>
                <a:srgbClr val="A8A9A7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94" name="object 694"/>
            <p:cNvSpPr/>
            <p:nvPr/>
          </p:nvSpPr>
          <p:spPr>
            <a:xfrm>
              <a:off x="3737038" y="3315503"/>
              <a:ext cx="405765" cy="1574800"/>
            </a:xfrm>
            <a:custGeom>
              <a:avLst/>
              <a:gdLst/>
              <a:ahLst/>
              <a:cxnLst/>
              <a:rect l="l" t="t" r="r" b="b"/>
              <a:pathLst>
                <a:path w="405764" h="1574800">
                  <a:moveTo>
                    <a:pt x="110584" y="468542"/>
                  </a:moveTo>
                  <a:lnTo>
                    <a:pt x="86268" y="535309"/>
                  </a:lnTo>
                  <a:lnTo>
                    <a:pt x="71696" y="580778"/>
                  </a:lnTo>
                  <a:lnTo>
                    <a:pt x="58454" y="626699"/>
                  </a:lnTo>
                  <a:lnTo>
                    <a:pt x="46469" y="673355"/>
                  </a:lnTo>
                  <a:lnTo>
                    <a:pt x="35801" y="720603"/>
                  </a:lnTo>
                  <a:lnTo>
                    <a:pt x="26474" y="768418"/>
                  </a:lnTo>
                  <a:lnTo>
                    <a:pt x="18511" y="816773"/>
                  </a:lnTo>
                  <a:lnTo>
                    <a:pt x="18424" y="817304"/>
                  </a:lnTo>
                  <a:lnTo>
                    <a:pt x="11938" y="865640"/>
                  </a:lnTo>
                  <a:lnTo>
                    <a:pt x="11855" y="866256"/>
                  </a:lnTo>
                  <a:lnTo>
                    <a:pt x="6839" y="914400"/>
                  </a:lnTo>
                  <a:lnTo>
                    <a:pt x="6778" y="914992"/>
                  </a:lnTo>
                  <a:lnTo>
                    <a:pt x="6704" y="915695"/>
                  </a:lnTo>
                  <a:lnTo>
                    <a:pt x="3054" y="964803"/>
                  </a:lnTo>
                  <a:lnTo>
                    <a:pt x="792" y="1015046"/>
                  </a:lnTo>
                  <a:lnTo>
                    <a:pt x="14" y="1065693"/>
                  </a:lnTo>
                  <a:lnTo>
                    <a:pt x="0" y="1066658"/>
                  </a:lnTo>
                  <a:lnTo>
                    <a:pt x="737" y="1116341"/>
                  </a:lnTo>
                  <a:lnTo>
                    <a:pt x="753" y="1117394"/>
                  </a:lnTo>
                  <a:lnTo>
                    <a:pt x="2945" y="1166585"/>
                  </a:lnTo>
                  <a:lnTo>
                    <a:pt x="2995" y="1167726"/>
                  </a:lnTo>
                  <a:lnTo>
                    <a:pt x="6613" y="1216398"/>
                  </a:lnTo>
                  <a:lnTo>
                    <a:pt x="11855" y="1267064"/>
                  </a:lnTo>
                  <a:lnTo>
                    <a:pt x="18424" y="1316018"/>
                  </a:lnTo>
                  <a:lnTo>
                    <a:pt x="26387" y="1364458"/>
                  </a:lnTo>
                  <a:lnTo>
                    <a:pt x="35719" y="1412359"/>
                  </a:lnTo>
                  <a:lnTo>
                    <a:pt x="46398" y="1459692"/>
                  </a:lnTo>
                  <a:lnTo>
                    <a:pt x="58398" y="1506431"/>
                  </a:lnTo>
                  <a:lnTo>
                    <a:pt x="71696" y="1552549"/>
                  </a:lnTo>
                  <a:lnTo>
                    <a:pt x="81681" y="1574727"/>
                  </a:lnTo>
                  <a:lnTo>
                    <a:pt x="73994" y="1550745"/>
                  </a:lnTo>
                  <a:lnTo>
                    <a:pt x="60718" y="1504706"/>
                  </a:lnTo>
                  <a:lnTo>
                    <a:pt x="48737" y="1458047"/>
                  </a:lnTo>
                  <a:lnTo>
                    <a:pt x="38076" y="1410796"/>
                  </a:lnTo>
                  <a:lnTo>
                    <a:pt x="28759" y="1362978"/>
                  </a:lnTo>
                  <a:lnTo>
                    <a:pt x="20809" y="1314621"/>
                  </a:lnTo>
                  <a:lnTo>
                    <a:pt x="14251" y="1265752"/>
                  </a:lnTo>
                  <a:lnTo>
                    <a:pt x="9108" y="1216398"/>
                  </a:lnTo>
                  <a:lnTo>
                    <a:pt x="5490" y="1167726"/>
                  </a:lnTo>
                  <a:lnTo>
                    <a:pt x="3212" y="1117394"/>
                  </a:lnTo>
                  <a:lnTo>
                    <a:pt x="3165" y="1116341"/>
                  </a:lnTo>
                  <a:lnTo>
                    <a:pt x="2428" y="1066658"/>
                  </a:lnTo>
                  <a:lnTo>
                    <a:pt x="2414" y="1065693"/>
                  </a:lnTo>
                  <a:lnTo>
                    <a:pt x="3151" y="1015999"/>
                  </a:lnTo>
                  <a:lnTo>
                    <a:pt x="5370" y="965593"/>
                  </a:lnTo>
                  <a:lnTo>
                    <a:pt x="9056" y="915695"/>
                  </a:lnTo>
                  <a:lnTo>
                    <a:pt x="14186" y="866256"/>
                  </a:lnTo>
                  <a:lnTo>
                    <a:pt x="20738" y="817304"/>
                  </a:lnTo>
                  <a:lnTo>
                    <a:pt x="28685" y="768864"/>
                  </a:lnTo>
                  <a:lnTo>
                    <a:pt x="38006" y="720965"/>
                  </a:lnTo>
                  <a:lnTo>
                    <a:pt x="48675" y="673633"/>
                  </a:lnTo>
                  <a:lnTo>
                    <a:pt x="60668" y="626895"/>
                  </a:lnTo>
                  <a:lnTo>
                    <a:pt x="73962" y="580778"/>
                  </a:lnTo>
                  <a:lnTo>
                    <a:pt x="88532" y="535309"/>
                  </a:lnTo>
                  <a:lnTo>
                    <a:pt x="104338" y="490561"/>
                  </a:lnTo>
                  <a:lnTo>
                    <a:pt x="110567" y="474452"/>
                  </a:lnTo>
                  <a:lnTo>
                    <a:pt x="110412" y="469900"/>
                  </a:lnTo>
                  <a:lnTo>
                    <a:pt x="110584" y="468542"/>
                  </a:lnTo>
                  <a:close/>
                </a:path>
                <a:path w="405764" h="1574800">
                  <a:moveTo>
                    <a:pt x="405423" y="0"/>
                  </a:moveTo>
                  <a:lnTo>
                    <a:pt x="401862" y="0"/>
                  </a:lnTo>
                  <a:lnTo>
                    <a:pt x="380679" y="25399"/>
                  </a:lnTo>
                  <a:lnTo>
                    <a:pt x="351735" y="50799"/>
                  </a:lnTo>
                  <a:lnTo>
                    <a:pt x="323752" y="88899"/>
                  </a:lnTo>
                  <a:lnTo>
                    <a:pt x="296755" y="126999"/>
                  </a:lnTo>
                  <a:lnTo>
                    <a:pt x="270767" y="165099"/>
                  </a:lnTo>
                  <a:lnTo>
                    <a:pt x="245813" y="203199"/>
                  </a:lnTo>
                  <a:lnTo>
                    <a:pt x="221916" y="241299"/>
                  </a:lnTo>
                  <a:lnTo>
                    <a:pt x="199101" y="279399"/>
                  </a:lnTo>
                  <a:lnTo>
                    <a:pt x="188087" y="304799"/>
                  </a:lnTo>
                  <a:lnTo>
                    <a:pt x="192795" y="302434"/>
                  </a:lnTo>
                  <a:lnTo>
                    <a:pt x="201189" y="279399"/>
                  </a:lnTo>
                  <a:lnTo>
                    <a:pt x="223966" y="241299"/>
                  </a:lnTo>
                  <a:lnTo>
                    <a:pt x="247823" y="203199"/>
                  </a:lnTo>
                  <a:lnTo>
                    <a:pt x="272735" y="165099"/>
                  </a:lnTo>
                  <a:lnTo>
                    <a:pt x="298678" y="126999"/>
                  </a:lnTo>
                  <a:lnTo>
                    <a:pt x="325630" y="88899"/>
                  </a:lnTo>
                  <a:lnTo>
                    <a:pt x="353564" y="63499"/>
                  </a:lnTo>
                  <a:lnTo>
                    <a:pt x="382459" y="25399"/>
                  </a:lnTo>
                  <a:lnTo>
                    <a:pt x="405423" y="0"/>
                  </a:lnTo>
                  <a:close/>
                </a:path>
                <a:path w="405764" h="1574800">
                  <a:moveTo>
                    <a:pt x="213364" y="292099"/>
                  </a:moveTo>
                  <a:lnTo>
                    <a:pt x="192795" y="302434"/>
                  </a:lnTo>
                  <a:lnTo>
                    <a:pt x="191933" y="304799"/>
                  </a:lnTo>
                  <a:lnTo>
                    <a:pt x="213364" y="292099"/>
                  </a:lnTo>
                  <a:close/>
                </a:path>
              </a:pathLst>
            </a:custGeom>
            <a:solidFill>
              <a:srgbClr val="A8A9A7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95" name="object 695"/>
            <p:cNvSpPr/>
            <p:nvPr/>
          </p:nvSpPr>
          <p:spPr>
            <a:xfrm>
              <a:off x="3737038" y="3306081"/>
              <a:ext cx="405765" cy="1584325"/>
            </a:xfrm>
            <a:custGeom>
              <a:avLst/>
              <a:gdLst/>
              <a:ahLst/>
              <a:cxnLst/>
              <a:rect l="l" t="t" r="r" b="b"/>
              <a:pathLst>
                <a:path w="405764" h="1584325">
                  <a:moveTo>
                    <a:pt x="81681" y="1584149"/>
                  </a:moveTo>
                  <a:lnTo>
                    <a:pt x="60718" y="1514128"/>
                  </a:lnTo>
                  <a:lnTo>
                    <a:pt x="48737" y="1467470"/>
                  </a:lnTo>
                  <a:lnTo>
                    <a:pt x="38076" y="1420218"/>
                  </a:lnTo>
                  <a:lnTo>
                    <a:pt x="28759" y="1372400"/>
                  </a:lnTo>
                  <a:lnTo>
                    <a:pt x="20809" y="1324043"/>
                  </a:lnTo>
                  <a:lnTo>
                    <a:pt x="14251" y="1275174"/>
                  </a:lnTo>
                  <a:lnTo>
                    <a:pt x="9108" y="1225820"/>
                  </a:lnTo>
                  <a:lnTo>
                    <a:pt x="5405" y="1176007"/>
                  </a:lnTo>
                  <a:lnTo>
                    <a:pt x="3165" y="1125764"/>
                  </a:lnTo>
                  <a:lnTo>
                    <a:pt x="2414" y="1075115"/>
                  </a:lnTo>
                  <a:lnTo>
                    <a:pt x="3165" y="1024468"/>
                  </a:lnTo>
                  <a:lnTo>
                    <a:pt x="5405" y="974225"/>
                  </a:lnTo>
                  <a:lnTo>
                    <a:pt x="9108" y="924414"/>
                  </a:lnTo>
                  <a:lnTo>
                    <a:pt x="14251" y="875062"/>
                  </a:lnTo>
                  <a:lnTo>
                    <a:pt x="20809" y="826195"/>
                  </a:lnTo>
                  <a:lnTo>
                    <a:pt x="28759" y="777841"/>
                  </a:lnTo>
                  <a:lnTo>
                    <a:pt x="38076" y="730026"/>
                  </a:lnTo>
                  <a:lnTo>
                    <a:pt x="48737" y="682777"/>
                  </a:lnTo>
                  <a:lnTo>
                    <a:pt x="60718" y="636121"/>
                  </a:lnTo>
                  <a:lnTo>
                    <a:pt x="73994" y="590086"/>
                  </a:lnTo>
                  <a:lnTo>
                    <a:pt x="88542" y="544698"/>
                  </a:lnTo>
                  <a:lnTo>
                    <a:pt x="104338" y="499984"/>
                  </a:lnTo>
                  <a:lnTo>
                    <a:pt x="110567" y="483874"/>
                  </a:lnTo>
                </a:path>
                <a:path w="405764" h="1584325">
                  <a:moveTo>
                    <a:pt x="191933" y="304950"/>
                  </a:moveTo>
                  <a:lnTo>
                    <a:pt x="223966" y="247361"/>
                  </a:lnTo>
                  <a:lnTo>
                    <a:pt x="247823" y="208119"/>
                  </a:lnTo>
                  <a:lnTo>
                    <a:pt x="272735" y="169767"/>
                  </a:lnTo>
                  <a:lnTo>
                    <a:pt x="298678" y="132331"/>
                  </a:lnTo>
                  <a:lnTo>
                    <a:pt x="325630" y="95838"/>
                  </a:lnTo>
                  <a:lnTo>
                    <a:pt x="353564" y="60315"/>
                  </a:lnTo>
                  <a:lnTo>
                    <a:pt x="382459" y="25790"/>
                  </a:lnTo>
                  <a:lnTo>
                    <a:pt x="405423" y="0"/>
                  </a:lnTo>
                </a:path>
                <a:path w="405764" h="1584325">
                  <a:moveTo>
                    <a:pt x="401862" y="1093"/>
                  </a:moveTo>
                  <a:lnTo>
                    <a:pt x="351735" y="59474"/>
                  </a:lnTo>
                  <a:lnTo>
                    <a:pt x="323752" y="95061"/>
                  </a:lnTo>
                  <a:lnTo>
                    <a:pt x="296755" y="131620"/>
                  </a:lnTo>
                  <a:lnTo>
                    <a:pt x="270767" y="169125"/>
                  </a:lnTo>
                  <a:lnTo>
                    <a:pt x="245813" y="207547"/>
                  </a:lnTo>
                  <a:lnTo>
                    <a:pt x="221916" y="246860"/>
                  </a:lnTo>
                  <a:lnTo>
                    <a:pt x="199101" y="287037"/>
                  </a:lnTo>
                  <a:lnTo>
                    <a:pt x="188087" y="307844"/>
                  </a:lnTo>
                </a:path>
                <a:path w="405764" h="1584325">
                  <a:moveTo>
                    <a:pt x="110584" y="477964"/>
                  </a:moveTo>
                  <a:lnTo>
                    <a:pt x="86268" y="544731"/>
                  </a:lnTo>
                  <a:lnTo>
                    <a:pt x="71696" y="590200"/>
                  </a:lnTo>
                  <a:lnTo>
                    <a:pt x="58398" y="636317"/>
                  </a:lnTo>
                  <a:lnTo>
                    <a:pt x="46398" y="683055"/>
                  </a:lnTo>
                  <a:lnTo>
                    <a:pt x="35719" y="730387"/>
                  </a:lnTo>
                  <a:lnTo>
                    <a:pt x="26387" y="778287"/>
                  </a:lnTo>
                  <a:lnTo>
                    <a:pt x="18424" y="826726"/>
                  </a:lnTo>
                  <a:lnTo>
                    <a:pt x="11855" y="875679"/>
                  </a:lnTo>
                  <a:lnTo>
                    <a:pt x="6704" y="925117"/>
                  </a:lnTo>
                  <a:lnTo>
                    <a:pt x="2995" y="975015"/>
                  </a:lnTo>
                  <a:lnTo>
                    <a:pt x="753" y="1025345"/>
                  </a:lnTo>
                  <a:lnTo>
                    <a:pt x="0" y="1076080"/>
                  </a:lnTo>
                  <a:lnTo>
                    <a:pt x="753" y="1126817"/>
                  </a:lnTo>
                  <a:lnTo>
                    <a:pt x="2995" y="1177148"/>
                  </a:lnTo>
                  <a:lnTo>
                    <a:pt x="6704" y="1227047"/>
                  </a:lnTo>
                  <a:lnTo>
                    <a:pt x="11855" y="1276487"/>
                  </a:lnTo>
                  <a:lnTo>
                    <a:pt x="18424" y="1325440"/>
                  </a:lnTo>
                  <a:lnTo>
                    <a:pt x="26387" y="1373881"/>
                  </a:lnTo>
                  <a:lnTo>
                    <a:pt x="35719" y="1421781"/>
                  </a:lnTo>
                  <a:lnTo>
                    <a:pt x="46398" y="1469114"/>
                  </a:lnTo>
                  <a:lnTo>
                    <a:pt x="58398" y="1515853"/>
                  </a:lnTo>
                  <a:lnTo>
                    <a:pt x="71696" y="1561971"/>
                  </a:lnTo>
                  <a:lnTo>
                    <a:pt x="77220" y="1579208"/>
                  </a:lnTo>
                </a:path>
              </a:pathLst>
            </a:custGeom>
            <a:ln w="3175">
              <a:solidFill>
                <a:srgbClr val="A8A9A7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96" name="object 696"/>
            <p:cNvSpPr/>
            <p:nvPr/>
          </p:nvSpPr>
          <p:spPr>
            <a:xfrm>
              <a:off x="3734784" y="3315503"/>
              <a:ext cx="404495" cy="1570355"/>
            </a:xfrm>
            <a:custGeom>
              <a:avLst/>
              <a:gdLst/>
              <a:ahLst/>
              <a:cxnLst/>
              <a:rect l="l" t="t" r="r" b="b"/>
              <a:pathLst>
                <a:path w="404495" h="1570354">
                  <a:moveTo>
                    <a:pt x="113866" y="460444"/>
                  </a:moveTo>
                  <a:lnTo>
                    <a:pt x="86406" y="535352"/>
                  </a:lnTo>
                  <a:lnTo>
                    <a:pt x="71811" y="580899"/>
                  </a:lnTo>
                  <a:lnTo>
                    <a:pt x="58550" y="626895"/>
                  </a:lnTo>
                  <a:lnTo>
                    <a:pt x="46544" y="673633"/>
                  </a:lnTo>
                  <a:lnTo>
                    <a:pt x="35859" y="720965"/>
                  </a:lnTo>
                  <a:lnTo>
                    <a:pt x="26516" y="768864"/>
                  </a:lnTo>
                  <a:lnTo>
                    <a:pt x="18541" y="817304"/>
                  </a:lnTo>
                  <a:lnTo>
                    <a:pt x="18454" y="817834"/>
                  </a:lnTo>
                  <a:lnTo>
                    <a:pt x="11957" y="866256"/>
                  </a:lnTo>
                  <a:lnTo>
                    <a:pt x="11874" y="866871"/>
                  </a:lnTo>
                  <a:lnTo>
                    <a:pt x="6788" y="915695"/>
                  </a:lnTo>
                  <a:lnTo>
                    <a:pt x="3059" y="965593"/>
                  </a:lnTo>
                  <a:lnTo>
                    <a:pt x="789" y="1015999"/>
                  </a:lnTo>
                  <a:lnTo>
                    <a:pt x="14" y="1066658"/>
                  </a:lnTo>
                  <a:lnTo>
                    <a:pt x="0" y="1067623"/>
                  </a:lnTo>
                  <a:lnTo>
                    <a:pt x="738" y="1117394"/>
                  </a:lnTo>
                  <a:lnTo>
                    <a:pt x="2949" y="1167726"/>
                  </a:lnTo>
                  <a:lnTo>
                    <a:pt x="6624" y="1217625"/>
                  </a:lnTo>
                  <a:lnTo>
                    <a:pt x="11874" y="1268380"/>
                  </a:lnTo>
                  <a:lnTo>
                    <a:pt x="18454" y="1317420"/>
                  </a:lnTo>
                  <a:lnTo>
                    <a:pt x="26429" y="1365946"/>
                  </a:lnTo>
                  <a:lnTo>
                    <a:pt x="35777" y="1413931"/>
                  </a:lnTo>
                  <a:lnTo>
                    <a:pt x="46472" y="1461349"/>
                  </a:lnTo>
                  <a:lnTo>
                    <a:pt x="58492" y="1508171"/>
                  </a:lnTo>
                  <a:lnTo>
                    <a:pt x="71811" y="1554371"/>
                  </a:lnTo>
                  <a:lnTo>
                    <a:pt x="79473" y="1569786"/>
                  </a:lnTo>
                  <a:lnTo>
                    <a:pt x="73949" y="1552549"/>
                  </a:lnTo>
                  <a:lnTo>
                    <a:pt x="60651" y="1506431"/>
                  </a:lnTo>
                  <a:lnTo>
                    <a:pt x="48651" y="1459692"/>
                  </a:lnTo>
                  <a:lnTo>
                    <a:pt x="37973" y="1412359"/>
                  </a:lnTo>
                  <a:lnTo>
                    <a:pt x="28640" y="1364458"/>
                  </a:lnTo>
                  <a:lnTo>
                    <a:pt x="20677" y="1316018"/>
                  </a:lnTo>
                  <a:lnTo>
                    <a:pt x="14108" y="1267064"/>
                  </a:lnTo>
                  <a:lnTo>
                    <a:pt x="8958" y="1217625"/>
                  </a:lnTo>
                  <a:lnTo>
                    <a:pt x="5333" y="1168867"/>
                  </a:lnTo>
                  <a:lnTo>
                    <a:pt x="3053" y="1118448"/>
                  </a:lnTo>
                  <a:lnTo>
                    <a:pt x="3006" y="1117394"/>
                  </a:lnTo>
                  <a:lnTo>
                    <a:pt x="2267" y="1067623"/>
                  </a:lnTo>
                  <a:lnTo>
                    <a:pt x="2253" y="1066658"/>
                  </a:lnTo>
                  <a:lnTo>
                    <a:pt x="2993" y="1016799"/>
                  </a:lnTo>
                  <a:lnTo>
                    <a:pt x="3005" y="1015999"/>
                  </a:lnTo>
                  <a:lnTo>
                    <a:pt x="5214" y="966381"/>
                  </a:lnTo>
                  <a:lnTo>
                    <a:pt x="5249" y="965593"/>
                  </a:lnTo>
                  <a:lnTo>
                    <a:pt x="8905" y="916396"/>
                  </a:lnTo>
                  <a:lnTo>
                    <a:pt x="8958" y="915695"/>
                  </a:lnTo>
                  <a:lnTo>
                    <a:pt x="14044" y="866871"/>
                  </a:lnTo>
                  <a:lnTo>
                    <a:pt x="14108" y="866256"/>
                  </a:lnTo>
                  <a:lnTo>
                    <a:pt x="20606" y="817834"/>
                  </a:lnTo>
                  <a:lnTo>
                    <a:pt x="28567" y="769311"/>
                  </a:lnTo>
                  <a:lnTo>
                    <a:pt x="37902" y="721328"/>
                  </a:lnTo>
                  <a:lnTo>
                    <a:pt x="48587" y="673914"/>
                  </a:lnTo>
                  <a:lnTo>
                    <a:pt x="60599" y="627096"/>
                  </a:lnTo>
                  <a:lnTo>
                    <a:pt x="73914" y="580899"/>
                  </a:lnTo>
                  <a:lnTo>
                    <a:pt x="88507" y="535352"/>
                  </a:lnTo>
                  <a:lnTo>
                    <a:pt x="104342" y="490515"/>
                  </a:lnTo>
                  <a:lnTo>
                    <a:pt x="112837" y="468542"/>
                  </a:lnTo>
                  <a:lnTo>
                    <a:pt x="113866" y="460444"/>
                  </a:lnTo>
                  <a:close/>
                </a:path>
                <a:path w="404495" h="1570354">
                  <a:moveTo>
                    <a:pt x="404115" y="0"/>
                  </a:moveTo>
                  <a:lnTo>
                    <a:pt x="400836" y="0"/>
                  </a:lnTo>
                  <a:lnTo>
                    <a:pt x="381298" y="25399"/>
                  </a:lnTo>
                  <a:lnTo>
                    <a:pt x="352307" y="50799"/>
                  </a:lnTo>
                  <a:lnTo>
                    <a:pt x="324278" y="88899"/>
                  </a:lnTo>
                  <a:lnTo>
                    <a:pt x="297236" y="126999"/>
                  </a:lnTo>
                  <a:lnTo>
                    <a:pt x="271206" y="165099"/>
                  </a:lnTo>
                  <a:lnTo>
                    <a:pt x="246211" y="203199"/>
                  </a:lnTo>
                  <a:lnTo>
                    <a:pt x="222275" y="241299"/>
                  </a:lnTo>
                  <a:lnTo>
                    <a:pt x="199423" y="279399"/>
                  </a:lnTo>
                  <a:lnTo>
                    <a:pt x="186783" y="304799"/>
                  </a:lnTo>
                  <a:lnTo>
                    <a:pt x="191180" y="302863"/>
                  </a:lnTo>
                  <a:lnTo>
                    <a:pt x="201354" y="279399"/>
                  </a:lnTo>
                  <a:lnTo>
                    <a:pt x="224169" y="241299"/>
                  </a:lnTo>
                  <a:lnTo>
                    <a:pt x="248066" y="203199"/>
                  </a:lnTo>
                  <a:lnTo>
                    <a:pt x="273020" y="165099"/>
                  </a:lnTo>
                  <a:lnTo>
                    <a:pt x="299008" y="126999"/>
                  </a:lnTo>
                  <a:lnTo>
                    <a:pt x="326005" y="88899"/>
                  </a:lnTo>
                  <a:lnTo>
                    <a:pt x="353988" y="50799"/>
                  </a:lnTo>
                  <a:lnTo>
                    <a:pt x="382932" y="25399"/>
                  </a:lnTo>
                  <a:lnTo>
                    <a:pt x="404115" y="0"/>
                  </a:lnTo>
                  <a:close/>
                </a:path>
                <a:path w="404495" h="1570354">
                  <a:moveTo>
                    <a:pt x="215617" y="292099"/>
                  </a:moveTo>
                  <a:lnTo>
                    <a:pt x="191180" y="302863"/>
                  </a:lnTo>
                  <a:lnTo>
                    <a:pt x="190340" y="304799"/>
                  </a:lnTo>
                  <a:lnTo>
                    <a:pt x="215617" y="292099"/>
                  </a:lnTo>
                  <a:close/>
                </a:path>
              </a:pathLst>
            </a:custGeom>
            <a:solidFill>
              <a:srgbClr val="A8A9A7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97" name="object 697"/>
            <p:cNvSpPr/>
            <p:nvPr/>
          </p:nvSpPr>
          <p:spPr>
            <a:xfrm>
              <a:off x="3734784" y="3307174"/>
              <a:ext cx="404495" cy="1578610"/>
            </a:xfrm>
            <a:custGeom>
              <a:avLst/>
              <a:gdLst/>
              <a:ahLst/>
              <a:cxnLst/>
              <a:rect l="l" t="t" r="r" b="b"/>
              <a:pathLst>
                <a:path w="404495" h="1578610">
                  <a:moveTo>
                    <a:pt x="79473" y="1578115"/>
                  </a:moveTo>
                  <a:lnTo>
                    <a:pt x="60651" y="1514760"/>
                  </a:lnTo>
                  <a:lnTo>
                    <a:pt x="48651" y="1468021"/>
                  </a:lnTo>
                  <a:lnTo>
                    <a:pt x="37973" y="1420688"/>
                  </a:lnTo>
                  <a:lnTo>
                    <a:pt x="28640" y="1372787"/>
                  </a:lnTo>
                  <a:lnTo>
                    <a:pt x="20677" y="1324347"/>
                  </a:lnTo>
                  <a:lnTo>
                    <a:pt x="14108" y="1275393"/>
                  </a:lnTo>
                  <a:lnTo>
                    <a:pt x="8958" y="1225953"/>
                  </a:lnTo>
                  <a:lnTo>
                    <a:pt x="5249" y="1176054"/>
                  </a:lnTo>
                  <a:lnTo>
                    <a:pt x="3006" y="1125723"/>
                  </a:lnTo>
                  <a:lnTo>
                    <a:pt x="2253" y="1074987"/>
                  </a:lnTo>
                  <a:lnTo>
                    <a:pt x="3006" y="1024252"/>
                  </a:lnTo>
                  <a:lnTo>
                    <a:pt x="5249" y="973922"/>
                  </a:lnTo>
                  <a:lnTo>
                    <a:pt x="8958" y="924024"/>
                  </a:lnTo>
                  <a:lnTo>
                    <a:pt x="14108" y="874585"/>
                  </a:lnTo>
                  <a:lnTo>
                    <a:pt x="20677" y="825633"/>
                  </a:lnTo>
                  <a:lnTo>
                    <a:pt x="28640" y="777193"/>
                  </a:lnTo>
                  <a:lnTo>
                    <a:pt x="37973" y="729294"/>
                  </a:lnTo>
                  <a:lnTo>
                    <a:pt x="48651" y="681962"/>
                  </a:lnTo>
                  <a:lnTo>
                    <a:pt x="60651" y="635224"/>
                  </a:lnTo>
                  <a:lnTo>
                    <a:pt x="73949" y="589106"/>
                  </a:lnTo>
                  <a:lnTo>
                    <a:pt x="88521" y="543637"/>
                  </a:lnTo>
                  <a:lnTo>
                    <a:pt x="104342" y="498843"/>
                  </a:lnTo>
                  <a:lnTo>
                    <a:pt x="112837" y="476871"/>
                  </a:lnTo>
                </a:path>
                <a:path w="404495" h="1578610">
                  <a:moveTo>
                    <a:pt x="190340" y="306751"/>
                  </a:moveTo>
                  <a:lnTo>
                    <a:pt x="224169" y="245767"/>
                  </a:lnTo>
                  <a:lnTo>
                    <a:pt x="248066" y="206453"/>
                  </a:lnTo>
                  <a:lnTo>
                    <a:pt x="273020" y="168031"/>
                  </a:lnTo>
                  <a:lnTo>
                    <a:pt x="299008" y="130527"/>
                  </a:lnTo>
                  <a:lnTo>
                    <a:pt x="326005" y="93968"/>
                  </a:lnTo>
                  <a:lnTo>
                    <a:pt x="353988" y="58380"/>
                  </a:lnTo>
                  <a:lnTo>
                    <a:pt x="382932" y="23792"/>
                  </a:lnTo>
                  <a:lnTo>
                    <a:pt x="404115" y="0"/>
                  </a:lnTo>
                </a:path>
                <a:path w="404495" h="1578610">
                  <a:moveTo>
                    <a:pt x="400836" y="1006"/>
                  </a:moveTo>
                  <a:lnTo>
                    <a:pt x="352307" y="57599"/>
                  </a:lnTo>
                  <a:lnTo>
                    <a:pt x="324278" y="93246"/>
                  </a:lnTo>
                  <a:lnTo>
                    <a:pt x="297236" y="129867"/>
                  </a:lnTo>
                  <a:lnTo>
                    <a:pt x="271206" y="167435"/>
                  </a:lnTo>
                  <a:lnTo>
                    <a:pt x="246211" y="205922"/>
                  </a:lnTo>
                  <a:lnTo>
                    <a:pt x="222275" y="245302"/>
                  </a:lnTo>
                  <a:lnTo>
                    <a:pt x="199423" y="285547"/>
                  </a:lnTo>
                  <a:lnTo>
                    <a:pt x="186783" y="309428"/>
                  </a:lnTo>
                </a:path>
                <a:path w="404495" h="1578610">
                  <a:moveTo>
                    <a:pt x="113866" y="468772"/>
                  </a:moveTo>
                  <a:lnTo>
                    <a:pt x="86406" y="543681"/>
                  </a:lnTo>
                  <a:lnTo>
                    <a:pt x="71811" y="589228"/>
                  </a:lnTo>
                  <a:lnTo>
                    <a:pt x="58492" y="635425"/>
                  </a:lnTo>
                  <a:lnTo>
                    <a:pt x="46472" y="682243"/>
                  </a:lnTo>
                  <a:lnTo>
                    <a:pt x="35777" y="729657"/>
                  </a:lnTo>
                  <a:lnTo>
                    <a:pt x="26429" y="777639"/>
                  </a:lnTo>
                  <a:lnTo>
                    <a:pt x="18454" y="826163"/>
                  </a:lnTo>
                  <a:lnTo>
                    <a:pt x="11874" y="875200"/>
                  </a:lnTo>
                  <a:lnTo>
                    <a:pt x="6715" y="924725"/>
                  </a:lnTo>
                  <a:lnTo>
                    <a:pt x="3000" y="974710"/>
                  </a:lnTo>
                  <a:lnTo>
                    <a:pt x="754" y="1025128"/>
                  </a:lnTo>
                  <a:lnTo>
                    <a:pt x="0" y="1075952"/>
                  </a:lnTo>
                  <a:lnTo>
                    <a:pt x="754" y="1126777"/>
                  </a:lnTo>
                  <a:lnTo>
                    <a:pt x="3000" y="1177196"/>
                  </a:lnTo>
                  <a:lnTo>
                    <a:pt x="6715" y="1227182"/>
                  </a:lnTo>
                  <a:lnTo>
                    <a:pt x="11874" y="1276709"/>
                  </a:lnTo>
                  <a:lnTo>
                    <a:pt x="18454" y="1325749"/>
                  </a:lnTo>
                  <a:lnTo>
                    <a:pt x="26429" y="1374275"/>
                  </a:lnTo>
                  <a:lnTo>
                    <a:pt x="35777" y="1422260"/>
                  </a:lnTo>
                  <a:lnTo>
                    <a:pt x="46472" y="1469678"/>
                  </a:lnTo>
                  <a:lnTo>
                    <a:pt x="58492" y="1516500"/>
                  </a:lnTo>
                  <a:lnTo>
                    <a:pt x="71811" y="1562700"/>
                  </a:lnTo>
                  <a:lnTo>
                    <a:pt x="75252" y="1573440"/>
                  </a:lnTo>
                </a:path>
              </a:pathLst>
            </a:custGeom>
            <a:ln w="3175">
              <a:solidFill>
                <a:srgbClr val="A8A9A7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98" name="object 698"/>
            <p:cNvSpPr/>
            <p:nvPr/>
          </p:nvSpPr>
          <p:spPr>
            <a:xfrm>
              <a:off x="3732368" y="3315503"/>
              <a:ext cx="403860" cy="1565275"/>
            </a:xfrm>
            <a:custGeom>
              <a:avLst/>
              <a:gdLst/>
              <a:ahLst/>
              <a:cxnLst/>
              <a:rect l="l" t="t" r="r" b="b"/>
              <a:pathLst>
                <a:path w="403860" h="1565275">
                  <a:moveTo>
                    <a:pt x="117380" y="451792"/>
                  </a:moveTo>
                  <a:lnTo>
                    <a:pt x="102424" y="490481"/>
                  </a:lnTo>
                  <a:lnTo>
                    <a:pt x="86566" y="535382"/>
                  </a:lnTo>
                  <a:lnTo>
                    <a:pt x="71944" y="581011"/>
                  </a:lnTo>
                  <a:lnTo>
                    <a:pt x="58656" y="627096"/>
                  </a:lnTo>
                  <a:lnTo>
                    <a:pt x="46629" y="673914"/>
                  </a:lnTo>
                  <a:lnTo>
                    <a:pt x="35924" y="721328"/>
                  </a:lnTo>
                  <a:lnTo>
                    <a:pt x="26565" y="769311"/>
                  </a:lnTo>
                  <a:lnTo>
                    <a:pt x="18575" y="817834"/>
                  </a:lnTo>
                  <a:lnTo>
                    <a:pt x="11979" y="866871"/>
                  </a:lnTo>
                  <a:lnTo>
                    <a:pt x="11896" y="867488"/>
                  </a:lnTo>
                  <a:lnTo>
                    <a:pt x="6801" y="916396"/>
                  </a:lnTo>
                  <a:lnTo>
                    <a:pt x="6728" y="917099"/>
                  </a:lnTo>
                  <a:lnTo>
                    <a:pt x="3065" y="966381"/>
                  </a:lnTo>
                  <a:lnTo>
                    <a:pt x="3006" y="967171"/>
                  </a:lnTo>
                  <a:lnTo>
                    <a:pt x="830" y="1015999"/>
                  </a:lnTo>
                  <a:lnTo>
                    <a:pt x="755" y="1017676"/>
                  </a:lnTo>
                  <a:lnTo>
                    <a:pt x="14" y="1067623"/>
                  </a:lnTo>
                  <a:lnTo>
                    <a:pt x="0" y="1068588"/>
                  </a:lnTo>
                  <a:lnTo>
                    <a:pt x="739" y="1118448"/>
                  </a:lnTo>
                  <a:lnTo>
                    <a:pt x="755" y="1119501"/>
                  </a:lnTo>
                  <a:lnTo>
                    <a:pt x="2955" y="1168867"/>
                  </a:lnTo>
                  <a:lnTo>
                    <a:pt x="3006" y="1170007"/>
                  </a:lnTo>
                  <a:lnTo>
                    <a:pt x="6636" y="1218853"/>
                  </a:lnTo>
                  <a:lnTo>
                    <a:pt x="6728" y="1220080"/>
                  </a:lnTo>
                  <a:lnTo>
                    <a:pt x="11896" y="1269693"/>
                  </a:lnTo>
                  <a:lnTo>
                    <a:pt x="18488" y="1318817"/>
                  </a:lnTo>
                  <a:lnTo>
                    <a:pt x="26478" y="1367427"/>
                  </a:lnTo>
                  <a:lnTo>
                    <a:pt x="35843" y="1415495"/>
                  </a:lnTo>
                  <a:lnTo>
                    <a:pt x="46558" y="1462994"/>
                  </a:lnTo>
                  <a:lnTo>
                    <a:pt x="58600" y="1509896"/>
                  </a:lnTo>
                  <a:lnTo>
                    <a:pt x="71944" y="1556176"/>
                  </a:lnTo>
                  <a:lnTo>
                    <a:pt x="77668" y="1565111"/>
                  </a:lnTo>
                  <a:lnTo>
                    <a:pt x="74227" y="1554371"/>
                  </a:lnTo>
                  <a:lnTo>
                    <a:pt x="60908" y="1508171"/>
                  </a:lnTo>
                  <a:lnTo>
                    <a:pt x="48888" y="1461349"/>
                  </a:lnTo>
                  <a:lnTo>
                    <a:pt x="38193" y="1413931"/>
                  </a:lnTo>
                  <a:lnTo>
                    <a:pt x="28845" y="1365946"/>
                  </a:lnTo>
                  <a:lnTo>
                    <a:pt x="20870" y="1317420"/>
                  </a:lnTo>
                  <a:lnTo>
                    <a:pt x="14291" y="1268380"/>
                  </a:lnTo>
                  <a:lnTo>
                    <a:pt x="9131" y="1218853"/>
                  </a:lnTo>
                  <a:lnTo>
                    <a:pt x="5501" y="1170007"/>
                  </a:lnTo>
                  <a:lnTo>
                    <a:pt x="3217" y="1119501"/>
                  </a:lnTo>
                  <a:lnTo>
                    <a:pt x="3170" y="1118448"/>
                  </a:lnTo>
                  <a:lnTo>
                    <a:pt x="2430" y="1068588"/>
                  </a:lnTo>
                  <a:lnTo>
                    <a:pt x="2416" y="1067623"/>
                  </a:lnTo>
                  <a:lnTo>
                    <a:pt x="3157" y="1017676"/>
                  </a:lnTo>
                  <a:lnTo>
                    <a:pt x="3206" y="1015999"/>
                  </a:lnTo>
                  <a:lnTo>
                    <a:pt x="5381" y="967171"/>
                  </a:lnTo>
                  <a:lnTo>
                    <a:pt x="5417" y="966381"/>
                  </a:lnTo>
                  <a:lnTo>
                    <a:pt x="9079" y="917099"/>
                  </a:lnTo>
                  <a:lnTo>
                    <a:pt x="9131" y="916396"/>
                  </a:lnTo>
                  <a:lnTo>
                    <a:pt x="14226" y="867488"/>
                  </a:lnTo>
                  <a:lnTo>
                    <a:pt x="14291" y="866871"/>
                  </a:lnTo>
                  <a:lnTo>
                    <a:pt x="20799" y="818364"/>
                  </a:lnTo>
                  <a:lnTo>
                    <a:pt x="28772" y="769756"/>
                  </a:lnTo>
                  <a:lnTo>
                    <a:pt x="38123" y="721689"/>
                  </a:lnTo>
                  <a:lnTo>
                    <a:pt x="48826" y="674191"/>
                  </a:lnTo>
                  <a:lnTo>
                    <a:pt x="60858" y="627289"/>
                  </a:lnTo>
                  <a:lnTo>
                    <a:pt x="74195" y="581011"/>
                  </a:lnTo>
                  <a:lnTo>
                    <a:pt x="88813" y="535382"/>
                  </a:lnTo>
                  <a:lnTo>
                    <a:pt x="104670" y="490481"/>
                  </a:lnTo>
                  <a:lnTo>
                    <a:pt x="116282" y="460444"/>
                  </a:lnTo>
                  <a:lnTo>
                    <a:pt x="117380" y="451792"/>
                  </a:lnTo>
                  <a:close/>
                </a:path>
                <a:path w="403860" h="1565275">
                  <a:moveTo>
                    <a:pt x="403252" y="0"/>
                  </a:moveTo>
                  <a:lnTo>
                    <a:pt x="399767" y="0"/>
                  </a:lnTo>
                  <a:lnTo>
                    <a:pt x="381997" y="25399"/>
                  </a:lnTo>
                  <a:lnTo>
                    <a:pt x="352952" y="50799"/>
                  </a:lnTo>
                  <a:lnTo>
                    <a:pt x="324873" y="88899"/>
                  </a:lnTo>
                  <a:lnTo>
                    <a:pt x="297782" y="126999"/>
                  </a:lnTo>
                  <a:lnTo>
                    <a:pt x="271704" y="165099"/>
                  </a:lnTo>
                  <a:lnTo>
                    <a:pt x="246664" y="203199"/>
                  </a:lnTo>
                  <a:lnTo>
                    <a:pt x="222684" y="241299"/>
                  </a:lnTo>
                  <a:lnTo>
                    <a:pt x="199790" y="279399"/>
                  </a:lnTo>
                  <a:lnTo>
                    <a:pt x="185411" y="304799"/>
                  </a:lnTo>
                  <a:lnTo>
                    <a:pt x="190110" y="302970"/>
                  </a:lnTo>
                  <a:lnTo>
                    <a:pt x="201839" y="279399"/>
                  </a:lnTo>
                  <a:lnTo>
                    <a:pt x="224692" y="241299"/>
                  </a:lnTo>
                  <a:lnTo>
                    <a:pt x="248627" y="203199"/>
                  </a:lnTo>
                  <a:lnTo>
                    <a:pt x="273622" y="165099"/>
                  </a:lnTo>
                  <a:lnTo>
                    <a:pt x="299653" y="126999"/>
                  </a:lnTo>
                  <a:lnTo>
                    <a:pt x="326694" y="88899"/>
                  </a:lnTo>
                  <a:lnTo>
                    <a:pt x="354723" y="50799"/>
                  </a:lnTo>
                  <a:lnTo>
                    <a:pt x="383714" y="25399"/>
                  </a:lnTo>
                  <a:lnTo>
                    <a:pt x="403252" y="0"/>
                  </a:lnTo>
                  <a:close/>
                </a:path>
                <a:path w="403860" h="1565275">
                  <a:moveTo>
                    <a:pt x="218034" y="292099"/>
                  </a:moveTo>
                  <a:lnTo>
                    <a:pt x="190110" y="302970"/>
                  </a:lnTo>
                  <a:lnTo>
                    <a:pt x="189199" y="304799"/>
                  </a:lnTo>
                  <a:lnTo>
                    <a:pt x="218034" y="292099"/>
                  </a:lnTo>
                  <a:close/>
                </a:path>
              </a:pathLst>
            </a:custGeom>
            <a:solidFill>
              <a:srgbClr val="A8A9A7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99" name="object 699"/>
            <p:cNvSpPr/>
            <p:nvPr/>
          </p:nvSpPr>
          <p:spPr>
            <a:xfrm>
              <a:off x="3732368" y="3308181"/>
              <a:ext cx="403860" cy="1572895"/>
            </a:xfrm>
            <a:custGeom>
              <a:avLst/>
              <a:gdLst/>
              <a:ahLst/>
              <a:cxnLst/>
              <a:rect l="l" t="t" r="r" b="b"/>
              <a:pathLst>
                <a:path w="403860" h="1572895">
                  <a:moveTo>
                    <a:pt x="77668" y="1572433"/>
                  </a:moveTo>
                  <a:lnTo>
                    <a:pt x="60908" y="1515493"/>
                  </a:lnTo>
                  <a:lnTo>
                    <a:pt x="48888" y="1468671"/>
                  </a:lnTo>
                  <a:lnTo>
                    <a:pt x="38193" y="1421254"/>
                  </a:lnTo>
                  <a:lnTo>
                    <a:pt x="28845" y="1373268"/>
                  </a:lnTo>
                  <a:lnTo>
                    <a:pt x="20870" y="1324742"/>
                  </a:lnTo>
                  <a:lnTo>
                    <a:pt x="14291" y="1275702"/>
                  </a:lnTo>
                  <a:lnTo>
                    <a:pt x="9131" y="1226176"/>
                  </a:lnTo>
                  <a:lnTo>
                    <a:pt x="5417" y="1176189"/>
                  </a:lnTo>
                  <a:lnTo>
                    <a:pt x="3170" y="1125770"/>
                  </a:lnTo>
                  <a:lnTo>
                    <a:pt x="2416" y="1074945"/>
                  </a:lnTo>
                  <a:lnTo>
                    <a:pt x="3170" y="1024121"/>
                  </a:lnTo>
                  <a:lnTo>
                    <a:pt x="5417" y="973703"/>
                  </a:lnTo>
                  <a:lnTo>
                    <a:pt x="9131" y="923718"/>
                  </a:lnTo>
                  <a:lnTo>
                    <a:pt x="14291" y="874194"/>
                  </a:lnTo>
                  <a:lnTo>
                    <a:pt x="20870" y="825156"/>
                  </a:lnTo>
                  <a:lnTo>
                    <a:pt x="28845" y="776633"/>
                  </a:lnTo>
                  <a:lnTo>
                    <a:pt x="38193" y="728650"/>
                  </a:lnTo>
                  <a:lnTo>
                    <a:pt x="48888" y="681237"/>
                  </a:lnTo>
                  <a:lnTo>
                    <a:pt x="60908" y="634418"/>
                  </a:lnTo>
                  <a:lnTo>
                    <a:pt x="74227" y="588221"/>
                  </a:lnTo>
                  <a:lnTo>
                    <a:pt x="88823" y="542674"/>
                  </a:lnTo>
                  <a:lnTo>
                    <a:pt x="104670" y="497803"/>
                  </a:lnTo>
                  <a:lnTo>
                    <a:pt x="116282" y="467766"/>
                  </a:lnTo>
                </a:path>
                <a:path w="403860" h="1572895">
                  <a:moveTo>
                    <a:pt x="189199" y="308421"/>
                  </a:moveTo>
                  <a:lnTo>
                    <a:pt x="224692" y="244295"/>
                  </a:lnTo>
                  <a:lnTo>
                    <a:pt x="248627" y="204915"/>
                  </a:lnTo>
                  <a:lnTo>
                    <a:pt x="273622" y="166428"/>
                  </a:lnTo>
                  <a:lnTo>
                    <a:pt x="299653" y="128860"/>
                  </a:lnTo>
                  <a:lnTo>
                    <a:pt x="326694" y="92239"/>
                  </a:lnTo>
                  <a:lnTo>
                    <a:pt x="354723" y="56592"/>
                  </a:lnTo>
                  <a:lnTo>
                    <a:pt x="383714" y="21945"/>
                  </a:lnTo>
                  <a:lnTo>
                    <a:pt x="403252" y="0"/>
                  </a:lnTo>
                </a:path>
                <a:path w="403860" h="1572895">
                  <a:moveTo>
                    <a:pt x="399767" y="1070"/>
                  </a:moveTo>
                  <a:lnTo>
                    <a:pt x="352952" y="55741"/>
                  </a:lnTo>
                  <a:lnTo>
                    <a:pt x="324873" y="91454"/>
                  </a:lnTo>
                  <a:lnTo>
                    <a:pt x="297782" y="128142"/>
                  </a:lnTo>
                  <a:lnTo>
                    <a:pt x="271704" y="165778"/>
                  </a:lnTo>
                  <a:lnTo>
                    <a:pt x="246664" y="204336"/>
                  </a:lnTo>
                  <a:lnTo>
                    <a:pt x="222684" y="243787"/>
                  </a:lnTo>
                  <a:lnTo>
                    <a:pt x="199790" y="284106"/>
                  </a:lnTo>
                  <a:lnTo>
                    <a:pt x="185411" y="311272"/>
                  </a:lnTo>
                </a:path>
                <a:path w="403860" h="1572895">
                  <a:moveTo>
                    <a:pt x="117380" y="459114"/>
                  </a:moveTo>
                  <a:lnTo>
                    <a:pt x="102442" y="497753"/>
                  </a:lnTo>
                  <a:lnTo>
                    <a:pt x="86566" y="542704"/>
                  </a:lnTo>
                  <a:lnTo>
                    <a:pt x="71944" y="588333"/>
                  </a:lnTo>
                  <a:lnTo>
                    <a:pt x="58600" y="634611"/>
                  </a:lnTo>
                  <a:lnTo>
                    <a:pt x="46558" y="681513"/>
                  </a:lnTo>
                  <a:lnTo>
                    <a:pt x="35843" y="729011"/>
                  </a:lnTo>
                  <a:lnTo>
                    <a:pt x="26478" y="777078"/>
                  </a:lnTo>
                  <a:lnTo>
                    <a:pt x="18488" y="825686"/>
                  </a:lnTo>
                  <a:lnTo>
                    <a:pt x="11896" y="874810"/>
                  </a:lnTo>
                  <a:lnTo>
                    <a:pt x="6728" y="924421"/>
                  </a:lnTo>
                  <a:lnTo>
                    <a:pt x="3006" y="974493"/>
                  </a:lnTo>
                  <a:lnTo>
                    <a:pt x="755" y="1024998"/>
                  </a:lnTo>
                  <a:lnTo>
                    <a:pt x="0" y="1075910"/>
                  </a:lnTo>
                  <a:lnTo>
                    <a:pt x="755" y="1126823"/>
                  </a:lnTo>
                  <a:lnTo>
                    <a:pt x="3006" y="1177330"/>
                  </a:lnTo>
                  <a:lnTo>
                    <a:pt x="6728" y="1227403"/>
                  </a:lnTo>
                  <a:lnTo>
                    <a:pt x="11896" y="1277015"/>
                  </a:lnTo>
                  <a:lnTo>
                    <a:pt x="18488" y="1326139"/>
                  </a:lnTo>
                  <a:lnTo>
                    <a:pt x="26478" y="1374749"/>
                  </a:lnTo>
                  <a:lnTo>
                    <a:pt x="35843" y="1422817"/>
                  </a:lnTo>
                  <a:lnTo>
                    <a:pt x="46558" y="1470316"/>
                  </a:lnTo>
                  <a:lnTo>
                    <a:pt x="58600" y="1517218"/>
                  </a:lnTo>
                  <a:lnTo>
                    <a:pt x="71944" y="1563498"/>
                  </a:lnTo>
                  <a:lnTo>
                    <a:pt x="73233" y="1567520"/>
                  </a:lnTo>
                </a:path>
              </a:pathLst>
            </a:custGeom>
            <a:ln w="3175">
              <a:solidFill>
                <a:srgbClr val="A8A9A7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00" name="object 700"/>
            <p:cNvSpPr/>
            <p:nvPr/>
          </p:nvSpPr>
          <p:spPr>
            <a:xfrm>
              <a:off x="3729954" y="3315503"/>
              <a:ext cx="402590" cy="1560195"/>
            </a:xfrm>
            <a:custGeom>
              <a:avLst/>
              <a:gdLst/>
              <a:ahLst/>
              <a:cxnLst/>
              <a:rect l="l" t="t" r="r" b="b"/>
              <a:pathLst>
                <a:path w="402589" h="1560195">
                  <a:moveTo>
                    <a:pt x="120857" y="443424"/>
                  </a:moveTo>
                  <a:lnTo>
                    <a:pt x="102597" y="490431"/>
                  </a:lnTo>
                  <a:lnTo>
                    <a:pt x="86720" y="535382"/>
                  </a:lnTo>
                  <a:lnTo>
                    <a:pt x="72076" y="581074"/>
                  </a:lnTo>
                  <a:lnTo>
                    <a:pt x="58750" y="627289"/>
                  </a:lnTo>
                  <a:lnTo>
                    <a:pt x="46703" y="674191"/>
                  </a:lnTo>
                  <a:lnTo>
                    <a:pt x="35980" y="721689"/>
                  </a:lnTo>
                  <a:lnTo>
                    <a:pt x="26606" y="769756"/>
                  </a:lnTo>
                  <a:lnTo>
                    <a:pt x="18603" y="818364"/>
                  </a:lnTo>
                  <a:lnTo>
                    <a:pt x="11997" y="867488"/>
                  </a:lnTo>
                  <a:lnTo>
                    <a:pt x="6811" y="917099"/>
                  </a:lnTo>
                  <a:lnTo>
                    <a:pt x="6740" y="917776"/>
                  </a:lnTo>
                  <a:lnTo>
                    <a:pt x="3069" y="967171"/>
                  </a:lnTo>
                  <a:lnTo>
                    <a:pt x="3011" y="967942"/>
                  </a:lnTo>
                  <a:lnTo>
                    <a:pt x="870" y="1015999"/>
                  </a:lnTo>
                  <a:lnTo>
                    <a:pt x="757" y="1018543"/>
                  </a:lnTo>
                  <a:lnTo>
                    <a:pt x="14" y="1068588"/>
                  </a:lnTo>
                  <a:lnTo>
                    <a:pt x="0" y="1069553"/>
                  </a:lnTo>
                  <a:lnTo>
                    <a:pt x="741" y="1119501"/>
                  </a:lnTo>
                  <a:lnTo>
                    <a:pt x="757" y="1120554"/>
                  </a:lnTo>
                  <a:lnTo>
                    <a:pt x="2961" y="1170007"/>
                  </a:lnTo>
                  <a:lnTo>
                    <a:pt x="3011" y="1171149"/>
                  </a:lnTo>
                  <a:lnTo>
                    <a:pt x="6649" y="1220080"/>
                  </a:lnTo>
                  <a:lnTo>
                    <a:pt x="11918" y="1271008"/>
                  </a:lnTo>
                  <a:lnTo>
                    <a:pt x="18522" y="1320219"/>
                  </a:lnTo>
                  <a:lnTo>
                    <a:pt x="26527" y="1368914"/>
                  </a:lnTo>
                  <a:lnTo>
                    <a:pt x="35909" y="1417066"/>
                  </a:lnTo>
                  <a:lnTo>
                    <a:pt x="46644" y="1464649"/>
                  </a:lnTo>
                  <a:lnTo>
                    <a:pt x="58622" y="1511299"/>
                  </a:lnTo>
                  <a:lnTo>
                    <a:pt x="71334" y="1555420"/>
                  </a:lnTo>
                  <a:lnTo>
                    <a:pt x="75647" y="1560198"/>
                  </a:lnTo>
                  <a:lnTo>
                    <a:pt x="74358" y="1556176"/>
                  </a:lnTo>
                  <a:lnTo>
                    <a:pt x="61014" y="1509896"/>
                  </a:lnTo>
                  <a:lnTo>
                    <a:pt x="48972" y="1462994"/>
                  </a:lnTo>
                  <a:lnTo>
                    <a:pt x="38257" y="1415495"/>
                  </a:lnTo>
                  <a:lnTo>
                    <a:pt x="28892" y="1367427"/>
                  </a:lnTo>
                  <a:lnTo>
                    <a:pt x="20902" y="1318817"/>
                  </a:lnTo>
                  <a:lnTo>
                    <a:pt x="14310" y="1269693"/>
                  </a:lnTo>
                  <a:lnTo>
                    <a:pt x="9142" y="1220080"/>
                  </a:lnTo>
                  <a:lnTo>
                    <a:pt x="5505" y="1171149"/>
                  </a:lnTo>
                  <a:lnTo>
                    <a:pt x="5420" y="1170007"/>
                  </a:lnTo>
                  <a:lnTo>
                    <a:pt x="3216" y="1120554"/>
                  </a:lnTo>
                  <a:lnTo>
                    <a:pt x="3169" y="1119501"/>
                  </a:lnTo>
                  <a:lnTo>
                    <a:pt x="2428" y="1069553"/>
                  </a:lnTo>
                  <a:lnTo>
                    <a:pt x="2414" y="1068588"/>
                  </a:lnTo>
                  <a:lnTo>
                    <a:pt x="3156" y="1018543"/>
                  </a:lnTo>
                  <a:lnTo>
                    <a:pt x="5386" y="967942"/>
                  </a:lnTo>
                  <a:lnTo>
                    <a:pt x="9091" y="917776"/>
                  </a:lnTo>
                  <a:lnTo>
                    <a:pt x="9142" y="917099"/>
                  </a:lnTo>
                  <a:lnTo>
                    <a:pt x="14250" y="868072"/>
                  </a:lnTo>
                  <a:lnTo>
                    <a:pt x="14310" y="867488"/>
                  </a:lnTo>
                  <a:lnTo>
                    <a:pt x="20836" y="818857"/>
                  </a:lnTo>
                  <a:lnTo>
                    <a:pt x="28826" y="770159"/>
                  </a:lnTo>
                  <a:lnTo>
                    <a:pt x="38195" y="722005"/>
                  </a:lnTo>
                  <a:lnTo>
                    <a:pt x="48920" y="674421"/>
                  </a:lnTo>
                  <a:lnTo>
                    <a:pt x="60977" y="627435"/>
                  </a:lnTo>
                  <a:lnTo>
                    <a:pt x="74340" y="581074"/>
                  </a:lnTo>
                  <a:lnTo>
                    <a:pt x="88980" y="535382"/>
                  </a:lnTo>
                  <a:lnTo>
                    <a:pt x="104856" y="490431"/>
                  </a:lnTo>
                  <a:lnTo>
                    <a:pt x="119794" y="451792"/>
                  </a:lnTo>
                  <a:lnTo>
                    <a:pt x="120857" y="443424"/>
                  </a:lnTo>
                  <a:close/>
                </a:path>
                <a:path w="402589" h="1560195">
                  <a:moveTo>
                    <a:pt x="220448" y="292099"/>
                  </a:moveTo>
                  <a:lnTo>
                    <a:pt x="189529" y="304136"/>
                  </a:lnTo>
                  <a:lnTo>
                    <a:pt x="178332" y="330199"/>
                  </a:lnTo>
                  <a:lnTo>
                    <a:pt x="170357" y="342899"/>
                  </a:lnTo>
                  <a:lnTo>
                    <a:pt x="186696" y="317499"/>
                  </a:lnTo>
                  <a:lnTo>
                    <a:pt x="220448" y="292099"/>
                  </a:lnTo>
                  <a:close/>
                </a:path>
                <a:path w="402589" h="1560195">
                  <a:moveTo>
                    <a:pt x="193711" y="294401"/>
                  </a:moveTo>
                  <a:lnTo>
                    <a:pt x="187825" y="304799"/>
                  </a:lnTo>
                  <a:lnTo>
                    <a:pt x="189529" y="304136"/>
                  </a:lnTo>
                  <a:lnTo>
                    <a:pt x="193711" y="294401"/>
                  </a:lnTo>
                  <a:close/>
                </a:path>
                <a:path w="402589" h="1560195">
                  <a:moveTo>
                    <a:pt x="402181" y="0"/>
                  </a:moveTo>
                  <a:lnTo>
                    <a:pt x="398723" y="0"/>
                  </a:lnTo>
                  <a:lnTo>
                    <a:pt x="382694" y="25399"/>
                  </a:lnTo>
                  <a:lnTo>
                    <a:pt x="353597" y="50799"/>
                  </a:lnTo>
                  <a:lnTo>
                    <a:pt x="325467" y="88899"/>
                  </a:lnTo>
                  <a:lnTo>
                    <a:pt x="298327" y="126999"/>
                  </a:lnTo>
                  <a:lnTo>
                    <a:pt x="272202" y="165099"/>
                  </a:lnTo>
                  <a:lnTo>
                    <a:pt x="247115" y="203199"/>
                  </a:lnTo>
                  <a:lnTo>
                    <a:pt x="223092" y="241299"/>
                  </a:lnTo>
                  <a:lnTo>
                    <a:pt x="200156" y="279399"/>
                  </a:lnTo>
                  <a:lnTo>
                    <a:pt x="193711" y="294401"/>
                  </a:lnTo>
                  <a:lnTo>
                    <a:pt x="202204" y="279399"/>
                  </a:lnTo>
                  <a:lnTo>
                    <a:pt x="225098" y="241299"/>
                  </a:lnTo>
                  <a:lnTo>
                    <a:pt x="249078" y="203199"/>
                  </a:lnTo>
                  <a:lnTo>
                    <a:pt x="274118" y="165099"/>
                  </a:lnTo>
                  <a:lnTo>
                    <a:pt x="300196" y="126999"/>
                  </a:lnTo>
                  <a:lnTo>
                    <a:pt x="327287" y="88899"/>
                  </a:lnTo>
                  <a:lnTo>
                    <a:pt x="355366" y="50799"/>
                  </a:lnTo>
                  <a:lnTo>
                    <a:pt x="384411" y="25399"/>
                  </a:lnTo>
                  <a:lnTo>
                    <a:pt x="402181" y="0"/>
                  </a:lnTo>
                  <a:close/>
                </a:path>
              </a:pathLst>
            </a:custGeom>
            <a:solidFill>
              <a:srgbClr val="A8A9A7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01" name="object 701"/>
            <p:cNvSpPr/>
            <p:nvPr/>
          </p:nvSpPr>
          <p:spPr>
            <a:xfrm>
              <a:off x="3729954" y="3309251"/>
              <a:ext cx="402590" cy="1566545"/>
            </a:xfrm>
            <a:custGeom>
              <a:avLst/>
              <a:gdLst/>
              <a:ahLst/>
              <a:cxnLst/>
              <a:rect l="l" t="t" r="r" b="b"/>
              <a:pathLst>
                <a:path w="402589" h="1566545">
                  <a:moveTo>
                    <a:pt x="75647" y="1566449"/>
                  </a:moveTo>
                  <a:lnTo>
                    <a:pt x="61014" y="1516148"/>
                  </a:lnTo>
                  <a:lnTo>
                    <a:pt x="48972" y="1469245"/>
                  </a:lnTo>
                  <a:lnTo>
                    <a:pt x="38257" y="1421747"/>
                  </a:lnTo>
                  <a:lnTo>
                    <a:pt x="28892" y="1373679"/>
                  </a:lnTo>
                  <a:lnTo>
                    <a:pt x="20902" y="1325069"/>
                  </a:lnTo>
                  <a:lnTo>
                    <a:pt x="14310" y="1275944"/>
                  </a:lnTo>
                  <a:lnTo>
                    <a:pt x="9142" y="1226332"/>
                  </a:lnTo>
                  <a:lnTo>
                    <a:pt x="5420" y="1176259"/>
                  </a:lnTo>
                  <a:lnTo>
                    <a:pt x="3169" y="1125753"/>
                  </a:lnTo>
                  <a:lnTo>
                    <a:pt x="2414" y="1074839"/>
                  </a:lnTo>
                  <a:lnTo>
                    <a:pt x="3169" y="1023928"/>
                  </a:lnTo>
                  <a:lnTo>
                    <a:pt x="5420" y="973422"/>
                  </a:lnTo>
                  <a:lnTo>
                    <a:pt x="9142" y="923351"/>
                  </a:lnTo>
                  <a:lnTo>
                    <a:pt x="14310" y="873739"/>
                  </a:lnTo>
                  <a:lnTo>
                    <a:pt x="20902" y="824616"/>
                  </a:lnTo>
                  <a:lnTo>
                    <a:pt x="28892" y="776007"/>
                  </a:lnTo>
                  <a:lnTo>
                    <a:pt x="38257" y="727941"/>
                  </a:lnTo>
                  <a:lnTo>
                    <a:pt x="48972" y="680443"/>
                  </a:lnTo>
                  <a:lnTo>
                    <a:pt x="61014" y="633541"/>
                  </a:lnTo>
                  <a:lnTo>
                    <a:pt x="74358" y="587262"/>
                  </a:lnTo>
                  <a:lnTo>
                    <a:pt x="88980" y="541634"/>
                  </a:lnTo>
                  <a:lnTo>
                    <a:pt x="104856" y="496683"/>
                  </a:lnTo>
                  <a:lnTo>
                    <a:pt x="119794" y="458044"/>
                  </a:lnTo>
                </a:path>
                <a:path w="402589" h="1566545">
                  <a:moveTo>
                    <a:pt x="187825" y="310202"/>
                  </a:moveTo>
                  <a:lnTo>
                    <a:pt x="225098" y="242717"/>
                  </a:lnTo>
                  <a:lnTo>
                    <a:pt x="249078" y="203265"/>
                  </a:lnTo>
                  <a:lnTo>
                    <a:pt x="274118" y="164708"/>
                  </a:lnTo>
                  <a:lnTo>
                    <a:pt x="300196" y="127072"/>
                  </a:lnTo>
                  <a:lnTo>
                    <a:pt x="327287" y="90383"/>
                  </a:lnTo>
                  <a:lnTo>
                    <a:pt x="355366" y="54670"/>
                  </a:lnTo>
                  <a:lnTo>
                    <a:pt x="384411" y="19960"/>
                  </a:lnTo>
                  <a:lnTo>
                    <a:pt x="402181" y="0"/>
                  </a:lnTo>
                </a:path>
                <a:path w="402589" h="1566545">
                  <a:moveTo>
                    <a:pt x="398723" y="1061"/>
                  </a:moveTo>
                  <a:lnTo>
                    <a:pt x="353597" y="53829"/>
                  </a:lnTo>
                  <a:lnTo>
                    <a:pt x="325467" y="89600"/>
                  </a:lnTo>
                  <a:lnTo>
                    <a:pt x="298327" y="126349"/>
                  </a:lnTo>
                  <a:lnTo>
                    <a:pt x="272202" y="164047"/>
                  </a:lnTo>
                  <a:lnTo>
                    <a:pt x="247115" y="202669"/>
                  </a:lnTo>
                  <a:lnTo>
                    <a:pt x="223092" y="242186"/>
                  </a:lnTo>
                  <a:lnTo>
                    <a:pt x="200156" y="282572"/>
                  </a:lnTo>
                  <a:lnTo>
                    <a:pt x="178332" y="323800"/>
                  </a:lnTo>
                  <a:lnTo>
                    <a:pt x="170357" y="340006"/>
                  </a:lnTo>
                </a:path>
                <a:path w="402589" h="1566545">
                  <a:moveTo>
                    <a:pt x="120857" y="449676"/>
                  </a:moveTo>
                  <a:lnTo>
                    <a:pt x="102631" y="496587"/>
                  </a:lnTo>
                  <a:lnTo>
                    <a:pt x="86725" y="541617"/>
                  </a:lnTo>
                  <a:lnTo>
                    <a:pt x="72076" y="587326"/>
                  </a:lnTo>
                  <a:lnTo>
                    <a:pt x="58708" y="633687"/>
                  </a:lnTo>
                  <a:lnTo>
                    <a:pt x="46644" y="680673"/>
                  </a:lnTo>
                  <a:lnTo>
                    <a:pt x="35909" y="728257"/>
                  </a:lnTo>
                  <a:lnTo>
                    <a:pt x="26527" y="776411"/>
                  </a:lnTo>
                  <a:lnTo>
                    <a:pt x="18522" y="825109"/>
                  </a:lnTo>
                  <a:lnTo>
                    <a:pt x="11918" y="874324"/>
                  </a:lnTo>
                  <a:lnTo>
                    <a:pt x="6740" y="924027"/>
                  </a:lnTo>
                  <a:lnTo>
                    <a:pt x="3011" y="974194"/>
                  </a:lnTo>
                  <a:lnTo>
                    <a:pt x="757" y="1024795"/>
                  </a:lnTo>
                  <a:lnTo>
                    <a:pt x="0" y="1075804"/>
                  </a:lnTo>
                  <a:lnTo>
                    <a:pt x="757" y="1126806"/>
                  </a:lnTo>
                  <a:lnTo>
                    <a:pt x="3011" y="1177400"/>
                  </a:lnTo>
                  <a:lnTo>
                    <a:pt x="6740" y="1227561"/>
                  </a:lnTo>
                  <a:lnTo>
                    <a:pt x="11918" y="1277260"/>
                  </a:lnTo>
                  <a:lnTo>
                    <a:pt x="18522" y="1326470"/>
                  </a:lnTo>
                  <a:lnTo>
                    <a:pt x="26527" y="1375166"/>
                  </a:lnTo>
                  <a:lnTo>
                    <a:pt x="35909" y="1423318"/>
                  </a:lnTo>
                  <a:lnTo>
                    <a:pt x="46644" y="1470901"/>
                  </a:lnTo>
                  <a:lnTo>
                    <a:pt x="58708" y="1517886"/>
                  </a:lnTo>
                  <a:lnTo>
                    <a:pt x="71334" y="1561672"/>
                  </a:lnTo>
                </a:path>
              </a:pathLst>
            </a:custGeom>
            <a:ln w="3175">
              <a:solidFill>
                <a:srgbClr val="A8A9A7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02" name="object 702"/>
            <p:cNvSpPr/>
            <p:nvPr/>
          </p:nvSpPr>
          <p:spPr>
            <a:xfrm>
              <a:off x="3727701" y="3315503"/>
              <a:ext cx="401320" cy="1555750"/>
            </a:xfrm>
            <a:custGeom>
              <a:avLst/>
              <a:gdLst/>
              <a:ahLst/>
              <a:cxnLst/>
              <a:rect l="l" t="t" r="r" b="b"/>
              <a:pathLst>
                <a:path w="401320" h="1555750">
                  <a:moveTo>
                    <a:pt x="124026" y="436215"/>
                  </a:moveTo>
                  <a:lnTo>
                    <a:pt x="102775" y="490335"/>
                  </a:lnTo>
                  <a:lnTo>
                    <a:pt x="86864" y="535389"/>
                  </a:lnTo>
                  <a:lnTo>
                    <a:pt x="72192" y="581180"/>
                  </a:lnTo>
                  <a:lnTo>
                    <a:pt x="58856" y="627435"/>
                  </a:lnTo>
                  <a:lnTo>
                    <a:pt x="46788" y="674421"/>
                  </a:lnTo>
                  <a:lnTo>
                    <a:pt x="36046" y="722005"/>
                  </a:lnTo>
                  <a:lnTo>
                    <a:pt x="26655" y="770159"/>
                  </a:lnTo>
                  <a:lnTo>
                    <a:pt x="18638" y="818857"/>
                  </a:lnTo>
                  <a:lnTo>
                    <a:pt x="12019" y="868072"/>
                  </a:lnTo>
                  <a:lnTo>
                    <a:pt x="6824" y="917776"/>
                  </a:lnTo>
                  <a:lnTo>
                    <a:pt x="6751" y="918475"/>
                  </a:lnTo>
                  <a:lnTo>
                    <a:pt x="3075" y="967942"/>
                  </a:lnTo>
                  <a:lnTo>
                    <a:pt x="3016" y="968729"/>
                  </a:lnTo>
                  <a:lnTo>
                    <a:pt x="910" y="1015999"/>
                  </a:lnTo>
                  <a:lnTo>
                    <a:pt x="797" y="1018543"/>
                  </a:lnTo>
                  <a:lnTo>
                    <a:pt x="758" y="1019419"/>
                  </a:lnTo>
                  <a:lnTo>
                    <a:pt x="14" y="1069553"/>
                  </a:lnTo>
                  <a:lnTo>
                    <a:pt x="0" y="1070518"/>
                  </a:lnTo>
                  <a:lnTo>
                    <a:pt x="742" y="1120554"/>
                  </a:lnTo>
                  <a:lnTo>
                    <a:pt x="758" y="1121607"/>
                  </a:lnTo>
                  <a:lnTo>
                    <a:pt x="2965" y="1171149"/>
                  </a:lnTo>
                  <a:lnTo>
                    <a:pt x="3016" y="1172289"/>
                  </a:lnTo>
                  <a:lnTo>
                    <a:pt x="6660" y="1221309"/>
                  </a:lnTo>
                  <a:lnTo>
                    <a:pt x="6751" y="1222536"/>
                  </a:lnTo>
                  <a:lnTo>
                    <a:pt x="11937" y="1272321"/>
                  </a:lnTo>
                  <a:lnTo>
                    <a:pt x="18364" y="1320219"/>
                  </a:lnTo>
                  <a:lnTo>
                    <a:pt x="18442" y="1320799"/>
                  </a:lnTo>
                  <a:lnTo>
                    <a:pt x="26569" y="1370395"/>
                  </a:lnTo>
                  <a:lnTo>
                    <a:pt x="35966" y="1418630"/>
                  </a:lnTo>
                  <a:lnTo>
                    <a:pt x="46718" y="1466294"/>
                  </a:lnTo>
                  <a:lnTo>
                    <a:pt x="58802" y="1513359"/>
                  </a:lnTo>
                  <a:lnTo>
                    <a:pt x="69682" y="1551095"/>
                  </a:lnTo>
                  <a:lnTo>
                    <a:pt x="73587" y="1555420"/>
                  </a:lnTo>
                  <a:lnTo>
                    <a:pt x="60961" y="1511634"/>
                  </a:lnTo>
                  <a:lnTo>
                    <a:pt x="48897" y="1464649"/>
                  </a:lnTo>
                  <a:lnTo>
                    <a:pt x="38162" y="1417066"/>
                  </a:lnTo>
                  <a:lnTo>
                    <a:pt x="28780" y="1368914"/>
                  </a:lnTo>
                  <a:lnTo>
                    <a:pt x="20871" y="1320799"/>
                  </a:lnTo>
                  <a:lnTo>
                    <a:pt x="20775" y="1320219"/>
                  </a:lnTo>
                  <a:lnTo>
                    <a:pt x="14171" y="1271008"/>
                  </a:lnTo>
                  <a:lnTo>
                    <a:pt x="8993" y="1221309"/>
                  </a:lnTo>
                  <a:lnTo>
                    <a:pt x="5349" y="1172289"/>
                  </a:lnTo>
                  <a:lnTo>
                    <a:pt x="5265" y="1171149"/>
                  </a:lnTo>
                  <a:lnTo>
                    <a:pt x="3057" y="1121607"/>
                  </a:lnTo>
                  <a:lnTo>
                    <a:pt x="3010" y="1120554"/>
                  </a:lnTo>
                  <a:lnTo>
                    <a:pt x="2267" y="1070518"/>
                  </a:lnTo>
                  <a:lnTo>
                    <a:pt x="2253" y="1069553"/>
                  </a:lnTo>
                  <a:lnTo>
                    <a:pt x="2997" y="1019419"/>
                  </a:lnTo>
                  <a:lnTo>
                    <a:pt x="3123" y="1015999"/>
                  </a:lnTo>
                  <a:lnTo>
                    <a:pt x="5229" y="968729"/>
                  </a:lnTo>
                  <a:lnTo>
                    <a:pt x="5265" y="967942"/>
                  </a:lnTo>
                  <a:lnTo>
                    <a:pt x="8941" y="918475"/>
                  </a:lnTo>
                  <a:lnTo>
                    <a:pt x="14108" y="868684"/>
                  </a:lnTo>
                  <a:lnTo>
                    <a:pt x="20705" y="819383"/>
                  </a:lnTo>
                  <a:lnTo>
                    <a:pt x="20775" y="818857"/>
                  </a:lnTo>
                  <a:lnTo>
                    <a:pt x="28708" y="770599"/>
                  </a:lnTo>
                  <a:lnTo>
                    <a:pt x="28780" y="770159"/>
                  </a:lnTo>
                  <a:lnTo>
                    <a:pt x="38093" y="722360"/>
                  </a:lnTo>
                  <a:lnTo>
                    <a:pt x="48836" y="674692"/>
                  </a:lnTo>
                  <a:lnTo>
                    <a:pt x="60913" y="627623"/>
                  </a:lnTo>
                  <a:lnTo>
                    <a:pt x="74299" y="581180"/>
                  </a:lnTo>
                  <a:lnTo>
                    <a:pt x="88971" y="535389"/>
                  </a:lnTo>
                  <a:lnTo>
                    <a:pt x="104884" y="490335"/>
                  </a:lnTo>
                  <a:lnTo>
                    <a:pt x="122021" y="446011"/>
                  </a:lnTo>
                  <a:lnTo>
                    <a:pt x="123110" y="443424"/>
                  </a:lnTo>
                  <a:lnTo>
                    <a:pt x="124026" y="436215"/>
                  </a:lnTo>
                  <a:close/>
                </a:path>
                <a:path w="401320" h="1555750">
                  <a:moveTo>
                    <a:pt x="400976" y="0"/>
                  </a:moveTo>
                  <a:lnTo>
                    <a:pt x="397606" y="0"/>
                  </a:lnTo>
                  <a:lnTo>
                    <a:pt x="383313" y="12699"/>
                  </a:lnTo>
                  <a:lnTo>
                    <a:pt x="354169" y="50799"/>
                  </a:lnTo>
                  <a:lnTo>
                    <a:pt x="325992" y="88899"/>
                  </a:lnTo>
                  <a:lnTo>
                    <a:pt x="298808" y="126999"/>
                  </a:lnTo>
                  <a:lnTo>
                    <a:pt x="272641" y="165099"/>
                  </a:lnTo>
                  <a:lnTo>
                    <a:pt x="247514" y="203199"/>
                  </a:lnTo>
                  <a:lnTo>
                    <a:pt x="223451" y="241299"/>
                  </a:lnTo>
                  <a:lnTo>
                    <a:pt x="200478" y="279399"/>
                  </a:lnTo>
                  <a:lnTo>
                    <a:pt x="178618" y="317499"/>
                  </a:lnTo>
                  <a:lnTo>
                    <a:pt x="157896" y="368299"/>
                  </a:lnTo>
                  <a:lnTo>
                    <a:pt x="160283" y="368299"/>
                  </a:lnTo>
                  <a:lnTo>
                    <a:pt x="174616" y="342899"/>
                  </a:lnTo>
                  <a:lnTo>
                    <a:pt x="172610" y="342899"/>
                  </a:lnTo>
                  <a:lnTo>
                    <a:pt x="180585" y="330199"/>
                  </a:lnTo>
                  <a:lnTo>
                    <a:pt x="202410" y="279399"/>
                  </a:lnTo>
                  <a:lnTo>
                    <a:pt x="225345" y="241299"/>
                  </a:lnTo>
                  <a:lnTo>
                    <a:pt x="249369" y="203199"/>
                  </a:lnTo>
                  <a:lnTo>
                    <a:pt x="274455" y="165099"/>
                  </a:lnTo>
                  <a:lnTo>
                    <a:pt x="300580" y="126999"/>
                  </a:lnTo>
                  <a:lnTo>
                    <a:pt x="327720" y="88899"/>
                  </a:lnTo>
                  <a:lnTo>
                    <a:pt x="355850" y="50799"/>
                  </a:lnTo>
                  <a:lnTo>
                    <a:pt x="384947" y="25399"/>
                  </a:lnTo>
                  <a:lnTo>
                    <a:pt x="400976" y="0"/>
                  </a:lnTo>
                  <a:close/>
                </a:path>
                <a:path w="401320" h="1555750">
                  <a:moveTo>
                    <a:pt x="188949" y="317499"/>
                  </a:moveTo>
                  <a:lnTo>
                    <a:pt x="172610" y="342899"/>
                  </a:lnTo>
                  <a:lnTo>
                    <a:pt x="174616" y="342899"/>
                  </a:lnTo>
                  <a:lnTo>
                    <a:pt x="188949" y="317499"/>
                  </a:lnTo>
                  <a:close/>
                </a:path>
              </a:pathLst>
            </a:custGeom>
            <a:solidFill>
              <a:srgbClr val="A8A8A7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03" name="object 703"/>
            <p:cNvSpPr/>
            <p:nvPr/>
          </p:nvSpPr>
          <p:spPr>
            <a:xfrm>
              <a:off x="3727701" y="3310313"/>
              <a:ext cx="401320" cy="1560830"/>
            </a:xfrm>
            <a:custGeom>
              <a:avLst/>
              <a:gdLst/>
              <a:ahLst/>
              <a:cxnLst/>
              <a:rect l="l" t="t" r="r" b="b"/>
              <a:pathLst>
                <a:path w="401320" h="1560829">
                  <a:moveTo>
                    <a:pt x="73587" y="1560610"/>
                  </a:moveTo>
                  <a:lnTo>
                    <a:pt x="60961" y="1516825"/>
                  </a:lnTo>
                  <a:lnTo>
                    <a:pt x="48897" y="1469839"/>
                  </a:lnTo>
                  <a:lnTo>
                    <a:pt x="38162" y="1422256"/>
                  </a:lnTo>
                  <a:lnTo>
                    <a:pt x="28780" y="1374104"/>
                  </a:lnTo>
                  <a:lnTo>
                    <a:pt x="20775" y="1325409"/>
                  </a:lnTo>
                  <a:lnTo>
                    <a:pt x="14171" y="1276198"/>
                  </a:lnTo>
                  <a:lnTo>
                    <a:pt x="8993" y="1226499"/>
                  </a:lnTo>
                  <a:lnTo>
                    <a:pt x="5265" y="1176339"/>
                  </a:lnTo>
                  <a:lnTo>
                    <a:pt x="3010" y="1125744"/>
                  </a:lnTo>
                  <a:lnTo>
                    <a:pt x="2253" y="1074743"/>
                  </a:lnTo>
                  <a:lnTo>
                    <a:pt x="3010" y="1023733"/>
                  </a:lnTo>
                  <a:lnTo>
                    <a:pt x="5265" y="973132"/>
                  </a:lnTo>
                  <a:lnTo>
                    <a:pt x="8993" y="922966"/>
                  </a:lnTo>
                  <a:lnTo>
                    <a:pt x="14171" y="873262"/>
                  </a:lnTo>
                  <a:lnTo>
                    <a:pt x="20775" y="824047"/>
                  </a:lnTo>
                  <a:lnTo>
                    <a:pt x="28780" y="775349"/>
                  </a:lnTo>
                  <a:lnTo>
                    <a:pt x="38162" y="727195"/>
                  </a:lnTo>
                  <a:lnTo>
                    <a:pt x="48897" y="679611"/>
                  </a:lnTo>
                  <a:lnTo>
                    <a:pt x="60961" y="632625"/>
                  </a:lnTo>
                  <a:lnTo>
                    <a:pt x="74330" y="586264"/>
                  </a:lnTo>
                  <a:lnTo>
                    <a:pt x="88978" y="540555"/>
                  </a:lnTo>
                  <a:lnTo>
                    <a:pt x="104884" y="495525"/>
                  </a:lnTo>
                  <a:lnTo>
                    <a:pt x="122021" y="451201"/>
                  </a:lnTo>
                  <a:lnTo>
                    <a:pt x="123110" y="448614"/>
                  </a:lnTo>
                </a:path>
                <a:path w="401320" h="1560829">
                  <a:moveTo>
                    <a:pt x="172610" y="338944"/>
                  </a:moveTo>
                  <a:lnTo>
                    <a:pt x="202410" y="281510"/>
                  </a:lnTo>
                  <a:lnTo>
                    <a:pt x="225345" y="241124"/>
                  </a:lnTo>
                  <a:lnTo>
                    <a:pt x="249369" y="201607"/>
                  </a:lnTo>
                  <a:lnTo>
                    <a:pt x="274455" y="162985"/>
                  </a:lnTo>
                  <a:lnTo>
                    <a:pt x="300580" y="125287"/>
                  </a:lnTo>
                  <a:lnTo>
                    <a:pt x="327720" y="88539"/>
                  </a:lnTo>
                  <a:lnTo>
                    <a:pt x="355850" y="52768"/>
                  </a:lnTo>
                  <a:lnTo>
                    <a:pt x="384947" y="18001"/>
                  </a:lnTo>
                  <a:lnTo>
                    <a:pt x="400976" y="0"/>
                  </a:lnTo>
                </a:path>
                <a:path w="401320" h="1560829">
                  <a:moveTo>
                    <a:pt x="397606" y="1034"/>
                  </a:moveTo>
                  <a:lnTo>
                    <a:pt x="354169" y="51918"/>
                  </a:lnTo>
                  <a:lnTo>
                    <a:pt x="325992" y="87753"/>
                  </a:lnTo>
                  <a:lnTo>
                    <a:pt x="298808" y="124568"/>
                  </a:lnTo>
                  <a:lnTo>
                    <a:pt x="272641" y="162334"/>
                  </a:lnTo>
                  <a:lnTo>
                    <a:pt x="247514" y="201025"/>
                  </a:lnTo>
                  <a:lnTo>
                    <a:pt x="223451" y="240614"/>
                  </a:lnTo>
                  <a:lnTo>
                    <a:pt x="200478" y="281072"/>
                  </a:lnTo>
                  <a:lnTo>
                    <a:pt x="178618" y="322374"/>
                  </a:lnTo>
                  <a:lnTo>
                    <a:pt x="157896" y="364492"/>
                  </a:lnTo>
                  <a:lnTo>
                    <a:pt x="156954" y="366558"/>
                  </a:lnTo>
                </a:path>
                <a:path w="401320" h="1560829">
                  <a:moveTo>
                    <a:pt x="124026" y="441405"/>
                  </a:moveTo>
                  <a:lnTo>
                    <a:pt x="102795" y="495469"/>
                  </a:lnTo>
                  <a:lnTo>
                    <a:pt x="86864" y="540579"/>
                  </a:lnTo>
                  <a:lnTo>
                    <a:pt x="72192" y="586370"/>
                  </a:lnTo>
                  <a:lnTo>
                    <a:pt x="58802" y="632813"/>
                  </a:lnTo>
                  <a:lnTo>
                    <a:pt x="46718" y="679882"/>
                  </a:lnTo>
                  <a:lnTo>
                    <a:pt x="35966" y="727550"/>
                  </a:lnTo>
                  <a:lnTo>
                    <a:pt x="26569" y="775789"/>
                  </a:lnTo>
                  <a:lnTo>
                    <a:pt x="18551" y="824573"/>
                  </a:lnTo>
                  <a:lnTo>
                    <a:pt x="11937" y="873874"/>
                  </a:lnTo>
                  <a:lnTo>
                    <a:pt x="6751" y="923665"/>
                  </a:lnTo>
                  <a:lnTo>
                    <a:pt x="3016" y="973919"/>
                  </a:lnTo>
                  <a:lnTo>
                    <a:pt x="758" y="1024609"/>
                  </a:lnTo>
                  <a:lnTo>
                    <a:pt x="0" y="1075708"/>
                  </a:lnTo>
                  <a:lnTo>
                    <a:pt x="758" y="1126797"/>
                  </a:lnTo>
                  <a:lnTo>
                    <a:pt x="3016" y="1177479"/>
                  </a:lnTo>
                  <a:lnTo>
                    <a:pt x="6751" y="1227726"/>
                  </a:lnTo>
                  <a:lnTo>
                    <a:pt x="11937" y="1277511"/>
                  </a:lnTo>
                  <a:lnTo>
                    <a:pt x="18551" y="1326806"/>
                  </a:lnTo>
                  <a:lnTo>
                    <a:pt x="26569" y="1375585"/>
                  </a:lnTo>
                  <a:lnTo>
                    <a:pt x="35966" y="1423820"/>
                  </a:lnTo>
                  <a:lnTo>
                    <a:pt x="46718" y="1471484"/>
                  </a:lnTo>
                  <a:lnTo>
                    <a:pt x="58802" y="1518550"/>
                  </a:lnTo>
                  <a:lnTo>
                    <a:pt x="69682" y="1556285"/>
                  </a:lnTo>
                </a:path>
              </a:pathLst>
            </a:custGeom>
            <a:ln w="3175">
              <a:solidFill>
                <a:srgbClr val="A8A8A7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04" name="object 704"/>
            <p:cNvSpPr/>
            <p:nvPr/>
          </p:nvSpPr>
          <p:spPr>
            <a:xfrm>
              <a:off x="3725287" y="3315503"/>
              <a:ext cx="400050" cy="1551305"/>
            </a:xfrm>
            <a:custGeom>
              <a:avLst/>
              <a:gdLst/>
              <a:ahLst/>
              <a:cxnLst/>
              <a:rect l="l" t="t" r="r" b="b"/>
              <a:pathLst>
                <a:path w="400050" h="1551304">
                  <a:moveTo>
                    <a:pt x="132616" y="416194"/>
                  </a:moveTo>
                  <a:lnTo>
                    <a:pt x="102966" y="490279"/>
                  </a:lnTo>
                  <a:lnTo>
                    <a:pt x="87023" y="535419"/>
                  </a:lnTo>
                  <a:lnTo>
                    <a:pt x="72324" y="581291"/>
                  </a:lnTo>
                  <a:lnTo>
                    <a:pt x="58966" y="627623"/>
                  </a:lnTo>
                  <a:lnTo>
                    <a:pt x="46875" y="674692"/>
                  </a:lnTo>
                  <a:lnTo>
                    <a:pt x="36114" y="722360"/>
                  </a:lnTo>
                  <a:lnTo>
                    <a:pt x="26705" y="770599"/>
                  </a:lnTo>
                  <a:lnTo>
                    <a:pt x="18673" y="819383"/>
                  </a:lnTo>
                  <a:lnTo>
                    <a:pt x="18586" y="819913"/>
                  </a:lnTo>
                  <a:lnTo>
                    <a:pt x="12042" y="868684"/>
                  </a:lnTo>
                  <a:lnTo>
                    <a:pt x="11959" y="869300"/>
                  </a:lnTo>
                  <a:lnTo>
                    <a:pt x="6836" y="918475"/>
                  </a:lnTo>
                  <a:lnTo>
                    <a:pt x="6763" y="919178"/>
                  </a:lnTo>
                  <a:lnTo>
                    <a:pt x="3080" y="968729"/>
                  </a:lnTo>
                  <a:lnTo>
                    <a:pt x="3022" y="969519"/>
                  </a:lnTo>
                  <a:lnTo>
                    <a:pt x="798" y="1019419"/>
                  </a:lnTo>
                  <a:lnTo>
                    <a:pt x="759" y="1020296"/>
                  </a:lnTo>
                  <a:lnTo>
                    <a:pt x="14" y="1070518"/>
                  </a:lnTo>
                  <a:lnTo>
                    <a:pt x="0" y="1071482"/>
                  </a:lnTo>
                  <a:lnTo>
                    <a:pt x="743" y="1121607"/>
                  </a:lnTo>
                  <a:lnTo>
                    <a:pt x="759" y="1122661"/>
                  </a:lnTo>
                  <a:lnTo>
                    <a:pt x="2971" y="1172289"/>
                  </a:lnTo>
                  <a:lnTo>
                    <a:pt x="3022" y="1173430"/>
                  </a:lnTo>
                  <a:lnTo>
                    <a:pt x="6672" y="1222536"/>
                  </a:lnTo>
                  <a:lnTo>
                    <a:pt x="6763" y="1223765"/>
                  </a:lnTo>
                  <a:lnTo>
                    <a:pt x="11959" y="1273636"/>
                  </a:lnTo>
                  <a:lnTo>
                    <a:pt x="18586" y="1323018"/>
                  </a:lnTo>
                  <a:lnTo>
                    <a:pt x="26618" y="1371882"/>
                  </a:lnTo>
                  <a:lnTo>
                    <a:pt x="36032" y="1420202"/>
                  </a:lnTo>
                  <a:lnTo>
                    <a:pt x="46804" y="1467950"/>
                  </a:lnTo>
                  <a:lnTo>
                    <a:pt x="58910" y="1515100"/>
                  </a:lnTo>
                  <a:lnTo>
                    <a:pt x="72096" y="1551095"/>
                  </a:lnTo>
                  <a:lnTo>
                    <a:pt x="61216" y="1513359"/>
                  </a:lnTo>
                  <a:lnTo>
                    <a:pt x="49133" y="1466294"/>
                  </a:lnTo>
                  <a:lnTo>
                    <a:pt x="38380" y="1418630"/>
                  </a:lnTo>
                  <a:lnTo>
                    <a:pt x="28983" y="1370395"/>
                  </a:lnTo>
                  <a:lnTo>
                    <a:pt x="20966" y="1321616"/>
                  </a:lnTo>
                  <a:lnTo>
                    <a:pt x="14351" y="1272321"/>
                  </a:lnTo>
                  <a:lnTo>
                    <a:pt x="9165" y="1222536"/>
                  </a:lnTo>
                  <a:lnTo>
                    <a:pt x="5515" y="1173430"/>
                  </a:lnTo>
                  <a:lnTo>
                    <a:pt x="5430" y="1172289"/>
                  </a:lnTo>
                  <a:lnTo>
                    <a:pt x="3219" y="1122661"/>
                  </a:lnTo>
                  <a:lnTo>
                    <a:pt x="3172" y="1121607"/>
                  </a:lnTo>
                  <a:lnTo>
                    <a:pt x="2428" y="1071482"/>
                  </a:lnTo>
                  <a:lnTo>
                    <a:pt x="2414" y="1070518"/>
                  </a:lnTo>
                  <a:lnTo>
                    <a:pt x="3159" y="1020296"/>
                  </a:lnTo>
                  <a:lnTo>
                    <a:pt x="3172" y="1019419"/>
                  </a:lnTo>
                  <a:lnTo>
                    <a:pt x="5395" y="969519"/>
                  </a:lnTo>
                  <a:lnTo>
                    <a:pt x="5430" y="968729"/>
                  </a:lnTo>
                  <a:lnTo>
                    <a:pt x="9113" y="919178"/>
                  </a:lnTo>
                  <a:lnTo>
                    <a:pt x="14287" y="869300"/>
                  </a:lnTo>
                  <a:lnTo>
                    <a:pt x="20894" y="819913"/>
                  </a:lnTo>
                  <a:lnTo>
                    <a:pt x="28910" y="771044"/>
                  </a:lnTo>
                  <a:lnTo>
                    <a:pt x="38310" y="722720"/>
                  </a:lnTo>
                  <a:lnTo>
                    <a:pt x="49070" y="674969"/>
                  </a:lnTo>
                  <a:lnTo>
                    <a:pt x="61166" y="627816"/>
                  </a:lnTo>
                  <a:lnTo>
                    <a:pt x="74574" y="581291"/>
                  </a:lnTo>
                  <a:lnTo>
                    <a:pt x="89268" y="535419"/>
                  </a:lnTo>
                  <a:lnTo>
                    <a:pt x="105209" y="490279"/>
                  </a:lnTo>
                  <a:lnTo>
                    <a:pt x="122374" y="445876"/>
                  </a:lnTo>
                  <a:lnTo>
                    <a:pt x="126440" y="436215"/>
                  </a:lnTo>
                  <a:lnTo>
                    <a:pt x="127000" y="431800"/>
                  </a:lnTo>
                  <a:lnTo>
                    <a:pt x="132616" y="416194"/>
                  </a:lnTo>
                  <a:close/>
                </a:path>
                <a:path w="400050" h="1551304">
                  <a:moveTo>
                    <a:pt x="400020" y="0"/>
                  </a:moveTo>
                  <a:lnTo>
                    <a:pt x="396536" y="0"/>
                  </a:lnTo>
                  <a:lnTo>
                    <a:pt x="384011" y="12699"/>
                  </a:lnTo>
                  <a:lnTo>
                    <a:pt x="354814" y="50799"/>
                  </a:lnTo>
                  <a:lnTo>
                    <a:pt x="326586" y="88899"/>
                  </a:lnTo>
                  <a:lnTo>
                    <a:pt x="299353" y="126999"/>
                  </a:lnTo>
                  <a:lnTo>
                    <a:pt x="273138" y="165099"/>
                  </a:lnTo>
                  <a:lnTo>
                    <a:pt x="247965" y="203199"/>
                  </a:lnTo>
                  <a:lnTo>
                    <a:pt x="223860" y="241299"/>
                  </a:lnTo>
                  <a:lnTo>
                    <a:pt x="200845" y="279399"/>
                  </a:lnTo>
                  <a:lnTo>
                    <a:pt x="178945" y="317499"/>
                  </a:lnTo>
                  <a:lnTo>
                    <a:pt x="158185" y="368299"/>
                  </a:lnTo>
                  <a:lnTo>
                    <a:pt x="148629" y="380999"/>
                  </a:lnTo>
                  <a:lnTo>
                    <a:pt x="162697" y="368299"/>
                  </a:lnTo>
                  <a:lnTo>
                    <a:pt x="160310" y="368299"/>
                  </a:lnTo>
                  <a:lnTo>
                    <a:pt x="181032" y="317499"/>
                  </a:lnTo>
                  <a:lnTo>
                    <a:pt x="202892" y="279399"/>
                  </a:lnTo>
                  <a:lnTo>
                    <a:pt x="225865" y="241299"/>
                  </a:lnTo>
                  <a:lnTo>
                    <a:pt x="249928" y="203199"/>
                  </a:lnTo>
                  <a:lnTo>
                    <a:pt x="275055" y="165099"/>
                  </a:lnTo>
                  <a:lnTo>
                    <a:pt x="301222" y="126999"/>
                  </a:lnTo>
                  <a:lnTo>
                    <a:pt x="328406" y="88899"/>
                  </a:lnTo>
                  <a:lnTo>
                    <a:pt x="356583" y="50799"/>
                  </a:lnTo>
                  <a:lnTo>
                    <a:pt x="385727" y="12699"/>
                  </a:lnTo>
                  <a:lnTo>
                    <a:pt x="400020" y="0"/>
                  </a:lnTo>
                  <a:close/>
                </a:path>
              </a:pathLst>
            </a:custGeom>
            <a:solidFill>
              <a:srgbClr val="A8A8A7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05" name="object 705"/>
            <p:cNvSpPr/>
            <p:nvPr/>
          </p:nvSpPr>
          <p:spPr>
            <a:xfrm>
              <a:off x="3725287" y="3311348"/>
              <a:ext cx="400050" cy="1555750"/>
            </a:xfrm>
            <a:custGeom>
              <a:avLst/>
              <a:gdLst/>
              <a:ahLst/>
              <a:cxnLst/>
              <a:rect l="l" t="t" r="r" b="b"/>
              <a:pathLst>
                <a:path w="400050" h="1555750">
                  <a:moveTo>
                    <a:pt x="72096" y="1555250"/>
                  </a:moveTo>
                  <a:lnTo>
                    <a:pt x="61216" y="1517515"/>
                  </a:lnTo>
                  <a:lnTo>
                    <a:pt x="49133" y="1470449"/>
                  </a:lnTo>
                  <a:lnTo>
                    <a:pt x="38380" y="1422785"/>
                  </a:lnTo>
                  <a:lnTo>
                    <a:pt x="28983" y="1374550"/>
                  </a:lnTo>
                  <a:lnTo>
                    <a:pt x="20966" y="1325771"/>
                  </a:lnTo>
                  <a:lnTo>
                    <a:pt x="14351" y="1276476"/>
                  </a:lnTo>
                  <a:lnTo>
                    <a:pt x="9165" y="1226691"/>
                  </a:lnTo>
                  <a:lnTo>
                    <a:pt x="5430" y="1176444"/>
                  </a:lnTo>
                  <a:lnTo>
                    <a:pt x="3172" y="1125762"/>
                  </a:lnTo>
                  <a:lnTo>
                    <a:pt x="2414" y="1074673"/>
                  </a:lnTo>
                  <a:lnTo>
                    <a:pt x="3172" y="1023574"/>
                  </a:lnTo>
                  <a:lnTo>
                    <a:pt x="5430" y="972884"/>
                  </a:lnTo>
                  <a:lnTo>
                    <a:pt x="9165" y="922630"/>
                  </a:lnTo>
                  <a:lnTo>
                    <a:pt x="14351" y="872839"/>
                  </a:lnTo>
                  <a:lnTo>
                    <a:pt x="20966" y="823538"/>
                  </a:lnTo>
                  <a:lnTo>
                    <a:pt x="28983" y="774754"/>
                  </a:lnTo>
                  <a:lnTo>
                    <a:pt x="38380" y="726515"/>
                  </a:lnTo>
                  <a:lnTo>
                    <a:pt x="49133" y="678847"/>
                  </a:lnTo>
                  <a:lnTo>
                    <a:pt x="61216" y="631778"/>
                  </a:lnTo>
                  <a:lnTo>
                    <a:pt x="74606" y="585335"/>
                  </a:lnTo>
                  <a:lnTo>
                    <a:pt x="89278" y="539544"/>
                  </a:lnTo>
                  <a:lnTo>
                    <a:pt x="105209" y="494434"/>
                  </a:lnTo>
                  <a:lnTo>
                    <a:pt x="122374" y="450032"/>
                  </a:lnTo>
                  <a:lnTo>
                    <a:pt x="126440" y="440370"/>
                  </a:lnTo>
                </a:path>
                <a:path w="400050" h="1555750">
                  <a:moveTo>
                    <a:pt x="159368" y="365523"/>
                  </a:moveTo>
                  <a:lnTo>
                    <a:pt x="181032" y="321339"/>
                  </a:lnTo>
                  <a:lnTo>
                    <a:pt x="202892" y="280037"/>
                  </a:lnTo>
                  <a:lnTo>
                    <a:pt x="225865" y="239579"/>
                  </a:lnTo>
                  <a:lnTo>
                    <a:pt x="249928" y="199990"/>
                  </a:lnTo>
                  <a:lnTo>
                    <a:pt x="275055" y="161299"/>
                  </a:lnTo>
                  <a:lnTo>
                    <a:pt x="301222" y="123533"/>
                  </a:lnTo>
                  <a:lnTo>
                    <a:pt x="328406" y="86718"/>
                  </a:lnTo>
                  <a:lnTo>
                    <a:pt x="356583" y="50883"/>
                  </a:lnTo>
                  <a:lnTo>
                    <a:pt x="385727" y="16053"/>
                  </a:lnTo>
                  <a:lnTo>
                    <a:pt x="400020" y="0"/>
                  </a:lnTo>
                </a:path>
                <a:path w="400050" h="1555750">
                  <a:moveTo>
                    <a:pt x="396536" y="1069"/>
                  </a:moveTo>
                  <a:lnTo>
                    <a:pt x="354814" y="50032"/>
                  </a:lnTo>
                  <a:lnTo>
                    <a:pt x="326586" y="85933"/>
                  </a:lnTo>
                  <a:lnTo>
                    <a:pt x="299353" y="122815"/>
                  </a:lnTo>
                  <a:lnTo>
                    <a:pt x="273138" y="160650"/>
                  </a:lnTo>
                  <a:lnTo>
                    <a:pt x="247965" y="199411"/>
                  </a:lnTo>
                  <a:lnTo>
                    <a:pt x="223860" y="239071"/>
                  </a:lnTo>
                  <a:lnTo>
                    <a:pt x="200845" y="279603"/>
                  </a:lnTo>
                  <a:lnTo>
                    <a:pt x="178945" y="320979"/>
                  </a:lnTo>
                  <a:lnTo>
                    <a:pt x="158185" y="363172"/>
                  </a:lnTo>
                  <a:lnTo>
                    <a:pt x="148629" y="384133"/>
                  </a:lnTo>
                </a:path>
                <a:path w="400050" h="1555750">
                  <a:moveTo>
                    <a:pt x="132616" y="420349"/>
                  </a:moveTo>
                  <a:lnTo>
                    <a:pt x="102983" y="494384"/>
                  </a:lnTo>
                  <a:lnTo>
                    <a:pt x="87023" y="539575"/>
                  </a:lnTo>
                  <a:lnTo>
                    <a:pt x="72324" y="585446"/>
                  </a:lnTo>
                  <a:lnTo>
                    <a:pt x="58910" y="631972"/>
                  </a:lnTo>
                  <a:lnTo>
                    <a:pt x="46804" y="679124"/>
                  </a:lnTo>
                  <a:lnTo>
                    <a:pt x="36032" y="726875"/>
                  </a:lnTo>
                  <a:lnTo>
                    <a:pt x="26618" y="775199"/>
                  </a:lnTo>
                  <a:lnTo>
                    <a:pt x="18586" y="824069"/>
                  </a:lnTo>
                  <a:lnTo>
                    <a:pt x="11959" y="873455"/>
                  </a:lnTo>
                  <a:lnTo>
                    <a:pt x="6763" y="923333"/>
                  </a:lnTo>
                  <a:lnTo>
                    <a:pt x="3022" y="973674"/>
                  </a:lnTo>
                  <a:lnTo>
                    <a:pt x="759" y="1024451"/>
                  </a:lnTo>
                  <a:lnTo>
                    <a:pt x="0" y="1075638"/>
                  </a:lnTo>
                  <a:lnTo>
                    <a:pt x="759" y="1126816"/>
                  </a:lnTo>
                  <a:lnTo>
                    <a:pt x="3022" y="1177586"/>
                  </a:lnTo>
                  <a:lnTo>
                    <a:pt x="6763" y="1227920"/>
                  </a:lnTo>
                  <a:lnTo>
                    <a:pt x="11959" y="1277791"/>
                  </a:lnTo>
                  <a:lnTo>
                    <a:pt x="18586" y="1327173"/>
                  </a:lnTo>
                  <a:lnTo>
                    <a:pt x="26618" y="1376037"/>
                  </a:lnTo>
                  <a:lnTo>
                    <a:pt x="36032" y="1424357"/>
                  </a:lnTo>
                  <a:lnTo>
                    <a:pt x="46804" y="1472106"/>
                  </a:lnTo>
                  <a:lnTo>
                    <a:pt x="58910" y="1519255"/>
                  </a:lnTo>
                  <a:lnTo>
                    <a:pt x="67971" y="1550682"/>
                  </a:lnTo>
                </a:path>
              </a:pathLst>
            </a:custGeom>
            <a:ln w="3175">
              <a:solidFill>
                <a:srgbClr val="A8A8A7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06" name="object 706"/>
            <p:cNvSpPr/>
            <p:nvPr/>
          </p:nvSpPr>
          <p:spPr>
            <a:xfrm>
              <a:off x="3722873" y="3315503"/>
              <a:ext cx="399415" cy="1638300"/>
            </a:xfrm>
            <a:custGeom>
              <a:avLst/>
              <a:gdLst/>
              <a:ahLst/>
              <a:cxnLst/>
              <a:rect l="l" t="t" r="r" b="b"/>
              <a:pathLst>
                <a:path w="399414" h="1638300">
                  <a:moveTo>
                    <a:pt x="165111" y="368299"/>
                  </a:moveTo>
                  <a:lnTo>
                    <a:pt x="152701" y="379502"/>
                  </a:lnTo>
                  <a:lnTo>
                    <a:pt x="138842" y="406399"/>
                  </a:lnTo>
                  <a:lnTo>
                    <a:pt x="120400" y="457199"/>
                  </a:lnTo>
                  <a:lnTo>
                    <a:pt x="103172" y="495299"/>
                  </a:lnTo>
                  <a:lnTo>
                    <a:pt x="87183" y="546099"/>
                  </a:lnTo>
                  <a:lnTo>
                    <a:pt x="72457" y="584199"/>
                  </a:lnTo>
                  <a:lnTo>
                    <a:pt x="59018" y="634999"/>
                  </a:lnTo>
                  <a:lnTo>
                    <a:pt x="46890" y="685799"/>
                  </a:lnTo>
                  <a:lnTo>
                    <a:pt x="36099" y="723899"/>
                  </a:lnTo>
                  <a:lnTo>
                    <a:pt x="26667" y="774699"/>
                  </a:lnTo>
                  <a:lnTo>
                    <a:pt x="18620" y="825499"/>
                  </a:lnTo>
                  <a:lnTo>
                    <a:pt x="11981" y="876299"/>
                  </a:lnTo>
                  <a:lnTo>
                    <a:pt x="6776" y="927099"/>
                  </a:lnTo>
                  <a:lnTo>
                    <a:pt x="3027" y="977899"/>
                  </a:lnTo>
                  <a:lnTo>
                    <a:pt x="761" y="1028699"/>
                  </a:lnTo>
                  <a:lnTo>
                    <a:pt x="0" y="1079499"/>
                  </a:lnTo>
                  <a:lnTo>
                    <a:pt x="761" y="1130299"/>
                  </a:lnTo>
                  <a:lnTo>
                    <a:pt x="3027" y="1181099"/>
                  </a:lnTo>
                  <a:lnTo>
                    <a:pt x="6776" y="1231899"/>
                  </a:lnTo>
                  <a:lnTo>
                    <a:pt x="11981" y="1282699"/>
                  </a:lnTo>
                  <a:lnTo>
                    <a:pt x="18620" y="1333499"/>
                  </a:lnTo>
                  <a:lnTo>
                    <a:pt x="26667" y="1384299"/>
                  </a:lnTo>
                  <a:lnTo>
                    <a:pt x="36099" y="1422399"/>
                  </a:lnTo>
                  <a:lnTo>
                    <a:pt x="46890" y="1473199"/>
                  </a:lnTo>
                  <a:lnTo>
                    <a:pt x="59018" y="1523999"/>
                  </a:lnTo>
                  <a:lnTo>
                    <a:pt x="66268" y="1549399"/>
                  </a:lnTo>
                  <a:lnTo>
                    <a:pt x="141774" y="1638299"/>
                  </a:lnTo>
                  <a:lnTo>
                    <a:pt x="70385" y="1549399"/>
                  </a:lnTo>
                  <a:lnTo>
                    <a:pt x="61324" y="1523999"/>
                  </a:lnTo>
                  <a:lnTo>
                    <a:pt x="49218" y="1473199"/>
                  </a:lnTo>
                  <a:lnTo>
                    <a:pt x="38447" y="1422399"/>
                  </a:lnTo>
                  <a:lnTo>
                    <a:pt x="29032" y="1384299"/>
                  </a:lnTo>
                  <a:lnTo>
                    <a:pt x="21000" y="1333499"/>
                  </a:lnTo>
                  <a:lnTo>
                    <a:pt x="14373" y="1282699"/>
                  </a:lnTo>
                  <a:lnTo>
                    <a:pt x="9177" y="1231899"/>
                  </a:lnTo>
                  <a:lnTo>
                    <a:pt x="5436" y="1181099"/>
                  </a:lnTo>
                  <a:lnTo>
                    <a:pt x="3173" y="1130299"/>
                  </a:lnTo>
                  <a:lnTo>
                    <a:pt x="2414" y="1079499"/>
                  </a:lnTo>
                  <a:lnTo>
                    <a:pt x="3173" y="1028699"/>
                  </a:lnTo>
                  <a:lnTo>
                    <a:pt x="5436" y="977899"/>
                  </a:lnTo>
                  <a:lnTo>
                    <a:pt x="9177" y="927099"/>
                  </a:lnTo>
                  <a:lnTo>
                    <a:pt x="14373" y="876299"/>
                  </a:lnTo>
                  <a:lnTo>
                    <a:pt x="21000" y="825499"/>
                  </a:lnTo>
                  <a:lnTo>
                    <a:pt x="29032" y="774699"/>
                  </a:lnTo>
                  <a:lnTo>
                    <a:pt x="38447" y="723899"/>
                  </a:lnTo>
                  <a:lnTo>
                    <a:pt x="49218" y="685799"/>
                  </a:lnTo>
                  <a:lnTo>
                    <a:pt x="61324" y="634999"/>
                  </a:lnTo>
                  <a:lnTo>
                    <a:pt x="74738" y="584199"/>
                  </a:lnTo>
                  <a:lnTo>
                    <a:pt x="89438" y="546099"/>
                  </a:lnTo>
                  <a:lnTo>
                    <a:pt x="105398" y="495299"/>
                  </a:lnTo>
                  <a:lnTo>
                    <a:pt x="122594" y="457199"/>
                  </a:lnTo>
                  <a:lnTo>
                    <a:pt x="135030" y="419099"/>
                  </a:lnTo>
                  <a:lnTo>
                    <a:pt x="138554" y="419099"/>
                  </a:lnTo>
                  <a:lnTo>
                    <a:pt x="143125" y="406399"/>
                  </a:lnTo>
                  <a:lnTo>
                    <a:pt x="165111" y="368299"/>
                  </a:lnTo>
                  <a:close/>
                </a:path>
                <a:path w="399414" h="1638300">
                  <a:moveTo>
                    <a:pt x="138554" y="419099"/>
                  </a:moveTo>
                  <a:lnTo>
                    <a:pt x="135030" y="419099"/>
                  </a:lnTo>
                  <a:lnTo>
                    <a:pt x="129414" y="444499"/>
                  </a:lnTo>
                  <a:lnTo>
                    <a:pt x="138554" y="419099"/>
                  </a:lnTo>
                  <a:close/>
                </a:path>
                <a:path w="399414" h="1638300">
                  <a:moveTo>
                    <a:pt x="153857" y="377260"/>
                  </a:moveTo>
                  <a:lnTo>
                    <a:pt x="151043" y="380999"/>
                  </a:lnTo>
                  <a:lnTo>
                    <a:pt x="152701" y="379502"/>
                  </a:lnTo>
                  <a:lnTo>
                    <a:pt x="153857" y="377260"/>
                  </a:lnTo>
                  <a:close/>
                </a:path>
                <a:path w="399414" h="1638300">
                  <a:moveTo>
                    <a:pt x="398950" y="0"/>
                  </a:moveTo>
                  <a:lnTo>
                    <a:pt x="395560" y="0"/>
                  </a:lnTo>
                  <a:lnTo>
                    <a:pt x="384708" y="12699"/>
                  </a:lnTo>
                  <a:lnTo>
                    <a:pt x="355458" y="50799"/>
                  </a:lnTo>
                  <a:lnTo>
                    <a:pt x="327180" y="88899"/>
                  </a:lnTo>
                  <a:lnTo>
                    <a:pt x="299898" y="126999"/>
                  </a:lnTo>
                  <a:lnTo>
                    <a:pt x="273635" y="165099"/>
                  </a:lnTo>
                  <a:lnTo>
                    <a:pt x="248417" y="203199"/>
                  </a:lnTo>
                  <a:lnTo>
                    <a:pt x="224268" y="241299"/>
                  </a:lnTo>
                  <a:lnTo>
                    <a:pt x="201211" y="279399"/>
                  </a:lnTo>
                  <a:lnTo>
                    <a:pt x="179272" y="317499"/>
                  </a:lnTo>
                  <a:lnTo>
                    <a:pt x="158474" y="368299"/>
                  </a:lnTo>
                  <a:lnTo>
                    <a:pt x="153857" y="377260"/>
                  </a:lnTo>
                  <a:lnTo>
                    <a:pt x="160599" y="368299"/>
                  </a:lnTo>
                  <a:lnTo>
                    <a:pt x="181359" y="317499"/>
                  </a:lnTo>
                  <a:lnTo>
                    <a:pt x="203259" y="279399"/>
                  </a:lnTo>
                  <a:lnTo>
                    <a:pt x="226274" y="241299"/>
                  </a:lnTo>
                  <a:lnTo>
                    <a:pt x="250379" y="203199"/>
                  </a:lnTo>
                  <a:lnTo>
                    <a:pt x="275552" y="165099"/>
                  </a:lnTo>
                  <a:lnTo>
                    <a:pt x="301767" y="126999"/>
                  </a:lnTo>
                  <a:lnTo>
                    <a:pt x="329000" y="88899"/>
                  </a:lnTo>
                  <a:lnTo>
                    <a:pt x="357228" y="50799"/>
                  </a:lnTo>
                  <a:lnTo>
                    <a:pt x="386425" y="12699"/>
                  </a:lnTo>
                  <a:lnTo>
                    <a:pt x="398950" y="0"/>
                  </a:lnTo>
                  <a:close/>
                </a:path>
              </a:pathLst>
            </a:custGeom>
            <a:solidFill>
              <a:srgbClr val="A8A8A7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07" name="object 707"/>
            <p:cNvSpPr/>
            <p:nvPr/>
          </p:nvSpPr>
          <p:spPr>
            <a:xfrm>
              <a:off x="3722873" y="3312418"/>
              <a:ext cx="399415" cy="1550035"/>
            </a:xfrm>
            <a:custGeom>
              <a:avLst/>
              <a:gdLst/>
              <a:ahLst/>
              <a:cxnLst/>
              <a:rect l="l" t="t" r="r" b="b"/>
              <a:pathLst>
                <a:path w="399414" h="1550035">
                  <a:moveTo>
                    <a:pt x="70385" y="1549612"/>
                  </a:moveTo>
                  <a:lnTo>
                    <a:pt x="49218" y="1471036"/>
                  </a:lnTo>
                  <a:lnTo>
                    <a:pt x="38447" y="1423288"/>
                  </a:lnTo>
                  <a:lnTo>
                    <a:pt x="29032" y="1374968"/>
                  </a:lnTo>
                  <a:lnTo>
                    <a:pt x="21000" y="1326103"/>
                  </a:lnTo>
                  <a:lnTo>
                    <a:pt x="14373" y="1276722"/>
                  </a:lnTo>
                  <a:lnTo>
                    <a:pt x="9177" y="1226850"/>
                  </a:lnTo>
                  <a:lnTo>
                    <a:pt x="5436" y="1176516"/>
                  </a:lnTo>
                  <a:lnTo>
                    <a:pt x="3173" y="1125746"/>
                  </a:lnTo>
                  <a:lnTo>
                    <a:pt x="2414" y="1074568"/>
                  </a:lnTo>
                  <a:lnTo>
                    <a:pt x="3173" y="1023381"/>
                  </a:lnTo>
                  <a:lnTo>
                    <a:pt x="5436" y="972604"/>
                  </a:lnTo>
                  <a:lnTo>
                    <a:pt x="9177" y="922263"/>
                  </a:lnTo>
                  <a:lnTo>
                    <a:pt x="14373" y="872386"/>
                  </a:lnTo>
                  <a:lnTo>
                    <a:pt x="21000" y="822999"/>
                  </a:lnTo>
                  <a:lnTo>
                    <a:pt x="29032" y="774130"/>
                  </a:lnTo>
                  <a:lnTo>
                    <a:pt x="38447" y="725806"/>
                  </a:lnTo>
                  <a:lnTo>
                    <a:pt x="49218" y="678054"/>
                  </a:lnTo>
                  <a:lnTo>
                    <a:pt x="61324" y="630902"/>
                  </a:lnTo>
                  <a:lnTo>
                    <a:pt x="74738" y="584376"/>
                  </a:lnTo>
                  <a:lnTo>
                    <a:pt x="89438" y="538505"/>
                  </a:lnTo>
                  <a:lnTo>
                    <a:pt x="105398" y="493314"/>
                  </a:lnTo>
                  <a:lnTo>
                    <a:pt x="122594" y="448832"/>
                  </a:lnTo>
                  <a:lnTo>
                    <a:pt x="135030" y="419279"/>
                  </a:lnTo>
                </a:path>
                <a:path w="399414" h="1550035">
                  <a:moveTo>
                    <a:pt x="151043" y="383063"/>
                  </a:moveTo>
                  <a:lnTo>
                    <a:pt x="181359" y="319909"/>
                  </a:lnTo>
                  <a:lnTo>
                    <a:pt x="203259" y="278533"/>
                  </a:lnTo>
                  <a:lnTo>
                    <a:pt x="226274" y="238001"/>
                  </a:lnTo>
                  <a:lnTo>
                    <a:pt x="250379" y="198341"/>
                  </a:lnTo>
                  <a:lnTo>
                    <a:pt x="275552" y="159580"/>
                  </a:lnTo>
                  <a:lnTo>
                    <a:pt x="301767" y="121745"/>
                  </a:lnTo>
                  <a:lnTo>
                    <a:pt x="329000" y="84863"/>
                  </a:lnTo>
                  <a:lnTo>
                    <a:pt x="357228" y="48962"/>
                  </a:lnTo>
                  <a:lnTo>
                    <a:pt x="386425" y="14068"/>
                  </a:lnTo>
                  <a:lnTo>
                    <a:pt x="398950" y="0"/>
                  </a:lnTo>
                </a:path>
                <a:path w="399414" h="1550035">
                  <a:moveTo>
                    <a:pt x="395560" y="1040"/>
                  </a:moveTo>
                  <a:lnTo>
                    <a:pt x="355458" y="48180"/>
                  </a:lnTo>
                  <a:lnTo>
                    <a:pt x="327180" y="84141"/>
                  </a:lnTo>
                  <a:lnTo>
                    <a:pt x="299898" y="121085"/>
                  </a:lnTo>
                  <a:lnTo>
                    <a:pt x="273635" y="158983"/>
                  </a:lnTo>
                  <a:lnTo>
                    <a:pt x="248417" y="197809"/>
                  </a:lnTo>
                  <a:lnTo>
                    <a:pt x="224268" y="237536"/>
                  </a:lnTo>
                  <a:lnTo>
                    <a:pt x="201211" y="278136"/>
                  </a:lnTo>
                  <a:lnTo>
                    <a:pt x="179272" y="319582"/>
                  </a:lnTo>
                  <a:lnTo>
                    <a:pt x="158474" y="361847"/>
                  </a:lnTo>
                  <a:lnTo>
                    <a:pt x="138842" y="404903"/>
                  </a:lnTo>
                  <a:lnTo>
                    <a:pt x="120400" y="448724"/>
                  </a:lnTo>
                  <a:lnTo>
                    <a:pt x="103172" y="493281"/>
                  </a:lnTo>
                  <a:lnTo>
                    <a:pt x="87183" y="538548"/>
                  </a:lnTo>
                  <a:lnTo>
                    <a:pt x="72457" y="584498"/>
                  </a:lnTo>
                  <a:lnTo>
                    <a:pt x="59018" y="631103"/>
                  </a:lnTo>
                  <a:lnTo>
                    <a:pt x="46890" y="678335"/>
                  </a:lnTo>
                  <a:lnTo>
                    <a:pt x="36099" y="726169"/>
                  </a:lnTo>
                  <a:lnTo>
                    <a:pt x="26667" y="774576"/>
                  </a:lnTo>
                  <a:lnTo>
                    <a:pt x="18620" y="823529"/>
                  </a:lnTo>
                  <a:lnTo>
                    <a:pt x="11981" y="873001"/>
                  </a:lnTo>
                  <a:lnTo>
                    <a:pt x="6776" y="922964"/>
                  </a:lnTo>
                  <a:lnTo>
                    <a:pt x="3027" y="973392"/>
                  </a:lnTo>
                  <a:lnTo>
                    <a:pt x="761" y="1024258"/>
                  </a:lnTo>
                  <a:lnTo>
                    <a:pt x="0" y="1075533"/>
                  </a:lnTo>
                  <a:lnTo>
                    <a:pt x="761" y="1126799"/>
                  </a:lnTo>
                  <a:lnTo>
                    <a:pt x="3027" y="1177656"/>
                  </a:lnTo>
                  <a:lnTo>
                    <a:pt x="6776" y="1228077"/>
                  </a:lnTo>
                  <a:lnTo>
                    <a:pt x="11981" y="1278034"/>
                  </a:lnTo>
                  <a:lnTo>
                    <a:pt x="18620" y="1327500"/>
                  </a:lnTo>
                  <a:lnTo>
                    <a:pt x="26667" y="1376448"/>
                  </a:lnTo>
                  <a:lnTo>
                    <a:pt x="36099" y="1424851"/>
                  </a:lnTo>
                  <a:lnTo>
                    <a:pt x="46890" y="1472680"/>
                  </a:lnTo>
                  <a:lnTo>
                    <a:pt x="59018" y="1519910"/>
                  </a:lnTo>
                  <a:lnTo>
                    <a:pt x="66268" y="1545051"/>
                  </a:lnTo>
                </a:path>
              </a:pathLst>
            </a:custGeom>
            <a:ln w="3175">
              <a:solidFill>
                <a:srgbClr val="A8A8A7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08" name="object 708"/>
            <p:cNvSpPr/>
            <p:nvPr/>
          </p:nvSpPr>
          <p:spPr>
            <a:xfrm>
              <a:off x="3720620" y="3315503"/>
              <a:ext cx="398145" cy="1638300"/>
            </a:xfrm>
            <a:custGeom>
              <a:avLst/>
              <a:gdLst/>
              <a:ahLst/>
              <a:cxnLst/>
              <a:rect l="l" t="t" r="r" b="b"/>
              <a:pathLst>
                <a:path w="398145" h="1638300">
                  <a:moveTo>
                    <a:pt x="397813" y="0"/>
                  </a:moveTo>
                  <a:lnTo>
                    <a:pt x="394430" y="0"/>
                  </a:lnTo>
                  <a:lnTo>
                    <a:pt x="385327" y="12699"/>
                  </a:lnTo>
                  <a:lnTo>
                    <a:pt x="356030" y="50799"/>
                  </a:lnTo>
                  <a:lnTo>
                    <a:pt x="327706" y="88899"/>
                  </a:lnTo>
                  <a:lnTo>
                    <a:pt x="300379" y="126999"/>
                  </a:lnTo>
                  <a:lnTo>
                    <a:pt x="274074" y="165099"/>
                  </a:lnTo>
                  <a:lnTo>
                    <a:pt x="248815" y="203199"/>
                  </a:lnTo>
                  <a:lnTo>
                    <a:pt x="224627" y="241299"/>
                  </a:lnTo>
                  <a:lnTo>
                    <a:pt x="201533" y="279399"/>
                  </a:lnTo>
                  <a:lnTo>
                    <a:pt x="179558" y="317499"/>
                  </a:lnTo>
                  <a:lnTo>
                    <a:pt x="158727" y="368299"/>
                  </a:lnTo>
                  <a:lnTo>
                    <a:pt x="139063" y="406399"/>
                  </a:lnTo>
                  <a:lnTo>
                    <a:pt x="120592" y="457199"/>
                  </a:lnTo>
                  <a:lnTo>
                    <a:pt x="103336" y="495299"/>
                  </a:lnTo>
                  <a:lnTo>
                    <a:pt x="87322" y="546099"/>
                  </a:lnTo>
                  <a:lnTo>
                    <a:pt x="72572" y="584199"/>
                  </a:lnTo>
                  <a:lnTo>
                    <a:pt x="59111" y="634999"/>
                  </a:lnTo>
                  <a:lnTo>
                    <a:pt x="46965" y="685799"/>
                  </a:lnTo>
                  <a:lnTo>
                    <a:pt x="36156" y="723899"/>
                  </a:lnTo>
                  <a:lnTo>
                    <a:pt x="26709" y="774699"/>
                  </a:lnTo>
                  <a:lnTo>
                    <a:pt x="18649" y="825499"/>
                  </a:lnTo>
                  <a:lnTo>
                    <a:pt x="12000" y="876299"/>
                  </a:lnTo>
                  <a:lnTo>
                    <a:pt x="6786" y="927099"/>
                  </a:lnTo>
                  <a:lnTo>
                    <a:pt x="3032" y="977899"/>
                  </a:lnTo>
                  <a:lnTo>
                    <a:pt x="762" y="1028699"/>
                  </a:lnTo>
                  <a:lnTo>
                    <a:pt x="0" y="1079499"/>
                  </a:lnTo>
                  <a:lnTo>
                    <a:pt x="762" y="1130299"/>
                  </a:lnTo>
                  <a:lnTo>
                    <a:pt x="3032" y="1181099"/>
                  </a:lnTo>
                  <a:lnTo>
                    <a:pt x="6786" y="1231899"/>
                  </a:lnTo>
                  <a:lnTo>
                    <a:pt x="12000" y="1282699"/>
                  </a:lnTo>
                  <a:lnTo>
                    <a:pt x="18649" y="1333499"/>
                  </a:lnTo>
                  <a:lnTo>
                    <a:pt x="26709" y="1384299"/>
                  </a:lnTo>
                  <a:lnTo>
                    <a:pt x="36156" y="1435099"/>
                  </a:lnTo>
                  <a:lnTo>
                    <a:pt x="46965" y="1473199"/>
                  </a:lnTo>
                  <a:lnTo>
                    <a:pt x="59111" y="1523999"/>
                  </a:lnTo>
                  <a:lnTo>
                    <a:pt x="64644" y="1549399"/>
                  </a:lnTo>
                  <a:lnTo>
                    <a:pt x="144028" y="1638299"/>
                  </a:lnTo>
                  <a:lnTo>
                    <a:pt x="68521" y="1549399"/>
                  </a:lnTo>
                  <a:lnTo>
                    <a:pt x="61271" y="1523999"/>
                  </a:lnTo>
                  <a:lnTo>
                    <a:pt x="49143" y="1473199"/>
                  </a:lnTo>
                  <a:lnTo>
                    <a:pt x="38352" y="1422399"/>
                  </a:lnTo>
                  <a:lnTo>
                    <a:pt x="28920" y="1384299"/>
                  </a:lnTo>
                  <a:lnTo>
                    <a:pt x="20873" y="1333499"/>
                  </a:lnTo>
                  <a:lnTo>
                    <a:pt x="14234" y="1282699"/>
                  </a:lnTo>
                  <a:lnTo>
                    <a:pt x="9029" y="1231899"/>
                  </a:lnTo>
                  <a:lnTo>
                    <a:pt x="5280" y="1181099"/>
                  </a:lnTo>
                  <a:lnTo>
                    <a:pt x="3014" y="1130299"/>
                  </a:lnTo>
                  <a:lnTo>
                    <a:pt x="2253" y="1079499"/>
                  </a:lnTo>
                  <a:lnTo>
                    <a:pt x="3014" y="1028699"/>
                  </a:lnTo>
                  <a:lnTo>
                    <a:pt x="5280" y="977899"/>
                  </a:lnTo>
                  <a:lnTo>
                    <a:pt x="9029" y="927099"/>
                  </a:lnTo>
                  <a:lnTo>
                    <a:pt x="14234" y="876299"/>
                  </a:lnTo>
                  <a:lnTo>
                    <a:pt x="20873" y="825499"/>
                  </a:lnTo>
                  <a:lnTo>
                    <a:pt x="28920" y="774699"/>
                  </a:lnTo>
                  <a:lnTo>
                    <a:pt x="38352" y="723899"/>
                  </a:lnTo>
                  <a:lnTo>
                    <a:pt x="49143" y="685799"/>
                  </a:lnTo>
                  <a:lnTo>
                    <a:pt x="61271" y="634999"/>
                  </a:lnTo>
                  <a:lnTo>
                    <a:pt x="74710" y="584199"/>
                  </a:lnTo>
                  <a:lnTo>
                    <a:pt x="89436" y="546099"/>
                  </a:lnTo>
                  <a:lnTo>
                    <a:pt x="105425" y="495299"/>
                  </a:lnTo>
                  <a:lnTo>
                    <a:pt x="122653" y="457199"/>
                  </a:lnTo>
                  <a:lnTo>
                    <a:pt x="141095" y="406399"/>
                  </a:lnTo>
                  <a:lnTo>
                    <a:pt x="160727" y="368299"/>
                  </a:lnTo>
                  <a:lnTo>
                    <a:pt x="181525" y="317499"/>
                  </a:lnTo>
                  <a:lnTo>
                    <a:pt x="203464" y="279399"/>
                  </a:lnTo>
                  <a:lnTo>
                    <a:pt x="226521" y="241299"/>
                  </a:lnTo>
                  <a:lnTo>
                    <a:pt x="250670" y="203199"/>
                  </a:lnTo>
                  <a:lnTo>
                    <a:pt x="275888" y="165099"/>
                  </a:lnTo>
                  <a:lnTo>
                    <a:pt x="302151" y="126999"/>
                  </a:lnTo>
                  <a:lnTo>
                    <a:pt x="329433" y="88899"/>
                  </a:lnTo>
                  <a:lnTo>
                    <a:pt x="357711" y="50799"/>
                  </a:lnTo>
                  <a:lnTo>
                    <a:pt x="386961" y="12699"/>
                  </a:lnTo>
                  <a:lnTo>
                    <a:pt x="397813" y="0"/>
                  </a:lnTo>
                  <a:close/>
                </a:path>
              </a:pathLst>
            </a:custGeom>
            <a:solidFill>
              <a:srgbClr val="A8A8A7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09" name="object 709"/>
            <p:cNvSpPr/>
            <p:nvPr/>
          </p:nvSpPr>
          <p:spPr>
            <a:xfrm>
              <a:off x="3720620" y="3313459"/>
              <a:ext cx="398145" cy="1544320"/>
            </a:xfrm>
            <a:custGeom>
              <a:avLst/>
              <a:gdLst/>
              <a:ahLst/>
              <a:cxnLst/>
              <a:rect l="l" t="t" r="r" b="b"/>
              <a:pathLst>
                <a:path w="398145" h="1544320">
                  <a:moveTo>
                    <a:pt x="68521" y="1544010"/>
                  </a:moveTo>
                  <a:lnTo>
                    <a:pt x="49143" y="1471640"/>
                  </a:lnTo>
                  <a:lnTo>
                    <a:pt x="38352" y="1423810"/>
                  </a:lnTo>
                  <a:lnTo>
                    <a:pt x="28920" y="1375407"/>
                  </a:lnTo>
                  <a:lnTo>
                    <a:pt x="20873" y="1326460"/>
                  </a:lnTo>
                  <a:lnTo>
                    <a:pt x="14234" y="1276993"/>
                  </a:lnTo>
                  <a:lnTo>
                    <a:pt x="9029" y="1227036"/>
                  </a:lnTo>
                  <a:lnTo>
                    <a:pt x="5280" y="1176615"/>
                  </a:lnTo>
                  <a:lnTo>
                    <a:pt x="3014" y="1125758"/>
                  </a:lnTo>
                  <a:lnTo>
                    <a:pt x="2253" y="1074492"/>
                  </a:lnTo>
                  <a:lnTo>
                    <a:pt x="3014" y="1023217"/>
                  </a:lnTo>
                  <a:lnTo>
                    <a:pt x="5280" y="972351"/>
                  </a:lnTo>
                  <a:lnTo>
                    <a:pt x="9029" y="921923"/>
                  </a:lnTo>
                  <a:lnTo>
                    <a:pt x="14234" y="871960"/>
                  </a:lnTo>
                  <a:lnTo>
                    <a:pt x="20873" y="822488"/>
                  </a:lnTo>
                  <a:lnTo>
                    <a:pt x="28920" y="773535"/>
                  </a:lnTo>
                  <a:lnTo>
                    <a:pt x="38352" y="725128"/>
                  </a:lnTo>
                  <a:lnTo>
                    <a:pt x="49143" y="677295"/>
                  </a:lnTo>
                  <a:lnTo>
                    <a:pt x="61271" y="630062"/>
                  </a:lnTo>
                  <a:lnTo>
                    <a:pt x="74710" y="583457"/>
                  </a:lnTo>
                  <a:lnTo>
                    <a:pt x="89436" y="537507"/>
                  </a:lnTo>
                  <a:lnTo>
                    <a:pt x="105425" y="492240"/>
                  </a:lnTo>
                  <a:lnTo>
                    <a:pt x="122653" y="447683"/>
                  </a:lnTo>
                  <a:lnTo>
                    <a:pt x="141095" y="403862"/>
                  </a:lnTo>
                  <a:lnTo>
                    <a:pt x="160727" y="360806"/>
                  </a:lnTo>
                  <a:lnTo>
                    <a:pt x="181525" y="318541"/>
                  </a:lnTo>
                  <a:lnTo>
                    <a:pt x="203464" y="277095"/>
                  </a:lnTo>
                  <a:lnTo>
                    <a:pt x="226521" y="236495"/>
                  </a:lnTo>
                  <a:lnTo>
                    <a:pt x="250670" y="196769"/>
                  </a:lnTo>
                  <a:lnTo>
                    <a:pt x="275888" y="157942"/>
                  </a:lnTo>
                  <a:lnTo>
                    <a:pt x="302151" y="120044"/>
                  </a:lnTo>
                  <a:lnTo>
                    <a:pt x="329433" y="83100"/>
                  </a:lnTo>
                  <a:lnTo>
                    <a:pt x="357711" y="47139"/>
                  </a:lnTo>
                  <a:lnTo>
                    <a:pt x="386961" y="12188"/>
                  </a:lnTo>
                  <a:lnTo>
                    <a:pt x="397813" y="0"/>
                  </a:lnTo>
                </a:path>
                <a:path w="398145" h="1544320">
                  <a:moveTo>
                    <a:pt x="394430" y="1038"/>
                  </a:moveTo>
                  <a:lnTo>
                    <a:pt x="356030" y="46276"/>
                  </a:lnTo>
                  <a:lnTo>
                    <a:pt x="327706" y="82299"/>
                  </a:lnTo>
                  <a:lnTo>
                    <a:pt x="300379" y="119306"/>
                  </a:lnTo>
                  <a:lnTo>
                    <a:pt x="274074" y="157269"/>
                  </a:lnTo>
                  <a:lnTo>
                    <a:pt x="248815" y="196162"/>
                  </a:lnTo>
                  <a:lnTo>
                    <a:pt x="224627" y="235956"/>
                  </a:lnTo>
                  <a:lnTo>
                    <a:pt x="201533" y="276625"/>
                  </a:lnTo>
                  <a:lnTo>
                    <a:pt x="179558" y="318141"/>
                  </a:lnTo>
                  <a:lnTo>
                    <a:pt x="158727" y="360476"/>
                  </a:lnTo>
                  <a:lnTo>
                    <a:pt x="139063" y="403604"/>
                  </a:lnTo>
                  <a:lnTo>
                    <a:pt x="120592" y="447498"/>
                  </a:lnTo>
                  <a:lnTo>
                    <a:pt x="103336" y="492129"/>
                  </a:lnTo>
                  <a:lnTo>
                    <a:pt x="87322" y="537470"/>
                  </a:lnTo>
                  <a:lnTo>
                    <a:pt x="72572" y="583495"/>
                  </a:lnTo>
                  <a:lnTo>
                    <a:pt x="59111" y="630176"/>
                  </a:lnTo>
                  <a:lnTo>
                    <a:pt x="46965" y="677485"/>
                  </a:lnTo>
                  <a:lnTo>
                    <a:pt x="36156" y="725395"/>
                  </a:lnTo>
                  <a:lnTo>
                    <a:pt x="26709" y="773879"/>
                  </a:lnTo>
                  <a:lnTo>
                    <a:pt x="18649" y="822910"/>
                  </a:lnTo>
                  <a:lnTo>
                    <a:pt x="12000" y="872460"/>
                  </a:lnTo>
                  <a:lnTo>
                    <a:pt x="6786" y="922502"/>
                  </a:lnTo>
                  <a:lnTo>
                    <a:pt x="3032" y="973009"/>
                  </a:lnTo>
                  <a:lnTo>
                    <a:pt x="762" y="1023953"/>
                  </a:lnTo>
                  <a:lnTo>
                    <a:pt x="0" y="1075306"/>
                  </a:lnTo>
                  <a:lnTo>
                    <a:pt x="762" y="1126670"/>
                  </a:lnTo>
                  <a:lnTo>
                    <a:pt x="3032" y="1177624"/>
                  </a:lnTo>
                  <a:lnTo>
                    <a:pt x="6786" y="1228141"/>
                  </a:lnTo>
                  <a:lnTo>
                    <a:pt x="12000" y="1278192"/>
                  </a:lnTo>
                  <a:lnTo>
                    <a:pt x="18649" y="1327752"/>
                  </a:lnTo>
                  <a:lnTo>
                    <a:pt x="26709" y="1376793"/>
                  </a:lnTo>
                  <a:lnTo>
                    <a:pt x="36156" y="1425287"/>
                  </a:lnTo>
                  <a:lnTo>
                    <a:pt x="46965" y="1473207"/>
                  </a:lnTo>
                  <a:lnTo>
                    <a:pt x="59111" y="1520526"/>
                  </a:lnTo>
                  <a:lnTo>
                    <a:pt x="64644" y="1539716"/>
                  </a:lnTo>
                </a:path>
              </a:pathLst>
            </a:custGeom>
            <a:ln w="3175">
              <a:solidFill>
                <a:srgbClr val="A8A8A7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10" name="object 710"/>
            <p:cNvSpPr/>
            <p:nvPr/>
          </p:nvSpPr>
          <p:spPr>
            <a:xfrm>
              <a:off x="3718203" y="3315503"/>
              <a:ext cx="396875" cy="1638300"/>
            </a:xfrm>
            <a:custGeom>
              <a:avLst/>
              <a:gdLst/>
              <a:ahLst/>
              <a:cxnLst/>
              <a:rect l="l" t="t" r="r" b="b"/>
              <a:pathLst>
                <a:path w="396875" h="1638300">
                  <a:moveTo>
                    <a:pt x="64767" y="1538872"/>
                  </a:moveTo>
                  <a:lnTo>
                    <a:pt x="67060" y="1549399"/>
                  </a:lnTo>
                  <a:lnTo>
                    <a:pt x="146444" y="1638299"/>
                  </a:lnTo>
                  <a:lnTo>
                    <a:pt x="64767" y="1538872"/>
                  </a:lnTo>
                  <a:close/>
                </a:path>
                <a:path w="396875" h="1638300">
                  <a:moveTo>
                    <a:pt x="396847" y="0"/>
                  </a:moveTo>
                  <a:lnTo>
                    <a:pt x="393522" y="0"/>
                  </a:lnTo>
                  <a:lnTo>
                    <a:pt x="371818" y="25399"/>
                  </a:lnTo>
                  <a:lnTo>
                    <a:pt x="343501" y="63499"/>
                  </a:lnTo>
                  <a:lnTo>
                    <a:pt x="316131" y="101599"/>
                  </a:lnTo>
                  <a:lnTo>
                    <a:pt x="289731" y="139699"/>
                  </a:lnTo>
                  <a:lnTo>
                    <a:pt x="264323" y="177799"/>
                  </a:lnTo>
                  <a:lnTo>
                    <a:pt x="239932" y="215899"/>
                  </a:lnTo>
                  <a:lnTo>
                    <a:pt x="216579" y="253999"/>
                  </a:lnTo>
                  <a:lnTo>
                    <a:pt x="194288" y="292099"/>
                  </a:lnTo>
                  <a:lnTo>
                    <a:pt x="173082" y="330199"/>
                  </a:lnTo>
                  <a:lnTo>
                    <a:pt x="152983" y="380999"/>
                  </a:lnTo>
                  <a:lnTo>
                    <a:pt x="134014" y="419099"/>
                  </a:lnTo>
                  <a:lnTo>
                    <a:pt x="116199" y="457199"/>
                  </a:lnTo>
                  <a:lnTo>
                    <a:pt x="99560" y="507999"/>
                  </a:lnTo>
                  <a:lnTo>
                    <a:pt x="84121" y="546099"/>
                  </a:lnTo>
                  <a:lnTo>
                    <a:pt x="69904" y="596899"/>
                  </a:lnTo>
                  <a:lnTo>
                    <a:pt x="56931" y="647699"/>
                  </a:lnTo>
                  <a:lnTo>
                    <a:pt x="45227" y="685799"/>
                  </a:lnTo>
                  <a:lnTo>
                    <a:pt x="34814" y="736599"/>
                  </a:lnTo>
                  <a:lnTo>
                    <a:pt x="25715" y="787399"/>
                  </a:lnTo>
                  <a:lnTo>
                    <a:pt x="17953" y="838199"/>
                  </a:lnTo>
                  <a:lnTo>
                    <a:pt x="11551" y="876299"/>
                  </a:lnTo>
                  <a:lnTo>
                    <a:pt x="6532" y="927099"/>
                  </a:lnTo>
                  <a:lnTo>
                    <a:pt x="2918" y="977899"/>
                  </a:lnTo>
                  <a:lnTo>
                    <a:pt x="733" y="1028699"/>
                  </a:lnTo>
                  <a:lnTo>
                    <a:pt x="0" y="1079499"/>
                  </a:lnTo>
                  <a:lnTo>
                    <a:pt x="733" y="1130299"/>
                  </a:lnTo>
                  <a:lnTo>
                    <a:pt x="2918" y="1181099"/>
                  </a:lnTo>
                  <a:lnTo>
                    <a:pt x="6532" y="1231899"/>
                  </a:lnTo>
                  <a:lnTo>
                    <a:pt x="11551" y="1282699"/>
                  </a:lnTo>
                  <a:lnTo>
                    <a:pt x="17953" y="1333499"/>
                  </a:lnTo>
                  <a:lnTo>
                    <a:pt x="25715" y="1371599"/>
                  </a:lnTo>
                  <a:lnTo>
                    <a:pt x="34814" y="1422399"/>
                  </a:lnTo>
                  <a:lnTo>
                    <a:pt x="45227" y="1473199"/>
                  </a:lnTo>
                  <a:lnTo>
                    <a:pt x="56931" y="1523999"/>
                  </a:lnTo>
                  <a:lnTo>
                    <a:pt x="62982" y="1536699"/>
                  </a:lnTo>
                  <a:lnTo>
                    <a:pt x="64767" y="1538872"/>
                  </a:lnTo>
                  <a:lnTo>
                    <a:pt x="61528" y="1523999"/>
                  </a:lnTo>
                  <a:lnTo>
                    <a:pt x="49381" y="1473199"/>
                  </a:lnTo>
                  <a:lnTo>
                    <a:pt x="38572" y="1435099"/>
                  </a:lnTo>
                  <a:lnTo>
                    <a:pt x="29126" y="1384299"/>
                  </a:lnTo>
                  <a:lnTo>
                    <a:pt x="21066" y="1333499"/>
                  </a:lnTo>
                  <a:lnTo>
                    <a:pt x="14416" y="1282699"/>
                  </a:lnTo>
                  <a:lnTo>
                    <a:pt x="9203" y="1231899"/>
                  </a:lnTo>
                  <a:lnTo>
                    <a:pt x="5448" y="1181099"/>
                  </a:lnTo>
                  <a:lnTo>
                    <a:pt x="3178" y="1130299"/>
                  </a:lnTo>
                  <a:lnTo>
                    <a:pt x="2416" y="1079499"/>
                  </a:lnTo>
                  <a:lnTo>
                    <a:pt x="3178" y="1028699"/>
                  </a:lnTo>
                  <a:lnTo>
                    <a:pt x="5448" y="977899"/>
                  </a:lnTo>
                  <a:lnTo>
                    <a:pt x="9203" y="927099"/>
                  </a:lnTo>
                  <a:lnTo>
                    <a:pt x="14416" y="876299"/>
                  </a:lnTo>
                  <a:lnTo>
                    <a:pt x="21066" y="825499"/>
                  </a:lnTo>
                  <a:lnTo>
                    <a:pt x="29126" y="774699"/>
                  </a:lnTo>
                  <a:lnTo>
                    <a:pt x="38572" y="723899"/>
                  </a:lnTo>
                  <a:lnTo>
                    <a:pt x="49381" y="685799"/>
                  </a:lnTo>
                  <a:lnTo>
                    <a:pt x="61528" y="634999"/>
                  </a:lnTo>
                  <a:lnTo>
                    <a:pt x="74988" y="584199"/>
                  </a:lnTo>
                  <a:lnTo>
                    <a:pt x="89738" y="546099"/>
                  </a:lnTo>
                  <a:lnTo>
                    <a:pt x="105752" y="495299"/>
                  </a:lnTo>
                  <a:lnTo>
                    <a:pt x="123008" y="457199"/>
                  </a:lnTo>
                  <a:lnTo>
                    <a:pt x="141479" y="406399"/>
                  </a:lnTo>
                  <a:lnTo>
                    <a:pt x="161143" y="368299"/>
                  </a:lnTo>
                  <a:lnTo>
                    <a:pt x="181975" y="317499"/>
                  </a:lnTo>
                  <a:lnTo>
                    <a:pt x="203949" y="279399"/>
                  </a:lnTo>
                  <a:lnTo>
                    <a:pt x="227043" y="241299"/>
                  </a:lnTo>
                  <a:lnTo>
                    <a:pt x="251232" y="203199"/>
                  </a:lnTo>
                  <a:lnTo>
                    <a:pt x="276490" y="165099"/>
                  </a:lnTo>
                  <a:lnTo>
                    <a:pt x="302795" y="126999"/>
                  </a:lnTo>
                  <a:lnTo>
                    <a:pt x="330122" y="88899"/>
                  </a:lnTo>
                  <a:lnTo>
                    <a:pt x="358446" y="50799"/>
                  </a:lnTo>
                  <a:lnTo>
                    <a:pt x="387744" y="12699"/>
                  </a:lnTo>
                  <a:lnTo>
                    <a:pt x="396847" y="0"/>
                  </a:lnTo>
                  <a:close/>
                </a:path>
              </a:pathLst>
            </a:custGeom>
            <a:solidFill>
              <a:srgbClr val="A8A8A7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11" name="object 711"/>
            <p:cNvSpPr/>
            <p:nvPr/>
          </p:nvSpPr>
          <p:spPr>
            <a:xfrm>
              <a:off x="3718203" y="3314497"/>
              <a:ext cx="396875" cy="1539240"/>
            </a:xfrm>
            <a:custGeom>
              <a:avLst/>
              <a:gdLst/>
              <a:ahLst/>
              <a:cxnLst/>
              <a:rect l="l" t="t" r="r" b="b"/>
              <a:pathLst>
                <a:path w="396875" h="1539239">
                  <a:moveTo>
                    <a:pt x="67060" y="1538677"/>
                  </a:moveTo>
                  <a:lnTo>
                    <a:pt x="49381" y="1472168"/>
                  </a:lnTo>
                  <a:lnTo>
                    <a:pt x="38572" y="1424248"/>
                  </a:lnTo>
                  <a:lnTo>
                    <a:pt x="29126" y="1375754"/>
                  </a:lnTo>
                  <a:lnTo>
                    <a:pt x="21066" y="1326714"/>
                  </a:lnTo>
                  <a:lnTo>
                    <a:pt x="14416" y="1277154"/>
                  </a:lnTo>
                  <a:lnTo>
                    <a:pt x="9203" y="1227102"/>
                  </a:lnTo>
                  <a:lnTo>
                    <a:pt x="5448" y="1176585"/>
                  </a:lnTo>
                  <a:lnTo>
                    <a:pt x="3178" y="1125632"/>
                  </a:lnTo>
                  <a:lnTo>
                    <a:pt x="2416" y="1074268"/>
                  </a:lnTo>
                  <a:lnTo>
                    <a:pt x="3178" y="1022914"/>
                  </a:lnTo>
                  <a:lnTo>
                    <a:pt x="5448" y="971970"/>
                  </a:lnTo>
                  <a:lnTo>
                    <a:pt x="9203" y="921464"/>
                  </a:lnTo>
                  <a:lnTo>
                    <a:pt x="14416" y="871422"/>
                  </a:lnTo>
                  <a:lnTo>
                    <a:pt x="21066" y="821872"/>
                  </a:lnTo>
                  <a:lnTo>
                    <a:pt x="29126" y="772841"/>
                  </a:lnTo>
                  <a:lnTo>
                    <a:pt x="38572" y="724356"/>
                  </a:lnTo>
                  <a:lnTo>
                    <a:pt x="49381" y="676446"/>
                  </a:lnTo>
                  <a:lnTo>
                    <a:pt x="61528" y="629137"/>
                  </a:lnTo>
                  <a:lnTo>
                    <a:pt x="74988" y="582456"/>
                  </a:lnTo>
                  <a:lnTo>
                    <a:pt x="89738" y="536432"/>
                  </a:lnTo>
                  <a:lnTo>
                    <a:pt x="105752" y="491090"/>
                  </a:lnTo>
                  <a:lnTo>
                    <a:pt x="123008" y="446459"/>
                  </a:lnTo>
                  <a:lnTo>
                    <a:pt x="141479" y="402566"/>
                  </a:lnTo>
                  <a:lnTo>
                    <a:pt x="161143" y="359438"/>
                  </a:lnTo>
                  <a:lnTo>
                    <a:pt x="181975" y="317102"/>
                  </a:lnTo>
                  <a:lnTo>
                    <a:pt x="203949" y="275586"/>
                  </a:lnTo>
                  <a:lnTo>
                    <a:pt x="227043" y="234917"/>
                  </a:lnTo>
                  <a:lnTo>
                    <a:pt x="251231" y="195123"/>
                  </a:lnTo>
                  <a:lnTo>
                    <a:pt x="276490" y="156231"/>
                  </a:lnTo>
                  <a:lnTo>
                    <a:pt x="302795" y="118267"/>
                  </a:lnTo>
                  <a:lnTo>
                    <a:pt x="330122" y="81260"/>
                  </a:lnTo>
                  <a:lnTo>
                    <a:pt x="358446" y="45237"/>
                  </a:lnTo>
                  <a:lnTo>
                    <a:pt x="387744" y="10225"/>
                  </a:lnTo>
                  <a:lnTo>
                    <a:pt x="396847" y="0"/>
                  </a:lnTo>
                </a:path>
                <a:path w="396875" h="1539239">
                  <a:moveTo>
                    <a:pt x="393522" y="963"/>
                  </a:moveTo>
                  <a:lnTo>
                    <a:pt x="343501" y="60929"/>
                  </a:lnTo>
                  <a:lnTo>
                    <a:pt x="316131" y="96729"/>
                  </a:lnTo>
                  <a:lnTo>
                    <a:pt x="289731" y="133463"/>
                  </a:lnTo>
                  <a:lnTo>
                    <a:pt x="264323" y="171107"/>
                  </a:lnTo>
                  <a:lnTo>
                    <a:pt x="239932" y="209634"/>
                  </a:lnTo>
                  <a:lnTo>
                    <a:pt x="216579" y="249018"/>
                  </a:lnTo>
                  <a:lnTo>
                    <a:pt x="194288" y="289235"/>
                  </a:lnTo>
                  <a:lnTo>
                    <a:pt x="173082" y="330257"/>
                  </a:lnTo>
                  <a:lnTo>
                    <a:pt x="152983" y="372060"/>
                  </a:lnTo>
                  <a:lnTo>
                    <a:pt x="134014" y="414618"/>
                  </a:lnTo>
                  <a:lnTo>
                    <a:pt x="116199" y="457904"/>
                  </a:lnTo>
                  <a:lnTo>
                    <a:pt x="99560" y="501893"/>
                  </a:lnTo>
                  <a:lnTo>
                    <a:pt x="84121" y="546560"/>
                  </a:lnTo>
                  <a:lnTo>
                    <a:pt x="69904" y="591878"/>
                  </a:lnTo>
                  <a:lnTo>
                    <a:pt x="56931" y="637822"/>
                  </a:lnTo>
                  <a:lnTo>
                    <a:pt x="45227" y="684367"/>
                  </a:lnTo>
                  <a:lnTo>
                    <a:pt x="34814" y="731485"/>
                  </a:lnTo>
                  <a:lnTo>
                    <a:pt x="25715" y="779152"/>
                  </a:lnTo>
                  <a:lnTo>
                    <a:pt x="17953" y="827342"/>
                  </a:lnTo>
                  <a:lnTo>
                    <a:pt x="11551" y="876029"/>
                  </a:lnTo>
                  <a:lnTo>
                    <a:pt x="6532" y="925187"/>
                  </a:lnTo>
                  <a:lnTo>
                    <a:pt x="2918" y="974791"/>
                  </a:lnTo>
                  <a:lnTo>
                    <a:pt x="733" y="1024815"/>
                  </a:lnTo>
                  <a:lnTo>
                    <a:pt x="0" y="1075233"/>
                  </a:lnTo>
                  <a:lnTo>
                    <a:pt x="733" y="1125660"/>
                  </a:lnTo>
                  <a:lnTo>
                    <a:pt x="2918" y="1175692"/>
                  </a:lnTo>
                  <a:lnTo>
                    <a:pt x="6532" y="1225306"/>
                  </a:lnTo>
                  <a:lnTo>
                    <a:pt x="11551" y="1274473"/>
                  </a:lnTo>
                  <a:lnTo>
                    <a:pt x="17953" y="1323169"/>
                  </a:lnTo>
                  <a:lnTo>
                    <a:pt x="25715" y="1371368"/>
                  </a:lnTo>
                  <a:lnTo>
                    <a:pt x="34814" y="1419045"/>
                  </a:lnTo>
                  <a:lnTo>
                    <a:pt x="45227" y="1466173"/>
                  </a:lnTo>
                  <a:lnTo>
                    <a:pt x="56931" y="1512726"/>
                  </a:lnTo>
                  <a:lnTo>
                    <a:pt x="62982" y="1534160"/>
                  </a:lnTo>
                </a:path>
              </a:pathLst>
            </a:custGeom>
            <a:ln w="3175">
              <a:solidFill>
                <a:srgbClr val="A8A8A7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12" name="object 712"/>
            <p:cNvSpPr/>
            <p:nvPr/>
          </p:nvSpPr>
          <p:spPr>
            <a:xfrm>
              <a:off x="3715789" y="3315503"/>
              <a:ext cx="437515" cy="1638300"/>
            </a:xfrm>
            <a:custGeom>
              <a:avLst/>
              <a:gdLst/>
              <a:ahLst/>
              <a:cxnLst/>
              <a:rect l="l" t="t" r="r" b="b"/>
              <a:pathLst>
                <a:path w="437514" h="1638300">
                  <a:moveTo>
                    <a:pt x="376952" y="22216"/>
                  </a:moveTo>
                  <a:lnTo>
                    <a:pt x="344122" y="63499"/>
                  </a:lnTo>
                  <a:lnTo>
                    <a:pt x="316703" y="101599"/>
                  </a:lnTo>
                  <a:lnTo>
                    <a:pt x="290255" y="139699"/>
                  </a:lnTo>
                  <a:lnTo>
                    <a:pt x="264802" y="177799"/>
                  </a:lnTo>
                  <a:lnTo>
                    <a:pt x="240367" y="215899"/>
                  </a:lnTo>
                  <a:lnTo>
                    <a:pt x="216972" y="253999"/>
                  </a:lnTo>
                  <a:lnTo>
                    <a:pt x="194641" y="292099"/>
                  </a:lnTo>
                  <a:lnTo>
                    <a:pt x="173396" y="330199"/>
                  </a:lnTo>
                  <a:lnTo>
                    <a:pt x="153261" y="380999"/>
                  </a:lnTo>
                  <a:lnTo>
                    <a:pt x="134258" y="419099"/>
                  </a:lnTo>
                  <a:lnTo>
                    <a:pt x="116411" y="457199"/>
                  </a:lnTo>
                  <a:lnTo>
                    <a:pt x="99742" y="507999"/>
                  </a:lnTo>
                  <a:lnTo>
                    <a:pt x="84274" y="546099"/>
                  </a:lnTo>
                  <a:lnTo>
                    <a:pt x="70031" y="596899"/>
                  </a:lnTo>
                  <a:lnTo>
                    <a:pt x="57035" y="647699"/>
                  </a:lnTo>
                  <a:lnTo>
                    <a:pt x="45310" y="685799"/>
                  </a:lnTo>
                  <a:lnTo>
                    <a:pt x="34878" y="736599"/>
                  </a:lnTo>
                  <a:lnTo>
                    <a:pt x="25762" y="787399"/>
                  </a:lnTo>
                  <a:lnTo>
                    <a:pt x="17986" y="838199"/>
                  </a:lnTo>
                  <a:lnTo>
                    <a:pt x="11572" y="876299"/>
                  </a:lnTo>
                  <a:lnTo>
                    <a:pt x="6544" y="927099"/>
                  </a:lnTo>
                  <a:lnTo>
                    <a:pt x="2923" y="977899"/>
                  </a:lnTo>
                  <a:lnTo>
                    <a:pt x="734" y="1028699"/>
                  </a:lnTo>
                  <a:lnTo>
                    <a:pt x="0" y="1079499"/>
                  </a:lnTo>
                  <a:lnTo>
                    <a:pt x="734" y="1130299"/>
                  </a:lnTo>
                  <a:lnTo>
                    <a:pt x="2923" y="1181099"/>
                  </a:lnTo>
                  <a:lnTo>
                    <a:pt x="6544" y="1231899"/>
                  </a:lnTo>
                  <a:lnTo>
                    <a:pt x="11572" y="1282699"/>
                  </a:lnTo>
                  <a:lnTo>
                    <a:pt x="17986" y="1333499"/>
                  </a:lnTo>
                  <a:lnTo>
                    <a:pt x="25762" y="1384299"/>
                  </a:lnTo>
                  <a:lnTo>
                    <a:pt x="34878" y="1422399"/>
                  </a:lnTo>
                  <a:lnTo>
                    <a:pt x="45310" y="1473199"/>
                  </a:lnTo>
                  <a:lnTo>
                    <a:pt x="57035" y="1523999"/>
                  </a:lnTo>
                  <a:lnTo>
                    <a:pt x="61327" y="1536699"/>
                  </a:lnTo>
                  <a:lnTo>
                    <a:pt x="148858" y="1638299"/>
                  </a:lnTo>
                  <a:lnTo>
                    <a:pt x="65396" y="1536699"/>
                  </a:lnTo>
                  <a:lnTo>
                    <a:pt x="59346" y="1523999"/>
                  </a:lnTo>
                  <a:lnTo>
                    <a:pt x="47642" y="1473199"/>
                  </a:lnTo>
                  <a:lnTo>
                    <a:pt x="37229" y="1422399"/>
                  </a:lnTo>
                  <a:lnTo>
                    <a:pt x="28130" y="1371599"/>
                  </a:lnTo>
                  <a:lnTo>
                    <a:pt x="20367" y="1333499"/>
                  </a:lnTo>
                  <a:lnTo>
                    <a:pt x="13965" y="1282699"/>
                  </a:lnTo>
                  <a:lnTo>
                    <a:pt x="8946" y="1231899"/>
                  </a:lnTo>
                  <a:lnTo>
                    <a:pt x="5332" y="1181099"/>
                  </a:lnTo>
                  <a:lnTo>
                    <a:pt x="3147" y="1130299"/>
                  </a:lnTo>
                  <a:lnTo>
                    <a:pt x="2414" y="1079499"/>
                  </a:lnTo>
                  <a:lnTo>
                    <a:pt x="3147" y="1028699"/>
                  </a:lnTo>
                  <a:lnTo>
                    <a:pt x="5332" y="977899"/>
                  </a:lnTo>
                  <a:lnTo>
                    <a:pt x="8946" y="927099"/>
                  </a:lnTo>
                  <a:lnTo>
                    <a:pt x="13965" y="876299"/>
                  </a:lnTo>
                  <a:lnTo>
                    <a:pt x="20367" y="838199"/>
                  </a:lnTo>
                  <a:lnTo>
                    <a:pt x="28130" y="787399"/>
                  </a:lnTo>
                  <a:lnTo>
                    <a:pt x="37229" y="736599"/>
                  </a:lnTo>
                  <a:lnTo>
                    <a:pt x="47642" y="685799"/>
                  </a:lnTo>
                  <a:lnTo>
                    <a:pt x="59346" y="647699"/>
                  </a:lnTo>
                  <a:lnTo>
                    <a:pt x="72318" y="596899"/>
                  </a:lnTo>
                  <a:lnTo>
                    <a:pt x="86535" y="546099"/>
                  </a:lnTo>
                  <a:lnTo>
                    <a:pt x="101974" y="507999"/>
                  </a:lnTo>
                  <a:lnTo>
                    <a:pt x="118613" y="457199"/>
                  </a:lnTo>
                  <a:lnTo>
                    <a:pt x="136428" y="419099"/>
                  </a:lnTo>
                  <a:lnTo>
                    <a:pt x="155397" y="380999"/>
                  </a:lnTo>
                  <a:lnTo>
                    <a:pt x="175496" y="330199"/>
                  </a:lnTo>
                  <a:lnTo>
                    <a:pt x="196702" y="292099"/>
                  </a:lnTo>
                  <a:lnTo>
                    <a:pt x="218993" y="253999"/>
                  </a:lnTo>
                  <a:lnTo>
                    <a:pt x="242346" y="215899"/>
                  </a:lnTo>
                  <a:lnTo>
                    <a:pt x="266738" y="177799"/>
                  </a:lnTo>
                  <a:lnTo>
                    <a:pt x="292145" y="139699"/>
                  </a:lnTo>
                  <a:lnTo>
                    <a:pt x="318545" y="101599"/>
                  </a:lnTo>
                  <a:lnTo>
                    <a:pt x="345915" y="63499"/>
                  </a:lnTo>
                  <a:lnTo>
                    <a:pt x="374232" y="25399"/>
                  </a:lnTo>
                  <a:lnTo>
                    <a:pt x="376952" y="22216"/>
                  </a:lnTo>
                  <a:close/>
                </a:path>
                <a:path w="437514" h="1638300">
                  <a:moveTo>
                    <a:pt x="437345" y="0"/>
                  </a:moveTo>
                  <a:lnTo>
                    <a:pt x="395936" y="0"/>
                  </a:lnTo>
                  <a:lnTo>
                    <a:pt x="376952" y="22216"/>
                  </a:lnTo>
                  <a:lnTo>
                    <a:pt x="390292" y="12699"/>
                  </a:lnTo>
                  <a:lnTo>
                    <a:pt x="395985" y="12699"/>
                  </a:lnTo>
                  <a:lnTo>
                    <a:pt x="437345" y="0"/>
                  </a:lnTo>
                  <a:close/>
                </a:path>
              </a:pathLst>
            </a:custGeom>
            <a:solidFill>
              <a:srgbClr val="A8A8A7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13" name="object 713"/>
            <p:cNvSpPr/>
            <p:nvPr/>
          </p:nvSpPr>
          <p:spPr>
            <a:xfrm>
              <a:off x="3715789" y="3315461"/>
              <a:ext cx="396240" cy="1533525"/>
            </a:xfrm>
            <a:custGeom>
              <a:avLst/>
              <a:gdLst/>
              <a:ahLst/>
              <a:cxnLst/>
              <a:rect l="l" t="t" r="r" b="b"/>
              <a:pathLst>
                <a:path w="396239" h="1533525">
                  <a:moveTo>
                    <a:pt x="65396" y="1533197"/>
                  </a:moveTo>
                  <a:lnTo>
                    <a:pt x="47642" y="1465209"/>
                  </a:lnTo>
                  <a:lnTo>
                    <a:pt x="37229" y="1418081"/>
                  </a:lnTo>
                  <a:lnTo>
                    <a:pt x="28130" y="1370405"/>
                  </a:lnTo>
                  <a:lnTo>
                    <a:pt x="20367" y="1322206"/>
                  </a:lnTo>
                  <a:lnTo>
                    <a:pt x="13965" y="1273510"/>
                  </a:lnTo>
                  <a:lnTo>
                    <a:pt x="8946" y="1224342"/>
                  </a:lnTo>
                  <a:lnTo>
                    <a:pt x="5332" y="1174729"/>
                  </a:lnTo>
                  <a:lnTo>
                    <a:pt x="3147" y="1124696"/>
                  </a:lnTo>
                  <a:lnTo>
                    <a:pt x="2414" y="1074269"/>
                  </a:lnTo>
                  <a:lnTo>
                    <a:pt x="3147" y="1023852"/>
                  </a:lnTo>
                  <a:lnTo>
                    <a:pt x="5332" y="973828"/>
                  </a:lnTo>
                  <a:lnTo>
                    <a:pt x="8946" y="924224"/>
                  </a:lnTo>
                  <a:lnTo>
                    <a:pt x="13965" y="875066"/>
                  </a:lnTo>
                  <a:lnTo>
                    <a:pt x="20367" y="826379"/>
                  </a:lnTo>
                  <a:lnTo>
                    <a:pt x="28130" y="778189"/>
                  </a:lnTo>
                  <a:lnTo>
                    <a:pt x="37229" y="730522"/>
                  </a:lnTo>
                  <a:lnTo>
                    <a:pt x="47642" y="683403"/>
                  </a:lnTo>
                  <a:lnTo>
                    <a:pt x="59346" y="636859"/>
                  </a:lnTo>
                  <a:lnTo>
                    <a:pt x="72318" y="590915"/>
                  </a:lnTo>
                  <a:lnTo>
                    <a:pt x="86535" y="545597"/>
                  </a:lnTo>
                  <a:lnTo>
                    <a:pt x="101974" y="500930"/>
                  </a:lnTo>
                  <a:lnTo>
                    <a:pt x="118613" y="456941"/>
                  </a:lnTo>
                  <a:lnTo>
                    <a:pt x="136428" y="413654"/>
                  </a:lnTo>
                  <a:lnTo>
                    <a:pt x="155397" y="371097"/>
                  </a:lnTo>
                  <a:lnTo>
                    <a:pt x="175496" y="329294"/>
                  </a:lnTo>
                  <a:lnTo>
                    <a:pt x="196702" y="288272"/>
                  </a:lnTo>
                  <a:lnTo>
                    <a:pt x="218993" y="248055"/>
                  </a:lnTo>
                  <a:lnTo>
                    <a:pt x="242346" y="208671"/>
                  </a:lnTo>
                  <a:lnTo>
                    <a:pt x="266738" y="170144"/>
                  </a:lnTo>
                  <a:lnTo>
                    <a:pt x="292145" y="132500"/>
                  </a:lnTo>
                  <a:lnTo>
                    <a:pt x="318545" y="95766"/>
                  </a:lnTo>
                  <a:lnTo>
                    <a:pt x="345915" y="59966"/>
                  </a:lnTo>
                  <a:lnTo>
                    <a:pt x="374232" y="25127"/>
                  </a:lnTo>
                  <a:lnTo>
                    <a:pt x="395936" y="0"/>
                  </a:lnTo>
                </a:path>
                <a:path w="396239" h="1533525">
                  <a:moveTo>
                    <a:pt x="390292" y="3631"/>
                  </a:moveTo>
                  <a:lnTo>
                    <a:pt x="344122" y="59145"/>
                  </a:lnTo>
                  <a:lnTo>
                    <a:pt x="316703" y="95009"/>
                  </a:lnTo>
                  <a:lnTo>
                    <a:pt x="290255" y="131810"/>
                  </a:lnTo>
                  <a:lnTo>
                    <a:pt x="264802" y="169522"/>
                  </a:lnTo>
                  <a:lnTo>
                    <a:pt x="240367" y="208118"/>
                  </a:lnTo>
                  <a:lnTo>
                    <a:pt x="216972" y="247574"/>
                  </a:lnTo>
                  <a:lnTo>
                    <a:pt x="194641" y="287862"/>
                  </a:lnTo>
                  <a:lnTo>
                    <a:pt x="173396" y="328958"/>
                  </a:lnTo>
                  <a:lnTo>
                    <a:pt x="153261" y="370835"/>
                  </a:lnTo>
                  <a:lnTo>
                    <a:pt x="134258" y="413469"/>
                  </a:lnTo>
                  <a:lnTo>
                    <a:pt x="116411" y="456832"/>
                  </a:lnTo>
                  <a:lnTo>
                    <a:pt x="99742" y="500899"/>
                  </a:lnTo>
                  <a:lnTo>
                    <a:pt x="84274" y="545645"/>
                  </a:lnTo>
                  <a:lnTo>
                    <a:pt x="70031" y="591043"/>
                  </a:lnTo>
                  <a:lnTo>
                    <a:pt x="57035" y="637068"/>
                  </a:lnTo>
                  <a:lnTo>
                    <a:pt x="45310" y="683693"/>
                  </a:lnTo>
                  <a:lnTo>
                    <a:pt x="34878" y="730894"/>
                  </a:lnTo>
                  <a:lnTo>
                    <a:pt x="25762" y="778644"/>
                  </a:lnTo>
                  <a:lnTo>
                    <a:pt x="17986" y="826918"/>
                  </a:lnTo>
                  <a:lnTo>
                    <a:pt x="11572" y="875689"/>
                  </a:lnTo>
                  <a:lnTo>
                    <a:pt x="6544" y="924932"/>
                  </a:lnTo>
                  <a:lnTo>
                    <a:pt x="2923" y="974621"/>
                  </a:lnTo>
                  <a:lnTo>
                    <a:pt x="734" y="1024730"/>
                  </a:lnTo>
                  <a:lnTo>
                    <a:pt x="0" y="1075234"/>
                  </a:lnTo>
                  <a:lnTo>
                    <a:pt x="734" y="1125748"/>
                  </a:lnTo>
                  <a:lnTo>
                    <a:pt x="2923" y="1175867"/>
                  </a:lnTo>
                  <a:lnTo>
                    <a:pt x="6544" y="1225566"/>
                  </a:lnTo>
                  <a:lnTo>
                    <a:pt x="11572" y="1274819"/>
                  </a:lnTo>
                  <a:lnTo>
                    <a:pt x="17986" y="1323600"/>
                  </a:lnTo>
                  <a:lnTo>
                    <a:pt x="25762" y="1371883"/>
                  </a:lnTo>
                  <a:lnTo>
                    <a:pt x="34878" y="1419642"/>
                  </a:lnTo>
                  <a:lnTo>
                    <a:pt x="45310" y="1466853"/>
                  </a:lnTo>
                  <a:lnTo>
                    <a:pt x="57035" y="1513488"/>
                  </a:lnTo>
                  <a:lnTo>
                    <a:pt x="61327" y="1528689"/>
                  </a:lnTo>
                </a:path>
              </a:pathLst>
            </a:custGeom>
            <a:ln w="3175">
              <a:solidFill>
                <a:srgbClr val="A8A8A7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14" name="object 714"/>
            <p:cNvSpPr/>
            <p:nvPr/>
          </p:nvSpPr>
          <p:spPr>
            <a:xfrm>
              <a:off x="3713375" y="3328203"/>
              <a:ext cx="393065" cy="1625600"/>
            </a:xfrm>
            <a:custGeom>
              <a:avLst/>
              <a:gdLst/>
              <a:ahLst/>
              <a:cxnLst/>
              <a:rect l="l" t="t" r="r" b="b"/>
              <a:pathLst>
                <a:path w="393064" h="1625600">
                  <a:moveTo>
                    <a:pt x="59370" y="1510976"/>
                  </a:moveTo>
                  <a:lnTo>
                    <a:pt x="59870" y="1512543"/>
                  </a:lnTo>
                  <a:lnTo>
                    <a:pt x="63741" y="1523999"/>
                  </a:lnTo>
                  <a:lnTo>
                    <a:pt x="151272" y="1625599"/>
                  </a:lnTo>
                  <a:lnTo>
                    <a:pt x="59370" y="1510976"/>
                  </a:lnTo>
                  <a:close/>
                </a:path>
                <a:path w="393064" h="1625600">
                  <a:moveTo>
                    <a:pt x="392706" y="0"/>
                  </a:moveTo>
                  <a:lnTo>
                    <a:pt x="387345" y="0"/>
                  </a:lnTo>
                  <a:lnTo>
                    <a:pt x="373161" y="12699"/>
                  </a:lnTo>
                  <a:lnTo>
                    <a:pt x="344743" y="50799"/>
                  </a:lnTo>
                  <a:lnTo>
                    <a:pt x="317275" y="88899"/>
                  </a:lnTo>
                  <a:lnTo>
                    <a:pt x="290780" y="126999"/>
                  </a:lnTo>
                  <a:lnTo>
                    <a:pt x="265281" y="165099"/>
                  </a:lnTo>
                  <a:lnTo>
                    <a:pt x="240802" y="203199"/>
                  </a:lnTo>
                  <a:lnTo>
                    <a:pt x="217365" y="241299"/>
                  </a:lnTo>
                  <a:lnTo>
                    <a:pt x="194994" y="279399"/>
                  </a:lnTo>
                  <a:lnTo>
                    <a:pt x="173711" y="317499"/>
                  </a:lnTo>
                  <a:lnTo>
                    <a:pt x="153539" y="368299"/>
                  </a:lnTo>
                  <a:lnTo>
                    <a:pt x="134502" y="406399"/>
                  </a:lnTo>
                  <a:lnTo>
                    <a:pt x="116622" y="444499"/>
                  </a:lnTo>
                  <a:lnTo>
                    <a:pt x="99923" y="495299"/>
                  </a:lnTo>
                  <a:lnTo>
                    <a:pt x="84427" y="533399"/>
                  </a:lnTo>
                  <a:lnTo>
                    <a:pt x="70158" y="584199"/>
                  </a:lnTo>
                  <a:lnTo>
                    <a:pt x="57139" y="634999"/>
                  </a:lnTo>
                  <a:lnTo>
                    <a:pt x="45393" y="673099"/>
                  </a:lnTo>
                  <a:lnTo>
                    <a:pt x="34942" y="723899"/>
                  </a:lnTo>
                  <a:lnTo>
                    <a:pt x="25809" y="774699"/>
                  </a:lnTo>
                  <a:lnTo>
                    <a:pt x="18019" y="825499"/>
                  </a:lnTo>
                  <a:lnTo>
                    <a:pt x="11593" y="863599"/>
                  </a:lnTo>
                  <a:lnTo>
                    <a:pt x="6556" y="914399"/>
                  </a:lnTo>
                  <a:lnTo>
                    <a:pt x="2929" y="965199"/>
                  </a:lnTo>
                  <a:lnTo>
                    <a:pt x="736" y="1015999"/>
                  </a:lnTo>
                  <a:lnTo>
                    <a:pt x="0" y="1066799"/>
                  </a:lnTo>
                  <a:lnTo>
                    <a:pt x="736" y="1117599"/>
                  </a:lnTo>
                  <a:lnTo>
                    <a:pt x="2929" y="1168399"/>
                  </a:lnTo>
                  <a:lnTo>
                    <a:pt x="6556" y="1219199"/>
                  </a:lnTo>
                  <a:lnTo>
                    <a:pt x="11593" y="1269999"/>
                  </a:lnTo>
                  <a:lnTo>
                    <a:pt x="18019" y="1320799"/>
                  </a:lnTo>
                  <a:lnTo>
                    <a:pt x="25809" y="1371599"/>
                  </a:lnTo>
                  <a:lnTo>
                    <a:pt x="34942" y="1409699"/>
                  </a:lnTo>
                  <a:lnTo>
                    <a:pt x="45393" y="1460499"/>
                  </a:lnTo>
                  <a:lnTo>
                    <a:pt x="57064" y="1510976"/>
                  </a:lnTo>
                  <a:lnTo>
                    <a:pt x="57139" y="1511299"/>
                  </a:lnTo>
                  <a:lnTo>
                    <a:pt x="59449" y="1511299"/>
                  </a:lnTo>
                  <a:lnTo>
                    <a:pt x="59340" y="1510976"/>
                  </a:lnTo>
                  <a:lnTo>
                    <a:pt x="56514" y="1498599"/>
                  </a:lnTo>
                  <a:lnTo>
                    <a:pt x="47724" y="1460499"/>
                  </a:lnTo>
                  <a:lnTo>
                    <a:pt x="37292" y="1409699"/>
                  </a:lnTo>
                  <a:lnTo>
                    <a:pt x="28177" y="1371599"/>
                  </a:lnTo>
                  <a:lnTo>
                    <a:pt x="20400" y="1320799"/>
                  </a:lnTo>
                  <a:lnTo>
                    <a:pt x="13986" y="1269999"/>
                  </a:lnTo>
                  <a:lnTo>
                    <a:pt x="8958" y="1219199"/>
                  </a:lnTo>
                  <a:lnTo>
                    <a:pt x="5337" y="1168399"/>
                  </a:lnTo>
                  <a:lnTo>
                    <a:pt x="3148" y="1117599"/>
                  </a:lnTo>
                  <a:lnTo>
                    <a:pt x="2414" y="1066799"/>
                  </a:lnTo>
                  <a:lnTo>
                    <a:pt x="3148" y="1015999"/>
                  </a:lnTo>
                  <a:lnTo>
                    <a:pt x="5337" y="965199"/>
                  </a:lnTo>
                  <a:lnTo>
                    <a:pt x="8958" y="914399"/>
                  </a:lnTo>
                  <a:lnTo>
                    <a:pt x="13986" y="863599"/>
                  </a:lnTo>
                  <a:lnTo>
                    <a:pt x="20400" y="825499"/>
                  </a:lnTo>
                  <a:lnTo>
                    <a:pt x="28177" y="774699"/>
                  </a:lnTo>
                  <a:lnTo>
                    <a:pt x="37292" y="723899"/>
                  </a:lnTo>
                  <a:lnTo>
                    <a:pt x="47724" y="673099"/>
                  </a:lnTo>
                  <a:lnTo>
                    <a:pt x="59449" y="634999"/>
                  </a:lnTo>
                  <a:lnTo>
                    <a:pt x="72445" y="584199"/>
                  </a:lnTo>
                  <a:lnTo>
                    <a:pt x="86688" y="533399"/>
                  </a:lnTo>
                  <a:lnTo>
                    <a:pt x="102156" y="495299"/>
                  </a:lnTo>
                  <a:lnTo>
                    <a:pt x="118825" y="444499"/>
                  </a:lnTo>
                  <a:lnTo>
                    <a:pt x="136672" y="406399"/>
                  </a:lnTo>
                  <a:lnTo>
                    <a:pt x="155675" y="368299"/>
                  </a:lnTo>
                  <a:lnTo>
                    <a:pt x="175810" y="317499"/>
                  </a:lnTo>
                  <a:lnTo>
                    <a:pt x="197055" y="279399"/>
                  </a:lnTo>
                  <a:lnTo>
                    <a:pt x="219386" y="241299"/>
                  </a:lnTo>
                  <a:lnTo>
                    <a:pt x="242781" y="203199"/>
                  </a:lnTo>
                  <a:lnTo>
                    <a:pt x="267216" y="165099"/>
                  </a:lnTo>
                  <a:lnTo>
                    <a:pt x="292669" y="126999"/>
                  </a:lnTo>
                  <a:lnTo>
                    <a:pt x="319117" y="88899"/>
                  </a:lnTo>
                  <a:lnTo>
                    <a:pt x="346536" y="50799"/>
                  </a:lnTo>
                  <a:lnTo>
                    <a:pt x="374904" y="12699"/>
                  </a:lnTo>
                  <a:lnTo>
                    <a:pt x="392706" y="0"/>
                  </a:lnTo>
                  <a:close/>
                </a:path>
              </a:pathLst>
            </a:custGeom>
            <a:solidFill>
              <a:srgbClr val="A8A8A7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15" name="object 715"/>
            <p:cNvSpPr/>
            <p:nvPr/>
          </p:nvSpPr>
          <p:spPr>
            <a:xfrm>
              <a:off x="3713375" y="3319093"/>
              <a:ext cx="393065" cy="1525270"/>
            </a:xfrm>
            <a:custGeom>
              <a:avLst/>
              <a:gdLst/>
              <a:ahLst/>
              <a:cxnLst/>
              <a:rect l="l" t="t" r="r" b="b"/>
              <a:pathLst>
                <a:path w="393064" h="1525270">
                  <a:moveTo>
                    <a:pt x="63741" y="1525058"/>
                  </a:moveTo>
                  <a:lnTo>
                    <a:pt x="47724" y="1463221"/>
                  </a:lnTo>
                  <a:lnTo>
                    <a:pt x="37292" y="1416011"/>
                  </a:lnTo>
                  <a:lnTo>
                    <a:pt x="28177" y="1368251"/>
                  </a:lnTo>
                  <a:lnTo>
                    <a:pt x="20400" y="1319968"/>
                  </a:lnTo>
                  <a:lnTo>
                    <a:pt x="13986" y="1271187"/>
                  </a:lnTo>
                  <a:lnTo>
                    <a:pt x="8958" y="1221934"/>
                  </a:lnTo>
                  <a:lnTo>
                    <a:pt x="5337" y="1172235"/>
                  </a:lnTo>
                  <a:lnTo>
                    <a:pt x="3148" y="1122116"/>
                  </a:lnTo>
                  <a:lnTo>
                    <a:pt x="2414" y="1071602"/>
                  </a:lnTo>
                  <a:lnTo>
                    <a:pt x="3148" y="1021099"/>
                  </a:lnTo>
                  <a:lnTo>
                    <a:pt x="5337" y="970989"/>
                  </a:lnTo>
                  <a:lnTo>
                    <a:pt x="8958" y="921300"/>
                  </a:lnTo>
                  <a:lnTo>
                    <a:pt x="13986" y="872057"/>
                  </a:lnTo>
                  <a:lnTo>
                    <a:pt x="20400" y="823286"/>
                  </a:lnTo>
                  <a:lnTo>
                    <a:pt x="28177" y="775012"/>
                  </a:lnTo>
                  <a:lnTo>
                    <a:pt x="37292" y="727262"/>
                  </a:lnTo>
                  <a:lnTo>
                    <a:pt x="47724" y="680062"/>
                  </a:lnTo>
                  <a:lnTo>
                    <a:pt x="59449" y="633436"/>
                  </a:lnTo>
                  <a:lnTo>
                    <a:pt x="72445" y="587411"/>
                  </a:lnTo>
                  <a:lnTo>
                    <a:pt x="86688" y="542013"/>
                  </a:lnTo>
                  <a:lnTo>
                    <a:pt x="102156" y="497267"/>
                  </a:lnTo>
                  <a:lnTo>
                    <a:pt x="118825" y="453200"/>
                  </a:lnTo>
                  <a:lnTo>
                    <a:pt x="136672" y="409837"/>
                  </a:lnTo>
                  <a:lnTo>
                    <a:pt x="155675" y="367204"/>
                  </a:lnTo>
                  <a:lnTo>
                    <a:pt x="175810" y="325326"/>
                  </a:lnTo>
                  <a:lnTo>
                    <a:pt x="197055" y="284230"/>
                  </a:lnTo>
                  <a:lnTo>
                    <a:pt x="219386" y="243942"/>
                  </a:lnTo>
                  <a:lnTo>
                    <a:pt x="242781" y="204486"/>
                  </a:lnTo>
                  <a:lnTo>
                    <a:pt x="267216" y="165890"/>
                  </a:lnTo>
                  <a:lnTo>
                    <a:pt x="292669" y="128179"/>
                  </a:lnTo>
                  <a:lnTo>
                    <a:pt x="319117" y="91378"/>
                  </a:lnTo>
                  <a:lnTo>
                    <a:pt x="346536" y="55513"/>
                  </a:lnTo>
                  <a:lnTo>
                    <a:pt x="374904" y="20611"/>
                  </a:lnTo>
                  <a:lnTo>
                    <a:pt x="392706" y="0"/>
                  </a:lnTo>
                </a:path>
                <a:path w="393064" h="1525270">
                  <a:moveTo>
                    <a:pt x="387345" y="3380"/>
                  </a:moveTo>
                  <a:lnTo>
                    <a:pt x="344743" y="54759"/>
                  </a:lnTo>
                  <a:lnTo>
                    <a:pt x="317275" y="90683"/>
                  </a:lnTo>
                  <a:lnTo>
                    <a:pt x="290780" y="127545"/>
                  </a:lnTo>
                  <a:lnTo>
                    <a:pt x="265281" y="165319"/>
                  </a:lnTo>
                  <a:lnTo>
                    <a:pt x="240802" y="203980"/>
                  </a:lnTo>
                  <a:lnTo>
                    <a:pt x="217365" y="243501"/>
                  </a:lnTo>
                  <a:lnTo>
                    <a:pt x="194994" y="283857"/>
                  </a:lnTo>
                  <a:lnTo>
                    <a:pt x="173711" y="325022"/>
                  </a:lnTo>
                  <a:lnTo>
                    <a:pt x="153539" y="366970"/>
                  </a:lnTo>
                  <a:lnTo>
                    <a:pt x="134502" y="409675"/>
                  </a:lnTo>
                  <a:lnTo>
                    <a:pt x="116622" y="453111"/>
                  </a:lnTo>
                  <a:lnTo>
                    <a:pt x="99923" y="497252"/>
                  </a:lnTo>
                  <a:lnTo>
                    <a:pt x="84427" y="542073"/>
                  </a:lnTo>
                  <a:lnTo>
                    <a:pt x="70158" y="587548"/>
                  </a:lnTo>
                  <a:lnTo>
                    <a:pt x="57139" y="633651"/>
                  </a:lnTo>
                  <a:lnTo>
                    <a:pt x="45393" y="680356"/>
                  </a:lnTo>
                  <a:lnTo>
                    <a:pt x="34942" y="727637"/>
                  </a:lnTo>
                  <a:lnTo>
                    <a:pt x="25809" y="775469"/>
                  </a:lnTo>
                  <a:lnTo>
                    <a:pt x="18019" y="823825"/>
                  </a:lnTo>
                  <a:lnTo>
                    <a:pt x="11593" y="872679"/>
                  </a:lnTo>
                  <a:lnTo>
                    <a:pt x="6556" y="922007"/>
                  </a:lnTo>
                  <a:lnTo>
                    <a:pt x="2929" y="971781"/>
                  </a:lnTo>
                  <a:lnTo>
                    <a:pt x="736" y="1021977"/>
                  </a:lnTo>
                  <a:lnTo>
                    <a:pt x="0" y="1072567"/>
                  </a:lnTo>
                  <a:lnTo>
                    <a:pt x="736" y="1123167"/>
                  </a:lnTo>
                  <a:lnTo>
                    <a:pt x="2929" y="1173372"/>
                  </a:lnTo>
                  <a:lnTo>
                    <a:pt x="6556" y="1223156"/>
                  </a:lnTo>
                  <a:lnTo>
                    <a:pt x="11593" y="1272493"/>
                  </a:lnTo>
                  <a:lnTo>
                    <a:pt x="18019" y="1321356"/>
                  </a:lnTo>
                  <a:lnTo>
                    <a:pt x="25809" y="1369722"/>
                  </a:lnTo>
                  <a:lnTo>
                    <a:pt x="34942" y="1417562"/>
                  </a:lnTo>
                  <a:lnTo>
                    <a:pt x="45393" y="1464853"/>
                  </a:lnTo>
                  <a:lnTo>
                    <a:pt x="57139" y="1511567"/>
                  </a:lnTo>
                  <a:lnTo>
                    <a:pt x="59629" y="1520386"/>
                  </a:lnTo>
                </a:path>
              </a:pathLst>
            </a:custGeom>
            <a:ln w="3175">
              <a:solidFill>
                <a:srgbClr val="A8A8A7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16" name="object 716"/>
            <p:cNvSpPr/>
            <p:nvPr/>
          </p:nvSpPr>
          <p:spPr>
            <a:xfrm>
              <a:off x="3711122" y="3328203"/>
              <a:ext cx="389890" cy="1625600"/>
            </a:xfrm>
            <a:custGeom>
              <a:avLst/>
              <a:gdLst/>
              <a:ahLst/>
              <a:cxnLst/>
              <a:rect l="l" t="t" r="r" b="b"/>
              <a:pathLst>
                <a:path w="389889" h="1625600">
                  <a:moveTo>
                    <a:pt x="61882" y="1511299"/>
                  </a:moveTo>
                  <a:lnTo>
                    <a:pt x="57425" y="1511299"/>
                  </a:lnTo>
                  <a:lnTo>
                    <a:pt x="61798" y="1523999"/>
                  </a:lnTo>
                  <a:lnTo>
                    <a:pt x="153525" y="1625599"/>
                  </a:lnTo>
                  <a:lnTo>
                    <a:pt x="61882" y="1511299"/>
                  </a:lnTo>
                  <a:close/>
                </a:path>
                <a:path w="389889" h="1625600">
                  <a:moveTo>
                    <a:pt x="389598" y="0"/>
                  </a:moveTo>
                  <a:lnTo>
                    <a:pt x="384171" y="0"/>
                  </a:lnTo>
                  <a:lnTo>
                    <a:pt x="373758" y="12699"/>
                  </a:lnTo>
                  <a:lnTo>
                    <a:pt x="345293" y="50799"/>
                  </a:lnTo>
                  <a:lnTo>
                    <a:pt x="317781" y="88899"/>
                  </a:lnTo>
                  <a:lnTo>
                    <a:pt x="291243" y="126999"/>
                  </a:lnTo>
                  <a:lnTo>
                    <a:pt x="265704" y="165099"/>
                  </a:lnTo>
                  <a:lnTo>
                    <a:pt x="241185" y="203199"/>
                  </a:lnTo>
                  <a:lnTo>
                    <a:pt x="217711" y="241299"/>
                  </a:lnTo>
                  <a:lnTo>
                    <a:pt x="195303" y="279399"/>
                  </a:lnTo>
                  <a:lnTo>
                    <a:pt x="173986" y="317499"/>
                  </a:lnTo>
                  <a:lnTo>
                    <a:pt x="153782" y="368299"/>
                  </a:lnTo>
                  <a:lnTo>
                    <a:pt x="134715" y="406399"/>
                  </a:lnTo>
                  <a:lnTo>
                    <a:pt x="116807" y="444499"/>
                  </a:lnTo>
                  <a:lnTo>
                    <a:pt x="100081" y="495299"/>
                  </a:lnTo>
                  <a:lnTo>
                    <a:pt x="84561" y="533399"/>
                  </a:lnTo>
                  <a:lnTo>
                    <a:pt x="70269" y="584199"/>
                  </a:lnTo>
                  <a:lnTo>
                    <a:pt x="57229" y="634999"/>
                  </a:lnTo>
                  <a:lnTo>
                    <a:pt x="45464" y="673099"/>
                  </a:lnTo>
                  <a:lnTo>
                    <a:pt x="34997" y="723899"/>
                  </a:lnTo>
                  <a:lnTo>
                    <a:pt x="25850" y="774699"/>
                  </a:lnTo>
                  <a:lnTo>
                    <a:pt x="18047" y="825499"/>
                  </a:lnTo>
                  <a:lnTo>
                    <a:pt x="11612" y="876299"/>
                  </a:lnTo>
                  <a:lnTo>
                    <a:pt x="6566" y="914399"/>
                  </a:lnTo>
                  <a:lnTo>
                    <a:pt x="2933" y="965199"/>
                  </a:lnTo>
                  <a:lnTo>
                    <a:pt x="737" y="1015999"/>
                  </a:lnTo>
                  <a:lnTo>
                    <a:pt x="0" y="1066799"/>
                  </a:lnTo>
                  <a:lnTo>
                    <a:pt x="737" y="1117599"/>
                  </a:lnTo>
                  <a:lnTo>
                    <a:pt x="2933" y="1168399"/>
                  </a:lnTo>
                  <a:lnTo>
                    <a:pt x="6566" y="1219199"/>
                  </a:lnTo>
                  <a:lnTo>
                    <a:pt x="11612" y="1269999"/>
                  </a:lnTo>
                  <a:lnTo>
                    <a:pt x="18047" y="1320799"/>
                  </a:lnTo>
                  <a:lnTo>
                    <a:pt x="25850" y="1371599"/>
                  </a:lnTo>
                  <a:lnTo>
                    <a:pt x="34997" y="1422399"/>
                  </a:lnTo>
                  <a:lnTo>
                    <a:pt x="45464" y="1460499"/>
                  </a:lnTo>
                  <a:lnTo>
                    <a:pt x="57229" y="1511299"/>
                  </a:lnTo>
                  <a:lnTo>
                    <a:pt x="59392" y="1511299"/>
                  </a:lnTo>
                  <a:lnTo>
                    <a:pt x="47646" y="1460499"/>
                  </a:lnTo>
                  <a:lnTo>
                    <a:pt x="37195" y="1409699"/>
                  </a:lnTo>
                  <a:lnTo>
                    <a:pt x="28063" y="1371599"/>
                  </a:lnTo>
                  <a:lnTo>
                    <a:pt x="20272" y="1320799"/>
                  </a:lnTo>
                  <a:lnTo>
                    <a:pt x="13847" y="1269999"/>
                  </a:lnTo>
                  <a:lnTo>
                    <a:pt x="8809" y="1219199"/>
                  </a:lnTo>
                  <a:lnTo>
                    <a:pt x="5182" y="1168399"/>
                  </a:lnTo>
                  <a:lnTo>
                    <a:pt x="2989" y="1117599"/>
                  </a:lnTo>
                  <a:lnTo>
                    <a:pt x="2253" y="1066799"/>
                  </a:lnTo>
                  <a:lnTo>
                    <a:pt x="2989" y="1015999"/>
                  </a:lnTo>
                  <a:lnTo>
                    <a:pt x="5182" y="965199"/>
                  </a:lnTo>
                  <a:lnTo>
                    <a:pt x="8809" y="914399"/>
                  </a:lnTo>
                  <a:lnTo>
                    <a:pt x="13847" y="863599"/>
                  </a:lnTo>
                  <a:lnTo>
                    <a:pt x="20272" y="825499"/>
                  </a:lnTo>
                  <a:lnTo>
                    <a:pt x="28063" y="774699"/>
                  </a:lnTo>
                  <a:lnTo>
                    <a:pt x="37195" y="723899"/>
                  </a:lnTo>
                  <a:lnTo>
                    <a:pt x="47646" y="673099"/>
                  </a:lnTo>
                  <a:lnTo>
                    <a:pt x="59392" y="634999"/>
                  </a:lnTo>
                  <a:lnTo>
                    <a:pt x="72412" y="584199"/>
                  </a:lnTo>
                  <a:lnTo>
                    <a:pt x="86681" y="533399"/>
                  </a:lnTo>
                  <a:lnTo>
                    <a:pt x="102176" y="495299"/>
                  </a:lnTo>
                  <a:lnTo>
                    <a:pt x="118875" y="444499"/>
                  </a:lnTo>
                  <a:lnTo>
                    <a:pt x="136755" y="406399"/>
                  </a:lnTo>
                  <a:lnTo>
                    <a:pt x="155792" y="368299"/>
                  </a:lnTo>
                  <a:lnTo>
                    <a:pt x="175964" y="317499"/>
                  </a:lnTo>
                  <a:lnTo>
                    <a:pt x="197247" y="279399"/>
                  </a:lnTo>
                  <a:lnTo>
                    <a:pt x="219618" y="241299"/>
                  </a:lnTo>
                  <a:lnTo>
                    <a:pt x="243055" y="203199"/>
                  </a:lnTo>
                  <a:lnTo>
                    <a:pt x="267534" y="165099"/>
                  </a:lnTo>
                  <a:lnTo>
                    <a:pt x="293033" y="126999"/>
                  </a:lnTo>
                  <a:lnTo>
                    <a:pt x="319528" y="88899"/>
                  </a:lnTo>
                  <a:lnTo>
                    <a:pt x="346996" y="50799"/>
                  </a:lnTo>
                  <a:lnTo>
                    <a:pt x="375415" y="12699"/>
                  </a:lnTo>
                  <a:lnTo>
                    <a:pt x="389598" y="0"/>
                  </a:lnTo>
                  <a:close/>
                </a:path>
              </a:pathLst>
            </a:custGeom>
            <a:solidFill>
              <a:srgbClr val="A8A8A7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17" name="object 717"/>
            <p:cNvSpPr/>
            <p:nvPr/>
          </p:nvSpPr>
          <p:spPr>
            <a:xfrm>
              <a:off x="3711122" y="3322473"/>
              <a:ext cx="389890" cy="1517015"/>
            </a:xfrm>
            <a:custGeom>
              <a:avLst/>
              <a:gdLst/>
              <a:ahLst/>
              <a:cxnLst/>
              <a:rect l="l" t="t" r="r" b="b"/>
              <a:pathLst>
                <a:path w="389889" h="1517014">
                  <a:moveTo>
                    <a:pt x="61882" y="1517006"/>
                  </a:moveTo>
                  <a:lnTo>
                    <a:pt x="47646" y="1461472"/>
                  </a:lnTo>
                  <a:lnTo>
                    <a:pt x="37195" y="1414182"/>
                  </a:lnTo>
                  <a:lnTo>
                    <a:pt x="28063" y="1366341"/>
                  </a:lnTo>
                  <a:lnTo>
                    <a:pt x="20272" y="1317976"/>
                  </a:lnTo>
                  <a:lnTo>
                    <a:pt x="13847" y="1269112"/>
                  </a:lnTo>
                  <a:lnTo>
                    <a:pt x="8809" y="1219775"/>
                  </a:lnTo>
                  <a:lnTo>
                    <a:pt x="5182" y="1169992"/>
                  </a:lnTo>
                  <a:lnTo>
                    <a:pt x="2989" y="1119787"/>
                  </a:lnTo>
                  <a:lnTo>
                    <a:pt x="2253" y="1069187"/>
                  </a:lnTo>
                  <a:lnTo>
                    <a:pt x="2989" y="1018596"/>
                  </a:lnTo>
                  <a:lnTo>
                    <a:pt x="5182" y="968400"/>
                  </a:lnTo>
                  <a:lnTo>
                    <a:pt x="8809" y="918626"/>
                  </a:lnTo>
                  <a:lnTo>
                    <a:pt x="13847" y="869299"/>
                  </a:lnTo>
                  <a:lnTo>
                    <a:pt x="20272" y="820444"/>
                  </a:lnTo>
                  <a:lnTo>
                    <a:pt x="28063" y="772088"/>
                  </a:lnTo>
                  <a:lnTo>
                    <a:pt x="37195" y="724257"/>
                  </a:lnTo>
                  <a:lnTo>
                    <a:pt x="47646" y="676975"/>
                  </a:lnTo>
                  <a:lnTo>
                    <a:pt x="59392" y="630271"/>
                  </a:lnTo>
                  <a:lnTo>
                    <a:pt x="72412" y="584168"/>
                  </a:lnTo>
                  <a:lnTo>
                    <a:pt x="86681" y="538693"/>
                  </a:lnTo>
                  <a:lnTo>
                    <a:pt x="102176" y="493872"/>
                  </a:lnTo>
                  <a:lnTo>
                    <a:pt x="118875" y="449730"/>
                  </a:lnTo>
                  <a:lnTo>
                    <a:pt x="136755" y="406294"/>
                  </a:lnTo>
                  <a:lnTo>
                    <a:pt x="155792" y="363589"/>
                  </a:lnTo>
                  <a:lnTo>
                    <a:pt x="175964" y="321641"/>
                  </a:lnTo>
                  <a:lnTo>
                    <a:pt x="197247" y="280477"/>
                  </a:lnTo>
                  <a:lnTo>
                    <a:pt x="219618" y="240121"/>
                  </a:lnTo>
                  <a:lnTo>
                    <a:pt x="243055" y="200599"/>
                  </a:lnTo>
                  <a:lnTo>
                    <a:pt x="267534" y="161939"/>
                  </a:lnTo>
                  <a:lnTo>
                    <a:pt x="293033" y="124164"/>
                  </a:lnTo>
                  <a:lnTo>
                    <a:pt x="319528" y="87302"/>
                  </a:lnTo>
                  <a:lnTo>
                    <a:pt x="346996" y="51378"/>
                  </a:lnTo>
                  <a:lnTo>
                    <a:pt x="375415" y="16418"/>
                  </a:lnTo>
                  <a:lnTo>
                    <a:pt x="389598" y="0"/>
                  </a:lnTo>
                </a:path>
                <a:path w="389889" h="1517014">
                  <a:moveTo>
                    <a:pt x="384171" y="3421"/>
                  </a:moveTo>
                  <a:lnTo>
                    <a:pt x="345293" y="50497"/>
                  </a:lnTo>
                  <a:lnTo>
                    <a:pt x="317781" y="86484"/>
                  </a:lnTo>
                  <a:lnTo>
                    <a:pt x="291243" y="123410"/>
                  </a:lnTo>
                  <a:lnTo>
                    <a:pt x="265704" y="161250"/>
                  </a:lnTo>
                  <a:lnTo>
                    <a:pt x="241185" y="199979"/>
                  </a:lnTo>
                  <a:lnTo>
                    <a:pt x="217711" y="239570"/>
                  </a:lnTo>
                  <a:lnTo>
                    <a:pt x="195303" y="279997"/>
                  </a:lnTo>
                  <a:lnTo>
                    <a:pt x="173986" y="321234"/>
                  </a:lnTo>
                  <a:lnTo>
                    <a:pt x="153782" y="363257"/>
                  </a:lnTo>
                  <a:lnTo>
                    <a:pt x="134715" y="406038"/>
                  </a:lnTo>
                  <a:lnTo>
                    <a:pt x="116807" y="449552"/>
                  </a:lnTo>
                  <a:lnTo>
                    <a:pt x="100081" y="493773"/>
                  </a:lnTo>
                  <a:lnTo>
                    <a:pt x="84561" y="538675"/>
                  </a:lnTo>
                  <a:lnTo>
                    <a:pt x="70269" y="584232"/>
                  </a:lnTo>
                  <a:lnTo>
                    <a:pt x="57229" y="630419"/>
                  </a:lnTo>
                  <a:lnTo>
                    <a:pt x="45464" y="677209"/>
                  </a:lnTo>
                  <a:lnTo>
                    <a:pt x="34997" y="724577"/>
                  </a:lnTo>
                  <a:lnTo>
                    <a:pt x="25850" y="772496"/>
                  </a:lnTo>
                  <a:lnTo>
                    <a:pt x="18047" y="820942"/>
                  </a:lnTo>
                  <a:lnTo>
                    <a:pt x="11612" y="869887"/>
                  </a:lnTo>
                  <a:lnTo>
                    <a:pt x="6566" y="919307"/>
                  </a:lnTo>
                  <a:lnTo>
                    <a:pt x="2933" y="969175"/>
                  </a:lnTo>
                  <a:lnTo>
                    <a:pt x="737" y="1019465"/>
                  </a:lnTo>
                  <a:lnTo>
                    <a:pt x="0" y="1070152"/>
                  </a:lnTo>
                  <a:lnTo>
                    <a:pt x="737" y="1120838"/>
                  </a:lnTo>
                  <a:lnTo>
                    <a:pt x="2933" y="1171129"/>
                  </a:lnTo>
                  <a:lnTo>
                    <a:pt x="6566" y="1220999"/>
                  </a:lnTo>
                  <a:lnTo>
                    <a:pt x="11612" y="1270420"/>
                  </a:lnTo>
                  <a:lnTo>
                    <a:pt x="18047" y="1319369"/>
                  </a:lnTo>
                  <a:lnTo>
                    <a:pt x="25850" y="1367818"/>
                  </a:lnTo>
                  <a:lnTo>
                    <a:pt x="34997" y="1415741"/>
                  </a:lnTo>
                  <a:lnTo>
                    <a:pt x="45464" y="1463114"/>
                  </a:lnTo>
                  <a:lnTo>
                    <a:pt x="57229" y="1509910"/>
                  </a:lnTo>
                  <a:lnTo>
                    <a:pt x="57425" y="1510603"/>
                  </a:lnTo>
                </a:path>
              </a:pathLst>
            </a:custGeom>
            <a:ln w="3175">
              <a:solidFill>
                <a:srgbClr val="A8A8A7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18" name="object 718"/>
            <p:cNvSpPr/>
            <p:nvPr/>
          </p:nvSpPr>
          <p:spPr>
            <a:xfrm>
              <a:off x="3708708" y="3328203"/>
              <a:ext cx="403225" cy="1511300"/>
            </a:xfrm>
            <a:custGeom>
              <a:avLst/>
              <a:gdLst/>
              <a:ahLst/>
              <a:cxnLst/>
              <a:rect l="l" t="t" r="r" b="b"/>
              <a:pathLst>
                <a:path w="403225" h="1511300">
                  <a:moveTo>
                    <a:pt x="59271" y="1509690"/>
                  </a:moveTo>
                  <a:lnTo>
                    <a:pt x="59643" y="1511299"/>
                  </a:lnTo>
                  <a:lnTo>
                    <a:pt x="59826" y="1511299"/>
                  </a:lnTo>
                  <a:lnTo>
                    <a:pt x="59271" y="1509690"/>
                  </a:lnTo>
                  <a:close/>
                </a:path>
                <a:path w="403225" h="1511300">
                  <a:moveTo>
                    <a:pt x="376172" y="12699"/>
                  </a:moveTo>
                  <a:lnTo>
                    <a:pt x="374376" y="12699"/>
                  </a:lnTo>
                  <a:lnTo>
                    <a:pt x="345863" y="50799"/>
                  </a:lnTo>
                  <a:lnTo>
                    <a:pt x="318304" y="88899"/>
                  </a:lnTo>
                  <a:lnTo>
                    <a:pt x="291722" y="126999"/>
                  </a:lnTo>
                  <a:lnTo>
                    <a:pt x="266139" y="165099"/>
                  </a:lnTo>
                  <a:lnTo>
                    <a:pt x="241580" y="203199"/>
                  </a:lnTo>
                  <a:lnTo>
                    <a:pt x="218066" y="241299"/>
                  </a:lnTo>
                  <a:lnTo>
                    <a:pt x="195622" y="279399"/>
                  </a:lnTo>
                  <a:lnTo>
                    <a:pt x="174269" y="317499"/>
                  </a:lnTo>
                  <a:lnTo>
                    <a:pt x="154032" y="368299"/>
                  </a:lnTo>
                  <a:lnTo>
                    <a:pt x="134933" y="406399"/>
                  </a:lnTo>
                  <a:lnTo>
                    <a:pt x="116996" y="444499"/>
                  </a:lnTo>
                  <a:lnTo>
                    <a:pt x="100242" y="495299"/>
                  </a:lnTo>
                  <a:lnTo>
                    <a:pt x="84697" y="533399"/>
                  </a:lnTo>
                  <a:lnTo>
                    <a:pt x="70382" y="584199"/>
                  </a:lnTo>
                  <a:lnTo>
                    <a:pt x="57321" y="634999"/>
                  </a:lnTo>
                  <a:lnTo>
                    <a:pt x="45537" y="673099"/>
                  </a:lnTo>
                  <a:lnTo>
                    <a:pt x="35053" y="723899"/>
                  </a:lnTo>
                  <a:lnTo>
                    <a:pt x="25891" y="774699"/>
                  </a:lnTo>
                  <a:lnTo>
                    <a:pt x="18076" y="825499"/>
                  </a:lnTo>
                  <a:lnTo>
                    <a:pt x="11630" y="876299"/>
                  </a:lnTo>
                  <a:lnTo>
                    <a:pt x="6576" y="914399"/>
                  </a:lnTo>
                  <a:lnTo>
                    <a:pt x="2938" y="965199"/>
                  </a:lnTo>
                  <a:lnTo>
                    <a:pt x="738" y="1015999"/>
                  </a:lnTo>
                  <a:lnTo>
                    <a:pt x="0" y="1066799"/>
                  </a:lnTo>
                  <a:lnTo>
                    <a:pt x="738" y="1117599"/>
                  </a:lnTo>
                  <a:lnTo>
                    <a:pt x="2938" y="1168399"/>
                  </a:lnTo>
                  <a:lnTo>
                    <a:pt x="6576" y="1219199"/>
                  </a:lnTo>
                  <a:lnTo>
                    <a:pt x="11630" y="1269999"/>
                  </a:lnTo>
                  <a:lnTo>
                    <a:pt x="18076" y="1320799"/>
                  </a:lnTo>
                  <a:lnTo>
                    <a:pt x="25891" y="1371599"/>
                  </a:lnTo>
                  <a:lnTo>
                    <a:pt x="35053" y="1422399"/>
                  </a:lnTo>
                  <a:lnTo>
                    <a:pt x="45537" y="1460499"/>
                  </a:lnTo>
                  <a:lnTo>
                    <a:pt x="55441" y="1498599"/>
                  </a:lnTo>
                  <a:lnTo>
                    <a:pt x="59271" y="1509690"/>
                  </a:lnTo>
                  <a:lnTo>
                    <a:pt x="47878" y="1460499"/>
                  </a:lnTo>
                  <a:lnTo>
                    <a:pt x="37411" y="1422399"/>
                  </a:lnTo>
                  <a:lnTo>
                    <a:pt x="28264" y="1371599"/>
                  </a:lnTo>
                  <a:lnTo>
                    <a:pt x="20461" y="1320799"/>
                  </a:lnTo>
                  <a:lnTo>
                    <a:pt x="14026" y="1269999"/>
                  </a:lnTo>
                  <a:lnTo>
                    <a:pt x="8980" y="1219199"/>
                  </a:lnTo>
                  <a:lnTo>
                    <a:pt x="5347" y="1168399"/>
                  </a:lnTo>
                  <a:lnTo>
                    <a:pt x="3151" y="1117599"/>
                  </a:lnTo>
                  <a:lnTo>
                    <a:pt x="2414" y="1066799"/>
                  </a:lnTo>
                  <a:lnTo>
                    <a:pt x="3151" y="1015999"/>
                  </a:lnTo>
                  <a:lnTo>
                    <a:pt x="5347" y="965199"/>
                  </a:lnTo>
                  <a:lnTo>
                    <a:pt x="8980" y="914399"/>
                  </a:lnTo>
                  <a:lnTo>
                    <a:pt x="14026" y="876299"/>
                  </a:lnTo>
                  <a:lnTo>
                    <a:pt x="20461" y="825499"/>
                  </a:lnTo>
                  <a:lnTo>
                    <a:pt x="28264" y="774699"/>
                  </a:lnTo>
                  <a:lnTo>
                    <a:pt x="37411" y="723899"/>
                  </a:lnTo>
                  <a:lnTo>
                    <a:pt x="47878" y="673099"/>
                  </a:lnTo>
                  <a:lnTo>
                    <a:pt x="59643" y="634999"/>
                  </a:lnTo>
                  <a:lnTo>
                    <a:pt x="72683" y="584199"/>
                  </a:lnTo>
                  <a:lnTo>
                    <a:pt x="86975" y="533399"/>
                  </a:lnTo>
                  <a:lnTo>
                    <a:pt x="102495" y="495299"/>
                  </a:lnTo>
                  <a:lnTo>
                    <a:pt x="119221" y="444499"/>
                  </a:lnTo>
                  <a:lnTo>
                    <a:pt x="137129" y="406399"/>
                  </a:lnTo>
                  <a:lnTo>
                    <a:pt x="156196" y="368299"/>
                  </a:lnTo>
                  <a:lnTo>
                    <a:pt x="176400" y="317499"/>
                  </a:lnTo>
                  <a:lnTo>
                    <a:pt x="197717" y="279399"/>
                  </a:lnTo>
                  <a:lnTo>
                    <a:pt x="220125" y="241299"/>
                  </a:lnTo>
                  <a:lnTo>
                    <a:pt x="243599" y="203199"/>
                  </a:lnTo>
                  <a:lnTo>
                    <a:pt x="268118" y="165099"/>
                  </a:lnTo>
                  <a:lnTo>
                    <a:pt x="293657" y="126999"/>
                  </a:lnTo>
                  <a:lnTo>
                    <a:pt x="320195" y="88899"/>
                  </a:lnTo>
                  <a:lnTo>
                    <a:pt x="347707" y="50799"/>
                  </a:lnTo>
                  <a:lnTo>
                    <a:pt x="376172" y="12699"/>
                  </a:lnTo>
                  <a:close/>
                </a:path>
                <a:path w="403225" h="1511300">
                  <a:moveTo>
                    <a:pt x="403067" y="0"/>
                  </a:moveTo>
                  <a:lnTo>
                    <a:pt x="386585" y="0"/>
                  </a:lnTo>
                  <a:lnTo>
                    <a:pt x="376172" y="12699"/>
                  </a:lnTo>
                  <a:lnTo>
                    <a:pt x="381117" y="12699"/>
                  </a:lnTo>
                  <a:lnTo>
                    <a:pt x="403067" y="0"/>
                  </a:lnTo>
                  <a:close/>
                </a:path>
              </a:pathLst>
            </a:custGeom>
            <a:solidFill>
              <a:srgbClr val="A8A8A7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19" name="object 719"/>
            <p:cNvSpPr/>
            <p:nvPr/>
          </p:nvSpPr>
          <p:spPr>
            <a:xfrm>
              <a:off x="3708708" y="3325895"/>
              <a:ext cx="386715" cy="1507490"/>
            </a:xfrm>
            <a:custGeom>
              <a:avLst/>
              <a:gdLst/>
              <a:ahLst/>
              <a:cxnLst/>
              <a:rect l="l" t="t" r="r" b="b"/>
              <a:pathLst>
                <a:path w="386714" h="1507489">
                  <a:moveTo>
                    <a:pt x="59839" y="1507182"/>
                  </a:moveTo>
                  <a:lnTo>
                    <a:pt x="47878" y="1459693"/>
                  </a:lnTo>
                  <a:lnTo>
                    <a:pt x="37411" y="1412320"/>
                  </a:lnTo>
                  <a:lnTo>
                    <a:pt x="28264" y="1364396"/>
                  </a:lnTo>
                  <a:lnTo>
                    <a:pt x="20461" y="1315947"/>
                  </a:lnTo>
                  <a:lnTo>
                    <a:pt x="14026" y="1266999"/>
                  </a:lnTo>
                  <a:lnTo>
                    <a:pt x="8980" y="1217577"/>
                  </a:lnTo>
                  <a:lnTo>
                    <a:pt x="5347" y="1167708"/>
                  </a:lnTo>
                  <a:lnTo>
                    <a:pt x="3151" y="1117417"/>
                  </a:lnTo>
                  <a:lnTo>
                    <a:pt x="2414" y="1066730"/>
                  </a:lnTo>
                  <a:lnTo>
                    <a:pt x="3151" y="1016043"/>
                  </a:lnTo>
                  <a:lnTo>
                    <a:pt x="5347" y="965753"/>
                  </a:lnTo>
                  <a:lnTo>
                    <a:pt x="8980" y="915885"/>
                  </a:lnTo>
                  <a:lnTo>
                    <a:pt x="14026" y="866466"/>
                  </a:lnTo>
                  <a:lnTo>
                    <a:pt x="20461" y="817520"/>
                  </a:lnTo>
                  <a:lnTo>
                    <a:pt x="28264" y="769075"/>
                  </a:lnTo>
                  <a:lnTo>
                    <a:pt x="37411" y="721155"/>
                  </a:lnTo>
                  <a:lnTo>
                    <a:pt x="47878" y="673787"/>
                  </a:lnTo>
                  <a:lnTo>
                    <a:pt x="59643" y="626997"/>
                  </a:lnTo>
                  <a:lnTo>
                    <a:pt x="72683" y="580810"/>
                  </a:lnTo>
                  <a:lnTo>
                    <a:pt x="86975" y="535253"/>
                  </a:lnTo>
                  <a:lnTo>
                    <a:pt x="102495" y="490351"/>
                  </a:lnTo>
                  <a:lnTo>
                    <a:pt x="119221" y="446130"/>
                  </a:lnTo>
                  <a:lnTo>
                    <a:pt x="137129" y="402616"/>
                  </a:lnTo>
                  <a:lnTo>
                    <a:pt x="156196" y="359835"/>
                  </a:lnTo>
                  <a:lnTo>
                    <a:pt x="176400" y="317813"/>
                  </a:lnTo>
                  <a:lnTo>
                    <a:pt x="197717" y="276575"/>
                  </a:lnTo>
                  <a:lnTo>
                    <a:pt x="220125" y="236148"/>
                  </a:lnTo>
                  <a:lnTo>
                    <a:pt x="243599" y="196557"/>
                  </a:lnTo>
                  <a:lnTo>
                    <a:pt x="268118" y="157829"/>
                  </a:lnTo>
                  <a:lnTo>
                    <a:pt x="293657" y="119989"/>
                  </a:lnTo>
                  <a:lnTo>
                    <a:pt x="320195" y="83062"/>
                  </a:lnTo>
                  <a:lnTo>
                    <a:pt x="347707" y="47076"/>
                  </a:lnTo>
                  <a:lnTo>
                    <a:pt x="376172" y="12055"/>
                  </a:lnTo>
                  <a:lnTo>
                    <a:pt x="386585" y="0"/>
                  </a:lnTo>
                </a:path>
                <a:path w="386714" h="1507489">
                  <a:moveTo>
                    <a:pt x="381117" y="3447"/>
                  </a:moveTo>
                  <a:lnTo>
                    <a:pt x="345863" y="46330"/>
                  </a:lnTo>
                  <a:lnTo>
                    <a:pt x="318304" y="82376"/>
                  </a:lnTo>
                  <a:lnTo>
                    <a:pt x="291722" y="119364"/>
                  </a:lnTo>
                  <a:lnTo>
                    <a:pt x="266139" y="157267"/>
                  </a:lnTo>
                  <a:lnTo>
                    <a:pt x="241580" y="196060"/>
                  </a:lnTo>
                  <a:lnTo>
                    <a:pt x="218066" y="235717"/>
                  </a:lnTo>
                  <a:lnTo>
                    <a:pt x="195622" y="276212"/>
                  </a:lnTo>
                  <a:lnTo>
                    <a:pt x="174269" y="317518"/>
                  </a:lnTo>
                  <a:lnTo>
                    <a:pt x="154032" y="359611"/>
                  </a:lnTo>
                  <a:lnTo>
                    <a:pt x="134933" y="402463"/>
                  </a:lnTo>
                  <a:lnTo>
                    <a:pt x="116996" y="446050"/>
                  </a:lnTo>
                  <a:lnTo>
                    <a:pt x="100242" y="490345"/>
                  </a:lnTo>
                  <a:lnTo>
                    <a:pt x="84697" y="535322"/>
                  </a:lnTo>
                  <a:lnTo>
                    <a:pt x="70382" y="580956"/>
                  </a:lnTo>
                  <a:lnTo>
                    <a:pt x="57321" y="627220"/>
                  </a:lnTo>
                  <a:lnTo>
                    <a:pt x="45537" y="674089"/>
                  </a:lnTo>
                  <a:lnTo>
                    <a:pt x="35053" y="721537"/>
                  </a:lnTo>
                  <a:lnTo>
                    <a:pt x="25891" y="769537"/>
                  </a:lnTo>
                  <a:lnTo>
                    <a:pt x="18076" y="818064"/>
                  </a:lnTo>
                  <a:lnTo>
                    <a:pt x="11630" y="867092"/>
                  </a:lnTo>
                  <a:lnTo>
                    <a:pt x="6576" y="916595"/>
                  </a:lnTo>
                  <a:lnTo>
                    <a:pt x="2938" y="966547"/>
                  </a:lnTo>
                  <a:lnTo>
                    <a:pt x="738" y="1016922"/>
                  </a:lnTo>
                  <a:lnTo>
                    <a:pt x="0" y="1067695"/>
                  </a:lnTo>
                  <a:lnTo>
                    <a:pt x="738" y="1118468"/>
                  </a:lnTo>
                  <a:lnTo>
                    <a:pt x="2938" y="1168845"/>
                  </a:lnTo>
                  <a:lnTo>
                    <a:pt x="6576" y="1218799"/>
                  </a:lnTo>
                  <a:lnTo>
                    <a:pt x="11630" y="1268305"/>
                  </a:lnTo>
                  <a:lnTo>
                    <a:pt x="18076" y="1317336"/>
                  </a:lnTo>
                  <a:lnTo>
                    <a:pt x="25891" y="1365867"/>
                  </a:lnTo>
                  <a:lnTo>
                    <a:pt x="35053" y="1413872"/>
                  </a:lnTo>
                  <a:lnTo>
                    <a:pt x="45537" y="1461324"/>
                  </a:lnTo>
                  <a:lnTo>
                    <a:pt x="55441" y="1500718"/>
                  </a:lnTo>
                </a:path>
              </a:pathLst>
            </a:custGeom>
            <a:ln w="3175">
              <a:solidFill>
                <a:srgbClr val="A8A8A7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20" name="object 720"/>
            <p:cNvSpPr/>
            <p:nvPr/>
          </p:nvSpPr>
          <p:spPr>
            <a:xfrm>
              <a:off x="3706294" y="3328203"/>
              <a:ext cx="405765" cy="1524000"/>
            </a:xfrm>
            <a:custGeom>
              <a:avLst/>
              <a:gdLst/>
              <a:ahLst/>
              <a:cxnLst/>
              <a:rect l="l" t="t" r="r" b="b"/>
              <a:pathLst>
                <a:path w="405764" h="1524000">
                  <a:moveTo>
                    <a:pt x="376790" y="12699"/>
                  </a:moveTo>
                  <a:lnTo>
                    <a:pt x="375047" y="12699"/>
                  </a:lnTo>
                  <a:lnTo>
                    <a:pt x="346484" y="50799"/>
                  </a:lnTo>
                  <a:lnTo>
                    <a:pt x="318876" y="88899"/>
                  </a:lnTo>
                  <a:lnTo>
                    <a:pt x="292246" y="126999"/>
                  </a:lnTo>
                  <a:lnTo>
                    <a:pt x="266618" y="165099"/>
                  </a:lnTo>
                  <a:lnTo>
                    <a:pt x="242015" y="203199"/>
                  </a:lnTo>
                  <a:lnTo>
                    <a:pt x="218459" y="241299"/>
                  </a:lnTo>
                  <a:lnTo>
                    <a:pt x="195974" y="279399"/>
                  </a:lnTo>
                  <a:lnTo>
                    <a:pt x="174584" y="317499"/>
                  </a:lnTo>
                  <a:lnTo>
                    <a:pt x="154310" y="368299"/>
                  </a:lnTo>
                  <a:lnTo>
                    <a:pt x="135177" y="406399"/>
                  </a:lnTo>
                  <a:lnTo>
                    <a:pt x="117207" y="444499"/>
                  </a:lnTo>
                  <a:lnTo>
                    <a:pt x="100424" y="495299"/>
                  </a:lnTo>
                  <a:lnTo>
                    <a:pt x="84850" y="533399"/>
                  </a:lnTo>
                  <a:lnTo>
                    <a:pt x="70510" y="584199"/>
                  </a:lnTo>
                  <a:lnTo>
                    <a:pt x="57425" y="634999"/>
                  </a:lnTo>
                  <a:lnTo>
                    <a:pt x="45620" y="673099"/>
                  </a:lnTo>
                  <a:lnTo>
                    <a:pt x="35116" y="723899"/>
                  </a:lnTo>
                  <a:lnTo>
                    <a:pt x="25938" y="774699"/>
                  </a:lnTo>
                  <a:lnTo>
                    <a:pt x="18109" y="825499"/>
                  </a:lnTo>
                  <a:lnTo>
                    <a:pt x="11651" y="876299"/>
                  </a:lnTo>
                  <a:lnTo>
                    <a:pt x="6588" y="927099"/>
                  </a:lnTo>
                  <a:lnTo>
                    <a:pt x="2943" y="965199"/>
                  </a:lnTo>
                  <a:lnTo>
                    <a:pt x="739" y="1015999"/>
                  </a:lnTo>
                  <a:lnTo>
                    <a:pt x="0" y="1066799"/>
                  </a:lnTo>
                  <a:lnTo>
                    <a:pt x="739" y="1117599"/>
                  </a:lnTo>
                  <a:lnTo>
                    <a:pt x="2943" y="1168399"/>
                  </a:lnTo>
                  <a:lnTo>
                    <a:pt x="6588" y="1219199"/>
                  </a:lnTo>
                  <a:lnTo>
                    <a:pt x="11651" y="1269999"/>
                  </a:lnTo>
                  <a:lnTo>
                    <a:pt x="18109" y="1320799"/>
                  </a:lnTo>
                  <a:lnTo>
                    <a:pt x="25938" y="1371599"/>
                  </a:lnTo>
                  <a:lnTo>
                    <a:pt x="35116" y="1422399"/>
                  </a:lnTo>
                  <a:lnTo>
                    <a:pt x="45620" y="1473199"/>
                  </a:lnTo>
                  <a:lnTo>
                    <a:pt x="66626" y="1523999"/>
                  </a:lnTo>
                  <a:lnTo>
                    <a:pt x="57855" y="1498599"/>
                  </a:lnTo>
                  <a:lnTo>
                    <a:pt x="47951" y="1460499"/>
                  </a:lnTo>
                  <a:lnTo>
                    <a:pt x="37467" y="1422399"/>
                  </a:lnTo>
                  <a:lnTo>
                    <a:pt x="28305" y="1371599"/>
                  </a:lnTo>
                  <a:lnTo>
                    <a:pt x="20490" y="1320799"/>
                  </a:lnTo>
                  <a:lnTo>
                    <a:pt x="14044" y="1269999"/>
                  </a:lnTo>
                  <a:lnTo>
                    <a:pt x="8990" y="1219199"/>
                  </a:lnTo>
                  <a:lnTo>
                    <a:pt x="5352" y="1168399"/>
                  </a:lnTo>
                  <a:lnTo>
                    <a:pt x="3152" y="1117599"/>
                  </a:lnTo>
                  <a:lnTo>
                    <a:pt x="2414" y="1066799"/>
                  </a:lnTo>
                  <a:lnTo>
                    <a:pt x="3152" y="1015999"/>
                  </a:lnTo>
                  <a:lnTo>
                    <a:pt x="5352" y="965199"/>
                  </a:lnTo>
                  <a:lnTo>
                    <a:pt x="8990" y="914399"/>
                  </a:lnTo>
                  <a:lnTo>
                    <a:pt x="14044" y="876299"/>
                  </a:lnTo>
                  <a:lnTo>
                    <a:pt x="20490" y="825499"/>
                  </a:lnTo>
                  <a:lnTo>
                    <a:pt x="28305" y="774699"/>
                  </a:lnTo>
                  <a:lnTo>
                    <a:pt x="37467" y="723899"/>
                  </a:lnTo>
                  <a:lnTo>
                    <a:pt x="47951" y="673099"/>
                  </a:lnTo>
                  <a:lnTo>
                    <a:pt x="59735" y="634999"/>
                  </a:lnTo>
                  <a:lnTo>
                    <a:pt x="72796" y="584199"/>
                  </a:lnTo>
                  <a:lnTo>
                    <a:pt x="87111" y="533399"/>
                  </a:lnTo>
                  <a:lnTo>
                    <a:pt x="102657" y="495299"/>
                  </a:lnTo>
                  <a:lnTo>
                    <a:pt x="119410" y="444499"/>
                  </a:lnTo>
                  <a:lnTo>
                    <a:pt x="137347" y="406399"/>
                  </a:lnTo>
                  <a:lnTo>
                    <a:pt x="156446" y="368299"/>
                  </a:lnTo>
                  <a:lnTo>
                    <a:pt x="176683" y="317499"/>
                  </a:lnTo>
                  <a:lnTo>
                    <a:pt x="198036" y="279399"/>
                  </a:lnTo>
                  <a:lnTo>
                    <a:pt x="220480" y="241299"/>
                  </a:lnTo>
                  <a:lnTo>
                    <a:pt x="243994" y="203199"/>
                  </a:lnTo>
                  <a:lnTo>
                    <a:pt x="268553" y="165099"/>
                  </a:lnTo>
                  <a:lnTo>
                    <a:pt x="294136" y="126999"/>
                  </a:lnTo>
                  <a:lnTo>
                    <a:pt x="320718" y="88899"/>
                  </a:lnTo>
                  <a:lnTo>
                    <a:pt x="348277" y="50799"/>
                  </a:lnTo>
                  <a:lnTo>
                    <a:pt x="376790" y="12699"/>
                  </a:lnTo>
                  <a:close/>
                </a:path>
                <a:path w="405764" h="1524000">
                  <a:moveTo>
                    <a:pt x="405481" y="0"/>
                  </a:moveTo>
                  <a:lnTo>
                    <a:pt x="378011" y="12699"/>
                  </a:lnTo>
                  <a:lnTo>
                    <a:pt x="383531" y="12699"/>
                  </a:lnTo>
                  <a:lnTo>
                    <a:pt x="405481" y="0"/>
                  </a:lnTo>
                  <a:close/>
                </a:path>
              </a:pathLst>
            </a:custGeom>
            <a:solidFill>
              <a:srgbClr val="A8A8A7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21" name="object 721"/>
            <p:cNvSpPr/>
            <p:nvPr/>
          </p:nvSpPr>
          <p:spPr>
            <a:xfrm>
              <a:off x="3706294" y="3329342"/>
              <a:ext cx="383540" cy="1497330"/>
            </a:xfrm>
            <a:custGeom>
              <a:avLst/>
              <a:gdLst/>
              <a:ahLst/>
              <a:cxnLst/>
              <a:rect l="l" t="t" r="r" b="b"/>
              <a:pathLst>
                <a:path w="383539" h="1497329">
                  <a:moveTo>
                    <a:pt x="57855" y="1497270"/>
                  </a:moveTo>
                  <a:lnTo>
                    <a:pt x="47951" y="1457877"/>
                  </a:lnTo>
                  <a:lnTo>
                    <a:pt x="37467" y="1410424"/>
                  </a:lnTo>
                  <a:lnTo>
                    <a:pt x="28305" y="1362419"/>
                  </a:lnTo>
                  <a:lnTo>
                    <a:pt x="20490" y="1313888"/>
                  </a:lnTo>
                  <a:lnTo>
                    <a:pt x="14044" y="1264857"/>
                  </a:lnTo>
                  <a:lnTo>
                    <a:pt x="8990" y="1215351"/>
                  </a:lnTo>
                  <a:lnTo>
                    <a:pt x="5352" y="1165397"/>
                  </a:lnTo>
                  <a:lnTo>
                    <a:pt x="3152" y="1115020"/>
                  </a:lnTo>
                  <a:lnTo>
                    <a:pt x="2414" y="1064247"/>
                  </a:lnTo>
                  <a:lnTo>
                    <a:pt x="3152" y="1013475"/>
                  </a:lnTo>
                  <a:lnTo>
                    <a:pt x="5352" y="963099"/>
                  </a:lnTo>
                  <a:lnTo>
                    <a:pt x="8990" y="913147"/>
                  </a:lnTo>
                  <a:lnTo>
                    <a:pt x="14044" y="863644"/>
                  </a:lnTo>
                  <a:lnTo>
                    <a:pt x="20490" y="814616"/>
                  </a:lnTo>
                  <a:lnTo>
                    <a:pt x="28305" y="766089"/>
                  </a:lnTo>
                  <a:lnTo>
                    <a:pt x="37467" y="718089"/>
                  </a:lnTo>
                  <a:lnTo>
                    <a:pt x="47951" y="670641"/>
                  </a:lnTo>
                  <a:lnTo>
                    <a:pt x="59735" y="623773"/>
                  </a:lnTo>
                  <a:lnTo>
                    <a:pt x="72796" y="577508"/>
                  </a:lnTo>
                  <a:lnTo>
                    <a:pt x="87111" y="531875"/>
                  </a:lnTo>
                  <a:lnTo>
                    <a:pt x="102657" y="486897"/>
                  </a:lnTo>
                  <a:lnTo>
                    <a:pt x="119410" y="442602"/>
                  </a:lnTo>
                  <a:lnTo>
                    <a:pt x="137347" y="399016"/>
                  </a:lnTo>
                  <a:lnTo>
                    <a:pt x="156446" y="356163"/>
                  </a:lnTo>
                  <a:lnTo>
                    <a:pt x="176683" y="314070"/>
                  </a:lnTo>
                  <a:lnTo>
                    <a:pt x="198036" y="272764"/>
                  </a:lnTo>
                  <a:lnTo>
                    <a:pt x="220480" y="232269"/>
                  </a:lnTo>
                  <a:lnTo>
                    <a:pt x="243994" y="192613"/>
                  </a:lnTo>
                  <a:lnTo>
                    <a:pt x="268553" y="153820"/>
                  </a:lnTo>
                  <a:lnTo>
                    <a:pt x="294136" y="115916"/>
                  </a:lnTo>
                  <a:lnTo>
                    <a:pt x="320718" y="78929"/>
                  </a:lnTo>
                  <a:lnTo>
                    <a:pt x="348277" y="42882"/>
                  </a:lnTo>
                  <a:lnTo>
                    <a:pt x="376790" y="7804"/>
                  </a:lnTo>
                  <a:lnTo>
                    <a:pt x="383531" y="0"/>
                  </a:lnTo>
                </a:path>
                <a:path w="383539" h="1497329">
                  <a:moveTo>
                    <a:pt x="378011" y="3480"/>
                  </a:moveTo>
                  <a:lnTo>
                    <a:pt x="346484" y="42053"/>
                  </a:lnTo>
                  <a:lnTo>
                    <a:pt x="318876" y="78164"/>
                  </a:lnTo>
                  <a:lnTo>
                    <a:pt x="292246" y="115218"/>
                  </a:lnTo>
                  <a:lnTo>
                    <a:pt x="266618" y="153189"/>
                  </a:lnTo>
                  <a:lnTo>
                    <a:pt x="242015" y="192051"/>
                  </a:lnTo>
                  <a:lnTo>
                    <a:pt x="218459" y="231778"/>
                  </a:lnTo>
                  <a:lnTo>
                    <a:pt x="195974" y="272345"/>
                  </a:lnTo>
                  <a:lnTo>
                    <a:pt x="174584" y="313725"/>
                  </a:lnTo>
                  <a:lnTo>
                    <a:pt x="154310" y="355892"/>
                  </a:lnTo>
                  <a:lnTo>
                    <a:pt x="135177" y="398820"/>
                  </a:lnTo>
                  <a:lnTo>
                    <a:pt x="117207" y="442484"/>
                  </a:lnTo>
                  <a:lnTo>
                    <a:pt x="100424" y="486857"/>
                  </a:lnTo>
                  <a:lnTo>
                    <a:pt x="84850" y="531914"/>
                  </a:lnTo>
                  <a:lnTo>
                    <a:pt x="70510" y="577628"/>
                  </a:lnTo>
                  <a:lnTo>
                    <a:pt x="57425" y="623973"/>
                  </a:lnTo>
                  <a:lnTo>
                    <a:pt x="45620" y="670924"/>
                  </a:lnTo>
                  <a:lnTo>
                    <a:pt x="35116" y="718455"/>
                  </a:lnTo>
                  <a:lnTo>
                    <a:pt x="25938" y="766539"/>
                  </a:lnTo>
                  <a:lnTo>
                    <a:pt x="18109" y="815150"/>
                  </a:lnTo>
                  <a:lnTo>
                    <a:pt x="11651" y="864263"/>
                  </a:lnTo>
                  <a:lnTo>
                    <a:pt x="6588" y="913852"/>
                  </a:lnTo>
                  <a:lnTo>
                    <a:pt x="2943" y="963890"/>
                  </a:lnTo>
                  <a:lnTo>
                    <a:pt x="739" y="1014352"/>
                  </a:lnTo>
                  <a:lnTo>
                    <a:pt x="0" y="1065212"/>
                  </a:lnTo>
                  <a:lnTo>
                    <a:pt x="739" y="1116072"/>
                  </a:lnTo>
                  <a:lnTo>
                    <a:pt x="2943" y="1166535"/>
                  </a:lnTo>
                  <a:lnTo>
                    <a:pt x="6588" y="1216575"/>
                  </a:lnTo>
                  <a:lnTo>
                    <a:pt x="11651" y="1266166"/>
                  </a:lnTo>
                  <a:lnTo>
                    <a:pt x="18109" y="1315282"/>
                  </a:lnTo>
                  <a:lnTo>
                    <a:pt x="25938" y="1363897"/>
                  </a:lnTo>
                  <a:lnTo>
                    <a:pt x="35116" y="1411985"/>
                  </a:lnTo>
                  <a:lnTo>
                    <a:pt x="45620" y="1459520"/>
                  </a:lnTo>
                  <a:lnTo>
                    <a:pt x="53503" y="1490875"/>
                  </a:lnTo>
                </a:path>
              </a:pathLst>
            </a:custGeom>
            <a:ln w="3175">
              <a:solidFill>
                <a:srgbClr val="A8A8A7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22" name="object 722"/>
            <p:cNvSpPr/>
            <p:nvPr/>
          </p:nvSpPr>
          <p:spPr>
            <a:xfrm>
              <a:off x="3704041" y="3328203"/>
              <a:ext cx="408305" cy="1524000"/>
            </a:xfrm>
            <a:custGeom>
              <a:avLst/>
              <a:gdLst/>
              <a:ahLst/>
              <a:cxnLst/>
              <a:rect l="l" t="t" r="r" b="b"/>
              <a:pathLst>
                <a:path w="408304" h="1524000">
                  <a:moveTo>
                    <a:pt x="52228" y="1487233"/>
                  </a:moveTo>
                  <a:lnTo>
                    <a:pt x="55756" y="1498599"/>
                  </a:lnTo>
                  <a:lnTo>
                    <a:pt x="68880" y="1523999"/>
                  </a:lnTo>
                  <a:lnTo>
                    <a:pt x="52228" y="1487233"/>
                  </a:lnTo>
                  <a:close/>
                </a:path>
                <a:path w="408304" h="1524000">
                  <a:moveTo>
                    <a:pt x="407734" y="0"/>
                  </a:moveTo>
                  <a:lnTo>
                    <a:pt x="347034" y="50799"/>
                  </a:lnTo>
                  <a:lnTo>
                    <a:pt x="319382" y="88899"/>
                  </a:lnTo>
                  <a:lnTo>
                    <a:pt x="292710" y="126999"/>
                  </a:lnTo>
                  <a:lnTo>
                    <a:pt x="267041" y="165099"/>
                  </a:lnTo>
                  <a:lnTo>
                    <a:pt x="242398" y="203199"/>
                  </a:lnTo>
                  <a:lnTo>
                    <a:pt x="218804" y="241299"/>
                  </a:lnTo>
                  <a:lnTo>
                    <a:pt x="196284" y="279399"/>
                  </a:lnTo>
                  <a:lnTo>
                    <a:pt x="174859" y="317499"/>
                  </a:lnTo>
                  <a:lnTo>
                    <a:pt x="154553" y="368299"/>
                  </a:lnTo>
                  <a:lnTo>
                    <a:pt x="135390" y="406399"/>
                  </a:lnTo>
                  <a:lnTo>
                    <a:pt x="117392" y="444499"/>
                  </a:lnTo>
                  <a:lnTo>
                    <a:pt x="100582" y="495299"/>
                  </a:lnTo>
                  <a:lnTo>
                    <a:pt x="84984" y="533399"/>
                  </a:lnTo>
                  <a:lnTo>
                    <a:pt x="70620" y="584199"/>
                  </a:lnTo>
                  <a:lnTo>
                    <a:pt x="57515" y="634999"/>
                  </a:lnTo>
                  <a:lnTo>
                    <a:pt x="45691" y="673099"/>
                  </a:lnTo>
                  <a:lnTo>
                    <a:pt x="35171" y="723899"/>
                  </a:lnTo>
                  <a:lnTo>
                    <a:pt x="25979" y="774699"/>
                  </a:lnTo>
                  <a:lnTo>
                    <a:pt x="18137" y="825499"/>
                  </a:lnTo>
                  <a:lnTo>
                    <a:pt x="11669" y="876299"/>
                  </a:lnTo>
                  <a:lnTo>
                    <a:pt x="6599" y="927099"/>
                  </a:lnTo>
                  <a:lnTo>
                    <a:pt x="2948" y="977899"/>
                  </a:lnTo>
                  <a:lnTo>
                    <a:pt x="740" y="1028699"/>
                  </a:lnTo>
                  <a:lnTo>
                    <a:pt x="0" y="1079499"/>
                  </a:lnTo>
                  <a:lnTo>
                    <a:pt x="740" y="1130299"/>
                  </a:lnTo>
                  <a:lnTo>
                    <a:pt x="2948" y="1181099"/>
                  </a:lnTo>
                  <a:lnTo>
                    <a:pt x="6599" y="1219199"/>
                  </a:lnTo>
                  <a:lnTo>
                    <a:pt x="11669" y="1269999"/>
                  </a:lnTo>
                  <a:lnTo>
                    <a:pt x="18137" y="1320799"/>
                  </a:lnTo>
                  <a:lnTo>
                    <a:pt x="25979" y="1371599"/>
                  </a:lnTo>
                  <a:lnTo>
                    <a:pt x="35171" y="1422399"/>
                  </a:lnTo>
                  <a:lnTo>
                    <a:pt x="45691" y="1473199"/>
                  </a:lnTo>
                  <a:lnTo>
                    <a:pt x="51624" y="1485899"/>
                  </a:lnTo>
                  <a:lnTo>
                    <a:pt x="52228" y="1487233"/>
                  </a:lnTo>
                  <a:lnTo>
                    <a:pt x="37369" y="1422399"/>
                  </a:lnTo>
                  <a:lnTo>
                    <a:pt x="28192" y="1371599"/>
                  </a:lnTo>
                  <a:lnTo>
                    <a:pt x="20362" y="1320799"/>
                  </a:lnTo>
                  <a:lnTo>
                    <a:pt x="13904" y="1269999"/>
                  </a:lnTo>
                  <a:lnTo>
                    <a:pt x="8841" y="1219199"/>
                  </a:lnTo>
                  <a:lnTo>
                    <a:pt x="5196" y="1168399"/>
                  </a:lnTo>
                  <a:lnTo>
                    <a:pt x="2992" y="1117599"/>
                  </a:lnTo>
                  <a:lnTo>
                    <a:pt x="2253" y="1066799"/>
                  </a:lnTo>
                  <a:lnTo>
                    <a:pt x="2992" y="1015999"/>
                  </a:lnTo>
                  <a:lnTo>
                    <a:pt x="5196" y="965199"/>
                  </a:lnTo>
                  <a:lnTo>
                    <a:pt x="8841" y="927099"/>
                  </a:lnTo>
                  <a:lnTo>
                    <a:pt x="13904" y="876299"/>
                  </a:lnTo>
                  <a:lnTo>
                    <a:pt x="20362" y="825499"/>
                  </a:lnTo>
                  <a:lnTo>
                    <a:pt x="28192" y="774699"/>
                  </a:lnTo>
                  <a:lnTo>
                    <a:pt x="37369" y="723899"/>
                  </a:lnTo>
                  <a:lnTo>
                    <a:pt x="47873" y="673099"/>
                  </a:lnTo>
                  <a:lnTo>
                    <a:pt x="59678" y="634999"/>
                  </a:lnTo>
                  <a:lnTo>
                    <a:pt x="72763" y="584199"/>
                  </a:lnTo>
                  <a:lnTo>
                    <a:pt x="87103" y="533399"/>
                  </a:lnTo>
                  <a:lnTo>
                    <a:pt x="102677" y="495299"/>
                  </a:lnTo>
                  <a:lnTo>
                    <a:pt x="119460" y="444499"/>
                  </a:lnTo>
                  <a:lnTo>
                    <a:pt x="137430" y="406399"/>
                  </a:lnTo>
                  <a:lnTo>
                    <a:pt x="156563" y="368299"/>
                  </a:lnTo>
                  <a:lnTo>
                    <a:pt x="176837" y="317499"/>
                  </a:lnTo>
                  <a:lnTo>
                    <a:pt x="198227" y="279399"/>
                  </a:lnTo>
                  <a:lnTo>
                    <a:pt x="220712" y="241299"/>
                  </a:lnTo>
                  <a:lnTo>
                    <a:pt x="244268" y="203199"/>
                  </a:lnTo>
                  <a:lnTo>
                    <a:pt x="268871" y="165099"/>
                  </a:lnTo>
                  <a:lnTo>
                    <a:pt x="294500" y="126999"/>
                  </a:lnTo>
                  <a:lnTo>
                    <a:pt x="321129" y="88899"/>
                  </a:lnTo>
                  <a:lnTo>
                    <a:pt x="348737" y="50799"/>
                  </a:lnTo>
                  <a:lnTo>
                    <a:pt x="377301" y="12699"/>
                  </a:lnTo>
                  <a:lnTo>
                    <a:pt x="380264" y="12699"/>
                  </a:lnTo>
                  <a:lnTo>
                    <a:pt x="407734" y="0"/>
                  </a:lnTo>
                  <a:close/>
                </a:path>
              </a:pathLst>
            </a:custGeom>
            <a:solidFill>
              <a:srgbClr val="A8A8A7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23" name="object 723"/>
            <p:cNvSpPr/>
            <p:nvPr/>
          </p:nvSpPr>
          <p:spPr>
            <a:xfrm>
              <a:off x="3704041" y="3332822"/>
              <a:ext cx="380365" cy="1487805"/>
            </a:xfrm>
            <a:custGeom>
              <a:avLst/>
              <a:gdLst/>
              <a:ahLst/>
              <a:cxnLst/>
              <a:rect l="l" t="t" r="r" b="b"/>
              <a:pathLst>
                <a:path w="380364" h="1487804">
                  <a:moveTo>
                    <a:pt x="55756" y="1487395"/>
                  </a:moveTo>
                  <a:lnTo>
                    <a:pt x="37369" y="1408505"/>
                  </a:lnTo>
                  <a:lnTo>
                    <a:pt x="28192" y="1360417"/>
                  </a:lnTo>
                  <a:lnTo>
                    <a:pt x="20362" y="1311802"/>
                  </a:lnTo>
                  <a:lnTo>
                    <a:pt x="13904" y="1262686"/>
                  </a:lnTo>
                  <a:lnTo>
                    <a:pt x="8841" y="1213095"/>
                  </a:lnTo>
                  <a:lnTo>
                    <a:pt x="5196" y="1163055"/>
                  </a:lnTo>
                  <a:lnTo>
                    <a:pt x="2992" y="1112592"/>
                  </a:lnTo>
                  <a:lnTo>
                    <a:pt x="2253" y="1061732"/>
                  </a:lnTo>
                  <a:lnTo>
                    <a:pt x="2992" y="1010872"/>
                  </a:lnTo>
                  <a:lnTo>
                    <a:pt x="5196" y="960410"/>
                  </a:lnTo>
                  <a:lnTo>
                    <a:pt x="8841" y="910372"/>
                  </a:lnTo>
                  <a:lnTo>
                    <a:pt x="13904" y="860783"/>
                  </a:lnTo>
                  <a:lnTo>
                    <a:pt x="20362" y="811670"/>
                  </a:lnTo>
                  <a:lnTo>
                    <a:pt x="28192" y="763058"/>
                  </a:lnTo>
                  <a:lnTo>
                    <a:pt x="37369" y="714975"/>
                  </a:lnTo>
                  <a:lnTo>
                    <a:pt x="47873" y="667444"/>
                  </a:lnTo>
                  <a:lnTo>
                    <a:pt x="59678" y="620493"/>
                  </a:lnTo>
                  <a:lnTo>
                    <a:pt x="72763" y="574148"/>
                  </a:lnTo>
                  <a:lnTo>
                    <a:pt x="87103" y="528434"/>
                  </a:lnTo>
                  <a:lnTo>
                    <a:pt x="102677" y="483377"/>
                  </a:lnTo>
                  <a:lnTo>
                    <a:pt x="119460" y="439004"/>
                  </a:lnTo>
                  <a:lnTo>
                    <a:pt x="137430" y="395340"/>
                  </a:lnTo>
                  <a:lnTo>
                    <a:pt x="156563" y="352412"/>
                  </a:lnTo>
                  <a:lnTo>
                    <a:pt x="176837" y="310245"/>
                  </a:lnTo>
                  <a:lnTo>
                    <a:pt x="198227" y="268865"/>
                  </a:lnTo>
                  <a:lnTo>
                    <a:pt x="220712" y="228298"/>
                  </a:lnTo>
                  <a:lnTo>
                    <a:pt x="244268" y="188571"/>
                  </a:lnTo>
                  <a:lnTo>
                    <a:pt x="268871" y="149709"/>
                  </a:lnTo>
                  <a:lnTo>
                    <a:pt x="294500" y="111737"/>
                  </a:lnTo>
                  <a:lnTo>
                    <a:pt x="321129" y="74683"/>
                  </a:lnTo>
                  <a:lnTo>
                    <a:pt x="348737" y="38573"/>
                  </a:lnTo>
                  <a:lnTo>
                    <a:pt x="377301" y="3431"/>
                  </a:lnTo>
                  <a:lnTo>
                    <a:pt x="380264" y="0"/>
                  </a:lnTo>
                </a:path>
                <a:path w="380364" h="1487804">
                  <a:moveTo>
                    <a:pt x="375050" y="3287"/>
                  </a:moveTo>
                  <a:lnTo>
                    <a:pt x="347034" y="37761"/>
                  </a:lnTo>
                  <a:lnTo>
                    <a:pt x="319382" y="73936"/>
                  </a:lnTo>
                  <a:lnTo>
                    <a:pt x="292710" y="111056"/>
                  </a:lnTo>
                  <a:lnTo>
                    <a:pt x="267041" y="149094"/>
                  </a:lnTo>
                  <a:lnTo>
                    <a:pt x="242398" y="188025"/>
                  </a:lnTo>
                  <a:lnTo>
                    <a:pt x="218804" y="227823"/>
                  </a:lnTo>
                  <a:lnTo>
                    <a:pt x="196284" y="268461"/>
                  </a:lnTo>
                  <a:lnTo>
                    <a:pt x="174859" y="309914"/>
                  </a:lnTo>
                  <a:lnTo>
                    <a:pt x="154553" y="352155"/>
                  </a:lnTo>
                  <a:lnTo>
                    <a:pt x="135390" y="395159"/>
                  </a:lnTo>
                  <a:lnTo>
                    <a:pt x="117392" y="438899"/>
                  </a:lnTo>
                  <a:lnTo>
                    <a:pt x="100582" y="483350"/>
                  </a:lnTo>
                  <a:lnTo>
                    <a:pt x="84984" y="528485"/>
                  </a:lnTo>
                  <a:lnTo>
                    <a:pt x="70620" y="574278"/>
                  </a:lnTo>
                  <a:lnTo>
                    <a:pt x="57515" y="620704"/>
                  </a:lnTo>
                  <a:lnTo>
                    <a:pt x="45691" y="667736"/>
                  </a:lnTo>
                  <a:lnTo>
                    <a:pt x="35171" y="715348"/>
                  </a:lnTo>
                  <a:lnTo>
                    <a:pt x="25979" y="763515"/>
                  </a:lnTo>
                  <a:lnTo>
                    <a:pt x="18137" y="812210"/>
                  </a:lnTo>
                  <a:lnTo>
                    <a:pt x="11669" y="861407"/>
                  </a:lnTo>
                  <a:lnTo>
                    <a:pt x="6599" y="911080"/>
                  </a:lnTo>
                  <a:lnTo>
                    <a:pt x="2948" y="961203"/>
                  </a:lnTo>
                  <a:lnTo>
                    <a:pt x="740" y="1011751"/>
                  </a:lnTo>
                  <a:lnTo>
                    <a:pt x="0" y="1062697"/>
                  </a:lnTo>
                  <a:lnTo>
                    <a:pt x="740" y="1113643"/>
                  </a:lnTo>
                  <a:lnTo>
                    <a:pt x="2948" y="1164192"/>
                  </a:lnTo>
                  <a:lnTo>
                    <a:pt x="6599" y="1214316"/>
                  </a:lnTo>
                  <a:lnTo>
                    <a:pt x="11669" y="1263991"/>
                  </a:lnTo>
                  <a:lnTo>
                    <a:pt x="18137" y="1313190"/>
                  </a:lnTo>
                  <a:lnTo>
                    <a:pt x="25979" y="1361887"/>
                  </a:lnTo>
                  <a:lnTo>
                    <a:pt x="35171" y="1410056"/>
                  </a:lnTo>
                  <a:lnTo>
                    <a:pt x="45691" y="1457672"/>
                  </a:lnTo>
                  <a:lnTo>
                    <a:pt x="51624" y="1481273"/>
                  </a:lnTo>
                </a:path>
              </a:pathLst>
            </a:custGeom>
            <a:ln w="3175">
              <a:solidFill>
                <a:srgbClr val="A8A8A7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24" name="object 724"/>
            <p:cNvSpPr/>
            <p:nvPr/>
          </p:nvSpPr>
          <p:spPr>
            <a:xfrm>
              <a:off x="3701624" y="3328203"/>
              <a:ext cx="410209" cy="1524000"/>
            </a:xfrm>
            <a:custGeom>
              <a:avLst/>
              <a:gdLst/>
              <a:ahLst/>
              <a:cxnLst/>
              <a:rect l="l" t="t" r="r" b="b"/>
              <a:pathLst>
                <a:path w="410210" h="1524000">
                  <a:moveTo>
                    <a:pt x="410150" y="0"/>
                  </a:moveTo>
                  <a:lnTo>
                    <a:pt x="372536" y="12699"/>
                  </a:lnTo>
                  <a:lnTo>
                    <a:pt x="347657" y="50799"/>
                  </a:lnTo>
                  <a:lnTo>
                    <a:pt x="319955" y="88899"/>
                  </a:lnTo>
                  <a:lnTo>
                    <a:pt x="293235" y="126999"/>
                  </a:lnTo>
                  <a:lnTo>
                    <a:pt x="267520" y="165099"/>
                  </a:lnTo>
                  <a:lnTo>
                    <a:pt x="242834" y="203199"/>
                  </a:lnTo>
                  <a:lnTo>
                    <a:pt x="219198" y="241299"/>
                  </a:lnTo>
                  <a:lnTo>
                    <a:pt x="196637" y="279399"/>
                  </a:lnTo>
                  <a:lnTo>
                    <a:pt x="175174" y="317499"/>
                  </a:lnTo>
                  <a:lnTo>
                    <a:pt x="154832" y="368299"/>
                  </a:lnTo>
                  <a:lnTo>
                    <a:pt x="135634" y="406399"/>
                  </a:lnTo>
                  <a:lnTo>
                    <a:pt x="117603" y="444499"/>
                  </a:lnTo>
                  <a:lnTo>
                    <a:pt x="100763" y="495299"/>
                  </a:lnTo>
                  <a:lnTo>
                    <a:pt x="85137" y="533399"/>
                  </a:lnTo>
                  <a:lnTo>
                    <a:pt x="70748" y="584199"/>
                  </a:lnTo>
                  <a:lnTo>
                    <a:pt x="57619" y="634999"/>
                  </a:lnTo>
                  <a:lnTo>
                    <a:pt x="45774" y="673099"/>
                  </a:lnTo>
                  <a:lnTo>
                    <a:pt x="35235" y="723899"/>
                  </a:lnTo>
                  <a:lnTo>
                    <a:pt x="26026" y="774699"/>
                  </a:lnTo>
                  <a:lnTo>
                    <a:pt x="18170" y="825499"/>
                  </a:lnTo>
                  <a:lnTo>
                    <a:pt x="11691" y="876299"/>
                  </a:lnTo>
                  <a:lnTo>
                    <a:pt x="6611" y="927099"/>
                  </a:lnTo>
                  <a:lnTo>
                    <a:pt x="2953" y="977899"/>
                  </a:lnTo>
                  <a:lnTo>
                    <a:pt x="742" y="1028699"/>
                  </a:lnTo>
                  <a:lnTo>
                    <a:pt x="0" y="1079499"/>
                  </a:lnTo>
                  <a:lnTo>
                    <a:pt x="742" y="1130299"/>
                  </a:lnTo>
                  <a:lnTo>
                    <a:pt x="2953" y="1181099"/>
                  </a:lnTo>
                  <a:lnTo>
                    <a:pt x="6611" y="1231899"/>
                  </a:lnTo>
                  <a:lnTo>
                    <a:pt x="11691" y="1269999"/>
                  </a:lnTo>
                  <a:lnTo>
                    <a:pt x="18170" y="1320799"/>
                  </a:lnTo>
                  <a:lnTo>
                    <a:pt x="26026" y="1371599"/>
                  </a:lnTo>
                  <a:lnTo>
                    <a:pt x="35235" y="1422399"/>
                  </a:lnTo>
                  <a:lnTo>
                    <a:pt x="45774" y="1473199"/>
                  </a:lnTo>
                  <a:lnTo>
                    <a:pt x="71296" y="1523999"/>
                  </a:lnTo>
                  <a:lnTo>
                    <a:pt x="54040" y="1485899"/>
                  </a:lnTo>
                  <a:lnTo>
                    <a:pt x="48107" y="1473199"/>
                  </a:lnTo>
                  <a:lnTo>
                    <a:pt x="37588" y="1422399"/>
                  </a:lnTo>
                  <a:lnTo>
                    <a:pt x="28395" y="1371599"/>
                  </a:lnTo>
                  <a:lnTo>
                    <a:pt x="20554" y="1320799"/>
                  </a:lnTo>
                  <a:lnTo>
                    <a:pt x="14086" y="1269999"/>
                  </a:lnTo>
                  <a:lnTo>
                    <a:pt x="9015" y="1219199"/>
                  </a:lnTo>
                  <a:lnTo>
                    <a:pt x="5364" y="1181099"/>
                  </a:lnTo>
                  <a:lnTo>
                    <a:pt x="3157" y="1130299"/>
                  </a:lnTo>
                  <a:lnTo>
                    <a:pt x="2416" y="1079499"/>
                  </a:lnTo>
                  <a:lnTo>
                    <a:pt x="3157" y="1028699"/>
                  </a:lnTo>
                  <a:lnTo>
                    <a:pt x="5364" y="977899"/>
                  </a:lnTo>
                  <a:lnTo>
                    <a:pt x="9015" y="927099"/>
                  </a:lnTo>
                  <a:lnTo>
                    <a:pt x="14086" y="876299"/>
                  </a:lnTo>
                  <a:lnTo>
                    <a:pt x="20554" y="825499"/>
                  </a:lnTo>
                  <a:lnTo>
                    <a:pt x="28395" y="774699"/>
                  </a:lnTo>
                  <a:lnTo>
                    <a:pt x="37588" y="723899"/>
                  </a:lnTo>
                  <a:lnTo>
                    <a:pt x="48107" y="673099"/>
                  </a:lnTo>
                  <a:lnTo>
                    <a:pt x="59931" y="634999"/>
                  </a:lnTo>
                  <a:lnTo>
                    <a:pt x="73037" y="584199"/>
                  </a:lnTo>
                  <a:lnTo>
                    <a:pt x="87400" y="533399"/>
                  </a:lnTo>
                  <a:lnTo>
                    <a:pt x="102998" y="495299"/>
                  </a:lnTo>
                  <a:lnTo>
                    <a:pt x="119808" y="444499"/>
                  </a:lnTo>
                  <a:lnTo>
                    <a:pt x="137806" y="406399"/>
                  </a:lnTo>
                  <a:lnTo>
                    <a:pt x="156970" y="368299"/>
                  </a:lnTo>
                  <a:lnTo>
                    <a:pt x="177275" y="317499"/>
                  </a:lnTo>
                  <a:lnTo>
                    <a:pt x="198700" y="279399"/>
                  </a:lnTo>
                  <a:lnTo>
                    <a:pt x="221221" y="241299"/>
                  </a:lnTo>
                  <a:lnTo>
                    <a:pt x="244814" y="203199"/>
                  </a:lnTo>
                  <a:lnTo>
                    <a:pt x="269457" y="165099"/>
                  </a:lnTo>
                  <a:lnTo>
                    <a:pt x="295126" y="126999"/>
                  </a:lnTo>
                  <a:lnTo>
                    <a:pt x="321798" y="88899"/>
                  </a:lnTo>
                  <a:lnTo>
                    <a:pt x="349451" y="50799"/>
                  </a:lnTo>
                  <a:lnTo>
                    <a:pt x="377466" y="12699"/>
                  </a:lnTo>
                  <a:lnTo>
                    <a:pt x="410150" y="0"/>
                  </a:lnTo>
                  <a:close/>
                </a:path>
              </a:pathLst>
            </a:custGeom>
            <a:solidFill>
              <a:srgbClr val="A8A8A7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25" name="object 725"/>
            <p:cNvSpPr/>
            <p:nvPr/>
          </p:nvSpPr>
          <p:spPr>
            <a:xfrm>
              <a:off x="3701624" y="3336110"/>
              <a:ext cx="377825" cy="1478280"/>
            </a:xfrm>
            <a:custGeom>
              <a:avLst/>
              <a:gdLst/>
              <a:ahLst/>
              <a:cxnLst/>
              <a:rect l="l" t="t" r="r" b="b"/>
              <a:pathLst>
                <a:path w="377825" h="1478279">
                  <a:moveTo>
                    <a:pt x="54040" y="1477985"/>
                  </a:moveTo>
                  <a:lnTo>
                    <a:pt x="37588" y="1406769"/>
                  </a:lnTo>
                  <a:lnTo>
                    <a:pt x="28395" y="1358599"/>
                  </a:lnTo>
                  <a:lnTo>
                    <a:pt x="20554" y="1309902"/>
                  </a:lnTo>
                  <a:lnTo>
                    <a:pt x="14086" y="1260703"/>
                  </a:lnTo>
                  <a:lnTo>
                    <a:pt x="9015" y="1211029"/>
                  </a:lnTo>
                  <a:lnTo>
                    <a:pt x="5364" y="1160904"/>
                  </a:lnTo>
                  <a:lnTo>
                    <a:pt x="3157" y="1110355"/>
                  </a:lnTo>
                  <a:lnTo>
                    <a:pt x="2416" y="1059409"/>
                  </a:lnTo>
                  <a:lnTo>
                    <a:pt x="3157" y="1008463"/>
                  </a:lnTo>
                  <a:lnTo>
                    <a:pt x="5364" y="957916"/>
                  </a:lnTo>
                  <a:lnTo>
                    <a:pt x="9015" y="907792"/>
                  </a:lnTo>
                  <a:lnTo>
                    <a:pt x="14086" y="858119"/>
                  </a:lnTo>
                  <a:lnTo>
                    <a:pt x="20554" y="808922"/>
                  </a:lnTo>
                  <a:lnTo>
                    <a:pt x="28395" y="760227"/>
                  </a:lnTo>
                  <a:lnTo>
                    <a:pt x="37588" y="712060"/>
                  </a:lnTo>
                  <a:lnTo>
                    <a:pt x="48107" y="664448"/>
                  </a:lnTo>
                  <a:lnTo>
                    <a:pt x="59931" y="617416"/>
                  </a:lnTo>
                  <a:lnTo>
                    <a:pt x="73037" y="570990"/>
                  </a:lnTo>
                  <a:lnTo>
                    <a:pt x="87400" y="525197"/>
                  </a:lnTo>
                  <a:lnTo>
                    <a:pt x="102998" y="480062"/>
                  </a:lnTo>
                  <a:lnTo>
                    <a:pt x="119808" y="435611"/>
                  </a:lnTo>
                  <a:lnTo>
                    <a:pt x="137806" y="391871"/>
                  </a:lnTo>
                  <a:lnTo>
                    <a:pt x="156970" y="348867"/>
                  </a:lnTo>
                  <a:lnTo>
                    <a:pt x="177275" y="306626"/>
                  </a:lnTo>
                  <a:lnTo>
                    <a:pt x="198700" y="265173"/>
                  </a:lnTo>
                  <a:lnTo>
                    <a:pt x="221221" y="224535"/>
                  </a:lnTo>
                  <a:lnTo>
                    <a:pt x="244814" y="184737"/>
                  </a:lnTo>
                  <a:lnTo>
                    <a:pt x="269457" y="145806"/>
                  </a:lnTo>
                  <a:lnTo>
                    <a:pt x="295126" y="107768"/>
                  </a:lnTo>
                  <a:lnTo>
                    <a:pt x="321798" y="70648"/>
                  </a:lnTo>
                  <a:lnTo>
                    <a:pt x="349451" y="34473"/>
                  </a:lnTo>
                  <a:lnTo>
                    <a:pt x="377466" y="0"/>
                  </a:lnTo>
                </a:path>
                <a:path w="377825" h="1478279">
                  <a:moveTo>
                    <a:pt x="372536" y="3108"/>
                  </a:moveTo>
                  <a:lnTo>
                    <a:pt x="347657" y="33719"/>
                  </a:lnTo>
                  <a:lnTo>
                    <a:pt x="319955" y="69953"/>
                  </a:lnTo>
                  <a:lnTo>
                    <a:pt x="293235" y="107134"/>
                  </a:lnTo>
                  <a:lnTo>
                    <a:pt x="267520" y="145236"/>
                  </a:lnTo>
                  <a:lnTo>
                    <a:pt x="242834" y="184231"/>
                  </a:lnTo>
                  <a:lnTo>
                    <a:pt x="219198" y="224095"/>
                  </a:lnTo>
                  <a:lnTo>
                    <a:pt x="196637" y="264800"/>
                  </a:lnTo>
                  <a:lnTo>
                    <a:pt x="175174" y="306322"/>
                  </a:lnTo>
                  <a:lnTo>
                    <a:pt x="154832" y="348633"/>
                  </a:lnTo>
                  <a:lnTo>
                    <a:pt x="135634" y="391709"/>
                  </a:lnTo>
                  <a:lnTo>
                    <a:pt x="117603" y="435522"/>
                  </a:lnTo>
                  <a:lnTo>
                    <a:pt x="100763" y="480047"/>
                  </a:lnTo>
                  <a:lnTo>
                    <a:pt x="85137" y="525257"/>
                  </a:lnTo>
                  <a:lnTo>
                    <a:pt x="70748" y="571127"/>
                  </a:lnTo>
                  <a:lnTo>
                    <a:pt x="57619" y="617631"/>
                  </a:lnTo>
                  <a:lnTo>
                    <a:pt x="45774" y="664742"/>
                  </a:lnTo>
                  <a:lnTo>
                    <a:pt x="35235" y="712435"/>
                  </a:lnTo>
                  <a:lnTo>
                    <a:pt x="26026" y="760683"/>
                  </a:lnTo>
                  <a:lnTo>
                    <a:pt x="18170" y="809460"/>
                  </a:lnTo>
                  <a:lnTo>
                    <a:pt x="11691" y="858741"/>
                  </a:lnTo>
                  <a:lnTo>
                    <a:pt x="6611" y="908498"/>
                  </a:lnTo>
                  <a:lnTo>
                    <a:pt x="2953" y="958707"/>
                  </a:lnTo>
                  <a:lnTo>
                    <a:pt x="742" y="1009341"/>
                  </a:lnTo>
                  <a:lnTo>
                    <a:pt x="0" y="1060374"/>
                  </a:lnTo>
                  <a:lnTo>
                    <a:pt x="742" y="1111407"/>
                  </a:lnTo>
                  <a:lnTo>
                    <a:pt x="2953" y="1162041"/>
                  </a:lnTo>
                  <a:lnTo>
                    <a:pt x="6611" y="1212252"/>
                  </a:lnTo>
                  <a:lnTo>
                    <a:pt x="11691" y="1262012"/>
                  </a:lnTo>
                  <a:lnTo>
                    <a:pt x="18170" y="1311295"/>
                  </a:lnTo>
                  <a:lnTo>
                    <a:pt x="26026" y="1360076"/>
                  </a:lnTo>
                  <a:lnTo>
                    <a:pt x="35235" y="1408328"/>
                  </a:lnTo>
                  <a:lnTo>
                    <a:pt x="45774" y="1456026"/>
                  </a:lnTo>
                  <a:lnTo>
                    <a:pt x="49289" y="1470009"/>
                  </a:lnTo>
                </a:path>
              </a:pathLst>
            </a:custGeom>
            <a:ln w="3175">
              <a:solidFill>
                <a:srgbClr val="A8A8A7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26" name="object 726"/>
            <p:cNvSpPr/>
            <p:nvPr/>
          </p:nvSpPr>
          <p:spPr>
            <a:xfrm>
              <a:off x="3699210" y="3328203"/>
              <a:ext cx="412750" cy="1486535"/>
            </a:xfrm>
            <a:custGeom>
              <a:avLst/>
              <a:gdLst/>
              <a:ahLst/>
              <a:cxnLst/>
              <a:rect l="l" t="t" r="r" b="b"/>
              <a:pathLst>
                <a:path w="412750" h="1486535">
                  <a:moveTo>
                    <a:pt x="356061" y="41627"/>
                  </a:moveTo>
                  <a:lnTo>
                    <a:pt x="320527" y="88899"/>
                  </a:lnTo>
                  <a:lnTo>
                    <a:pt x="293760" y="126999"/>
                  </a:lnTo>
                  <a:lnTo>
                    <a:pt x="267999" y="165099"/>
                  </a:lnTo>
                  <a:lnTo>
                    <a:pt x="243269" y="203199"/>
                  </a:lnTo>
                  <a:lnTo>
                    <a:pt x="219591" y="241299"/>
                  </a:lnTo>
                  <a:lnTo>
                    <a:pt x="196990" y="279399"/>
                  </a:lnTo>
                  <a:lnTo>
                    <a:pt x="175489" y="317499"/>
                  </a:lnTo>
                  <a:lnTo>
                    <a:pt x="155110" y="368299"/>
                  </a:lnTo>
                  <a:lnTo>
                    <a:pt x="135878" y="406399"/>
                  </a:lnTo>
                  <a:lnTo>
                    <a:pt x="117815" y="444499"/>
                  </a:lnTo>
                  <a:lnTo>
                    <a:pt x="100945" y="495299"/>
                  </a:lnTo>
                  <a:lnTo>
                    <a:pt x="85291" y="533399"/>
                  </a:lnTo>
                  <a:lnTo>
                    <a:pt x="70876" y="584199"/>
                  </a:lnTo>
                  <a:lnTo>
                    <a:pt x="57723" y="634999"/>
                  </a:lnTo>
                  <a:lnTo>
                    <a:pt x="45856" y="673099"/>
                  </a:lnTo>
                  <a:lnTo>
                    <a:pt x="35299" y="723899"/>
                  </a:lnTo>
                  <a:lnTo>
                    <a:pt x="26073" y="774699"/>
                  </a:lnTo>
                  <a:lnTo>
                    <a:pt x="18203" y="825499"/>
                  </a:lnTo>
                  <a:lnTo>
                    <a:pt x="11712" y="876299"/>
                  </a:lnTo>
                  <a:lnTo>
                    <a:pt x="6623" y="927099"/>
                  </a:lnTo>
                  <a:lnTo>
                    <a:pt x="2959" y="977899"/>
                  </a:lnTo>
                  <a:lnTo>
                    <a:pt x="743" y="1028699"/>
                  </a:lnTo>
                  <a:lnTo>
                    <a:pt x="0" y="1079499"/>
                  </a:lnTo>
                  <a:lnTo>
                    <a:pt x="743" y="1130299"/>
                  </a:lnTo>
                  <a:lnTo>
                    <a:pt x="2959" y="1181099"/>
                  </a:lnTo>
                  <a:lnTo>
                    <a:pt x="6623" y="1231899"/>
                  </a:lnTo>
                  <a:lnTo>
                    <a:pt x="11712" y="1282699"/>
                  </a:lnTo>
                  <a:lnTo>
                    <a:pt x="18203" y="1320799"/>
                  </a:lnTo>
                  <a:lnTo>
                    <a:pt x="26073" y="1371599"/>
                  </a:lnTo>
                  <a:lnTo>
                    <a:pt x="35299" y="1422399"/>
                  </a:lnTo>
                  <a:lnTo>
                    <a:pt x="45856" y="1473199"/>
                  </a:lnTo>
                  <a:lnTo>
                    <a:pt x="46911" y="1473199"/>
                  </a:lnTo>
                  <a:lnTo>
                    <a:pt x="51672" y="1485911"/>
                  </a:lnTo>
                  <a:lnTo>
                    <a:pt x="37649" y="1422399"/>
                  </a:lnTo>
                  <a:lnTo>
                    <a:pt x="28440" y="1371599"/>
                  </a:lnTo>
                  <a:lnTo>
                    <a:pt x="20584" y="1320799"/>
                  </a:lnTo>
                  <a:lnTo>
                    <a:pt x="14105" y="1269999"/>
                  </a:lnTo>
                  <a:lnTo>
                    <a:pt x="9025" y="1231899"/>
                  </a:lnTo>
                  <a:lnTo>
                    <a:pt x="5367" y="1181099"/>
                  </a:lnTo>
                  <a:lnTo>
                    <a:pt x="3156" y="1130299"/>
                  </a:lnTo>
                  <a:lnTo>
                    <a:pt x="2414" y="1079499"/>
                  </a:lnTo>
                  <a:lnTo>
                    <a:pt x="3156" y="1028699"/>
                  </a:lnTo>
                  <a:lnTo>
                    <a:pt x="5367" y="977899"/>
                  </a:lnTo>
                  <a:lnTo>
                    <a:pt x="9025" y="927099"/>
                  </a:lnTo>
                  <a:lnTo>
                    <a:pt x="14105" y="876299"/>
                  </a:lnTo>
                  <a:lnTo>
                    <a:pt x="20584" y="825499"/>
                  </a:lnTo>
                  <a:lnTo>
                    <a:pt x="28440" y="774699"/>
                  </a:lnTo>
                  <a:lnTo>
                    <a:pt x="37649" y="723899"/>
                  </a:lnTo>
                  <a:lnTo>
                    <a:pt x="48188" y="673099"/>
                  </a:lnTo>
                  <a:lnTo>
                    <a:pt x="60033" y="634999"/>
                  </a:lnTo>
                  <a:lnTo>
                    <a:pt x="73162" y="584199"/>
                  </a:lnTo>
                  <a:lnTo>
                    <a:pt x="87551" y="533399"/>
                  </a:lnTo>
                  <a:lnTo>
                    <a:pt x="103178" y="495299"/>
                  </a:lnTo>
                  <a:lnTo>
                    <a:pt x="120017" y="444499"/>
                  </a:lnTo>
                  <a:lnTo>
                    <a:pt x="138048" y="406399"/>
                  </a:lnTo>
                  <a:lnTo>
                    <a:pt x="157246" y="368299"/>
                  </a:lnTo>
                  <a:lnTo>
                    <a:pt x="177588" y="317499"/>
                  </a:lnTo>
                  <a:lnTo>
                    <a:pt x="199051" y="279399"/>
                  </a:lnTo>
                  <a:lnTo>
                    <a:pt x="221612" y="241299"/>
                  </a:lnTo>
                  <a:lnTo>
                    <a:pt x="245248" y="203199"/>
                  </a:lnTo>
                  <a:lnTo>
                    <a:pt x="269934" y="165099"/>
                  </a:lnTo>
                  <a:lnTo>
                    <a:pt x="295649" y="126999"/>
                  </a:lnTo>
                  <a:lnTo>
                    <a:pt x="322369" y="88899"/>
                  </a:lnTo>
                  <a:lnTo>
                    <a:pt x="350071" y="50799"/>
                  </a:lnTo>
                  <a:lnTo>
                    <a:pt x="356061" y="41627"/>
                  </a:lnTo>
                  <a:close/>
                </a:path>
                <a:path w="412750" h="1486535">
                  <a:moveTo>
                    <a:pt x="412564" y="0"/>
                  </a:moveTo>
                  <a:lnTo>
                    <a:pt x="374950" y="12699"/>
                  </a:lnTo>
                  <a:lnTo>
                    <a:pt x="356061" y="41627"/>
                  </a:lnTo>
                  <a:lnTo>
                    <a:pt x="369829" y="25399"/>
                  </a:lnTo>
                  <a:lnTo>
                    <a:pt x="372278" y="25399"/>
                  </a:lnTo>
                  <a:lnTo>
                    <a:pt x="412564" y="0"/>
                  </a:lnTo>
                  <a:close/>
                </a:path>
              </a:pathLst>
            </a:custGeom>
            <a:solidFill>
              <a:srgbClr val="A8A8A7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27" name="object 727"/>
            <p:cNvSpPr/>
            <p:nvPr/>
          </p:nvSpPr>
          <p:spPr>
            <a:xfrm>
              <a:off x="3699210" y="3339219"/>
              <a:ext cx="375285" cy="1467485"/>
            </a:xfrm>
            <a:custGeom>
              <a:avLst/>
              <a:gdLst/>
              <a:ahLst/>
              <a:cxnLst/>
              <a:rect l="l" t="t" r="r" b="b"/>
              <a:pathLst>
                <a:path w="375285" h="1467485">
                  <a:moveTo>
                    <a:pt x="51704" y="1466901"/>
                  </a:moveTo>
                  <a:lnTo>
                    <a:pt x="37649" y="1405220"/>
                  </a:lnTo>
                  <a:lnTo>
                    <a:pt x="28440" y="1356968"/>
                  </a:lnTo>
                  <a:lnTo>
                    <a:pt x="20584" y="1308187"/>
                  </a:lnTo>
                  <a:lnTo>
                    <a:pt x="14105" y="1258904"/>
                  </a:lnTo>
                  <a:lnTo>
                    <a:pt x="9025" y="1209144"/>
                  </a:lnTo>
                  <a:lnTo>
                    <a:pt x="5367" y="1158933"/>
                  </a:lnTo>
                  <a:lnTo>
                    <a:pt x="3156" y="1108299"/>
                  </a:lnTo>
                  <a:lnTo>
                    <a:pt x="2414" y="1057266"/>
                  </a:lnTo>
                  <a:lnTo>
                    <a:pt x="3156" y="1006233"/>
                  </a:lnTo>
                  <a:lnTo>
                    <a:pt x="5367" y="955599"/>
                  </a:lnTo>
                  <a:lnTo>
                    <a:pt x="9025" y="905390"/>
                  </a:lnTo>
                  <a:lnTo>
                    <a:pt x="14105" y="855632"/>
                  </a:lnTo>
                  <a:lnTo>
                    <a:pt x="20584" y="806352"/>
                  </a:lnTo>
                  <a:lnTo>
                    <a:pt x="28440" y="757575"/>
                  </a:lnTo>
                  <a:lnTo>
                    <a:pt x="37649" y="709327"/>
                  </a:lnTo>
                  <a:lnTo>
                    <a:pt x="48188" y="661634"/>
                  </a:lnTo>
                  <a:lnTo>
                    <a:pt x="60033" y="614523"/>
                  </a:lnTo>
                  <a:lnTo>
                    <a:pt x="73162" y="568019"/>
                  </a:lnTo>
                  <a:lnTo>
                    <a:pt x="87551" y="522149"/>
                  </a:lnTo>
                  <a:lnTo>
                    <a:pt x="103178" y="476938"/>
                  </a:lnTo>
                  <a:lnTo>
                    <a:pt x="120017" y="432414"/>
                  </a:lnTo>
                  <a:lnTo>
                    <a:pt x="138048" y="388600"/>
                  </a:lnTo>
                  <a:lnTo>
                    <a:pt x="157246" y="345525"/>
                  </a:lnTo>
                  <a:lnTo>
                    <a:pt x="177588" y="303214"/>
                  </a:lnTo>
                  <a:lnTo>
                    <a:pt x="199051" y="261692"/>
                  </a:lnTo>
                  <a:lnTo>
                    <a:pt x="221612" y="220986"/>
                  </a:lnTo>
                  <a:lnTo>
                    <a:pt x="245248" y="181123"/>
                  </a:lnTo>
                  <a:lnTo>
                    <a:pt x="269934" y="142127"/>
                  </a:lnTo>
                  <a:lnTo>
                    <a:pt x="295649" y="104026"/>
                  </a:lnTo>
                  <a:lnTo>
                    <a:pt x="322369" y="66845"/>
                  </a:lnTo>
                  <a:lnTo>
                    <a:pt x="350071" y="30610"/>
                  </a:lnTo>
                  <a:lnTo>
                    <a:pt x="374950" y="0"/>
                  </a:lnTo>
                </a:path>
                <a:path w="375285" h="1467485">
                  <a:moveTo>
                    <a:pt x="369829" y="3273"/>
                  </a:moveTo>
                  <a:lnTo>
                    <a:pt x="320527" y="66089"/>
                  </a:lnTo>
                  <a:lnTo>
                    <a:pt x="293760" y="103336"/>
                  </a:lnTo>
                  <a:lnTo>
                    <a:pt x="267999" y="141506"/>
                  </a:lnTo>
                  <a:lnTo>
                    <a:pt x="243269" y="180571"/>
                  </a:lnTo>
                  <a:lnTo>
                    <a:pt x="219591" y="220505"/>
                  </a:lnTo>
                  <a:lnTo>
                    <a:pt x="196990" y="261283"/>
                  </a:lnTo>
                  <a:lnTo>
                    <a:pt x="175489" y="302878"/>
                  </a:lnTo>
                  <a:lnTo>
                    <a:pt x="155110" y="345264"/>
                  </a:lnTo>
                  <a:lnTo>
                    <a:pt x="135878" y="388415"/>
                  </a:lnTo>
                  <a:lnTo>
                    <a:pt x="117815" y="432305"/>
                  </a:lnTo>
                  <a:lnTo>
                    <a:pt x="100945" y="476908"/>
                  </a:lnTo>
                  <a:lnTo>
                    <a:pt x="85291" y="522197"/>
                  </a:lnTo>
                  <a:lnTo>
                    <a:pt x="70876" y="568147"/>
                  </a:lnTo>
                  <a:lnTo>
                    <a:pt x="57723" y="614731"/>
                  </a:lnTo>
                  <a:lnTo>
                    <a:pt x="45856" y="661924"/>
                  </a:lnTo>
                  <a:lnTo>
                    <a:pt x="35299" y="709699"/>
                  </a:lnTo>
                  <a:lnTo>
                    <a:pt x="26073" y="758030"/>
                  </a:lnTo>
                  <a:lnTo>
                    <a:pt x="18203" y="806891"/>
                  </a:lnTo>
                  <a:lnTo>
                    <a:pt x="11712" y="856256"/>
                  </a:lnTo>
                  <a:lnTo>
                    <a:pt x="6623" y="906098"/>
                  </a:lnTo>
                  <a:lnTo>
                    <a:pt x="2959" y="956392"/>
                  </a:lnTo>
                  <a:lnTo>
                    <a:pt x="743" y="1007112"/>
                  </a:lnTo>
                  <a:lnTo>
                    <a:pt x="0" y="1058231"/>
                  </a:lnTo>
                  <a:lnTo>
                    <a:pt x="743" y="1109359"/>
                  </a:lnTo>
                  <a:lnTo>
                    <a:pt x="2959" y="1160088"/>
                  </a:lnTo>
                  <a:lnTo>
                    <a:pt x="6623" y="1210391"/>
                  </a:lnTo>
                  <a:lnTo>
                    <a:pt x="11712" y="1260242"/>
                  </a:lnTo>
                  <a:lnTo>
                    <a:pt x="18203" y="1309615"/>
                  </a:lnTo>
                  <a:lnTo>
                    <a:pt x="26073" y="1358483"/>
                  </a:lnTo>
                  <a:lnTo>
                    <a:pt x="35299" y="1406822"/>
                  </a:lnTo>
                  <a:lnTo>
                    <a:pt x="45856" y="1454603"/>
                  </a:lnTo>
                  <a:lnTo>
                    <a:pt x="46911" y="1458798"/>
                  </a:lnTo>
                </a:path>
              </a:pathLst>
            </a:custGeom>
            <a:ln w="3175">
              <a:solidFill>
                <a:srgbClr val="A8A8A7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28" name="object 728"/>
            <p:cNvSpPr/>
            <p:nvPr/>
          </p:nvSpPr>
          <p:spPr>
            <a:xfrm>
              <a:off x="3696957" y="3353603"/>
              <a:ext cx="372110" cy="1473200"/>
            </a:xfrm>
            <a:custGeom>
              <a:avLst/>
              <a:gdLst/>
              <a:ahLst/>
              <a:cxnLst/>
              <a:rect l="l" t="t" r="r" b="b"/>
              <a:pathLst>
                <a:path w="372110" h="1473200">
                  <a:moveTo>
                    <a:pt x="44105" y="666967"/>
                  </a:moveTo>
                  <a:lnTo>
                    <a:pt x="26114" y="749299"/>
                  </a:lnTo>
                  <a:lnTo>
                    <a:pt x="18231" y="800099"/>
                  </a:lnTo>
                  <a:lnTo>
                    <a:pt x="11730" y="850899"/>
                  </a:lnTo>
                  <a:lnTo>
                    <a:pt x="6633" y="901699"/>
                  </a:lnTo>
                  <a:lnTo>
                    <a:pt x="2963" y="952499"/>
                  </a:lnTo>
                  <a:lnTo>
                    <a:pt x="744" y="1003299"/>
                  </a:lnTo>
                  <a:lnTo>
                    <a:pt x="0" y="1054099"/>
                  </a:lnTo>
                  <a:lnTo>
                    <a:pt x="744" y="1104899"/>
                  </a:lnTo>
                  <a:lnTo>
                    <a:pt x="2963" y="1155699"/>
                  </a:lnTo>
                  <a:lnTo>
                    <a:pt x="6633" y="1206499"/>
                  </a:lnTo>
                  <a:lnTo>
                    <a:pt x="11730" y="1257299"/>
                  </a:lnTo>
                  <a:lnTo>
                    <a:pt x="18231" y="1308099"/>
                  </a:lnTo>
                  <a:lnTo>
                    <a:pt x="26114" y="1346199"/>
                  </a:lnTo>
                  <a:lnTo>
                    <a:pt x="35354" y="1396999"/>
                  </a:lnTo>
                  <a:lnTo>
                    <a:pt x="44898" y="1447799"/>
                  </a:lnTo>
                  <a:lnTo>
                    <a:pt x="58678" y="1473199"/>
                  </a:lnTo>
                  <a:lnTo>
                    <a:pt x="49164" y="1447799"/>
                  </a:lnTo>
                  <a:lnTo>
                    <a:pt x="48110" y="1447799"/>
                  </a:lnTo>
                  <a:lnTo>
                    <a:pt x="37552" y="1396999"/>
                  </a:lnTo>
                  <a:lnTo>
                    <a:pt x="28326" y="1346199"/>
                  </a:lnTo>
                  <a:lnTo>
                    <a:pt x="20456" y="1295399"/>
                  </a:lnTo>
                  <a:lnTo>
                    <a:pt x="13965" y="1257299"/>
                  </a:lnTo>
                  <a:lnTo>
                    <a:pt x="8876" y="1206499"/>
                  </a:lnTo>
                  <a:lnTo>
                    <a:pt x="5212" y="1155699"/>
                  </a:lnTo>
                  <a:lnTo>
                    <a:pt x="2996" y="1104899"/>
                  </a:lnTo>
                  <a:lnTo>
                    <a:pt x="2253" y="1054099"/>
                  </a:lnTo>
                  <a:lnTo>
                    <a:pt x="2996" y="1003299"/>
                  </a:lnTo>
                  <a:lnTo>
                    <a:pt x="5212" y="952499"/>
                  </a:lnTo>
                  <a:lnTo>
                    <a:pt x="8876" y="901699"/>
                  </a:lnTo>
                  <a:lnTo>
                    <a:pt x="13965" y="850899"/>
                  </a:lnTo>
                  <a:lnTo>
                    <a:pt x="20456" y="800099"/>
                  </a:lnTo>
                  <a:lnTo>
                    <a:pt x="28326" y="749299"/>
                  </a:lnTo>
                  <a:lnTo>
                    <a:pt x="37552" y="698499"/>
                  </a:lnTo>
                  <a:lnTo>
                    <a:pt x="44105" y="666967"/>
                  </a:lnTo>
                  <a:close/>
                </a:path>
                <a:path w="372110" h="1473200">
                  <a:moveTo>
                    <a:pt x="51283" y="637510"/>
                  </a:moveTo>
                  <a:lnTo>
                    <a:pt x="48110" y="647699"/>
                  </a:lnTo>
                  <a:lnTo>
                    <a:pt x="44105" y="666967"/>
                  </a:lnTo>
                  <a:lnTo>
                    <a:pt x="45928" y="660399"/>
                  </a:lnTo>
                  <a:lnTo>
                    <a:pt x="51283" y="637510"/>
                  </a:lnTo>
                  <a:close/>
                </a:path>
                <a:path w="372110" h="1473200">
                  <a:moveTo>
                    <a:pt x="372082" y="0"/>
                  </a:moveTo>
                  <a:lnTo>
                    <a:pt x="367182" y="0"/>
                  </a:lnTo>
                  <a:lnTo>
                    <a:pt x="348828" y="25399"/>
                  </a:lnTo>
                  <a:lnTo>
                    <a:pt x="321033" y="63499"/>
                  </a:lnTo>
                  <a:lnTo>
                    <a:pt x="294223" y="88899"/>
                  </a:lnTo>
                  <a:lnTo>
                    <a:pt x="268422" y="126999"/>
                  </a:lnTo>
                  <a:lnTo>
                    <a:pt x="243652" y="177799"/>
                  </a:lnTo>
                  <a:lnTo>
                    <a:pt x="219936" y="215899"/>
                  </a:lnTo>
                  <a:lnTo>
                    <a:pt x="197300" y="253999"/>
                  </a:lnTo>
                  <a:lnTo>
                    <a:pt x="175764" y="292099"/>
                  </a:lnTo>
                  <a:lnTo>
                    <a:pt x="155353" y="342899"/>
                  </a:lnTo>
                  <a:lnTo>
                    <a:pt x="136091" y="380999"/>
                  </a:lnTo>
                  <a:lnTo>
                    <a:pt x="117999" y="419099"/>
                  </a:lnTo>
                  <a:lnTo>
                    <a:pt x="101103" y="469899"/>
                  </a:lnTo>
                  <a:lnTo>
                    <a:pt x="85424" y="507999"/>
                  </a:lnTo>
                  <a:lnTo>
                    <a:pt x="70986" y="558799"/>
                  </a:lnTo>
                  <a:lnTo>
                    <a:pt x="57813" y="609599"/>
                  </a:lnTo>
                  <a:lnTo>
                    <a:pt x="51283" y="637510"/>
                  </a:lnTo>
                  <a:lnTo>
                    <a:pt x="59976" y="609599"/>
                  </a:lnTo>
                  <a:lnTo>
                    <a:pt x="73129" y="558799"/>
                  </a:lnTo>
                  <a:lnTo>
                    <a:pt x="87544" y="507999"/>
                  </a:lnTo>
                  <a:lnTo>
                    <a:pt x="103198" y="469899"/>
                  </a:lnTo>
                  <a:lnTo>
                    <a:pt x="120068" y="419099"/>
                  </a:lnTo>
                  <a:lnTo>
                    <a:pt x="138131" y="380999"/>
                  </a:lnTo>
                  <a:lnTo>
                    <a:pt x="157363" y="342899"/>
                  </a:lnTo>
                  <a:lnTo>
                    <a:pt x="177742" y="292099"/>
                  </a:lnTo>
                  <a:lnTo>
                    <a:pt x="199243" y="253999"/>
                  </a:lnTo>
                  <a:lnTo>
                    <a:pt x="221844" y="215899"/>
                  </a:lnTo>
                  <a:lnTo>
                    <a:pt x="245522" y="177799"/>
                  </a:lnTo>
                  <a:lnTo>
                    <a:pt x="270252" y="139699"/>
                  </a:lnTo>
                  <a:lnTo>
                    <a:pt x="296013" y="101599"/>
                  </a:lnTo>
                  <a:lnTo>
                    <a:pt x="322780" y="63499"/>
                  </a:lnTo>
                  <a:lnTo>
                    <a:pt x="350531" y="25399"/>
                  </a:lnTo>
                  <a:lnTo>
                    <a:pt x="372082" y="0"/>
                  </a:lnTo>
                  <a:close/>
                </a:path>
              </a:pathLst>
            </a:custGeom>
            <a:solidFill>
              <a:srgbClr val="A8A8A7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29" name="object 729"/>
            <p:cNvSpPr/>
            <p:nvPr/>
          </p:nvSpPr>
          <p:spPr>
            <a:xfrm>
              <a:off x="3696957" y="3342492"/>
              <a:ext cx="372110" cy="1456055"/>
            </a:xfrm>
            <a:custGeom>
              <a:avLst/>
              <a:gdLst/>
              <a:ahLst/>
              <a:cxnLst/>
              <a:rect l="l" t="t" r="r" b="b"/>
              <a:pathLst>
                <a:path w="372110" h="1456054">
                  <a:moveTo>
                    <a:pt x="49164" y="1455525"/>
                  </a:moveTo>
                  <a:lnTo>
                    <a:pt x="37552" y="1403548"/>
                  </a:lnTo>
                  <a:lnTo>
                    <a:pt x="28326" y="1355210"/>
                  </a:lnTo>
                  <a:lnTo>
                    <a:pt x="20456" y="1306341"/>
                  </a:lnTo>
                  <a:lnTo>
                    <a:pt x="13965" y="1256968"/>
                  </a:lnTo>
                  <a:lnTo>
                    <a:pt x="8876" y="1207118"/>
                  </a:lnTo>
                  <a:lnTo>
                    <a:pt x="5212" y="1156815"/>
                  </a:lnTo>
                  <a:lnTo>
                    <a:pt x="2996" y="1106086"/>
                  </a:lnTo>
                  <a:lnTo>
                    <a:pt x="2253" y="1054957"/>
                  </a:lnTo>
                  <a:lnTo>
                    <a:pt x="2996" y="1003838"/>
                  </a:lnTo>
                  <a:lnTo>
                    <a:pt x="5212" y="953119"/>
                  </a:lnTo>
                  <a:lnTo>
                    <a:pt x="8876" y="902825"/>
                  </a:lnTo>
                  <a:lnTo>
                    <a:pt x="13965" y="852982"/>
                  </a:lnTo>
                  <a:lnTo>
                    <a:pt x="20456" y="803617"/>
                  </a:lnTo>
                  <a:lnTo>
                    <a:pt x="28326" y="754756"/>
                  </a:lnTo>
                  <a:lnTo>
                    <a:pt x="37552" y="706426"/>
                  </a:lnTo>
                  <a:lnTo>
                    <a:pt x="48109" y="658651"/>
                  </a:lnTo>
                  <a:lnTo>
                    <a:pt x="59976" y="611458"/>
                  </a:lnTo>
                  <a:lnTo>
                    <a:pt x="73129" y="564873"/>
                  </a:lnTo>
                  <a:lnTo>
                    <a:pt x="87544" y="518923"/>
                  </a:lnTo>
                  <a:lnTo>
                    <a:pt x="103198" y="473634"/>
                  </a:lnTo>
                  <a:lnTo>
                    <a:pt x="120068" y="429031"/>
                  </a:lnTo>
                  <a:lnTo>
                    <a:pt x="138131" y="385141"/>
                  </a:lnTo>
                  <a:lnTo>
                    <a:pt x="157363" y="341990"/>
                  </a:lnTo>
                  <a:lnTo>
                    <a:pt x="177742" y="299604"/>
                  </a:lnTo>
                  <a:lnTo>
                    <a:pt x="199243" y="258009"/>
                  </a:lnTo>
                  <a:lnTo>
                    <a:pt x="221844" y="217231"/>
                  </a:lnTo>
                  <a:lnTo>
                    <a:pt x="245522" y="177297"/>
                  </a:lnTo>
                  <a:lnTo>
                    <a:pt x="270252" y="138232"/>
                  </a:lnTo>
                  <a:lnTo>
                    <a:pt x="296013" y="100063"/>
                  </a:lnTo>
                  <a:lnTo>
                    <a:pt x="322780" y="62815"/>
                  </a:lnTo>
                  <a:lnTo>
                    <a:pt x="350531" y="26516"/>
                  </a:lnTo>
                  <a:lnTo>
                    <a:pt x="372082" y="0"/>
                  </a:lnTo>
                </a:path>
                <a:path w="372110" h="1456054">
                  <a:moveTo>
                    <a:pt x="367182" y="3177"/>
                  </a:moveTo>
                  <a:lnTo>
                    <a:pt x="321033" y="62121"/>
                  </a:lnTo>
                  <a:lnTo>
                    <a:pt x="294223" y="99429"/>
                  </a:lnTo>
                  <a:lnTo>
                    <a:pt x="268422" y="137662"/>
                  </a:lnTo>
                  <a:lnTo>
                    <a:pt x="243652" y="176791"/>
                  </a:lnTo>
                  <a:lnTo>
                    <a:pt x="219936" y="216791"/>
                  </a:lnTo>
                  <a:lnTo>
                    <a:pt x="197300" y="257636"/>
                  </a:lnTo>
                  <a:lnTo>
                    <a:pt x="175764" y="299300"/>
                  </a:lnTo>
                  <a:lnTo>
                    <a:pt x="155353" y="341756"/>
                  </a:lnTo>
                  <a:lnTo>
                    <a:pt x="136091" y="384979"/>
                  </a:lnTo>
                  <a:lnTo>
                    <a:pt x="117999" y="428942"/>
                  </a:lnTo>
                  <a:lnTo>
                    <a:pt x="101103" y="473619"/>
                  </a:lnTo>
                  <a:lnTo>
                    <a:pt x="85424" y="518984"/>
                  </a:lnTo>
                  <a:lnTo>
                    <a:pt x="70986" y="565011"/>
                  </a:lnTo>
                  <a:lnTo>
                    <a:pt x="57813" y="611673"/>
                  </a:lnTo>
                  <a:lnTo>
                    <a:pt x="45928" y="658945"/>
                  </a:lnTo>
                  <a:lnTo>
                    <a:pt x="35354" y="706800"/>
                  </a:lnTo>
                  <a:lnTo>
                    <a:pt x="26114" y="755213"/>
                  </a:lnTo>
                  <a:lnTo>
                    <a:pt x="18231" y="804156"/>
                  </a:lnTo>
                  <a:lnTo>
                    <a:pt x="11730" y="853604"/>
                  </a:lnTo>
                  <a:lnTo>
                    <a:pt x="6633" y="903531"/>
                  </a:lnTo>
                  <a:lnTo>
                    <a:pt x="2963" y="953910"/>
                  </a:lnTo>
                  <a:lnTo>
                    <a:pt x="744" y="1004716"/>
                  </a:lnTo>
                  <a:lnTo>
                    <a:pt x="0" y="1055922"/>
                  </a:lnTo>
                  <a:lnTo>
                    <a:pt x="744" y="1107137"/>
                  </a:lnTo>
                  <a:lnTo>
                    <a:pt x="2963" y="1157953"/>
                  </a:lnTo>
                  <a:lnTo>
                    <a:pt x="6633" y="1208341"/>
                  </a:lnTo>
                  <a:lnTo>
                    <a:pt x="11730" y="1258278"/>
                  </a:lnTo>
                  <a:lnTo>
                    <a:pt x="18231" y="1307735"/>
                  </a:lnTo>
                  <a:lnTo>
                    <a:pt x="26114" y="1356688"/>
                  </a:lnTo>
                  <a:lnTo>
                    <a:pt x="35354" y="1405110"/>
                  </a:lnTo>
                  <a:lnTo>
                    <a:pt x="44898" y="1448311"/>
                  </a:lnTo>
                </a:path>
              </a:pathLst>
            </a:custGeom>
            <a:ln w="3175">
              <a:solidFill>
                <a:srgbClr val="A8A8A7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30" name="object 730"/>
            <p:cNvSpPr/>
            <p:nvPr/>
          </p:nvSpPr>
          <p:spPr>
            <a:xfrm>
              <a:off x="3694543" y="3353603"/>
              <a:ext cx="370205" cy="1473200"/>
            </a:xfrm>
            <a:custGeom>
              <a:avLst/>
              <a:gdLst/>
              <a:ahLst/>
              <a:cxnLst/>
              <a:rect l="l" t="t" r="r" b="b"/>
              <a:pathLst>
                <a:path w="370204" h="1473200">
                  <a:moveTo>
                    <a:pt x="46179" y="1441769"/>
                  </a:moveTo>
                  <a:lnTo>
                    <a:pt x="47312" y="1447799"/>
                  </a:lnTo>
                  <a:lnTo>
                    <a:pt x="61092" y="1473199"/>
                  </a:lnTo>
                  <a:lnTo>
                    <a:pt x="46179" y="1441769"/>
                  </a:lnTo>
                  <a:close/>
                </a:path>
                <a:path w="370204" h="1473200">
                  <a:moveTo>
                    <a:pt x="369597" y="0"/>
                  </a:moveTo>
                  <a:lnTo>
                    <a:pt x="364409" y="0"/>
                  </a:lnTo>
                  <a:lnTo>
                    <a:pt x="349449" y="25399"/>
                  </a:lnTo>
                  <a:lnTo>
                    <a:pt x="321605" y="50799"/>
                  </a:lnTo>
                  <a:lnTo>
                    <a:pt x="294748" y="88899"/>
                  </a:lnTo>
                  <a:lnTo>
                    <a:pt x="268901" y="126999"/>
                  </a:lnTo>
                  <a:lnTo>
                    <a:pt x="244087" y="177799"/>
                  </a:lnTo>
                  <a:lnTo>
                    <a:pt x="220329" y="215899"/>
                  </a:lnTo>
                  <a:lnTo>
                    <a:pt x="197652" y="253999"/>
                  </a:lnTo>
                  <a:lnTo>
                    <a:pt x="176079" y="292099"/>
                  </a:lnTo>
                  <a:lnTo>
                    <a:pt x="155631" y="342899"/>
                  </a:lnTo>
                  <a:lnTo>
                    <a:pt x="136334" y="380999"/>
                  </a:lnTo>
                  <a:lnTo>
                    <a:pt x="118211" y="419099"/>
                  </a:lnTo>
                  <a:lnTo>
                    <a:pt x="101284" y="469899"/>
                  </a:lnTo>
                  <a:lnTo>
                    <a:pt x="85577" y="507999"/>
                  </a:lnTo>
                  <a:lnTo>
                    <a:pt x="71114" y="558799"/>
                  </a:lnTo>
                  <a:lnTo>
                    <a:pt x="57917" y="609599"/>
                  </a:lnTo>
                  <a:lnTo>
                    <a:pt x="46010" y="660399"/>
                  </a:lnTo>
                  <a:lnTo>
                    <a:pt x="35417" y="698499"/>
                  </a:lnTo>
                  <a:lnTo>
                    <a:pt x="26161" y="749299"/>
                  </a:lnTo>
                  <a:lnTo>
                    <a:pt x="18264" y="800099"/>
                  </a:lnTo>
                  <a:lnTo>
                    <a:pt x="11751" y="850899"/>
                  </a:lnTo>
                  <a:lnTo>
                    <a:pt x="6645" y="901699"/>
                  </a:lnTo>
                  <a:lnTo>
                    <a:pt x="2969" y="952499"/>
                  </a:lnTo>
                  <a:lnTo>
                    <a:pt x="746" y="1003299"/>
                  </a:lnTo>
                  <a:lnTo>
                    <a:pt x="0" y="1054099"/>
                  </a:lnTo>
                  <a:lnTo>
                    <a:pt x="746" y="1104899"/>
                  </a:lnTo>
                  <a:lnTo>
                    <a:pt x="2969" y="1155699"/>
                  </a:lnTo>
                  <a:lnTo>
                    <a:pt x="6645" y="1206499"/>
                  </a:lnTo>
                  <a:lnTo>
                    <a:pt x="11751" y="1257299"/>
                  </a:lnTo>
                  <a:lnTo>
                    <a:pt x="18264" y="1308099"/>
                  </a:lnTo>
                  <a:lnTo>
                    <a:pt x="26161" y="1358899"/>
                  </a:lnTo>
                  <a:lnTo>
                    <a:pt x="35417" y="1396999"/>
                  </a:lnTo>
                  <a:lnTo>
                    <a:pt x="43014" y="1435099"/>
                  </a:lnTo>
                  <a:lnTo>
                    <a:pt x="46179" y="1441769"/>
                  </a:lnTo>
                  <a:lnTo>
                    <a:pt x="37768" y="1396999"/>
                  </a:lnTo>
                  <a:lnTo>
                    <a:pt x="28528" y="1346199"/>
                  </a:lnTo>
                  <a:lnTo>
                    <a:pt x="20645" y="1308099"/>
                  </a:lnTo>
                  <a:lnTo>
                    <a:pt x="14144" y="1257299"/>
                  </a:lnTo>
                  <a:lnTo>
                    <a:pt x="9047" y="1206499"/>
                  </a:lnTo>
                  <a:lnTo>
                    <a:pt x="5377" y="1155699"/>
                  </a:lnTo>
                  <a:lnTo>
                    <a:pt x="3158" y="1104899"/>
                  </a:lnTo>
                  <a:lnTo>
                    <a:pt x="2414" y="1054099"/>
                  </a:lnTo>
                  <a:lnTo>
                    <a:pt x="3158" y="1003299"/>
                  </a:lnTo>
                  <a:lnTo>
                    <a:pt x="5377" y="952499"/>
                  </a:lnTo>
                  <a:lnTo>
                    <a:pt x="9047" y="901699"/>
                  </a:lnTo>
                  <a:lnTo>
                    <a:pt x="14144" y="850899"/>
                  </a:lnTo>
                  <a:lnTo>
                    <a:pt x="20645" y="800099"/>
                  </a:lnTo>
                  <a:lnTo>
                    <a:pt x="28528" y="749299"/>
                  </a:lnTo>
                  <a:lnTo>
                    <a:pt x="37768" y="698499"/>
                  </a:lnTo>
                  <a:lnTo>
                    <a:pt x="48342" y="660399"/>
                  </a:lnTo>
                  <a:lnTo>
                    <a:pt x="60227" y="609599"/>
                  </a:lnTo>
                  <a:lnTo>
                    <a:pt x="73400" y="558799"/>
                  </a:lnTo>
                  <a:lnTo>
                    <a:pt x="87838" y="507999"/>
                  </a:lnTo>
                  <a:lnTo>
                    <a:pt x="103517" y="469899"/>
                  </a:lnTo>
                  <a:lnTo>
                    <a:pt x="120413" y="419099"/>
                  </a:lnTo>
                  <a:lnTo>
                    <a:pt x="138505" y="380999"/>
                  </a:lnTo>
                  <a:lnTo>
                    <a:pt x="157767" y="342899"/>
                  </a:lnTo>
                  <a:lnTo>
                    <a:pt x="178178" y="292099"/>
                  </a:lnTo>
                  <a:lnTo>
                    <a:pt x="199714" y="253999"/>
                  </a:lnTo>
                  <a:lnTo>
                    <a:pt x="222351" y="215899"/>
                  </a:lnTo>
                  <a:lnTo>
                    <a:pt x="246066" y="177799"/>
                  </a:lnTo>
                  <a:lnTo>
                    <a:pt x="270836" y="126999"/>
                  </a:lnTo>
                  <a:lnTo>
                    <a:pt x="296637" y="88899"/>
                  </a:lnTo>
                  <a:lnTo>
                    <a:pt x="323447" y="63499"/>
                  </a:lnTo>
                  <a:lnTo>
                    <a:pt x="351242" y="25399"/>
                  </a:lnTo>
                  <a:lnTo>
                    <a:pt x="369597" y="0"/>
                  </a:lnTo>
                  <a:close/>
                </a:path>
              </a:pathLst>
            </a:custGeom>
            <a:solidFill>
              <a:srgbClr val="A8A8A7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31" name="object 731"/>
            <p:cNvSpPr/>
            <p:nvPr/>
          </p:nvSpPr>
          <p:spPr>
            <a:xfrm>
              <a:off x="3694543" y="3345670"/>
              <a:ext cx="370205" cy="1445260"/>
            </a:xfrm>
            <a:custGeom>
              <a:avLst/>
              <a:gdLst/>
              <a:ahLst/>
              <a:cxnLst/>
              <a:rect l="l" t="t" r="r" b="b"/>
              <a:pathLst>
                <a:path w="370204" h="1445260">
                  <a:moveTo>
                    <a:pt x="47312" y="1445133"/>
                  </a:moveTo>
                  <a:lnTo>
                    <a:pt x="37768" y="1401932"/>
                  </a:lnTo>
                  <a:lnTo>
                    <a:pt x="28528" y="1353510"/>
                  </a:lnTo>
                  <a:lnTo>
                    <a:pt x="20645" y="1304557"/>
                  </a:lnTo>
                  <a:lnTo>
                    <a:pt x="14144" y="1255100"/>
                  </a:lnTo>
                  <a:lnTo>
                    <a:pt x="9047" y="1205163"/>
                  </a:lnTo>
                  <a:lnTo>
                    <a:pt x="5377" y="1154775"/>
                  </a:lnTo>
                  <a:lnTo>
                    <a:pt x="3158" y="1103960"/>
                  </a:lnTo>
                  <a:lnTo>
                    <a:pt x="2414" y="1052744"/>
                  </a:lnTo>
                  <a:lnTo>
                    <a:pt x="3158" y="1001538"/>
                  </a:lnTo>
                  <a:lnTo>
                    <a:pt x="5377" y="950732"/>
                  </a:lnTo>
                  <a:lnTo>
                    <a:pt x="9047" y="900353"/>
                  </a:lnTo>
                  <a:lnTo>
                    <a:pt x="14144" y="850426"/>
                  </a:lnTo>
                  <a:lnTo>
                    <a:pt x="20645" y="800978"/>
                  </a:lnTo>
                  <a:lnTo>
                    <a:pt x="28528" y="752035"/>
                  </a:lnTo>
                  <a:lnTo>
                    <a:pt x="37768" y="703622"/>
                  </a:lnTo>
                  <a:lnTo>
                    <a:pt x="48342" y="655767"/>
                  </a:lnTo>
                  <a:lnTo>
                    <a:pt x="60227" y="608495"/>
                  </a:lnTo>
                  <a:lnTo>
                    <a:pt x="73400" y="561833"/>
                  </a:lnTo>
                  <a:lnTo>
                    <a:pt x="87838" y="515806"/>
                  </a:lnTo>
                  <a:lnTo>
                    <a:pt x="103517" y="470441"/>
                  </a:lnTo>
                  <a:lnTo>
                    <a:pt x="120413" y="425764"/>
                  </a:lnTo>
                  <a:lnTo>
                    <a:pt x="138505" y="381801"/>
                  </a:lnTo>
                  <a:lnTo>
                    <a:pt x="157767" y="338578"/>
                  </a:lnTo>
                  <a:lnTo>
                    <a:pt x="178178" y="296122"/>
                  </a:lnTo>
                  <a:lnTo>
                    <a:pt x="199714" y="254458"/>
                  </a:lnTo>
                  <a:lnTo>
                    <a:pt x="222351" y="213613"/>
                  </a:lnTo>
                  <a:lnTo>
                    <a:pt x="246066" y="173613"/>
                  </a:lnTo>
                  <a:lnTo>
                    <a:pt x="270836" y="134484"/>
                  </a:lnTo>
                  <a:lnTo>
                    <a:pt x="296637" y="96252"/>
                  </a:lnTo>
                  <a:lnTo>
                    <a:pt x="323447" y="58943"/>
                  </a:lnTo>
                  <a:lnTo>
                    <a:pt x="351242" y="22584"/>
                  </a:lnTo>
                  <a:lnTo>
                    <a:pt x="369597" y="0"/>
                  </a:lnTo>
                </a:path>
                <a:path w="370204" h="1445260">
                  <a:moveTo>
                    <a:pt x="364409" y="3364"/>
                  </a:moveTo>
                  <a:lnTo>
                    <a:pt x="321605" y="58195"/>
                  </a:lnTo>
                  <a:lnTo>
                    <a:pt x="294748" y="95570"/>
                  </a:lnTo>
                  <a:lnTo>
                    <a:pt x="268901" y="133869"/>
                  </a:lnTo>
                  <a:lnTo>
                    <a:pt x="244087" y="173067"/>
                  </a:lnTo>
                  <a:lnTo>
                    <a:pt x="220329" y="213138"/>
                  </a:lnTo>
                  <a:lnTo>
                    <a:pt x="197652" y="254054"/>
                  </a:lnTo>
                  <a:lnTo>
                    <a:pt x="176079" y="295791"/>
                  </a:lnTo>
                  <a:lnTo>
                    <a:pt x="155631" y="338322"/>
                  </a:lnTo>
                  <a:lnTo>
                    <a:pt x="136334" y="381619"/>
                  </a:lnTo>
                  <a:lnTo>
                    <a:pt x="118211" y="425659"/>
                  </a:lnTo>
                  <a:lnTo>
                    <a:pt x="101284" y="470413"/>
                  </a:lnTo>
                  <a:lnTo>
                    <a:pt x="85577" y="515857"/>
                  </a:lnTo>
                  <a:lnTo>
                    <a:pt x="71114" y="561963"/>
                  </a:lnTo>
                  <a:lnTo>
                    <a:pt x="57917" y="608706"/>
                  </a:lnTo>
                  <a:lnTo>
                    <a:pt x="46010" y="656059"/>
                  </a:lnTo>
                  <a:lnTo>
                    <a:pt x="35417" y="703996"/>
                  </a:lnTo>
                  <a:lnTo>
                    <a:pt x="26161" y="752491"/>
                  </a:lnTo>
                  <a:lnTo>
                    <a:pt x="18264" y="801518"/>
                  </a:lnTo>
                  <a:lnTo>
                    <a:pt x="11751" y="851050"/>
                  </a:lnTo>
                  <a:lnTo>
                    <a:pt x="6645" y="901061"/>
                  </a:lnTo>
                  <a:lnTo>
                    <a:pt x="2969" y="951526"/>
                  </a:lnTo>
                  <a:lnTo>
                    <a:pt x="746" y="1002417"/>
                  </a:lnTo>
                  <a:lnTo>
                    <a:pt x="0" y="1053709"/>
                  </a:lnTo>
                  <a:lnTo>
                    <a:pt x="746" y="1105011"/>
                  </a:lnTo>
                  <a:lnTo>
                    <a:pt x="2969" y="1155912"/>
                  </a:lnTo>
                  <a:lnTo>
                    <a:pt x="6645" y="1206385"/>
                  </a:lnTo>
                  <a:lnTo>
                    <a:pt x="11751" y="1256405"/>
                  </a:lnTo>
                  <a:lnTo>
                    <a:pt x="18264" y="1305946"/>
                  </a:lnTo>
                  <a:lnTo>
                    <a:pt x="26161" y="1354981"/>
                  </a:lnTo>
                  <a:lnTo>
                    <a:pt x="35417" y="1403483"/>
                  </a:lnTo>
                  <a:lnTo>
                    <a:pt x="43014" y="1437867"/>
                  </a:lnTo>
                </a:path>
              </a:pathLst>
            </a:custGeom>
            <a:ln w="3175">
              <a:solidFill>
                <a:srgbClr val="A8A8A7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32" name="object 732"/>
            <p:cNvSpPr/>
            <p:nvPr/>
          </p:nvSpPr>
          <p:spPr>
            <a:xfrm>
              <a:off x="3692129" y="3353603"/>
              <a:ext cx="367030" cy="1473200"/>
            </a:xfrm>
            <a:custGeom>
              <a:avLst/>
              <a:gdLst/>
              <a:ahLst/>
              <a:cxnLst/>
              <a:rect l="l" t="t" r="r" b="b"/>
              <a:pathLst>
                <a:path w="367029" h="1473200">
                  <a:moveTo>
                    <a:pt x="256830" y="156652"/>
                  </a:moveTo>
                  <a:lnTo>
                    <a:pt x="235530" y="190499"/>
                  </a:lnTo>
                  <a:lnTo>
                    <a:pt x="212580" y="228599"/>
                  </a:lnTo>
                  <a:lnTo>
                    <a:pt x="190677" y="266699"/>
                  </a:lnTo>
                  <a:lnTo>
                    <a:pt x="169844" y="304799"/>
                  </a:lnTo>
                  <a:lnTo>
                    <a:pt x="150103" y="342899"/>
                  </a:lnTo>
                  <a:lnTo>
                    <a:pt x="131476" y="393699"/>
                  </a:lnTo>
                  <a:lnTo>
                    <a:pt x="113985" y="431799"/>
                  </a:lnTo>
                  <a:lnTo>
                    <a:pt x="97652" y="482599"/>
                  </a:lnTo>
                  <a:lnTo>
                    <a:pt x="82499" y="520699"/>
                  </a:lnTo>
                  <a:lnTo>
                    <a:pt x="68548" y="571499"/>
                  </a:lnTo>
                  <a:lnTo>
                    <a:pt x="55821" y="609599"/>
                  </a:lnTo>
                  <a:lnTo>
                    <a:pt x="44341" y="660399"/>
                  </a:lnTo>
                  <a:lnTo>
                    <a:pt x="34128" y="711199"/>
                  </a:lnTo>
                  <a:lnTo>
                    <a:pt x="25206" y="761999"/>
                  </a:lnTo>
                  <a:lnTo>
                    <a:pt x="17596" y="800099"/>
                  </a:lnTo>
                  <a:lnTo>
                    <a:pt x="11320" y="850899"/>
                  </a:lnTo>
                  <a:lnTo>
                    <a:pt x="6400" y="901699"/>
                  </a:lnTo>
                  <a:lnTo>
                    <a:pt x="2859" y="952499"/>
                  </a:lnTo>
                  <a:lnTo>
                    <a:pt x="718" y="1003299"/>
                  </a:lnTo>
                  <a:lnTo>
                    <a:pt x="0" y="1054099"/>
                  </a:lnTo>
                  <a:lnTo>
                    <a:pt x="718" y="1104899"/>
                  </a:lnTo>
                  <a:lnTo>
                    <a:pt x="2859" y="1155699"/>
                  </a:lnTo>
                  <a:lnTo>
                    <a:pt x="6400" y="1206499"/>
                  </a:lnTo>
                  <a:lnTo>
                    <a:pt x="11320" y="1257299"/>
                  </a:lnTo>
                  <a:lnTo>
                    <a:pt x="17596" y="1295399"/>
                  </a:lnTo>
                  <a:lnTo>
                    <a:pt x="25206" y="1346199"/>
                  </a:lnTo>
                  <a:lnTo>
                    <a:pt x="34128" y="1396999"/>
                  </a:lnTo>
                  <a:lnTo>
                    <a:pt x="41080" y="1435099"/>
                  </a:lnTo>
                  <a:lnTo>
                    <a:pt x="63506" y="1473199"/>
                  </a:lnTo>
                  <a:lnTo>
                    <a:pt x="45428" y="1435099"/>
                  </a:lnTo>
                  <a:lnTo>
                    <a:pt x="37831" y="1396999"/>
                  </a:lnTo>
                  <a:lnTo>
                    <a:pt x="28575" y="1358899"/>
                  </a:lnTo>
                  <a:lnTo>
                    <a:pt x="20678" y="1308099"/>
                  </a:lnTo>
                  <a:lnTo>
                    <a:pt x="14165" y="1257299"/>
                  </a:lnTo>
                  <a:lnTo>
                    <a:pt x="9059" y="1206499"/>
                  </a:lnTo>
                  <a:lnTo>
                    <a:pt x="5383" y="1155699"/>
                  </a:lnTo>
                  <a:lnTo>
                    <a:pt x="3160" y="1104899"/>
                  </a:lnTo>
                  <a:lnTo>
                    <a:pt x="2414" y="1054099"/>
                  </a:lnTo>
                  <a:lnTo>
                    <a:pt x="3160" y="1003299"/>
                  </a:lnTo>
                  <a:lnTo>
                    <a:pt x="5383" y="952499"/>
                  </a:lnTo>
                  <a:lnTo>
                    <a:pt x="9059" y="901699"/>
                  </a:lnTo>
                  <a:lnTo>
                    <a:pt x="14165" y="850899"/>
                  </a:lnTo>
                  <a:lnTo>
                    <a:pt x="20678" y="800099"/>
                  </a:lnTo>
                  <a:lnTo>
                    <a:pt x="28575" y="749299"/>
                  </a:lnTo>
                  <a:lnTo>
                    <a:pt x="37831" y="698499"/>
                  </a:lnTo>
                  <a:lnTo>
                    <a:pt x="48425" y="660399"/>
                  </a:lnTo>
                  <a:lnTo>
                    <a:pt x="60331" y="609599"/>
                  </a:lnTo>
                  <a:lnTo>
                    <a:pt x="73528" y="558799"/>
                  </a:lnTo>
                  <a:lnTo>
                    <a:pt x="87991" y="507999"/>
                  </a:lnTo>
                  <a:lnTo>
                    <a:pt x="103698" y="469899"/>
                  </a:lnTo>
                  <a:lnTo>
                    <a:pt x="120625" y="419099"/>
                  </a:lnTo>
                  <a:lnTo>
                    <a:pt x="138749" y="380999"/>
                  </a:lnTo>
                  <a:lnTo>
                    <a:pt x="158046" y="342899"/>
                  </a:lnTo>
                  <a:lnTo>
                    <a:pt x="178493" y="292099"/>
                  </a:lnTo>
                  <a:lnTo>
                    <a:pt x="200066" y="253999"/>
                  </a:lnTo>
                  <a:lnTo>
                    <a:pt x="222744" y="215899"/>
                  </a:lnTo>
                  <a:lnTo>
                    <a:pt x="246501" y="177799"/>
                  </a:lnTo>
                  <a:lnTo>
                    <a:pt x="256830" y="156652"/>
                  </a:lnTo>
                  <a:close/>
                </a:path>
                <a:path w="367029" h="1473200">
                  <a:moveTo>
                    <a:pt x="336335" y="39565"/>
                  </a:moveTo>
                  <a:lnTo>
                    <a:pt x="324019" y="50799"/>
                  </a:lnTo>
                  <a:lnTo>
                    <a:pt x="297162" y="88899"/>
                  </a:lnTo>
                  <a:lnTo>
                    <a:pt x="271315" y="126999"/>
                  </a:lnTo>
                  <a:lnTo>
                    <a:pt x="256830" y="156652"/>
                  </a:lnTo>
                  <a:lnTo>
                    <a:pt x="259507" y="152399"/>
                  </a:lnTo>
                  <a:lnTo>
                    <a:pt x="284487" y="114299"/>
                  </a:lnTo>
                  <a:lnTo>
                    <a:pt x="310449" y="76199"/>
                  </a:lnTo>
                  <a:lnTo>
                    <a:pt x="336335" y="39565"/>
                  </a:lnTo>
                  <a:close/>
                </a:path>
                <a:path w="367029" h="1473200">
                  <a:moveTo>
                    <a:pt x="366823" y="0"/>
                  </a:moveTo>
                  <a:lnTo>
                    <a:pt x="361403" y="0"/>
                  </a:lnTo>
                  <a:lnTo>
                    <a:pt x="337370" y="38099"/>
                  </a:lnTo>
                  <a:lnTo>
                    <a:pt x="336335" y="39565"/>
                  </a:lnTo>
                  <a:lnTo>
                    <a:pt x="351863" y="25399"/>
                  </a:lnTo>
                  <a:lnTo>
                    <a:pt x="366823" y="0"/>
                  </a:lnTo>
                  <a:close/>
                </a:path>
              </a:pathLst>
            </a:custGeom>
            <a:solidFill>
              <a:srgbClr val="A8A8A7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33" name="object 733"/>
            <p:cNvSpPr/>
            <p:nvPr/>
          </p:nvSpPr>
          <p:spPr>
            <a:xfrm>
              <a:off x="3692129" y="3349035"/>
              <a:ext cx="367030" cy="1435100"/>
            </a:xfrm>
            <a:custGeom>
              <a:avLst/>
              <a:gdLst/>
              <a:ahLst/>
              <a:cxnLst/>
              <a:rect l="l" t="t" r="r" b="b"/>
              <a:pathLst>
                <a:path w="367029" h="1435100">
                  <a:moveTo>
                    <a:pt x="45428" y="1434502"/>
                  </a:moveTo>
                  <a:lnTo>
                    <a:pt x="28575" y="1351616"/>
                  </a:lnTo>
                  <a:lnTo>
                    <a:pt x="20678" y="1302581"/>
                  </a:lnTo>
                  <a:lnTo>
                    <a:pt x="14165" y="1253041"/>
                  </a:lnTo>
                  <a:lnTo>
                    <a:pt x="9059" y="1203021"/>
                  </a:lnTo>
                  <a:lnTo>
                    <a:pt x="5383" y="1152547"/>
                  </a:lnTo>
                  <a:lnTo>
                    <a:pt x="3160" y="1101646"/>
                  </a:lnTo>
                  <a:lnTo>
                    <a:pt x="2414" y="1050344"/>
                  </a:lnTo>
                  <a:lnTo>
                    <a:pt x="3160" y="999053"/>
                  </a:lnTo>
                  <a:lnTo>
                    <a:pt x="5383" y="948161"/>
                  </a:lnTo>
                  <a:lnTo>
                    <a:pt x="9059" y="897697"/>
                  </a:lnTo>
                  <a:lnTo>
                    <a:pt x="14165" y="847685"/>
                  </a:lnTo>
                  <a:lnTo>
                    <a:pt x="20678" y="798153"/>
                  </a:lnTo>
                  <a:lnTo>
                    <a:pt x="28575" y="749126"/>
                  </a:lnTo>
                  <a:lnTo>
                    <a:pt x="37831" y="700631"/>
                  </a:lnTo>
                  <a:lnTo>
                    <a:pt x="48425" y="652694"/>
                  </a:lnTo>
                  <a:lnTo>
                    <a:pt x="60331" y="605341"/>
                  </a:lnTo>
                  <a:lnTo>
                    <a:pt x="73528" y="558598"/>
                  </a:lnTo>
                  <a:lnTo>
                    <a:pt x="87991" y="512492"/>
                  </a:lnTo>
                  <a:lnTo>
                    <a:pt x="103698" y="467049"/>
                  </a:lnTo>
                  <a:lnTo>
                    <a:pt x="120625" y="422294"/>
                  </a:lnTo>
                  <a:lnTo>
                    <a:pt x="138749" y="378255"/>
                  </a:lnTo>
                  <a:lnTo>
                    <a:pt x="158046" y="334957"/>
                  </a:lnTo>
                  <a:lnTo>
                    <a:pt x="178493" y="292427"/>
                  </a:lnTo>
                  <a:lnTo>
                    <a:pt x="200066" y="250690"/>
                  </a:lnTo>
                  <a:lnTo>
                    <a:pt x="222744" y="209773"/>
                  </a:lnTo>
                  <a:lnTo>
                    <a:pt x="246501" y="169703"/>
                  </a:lnTo>
                  <a:lnTo>
                    <a:pt x="271315" y="130505"/>
                  </a:lnTo>
                  <a:lnTo>
                    <a:pt x="297162" y="92205"/>
                  </a:lnTo>
                  <a:lnTo>
                    <a:pt x="324019" y="54831"/>
                  </a:lnTo>
                  <a:lnTo>
                    <a:pt x="351863" y="18407"/>
                  </a:lnTo>
                  <a:lnTo>
                    <a:pt x="366823" y="0"/>
                  </a:lnTo>
                </a:path>
                <a:path w="367029" h="1435100">
                  <a:moveTo>
                    <a:pt x="361403" y="3515"/>
                  </a:moveTo>
                  <a:lnTo>
                    <a:pt x="337370" y="33925"/>
                  </a:lnTo>
                  <a:lnTo>
                    <a:pt x="310449" y="70107"/>
                  </a:lnTo>
                  <a:lnTo>
                    <a:pt x="284487" y="107193"/>
                  </a:lnTo>
                  <a:lnTo>
                    <a:pt x="259507" y="145160"/>
                  </a:lnTo>
                  <a:lnTo>
                    <a:pt x="235530" y="183983"/>
                  </a:lnTo>
                  <a:lnTo>
                    <a:pt x="212580" y="223636"/>
                  </a:lnTo>
                  <a:lnTo>
                    <a:pt x="190677" y="264095"/>
                  </a:lnTo>
                  <a:lnTo>
                    <a:pt x="169844" y="305336"/>
                  </a:lnTo>
                  <a:lnTo>
                    <a:pt x="150103" y="347334"/>
                  </a:lnTo>
                  <a:lnTo>
                    <a:pt x="131476" y="390064"/>
                  </a:lnTo>
                  <a:lnTo>
                    <a:pt x="113985" y="433501"/>
                  </a:lnTo>
                  <a:lnTo>
                    <a:pt x="97652" y="477621"/>
                  </a:lnTo>
                  <a:lnTo>
                    <a:pt x="82499" y="522399"/>
                  </a:lnTo>
                  <a:lnTo>
                    <a:pt x="68548" y="567810"/>
                  </a:lnTo>
                  <a:lnTo>
                    <a:pt x="55821" y="613829"/>
                  </a:lnTo>
                  <a:lnTo>
                    <a:pt x="44341" y="660433"/>
                  </a:lnTo>
                  <a:lnTo>
                    <a:pt x="34128" y="707595"/>
                  </a:lnTo>
                  <a:lnTo>
                    <a:pt x="25206" y="755292"/>
                  </a:lnTo>
                  <a:lnTo>
                    <a:pt x="17596" y="803498"/>
                  </a:lnTo>
                  <a:lnTo>
                    <a:pt x="11320" y="852189"/>
                  </a:lnTo>
                  <a:lnTo>
                    <a:pt x="6400" y="901341"/>
                  </a:lnTo>
                  <a:lnTo>
                    <a:pt x="2859" y="950928"/>
                  </a:lnTo>
                  <a:lnTo>
                    <a:pt x="718" y="1000926"/>
                  </a:lnTo>
                  <a:lnTo>
                    <a:pt x="0" y="1051309"/>
                  </a:lnTo>
                  <a:lnTo>
                    <a:pt x="718" y="1101694"/>
                  </a:lnTo>
                  <a:lnTo>
                    <a:pt x="2859" y="1151693"/>
                  </a:lnTo>
                  <a:lnTo>
                    <a:pt x="6400" y="1201282"/>
                  </a:lnTo>
                  <a:lnTo>
                    <a:pt x="11320" y="1250436"/>
                  </a:lnTo>
                  <a:lnTo>
                    <a:pt x="17596" y="1299131"/>
                  </a:lnTo>
                  <a:lnTo>
                    <a:pt x="25206" y="1347341"/>
                  </a:lnTo>
                  <a:lnTo>
                    <a:pt x="34128" y="1395042"/>
                  </a:lnTo>
                  <a:lnTo>
                    <a:pt x="41080" y="1427151"/>
                  </a:lnTo>
                </a:path>
              </a:pathLst>
            </a:custGeom>
            <a:ln w="3175">
              <a:solidFill>
                <a:srgbClr val="A8A8A7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34" name="object 734"/>
            <p:cNvSpPr/>
            <p:nvPr/>
          </p:nvSpPr>
          <p:spPr>
            <a:xfrm>
              <a:off x="3689715" y="3353603"/>
              <a:ext cx="382270" cy="1473200"/>
            </a:xfrm>
            <a:custGeom>
              <a:avLst/>
              <a:gdLst/>
              <a:ahLst/>
              <a:cxnLst/>
              <a:rect l="l" t="t" r="r" b="b"/>
              <a:pathLst>
                <a:path w="382270" h="1473200">
                  <a:moveTo>
                    <a:pt x="42200" y="1428007"/>
                  </a:moveTo>
                  <a:lnTo>
                    <a:pt x="43494" y="1435099"/>
                  </a:lnTo>
                  <a:lnTo>
                    <a:pt x="65920" y="1473199"/>
                  </a:lnTo>
                  <a:lnTo>
                    <a:pt x="42200" y="1428007"/>
                  </a:lnTo>
                  <a:close/>
                </a:path>
                <a:path w="382270" h="1473200">
                  <a:moveTo>
                    <a:pt x="345840" y="28499"/>
                  </a:moveTo>
                  <a:lnTo>
                    <a:pt x="311000" y="76199"/>
                  </a:lnTo>
                  <a:lnTo>
                    <a:pt x="284992" y="114299"/>
                  </a:lnTo>
                  <a:lnTo>
                    <a:pt x="259968" y="152399"/>
                  </a:lnTo>
                  <a:lnTo>
                    <a:pt x="235949" y="190499"/>
                  </a:lnTo>
                  <a:lnTo>
                    <a:pt x="212958" y="228599"/>
                  </a:lnTo>
                  <a:lnTo>
                    <a:pt x="191017" y="266699"/>
                  </a:lnTo>
                  <a:lnTo>
                    <a:pt x="170147" y="304799"/>
                  </a:lnTo>
                  <a:lnTo>
                    <a:pt x="150371" y="342899"/>
                  </a:lnTo>
                  <a:lnTo>
                    <a:pt x="131711" y="393699"/>
                  </a:lnTo>
                  <a:lnTo>
                    <a:pt x="114189" y="431799"/>
                  </a:lnTo>
                  <a:lnTo>
                    <a:pt x="97827" y="482599"/>
                  </a:lnTo>
                  <a:lnTo>
                    <a:pt x="82647" y="520699"/>
                  </a:lnTo>
                  <a:lnTo>
                    <a:pt x="68671" y="571499"/>
                  </a:lnTo>
                  <a:lnTo>
                    <a:pt x="55921" y="609599"/>
                  </a:lnTo>
                  <a:lnTo>
                    <a:pt x="44420" y="660399"/>
                  </a:lnTo>
                  <a:lnTo>
                    <a:pt x="34189" y="711199"/>
                  </a:lnTo>
                  <a:lnTo>
                    <a:pt x="25251" y="761999"/>
                  </a:lnTo>
                  <a:lnTo>
                    <a:pt x="17627" y="800099"/>
                  </a:lnTo>
                  <a:lnTo>
                    <a:pt x="11340" y="850899"/>
                  </a:lnTo>
                  <a:lnTo>
                    <a:pt x="6412" y="901699"/>
                  </a:lnTo>
                  <a:lnTo>
                    <a:pt x="2864" y="952499"/>
                  </a:lnTo>
                  <a:lnTo>
                    <a:pt x="719" y="1003299"/>
                  </a:lnTo>
                  <a:lnTo>
                    <a:pt x="0" y="1054099"/>
                  </a:lnTo>
                  <a:lnTo>
                    <a:pt x="719" y="1104899"/>
                  </a:lnTo>
                  <a:lnTo>
                    <a:pt x="2864" y="1155699"/>
                  </a:lnTo>
                  <a:lnTo>
                    <a:pt x="6412" y="1206499"/>
                  </a:lnTo>
                  <a:lnTo>
                    <a:pt x="11340" y="1257299"/>
                  </a:lnTo>
                  <a:lnTo>
                    <a:pt x="17627" y="1308099"/>
                  </a:lnTo>
                  <a:lnTo>
                    <a:pt x="25251" y="1346199"/>
                  </a:lnTo>
                  <a:lnTo>
                    <a:pt x="34189" y="1396999"/>
                  </a:lnTo>
                  <a:lnTo>
                    <a:pt x="39257" y="1422399"/>
                  </a:lnTo>
                  <a:lnTo>
                    <a:pt x="42200" y="1428007"/>
                  </a:lnTo>
                  <a:lnTo>
                    <a:pt x="36542" y="1396999"/>
                  </a:lnTo>
                  <a:lnTo>
                    <a:pt x="27620" y="1346199"/>
                  </a:lnTo>
                  <a:lnTo>
                    <a:pt x="20010" y="1295399"/>
                  </a:lnTo>
                  <a:lnTo>
                    <a:pt x="13734" y="1257299"/>
                  </a:lnTo>
                  <a:lnTo>
                    <a:pt x="8814" y="1206499"/>
                  </a:lnTo>
                  <a:lnTo>
                    <a:pt x="5273" y="1155699"/>
                  </a:lnTo>
                  <a:lnTo>
                    <a:pt x="3132" y="1104899"/>
                  </a:lnTo>
                  <a:lnTo>
                    <a:pt x="2414" y="1054099"/>
                  </a:lnTo>
                  <a:lnTo>
                    <a:pt x="3132" y="1003299"/>
                  </a:lnTo>
                  <a:lnTo>
                    <a:pt x="5273" y="952499"/>
                  </a:lnTo>
                  <a:lnTo>
                    <a:pt x="8814" y="901699"/>
                  </a:lnTo>
                  <a:lnTo>
                    <a:pt x="13734" y="850899"/>
                  </a:lnTo>
                  <a:lnTo>
                    <a:pt x="20010" y="800099"/>
                  </a:lnTo>
                  <a:lnTo>
                    <a:pt x="27620" y="761999"/>
                  </a:lnTo>
                  <a:lnTo>
                    <a:pt x="36542" y="711199"/>
                  </a:lnTo>
                  <a:lnTo>
                    <a:pt x="46755" y="660399"/>
                  </a:lnTo>
                  <a:lnTo>
                    <a:pt x="58236" y="609599"/>
                  </a:lnTo>
                  <a:lnTo>
                    <a:pt x="70962" y="571499"/>
                  </a:lnTo>
                  <a:lnTo>
                    <a:pt x="84913" y="520699"/>
                  </a:lnTo>
                  <a:lnTo>
                    <a:pt x="100066" y="482599"/>
                  </a:lnTo>
                  <a:lnTo>
                    <a:pt x="116399" y="431799"/>
                  </a:lnTo>
                  <a:lnTo>
                    <a:pt x="133890" y="393699"/>
                  </a:lnTo>
                  <a:lnTo>
                    <a:pt x="152517" y="342899"/>
                  </a:lnTo>
                  <a:lnTo>
                    <a:pt x="172258" y="304799"/>
                  </a:lnTo>
                  <a:lnTo>
                    <a:pt x="193091" y="266699"/>
                  </a:lnTo>
                  <a:lnTo>
                    <a:pt x="214994" y="228599"/>
                  </a:lnTo>
                  <a:lnTo>
                    <a:pt x="237944" y="190499"/>
                  </a:lnTo>
                  <a:lnTo>
                    <a:pt x="261921" y="152399"/>
                  </a:lnTo>
                  <a:lnTo>
                    <a:pt x="286901" y="114299"/>
                  </a:lnTo>
                  <a:lnTo>
                    <a:pt x="312863" y="76199"/>
                  </a:lnTo>
                  <a:lnTo>
                    <a:pt x="339784" y="38099"/>
                  </a:lnTo>
                  <a:lnTo>
                    <a:pt x="345840" y="28499"/>
                  </a:lnTo>
                  <a:close/>
                </a:path>
                <a:path w="382270" h="1473200">
                  <a:moveTo>
                    <a:pt x="381774" y="0"/>
                  </a:moveTo>
                  <a:lnTo>
                    <a:pt x="363817" y="0"/>
                  </a:lnTo>
                  <a:lnTo>
                    <a:pt x="345840" y="28499"/>
                  </a:lnTo>
                  <a:lnTo>
                    <a:pt x="358794" y="12699"/>
                  </a:lnTo>
                  <a:lnTo>
                    <a:pt x="381774" y="0"/>
                  </a:lnTo>
                  <a:close/>
                </a:path>
              </a:pathLst>
            </a:custGeom>
            <a:solidFill>
              <a:srgbClr val="A8A8A7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35" name="object 735"/>
            <p:cNvSpPr/>
            <p:nvPr/>
          </p:nvSpPr>
          <p:spPr>
            <a:xfrm>
              <a:off x="3689715" y="3352550"/>
              <a:ext cx="363855" cy="1423670"/>
            </a:xfrm>
            <a:custGeom>
              <a:avLst/>
              <a:gdLst/>
              <a:ahLst/>
              <a:cxnLst/>
              <a:rect l="l" t="t" r="r" b="b"/>
              <a:pathLst>
                <a:path w="363854" h="1423670">
                  <a:moveTo>
                    <a:pt x="43494" y="1423635"/>
                  </a:moveTo>
                  <a:lnTo>
                    <a:pt x="27620" y="1343826"/>
                  </a:lnTo>
                  <a:lnTo>
                    <a:pt x="20010" y="1295615"/>
                  </a:lnTo>
                  <a:lnTo>
                    <a:pt x="13734" y="1246921"/>
                  </a:lnTo>
                  <a:lnTo>
                    <a:pt x="8814" y="1197767"/>
                  </a:lnTo>
                  <a:lnTo>
                    <a:pt x="5273" y="1148177"/>
                  </a:lnTo>
                  <a:lnTo>
                    <a:pt x="3132" y="1098178"/>
                  </a:lnTo>
                  <a:lnTo>
                    <a:pt x="2414" y="1047794"/>
                  </a:lnTo>
                  <a:lnTo>
                    <a:pt x="3132" y="997410"/>
                  </a:lnTo>
                  <a:lnTo>
                    <a:pt x="5273" y="947412"/>
                  </a:lnTo>
                  <a:lnTo>
                    <a:pt x="8814" y="897825"/>
                  </a:lnTo>
                  <a:lnTo>
                    <a:pt x="13734" y="848674"/>
                  </a:lnTo>
                  <a:lnTo>
                    <a:pt x="20010" y="799982"/>
                  </a:lnTo>
                  <a:lnTo>
                    <a:pt x="27620" y="751776"/>
                  </a:lnTo>
                  <a:lnTo>
                    <a:pt x="36542" y="704079"/>
                  </a:lnTo>
                  <a:lnTo>
                    <a:pt x="46755" y="656917"/>
                  </a:lnTo>
                  <a:lnTo>
                    <a:pt x="58236" y="610314"/>
                  </a:lnTo>
                  <a:lnTo>
                    <a:pt x="70962" y="564294"/>
                  </a:lnTo>
                  <a:lnTo>
                    <a:pt x="84913" y="518883"/>
                  </a:lnTo>
                  <a:lnTo>
                    <a:pt x="100066" y="474105"/>
                  </a:lnTo>
                  <a:lnTo>
                    <a:pt x="116399" y="429986"/>
                  </a:lnTo>
                  <a:lnTo>
                    <a:pt x="133890" y="386548"/>
                  </a:lnTo>
                  <a:lnTo>
                    <a:pt x="152517" y="343819"/>
                  </a:lnTo>
                  <a:lnTo>
                    <a:pt x="172258" y="301821"/>
                  </a:lnTo>
                  <a:lnTo>
                    <a:pt x="193091" y="260580"/>
                  </a:lnTo>
                  <a:lnTo>
                    <a:pt x="214994" y="220120"/>
                  </a:lnTo>
                  <a:lnTo>
                    <a:pt x="237944" y="180467"/>
                  </a:lnTo>
                  <a:lnTo>
                    <a:pt x="261921" y="141644"/>
                  </a:lnTo>
                  <a:lnTo>
                    <a:pt x="286901" y="103678"/>
                  </a:lnTo>
                  <a:lnTo>
                    <a:pt x="312863" y="66591"/>
                  </a:lnTo>
                  <a:lnTo>
                    <a:pt x="339784" y="30410"/>
                  </a:lnTo>
                  <a:lnTo>
                    <a:pt x="363817" y="0"/>
                  </a:lnTo>
                </a:path>
                <a:path w="363854" h="1423670">
                  <a:moveTo>
                    <a:pt x="358794" y="3258"/>
                  </a:moveTo>
                  <a:lnTo>
                    <a:pt x="311000" y="65854"/>
                  </a:lnTo>
                  <a:lnTo>
                    <a:pt x="284992" y="103006"/>
                  </a:lnTo>
                  <a:lnTo>
                    <a:pt x="259968" y="141040"/>
                  </a:lnTo>
                  <a:lnTo>
                    <a:pt x="235949" y="179931"/>
                  </a:lnTo>
                  <a:lnTo>
                    <a:pt x="212958" y="219654"/>
                  </a:lnTo>
                  <a:lnTo>
                    <a:pt x="191017" y="260185"/>
                  </a:lnTo>
                  <a:lnTo>
                    <a:pt x="170147" y="301498"/>
                  </a:lnTo>
                  <a:lnTo>
                    <a:pt x="150371" y="343570"/>
                  </a:lnTo>
                  <a:lnTo>
                    <a:pt x="131711" y="386374"/>
                  </a:lnTo>
                  <a:lnTo>
                    <a:pt x="114189" y="429887"/>
                  </a:lnTo>
                  <a:lnTo>
                    <a:pt x="97827" y="474084"/>
                  </a:lnTo>
                  <a:lnTo>
                    <a:pt x="82647" y="518940"/>
                  </a:lnTo>
                  <a:lnTo>
                    <a:pt x="68671" y="564430"/>
                  </a:lnTo>
                  <a:lnTo>
                    <a:pt x="55921" y="610529"/>
                  </a:lnTo>
                  <a:lnTo>
                    <a:pt x="44420" y="657213"/>
                  </a:lnTo>
                  <a:lnTo>
                    <a:pt x="34189" y="704456"/>
                  </a:lnTo>
                  <a:lnTo>
                    <a:pt x="25251" y="752235"/>
                  </a:lnTo>
                  <a:lnTo>
                    <a:pt x="17627" y="800524"/>
                  </a:lnTo>
                  <a:lnTo>
                    <a:pt x="11340" y="849299"/>
                  </a:lnTo>
                  <a:lnTo>
                    <a:pt x="6412" y="898535"/>
                  </a:lnTo>
                  <a:lnTo>
                    <a:pt x="2864" y="948206"/>
                  </a:lnTo>
                  <a:lnTo>
                    <a:pt x="719" y="998289"/>
                  </a:lnTo>
                  <a:lnTo>
                    <a:pt x="0" y="1048759"/>
                  </a:lnTo>
                  <a:lnTo>
                    <a:pt x="719" y="1099228"/>
                  </a:lnTo>
                  <a:lnTo>
                    <a:pt x="2864" y="1149311"/>
                  </a:lnTo>
                  <a:lnTo>
                    <a:pt x="6412" y="1198984"/>
                  </a:lnTo>
                  <a:lnTo>
                    <a:pt x="11340" y="1248220"/>
                  </a:lnTo>
                  <a:lnTo>
                    <a:pt x="17627" y="1296996"/>
                  </a:lnTo>
                  <a:lnTo>
                    <a:pt x="25251" y="1345287"/>
                  </a:lnTo>
                  <a:lnTo>
                    <a:pt x="34189" y="1393068"/>
                  </a:lnTo>
                  <a:lnTo>
                    <a:pt x="39257" y="1416471"/>
                  </a:lnTo>
                </a:path>
              </a:pathLst>
            </a:custGeom>
            <a:ln w="3175">
              <a:solidFill>
                <a:srgbClr val="A8A8A7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36" name="object 736"/>
            <p:cNvSpPr/>
            <p:nvPr/>
          </p:nvSpPr>
          <p:spPr>
            <a:xfrm>
              <a:off x="3687460" y="3353603"/>
              <a:ext cx="384175" cy="1473200"/>
            </a:xfrm>
            <a:custGeom>
              <a:avLst/>
              <a:gdLst/>
              <a:ahLst/>
              <a:cxnLst/>
              <a:rect l="l" t="t" r="r" b="b"/>
              <a:pathLst>
                <a:path w="384175" h="1473200">
                  <a:moveTo>
                    <a:pt x="40013" y="1414886"/>
                  </a:moveTo>
                  <a:lnTo>
                    <a:pt x="41512" y="1422399"/>
                  </a:lnTo>
                  <a:lnTo>
                    <a:pt x="68176" y="1473199"/>
                  </a:lnTo>
                  <a:lnTo>
                    <a:pt x="40013" y="1414886"/>
                  </a:lnTo>
                  <a:close/>
                </a:path>
                <a:path w="384175" h="1473200">
                  <a:moveTo>
                    <a:pt x="53194" y="631608"/>
                  </a:moveTo>
                  <a:lnTo>
                    <a:pt x="44489" y="660399"/>
                  </a:lnTo>
                  <a:lnTo>
                    <a:pt x="34242" y="711199"/>
                  </a:lnTo>
                  <a:lnTo>
                    <a:pt x="25290" y="761999"/>
                  </a:lnTo>
                  <a:lnTo>
                    <a:pt x="17655" y="800099"/>
                  </a:lnTo>
                  <a:lnTo>
                    <a:pt x="11358" y="850899"/>
                  </a:lnTo>
                  <a:lnTo>
                    <a:pt x="6422" y="901699"/>
                  </a:lnTo>
                  <a:lnTo>
                    <a:pt x="2869" y="952499"/>
                  </a:lnTo>
                  <a:lnTo>
                    <a:pt x="720" y="1003299"/>
                  </a:lnTo>
                  <a:lnTo>
                    <a:pt x="0" y="1054099"/>
                  </a:lnTo>
                  <a:lnTo>
                    <a:pt x="720" y="1104899"/>
                  </a:lnTo>
                  <a:lnTo>
                    <a:pt x="2869" y="1155699"/>
                  </a:lnTo>
                  <a:lnTo>
                    <a:pt x="6422" y="1206499"/>
                  </a:lnTo>
                  <a:lnTo>
                    <a:pt x="11358" y="1257299"/>
                  </a:lnTo>
                  <a:lnTo>
                    <a:pt x="17655" y="1308099"/>
                  </a:lnTo>
                  <a:lnTo>
                    <a:pt x="25290" y="1346199"/>
                  </a:lnTo>
                  <a:lnTo>
                    <a:pt x="34242" y="1396999"/>
                  </a:lnTo>
                  <a:lnTo>
                    <a:pt x="37508" y="1409699"/>
                  </a:lnTo>
                  <a:lnTo>
                    <a:pt x="40013" y="1414886"/>
                  </a:lnTo>
                  <a:lnTo>
                    <a:pt x="36445" y="1396999"/>
                  </a:lnTo>
                  <a:lnTo>
                    <a:pt x="27506" y="1346199"/>
                  </a:lnTo>
                  <a:lnTo>
                    <a:pt x="19883" y="1308099"/>
                  </a:lnTo>
                  <a:lnTo>
                    <a:pt x="13595" y="1257299"/>
                  </a:lnTo>
                  <a:lnTo>
                    <a:pt x="8667" y="1206499"/>
                  </a:lnTo>
                  <a:lnTo>
                    <a:pt x="5119" y="1155699"/>
                  </a:lnTo>
                  <a:lnTo>
                    <a:pt x="2975" y="1104899"/>
                  </a:lnTo>
                  <a:lnTo>
                    <a:pt x="2255" y="1054099"/>
                  </a:lnTo>
                  <a:lnTo>
                    <a:pt x="2975" y="1003299"/>
                  </a:lnTo>
                  <a:lnTo>
                    <a:pt x="5119" y="952499"/>
                  </a:lnTo>
                  <a:lnTo>
                    <a:pt x="8667" y="901699"/>
                  </a:lnTo>
                  <a:lnTo>
                    <a:pt x="13595" y="850899"/>
                  </a:lnTo>
                  <a:lnTo>
                    <a:pt x="19883" y="800099"/>
                  </a:lnTo>
                  <a:lnTo>
                    <a:pt x="27506" y="761999"/>
                  </a:lnTo>
                  <a:lnTo>
                    <a:pt x="36445" y="711199"/>
                  </a:lnTo>
                  <a:lnTo>
                    <a:pt x="46675" y="660399"/>
                  </a:lnTo>
                  <a:lnTo>
                    <a:pt x="53194" y="631608"/>
                  </a:lnTo>
                  <a:close/>
                </a:path>
                <a:path w="384175" h="1473200">
                  <a:moveTo>
                    <a:pt x="62292" y="597303"/>
                  </a:moveTo>
                  <a:lnTo>
                    <a:pt x="58177" y="609599"/>
                  </a:lnTo>
                  <a:lnTo>
                    <a:pt x="53194" y="631608"/>
                  </a:lnTo>
                  <a:lnTo>
                    <a:pt x="56008" y="622299"/>
                  </a:lnTo>
                  <a:lnTo>
                    <a:pt x="62292" y="597303"/>
                  </a:lnTo>
                  <a:close/>
                </a:path>
                <a:path w="384175" h="1473200">
                  <a:moveTo>
                    <a:pt x="384029" y="0"/>
                  </a:moveTo>
                  <a:lnTo>
                    <a:pt x="356344" y="12699"/>
                  </a:lnTo>
                  <a:lnTo>
                    <a:pt x="338500" y="38099"/>
                  </a:lnTo>
                  <a:lnTo>
                    <a:pt x="311488" y="76199"/>
                  </a:lnTo>
                  <a:lnTo>
                    <a:pt x="285439" y="101599"/>
                  </a:lnTo>
                  <a:lnTo>
                    <a:pt x="260376" y="139699"/>
                  </a:lnTo>
                  <a:lnTo>
                    <a:pt x="236319" y="190499"/>
                  </a:lnTo>
                  <a:lnTo>
                    <a:pt x="213291" y="228599"/>
                  </a:lnTo>
                  <a:lnTo>
                    <a:pt x="191315" y="266699"/>
                  </a:lnTo>
                  <a:lnTo>
                    <a:pt x="170413" y="304799"/>
                  </a:lnTo>
                  <a:lnTo>
                    <a:pt x="150606" y="342899"/>
                  </a:lnTo>
                  <a:lnTo>
                    <a:pt x="131916" y="393699"/>
                  </a:lnTo>
                  <a:lnTo>
                    <a:pt x="114367" y="431799"/>
                  </a:lnTo>
                  <a:lnTo>
                    <a:pt x="97979" y="482599"/>
                  </a:lnTo>
                  <a:lnTo>
                    <a:pt x="82775" y="520699"/>
                  </a:lnTo>
                  <a:lnTo>
                    <a:pt x="68778" y="571499"/>
                  </a:lnTo>
                  <a:lnTo>
                    <a:pt x="62292" y="597303"/>
                  </a:lnTo>
                  <a:lnTo>
                    <a:pt x="70926" y="571499"/>
                  </a:lnTo>
                  <a:lnTo>
                    <a:pt x="84902" y="520699"/>
                  </a:lnTo>
                  <a:lnTo>
                    <a:pt x="100082" y="482599"/>
                  </a:lnTo>
                  <a:lnTo>
                    <a:pt x="116444" y="431799"/>
                  </a:lnTo>
                  <a:lnTo>
                    <a:pt x="133966" y="393699"/>
                  </a:lnTo>
                  <a:lnTo>
                    <a:pt x="152626" y="342899"/>
                  </a:lnTo>
                  <a:lnTo>
                    <a:pt x="172402" y="304799"/>
                  </a:lnTo>
                  <a:lnTo>
                    <a:pt x="193272" y="266699"/>
                  </a:lnTo>
                  <a:lnTo>
                    <a:pt x="215214" y="228599"/>
                  </a:lnTo>
                  <a:lnTo>
                    <a:pt x="238205" y="190499"/>
                  </a:lnTo>
                  <a:lnTo>
                    <a:pt x="262223" y="152399"/>
                  </a:lnTo>
                  <a:lnTo>
                    <a:pt x="287248" y="114299"/>
                  </a:lnTo>
                  <a:lnTo>
                    <a:pt x="313255" y="76199"/>
                  </a:lnTo>
                  <a:lnTo>
                    <a:pt x="340224" y="38099"/>
                  </a:lnTo>
                  <a:lnTo>
                    <a:pt x="361049" y="12699"/>
                  </a:lnTo>
                  <a:lnTo>
                    <a:pt x="384029" y="0"/>
                  </a:lnTo>
                  <a:close/>
                </a:path>
              </a:pathLst>
            </a:custGeom>
            <a:solidFill>
              <a:srgbClr val="A8A8A7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37" name="object 737"/>
            <p:cNvSpPr/>
            <p:nvPr/>
          </p:nvSpPr>
          <p:spPr>
            <a:xfrm>
              <a:off x="3687460" y="3355809"/>
              <a:ext cx="361315" cy="1413510"/>
            </a:xfrm>
            <a:custGeom>
              <a:avLst/>
              <a:gdLst/>
              <a:ahLst/>
              <a:cxnLst/>
              <a:rect l="l" t="t" r="r" b="b"/>
              <a:pathLst>
                <a:path w="361314" h="1413510">
                  <a:moveTo>
                    <a:pt x="41512" y="1413212"/>
                  </a:moveTo>
                  <a:lnTo>
                    <a:pt x="27506" y="1342029"/>
                  </a:lnTo>
                  <a:lnTo>
                    <a:pt x="19883" y="1293738"/>
                  </a:lnTo>
                  <a:lnTo>
                    <a:pt x="13595" y="1244962"/>
                  </a:lnTo>
                  <a:lnTo>
                    <a:pt x="8667" y="1195725"/>
                  </a:lnTo>
                  <a:lnTo>
                    <a:pt x="5119" y="1146053"/>
                  </a:lnTo>
                  <a:lnTo>
                    <a:pt x="2975" y="1095969"/>
                  </a:lnTo>
                  <a:lnTo>
                    <a:pt x="2255" y="1045500"/>
                  </a:lnTo>
                  <a:lnTo>
                    <a:pt x="2975" y="995031"/>
                  </a:lnTo>
                  <a:lnTo>
                    <a:pt x="5119" y="944948"/>
                  </a:lnTo>
                  <a:lnTo>
                    <a:pt x="8667" y="895276"/>
                  </a:lnTo>
                  <a:lnTo>
                    <a:pt x="13595" y="846041"/>
                  </a:lnTo>
                  <a:lnTo>
                    <a:pt x="19883" y="797266"/>
                  </a:lnTo>
                  <a:lnTo>
                    <a:pt x="27506" y="748977"/>
                  </a:lnTo>
                  <a:lnTo>
                    <a:pt x="36445" y="701198"/>
                  </a:lnTo>
                  <a:lnTo>
                    <a:pt x="46675" y="653954"/>
                  </a:lnTo>
                  <a:lnTo>
                    <a:pt x="58177" y="607270"/>
                  </a:lnTo>
                  <a:lnTo>
                    <a:pt x="70926" y="561171"/>
                  </a:lnTo>
                  <a:lnTo>
                    <a:pt x="84902" y="515681"/>
                  </a:lnTo>
                  <a:lnTo>
                    <a:pt x="100082" y="470826"/>
                  </a:lnTo>
                  <a:lnTo>
                    <a:pt x="116444" y="426629"/>
                  </a:lnTo>
                  <a:lnTo>
                    <a:pt x="133966" y="383116"/>
                  </a:lnTo>
                  <a:lnTo>
                    <a:pt x="152626" y="340311"/>
                  </a:lnTo>
                  <a:lnTo>
                    <a:pt x="172402" y="298240"/>
                  </a:lnTo>
                  <a:lnTo>
                    <a:pt x="193272" y="256927"/>
                  </a:lnTo>
                  <a:lnTo>
                    <a:pt x="215214" y="216396"/>
                  </a:lnTo>
                  <a:lnTo>
                    <a:pt x="238205" y="176673"/>
                  </a:lnTo>
                  <a:lnTo>
                    <a:pt x="262223" y="137782"/>
                  </a:lnTo>
                  <a:lnTo>
                    <a:pt x="287248" y="99748"/>
                  </a:lnTo>
                  <a:lnTo>
                    <a:pt x="313255" y="62596"/>
                  </a:lnTo>
                  <a:lnTo>
                    <a:pt x="340224" y="26350"/>
                  </a:lnTo>
                  <a:lnTo>
                    <a:pt x="361049" y="0"/>
                  </a:lnTo>
                </a:path>
                <a:path w="361314" h="1413510">
                  <a:moveTo>
                    <a:pt x="356344" y="3051"/>
                  </a:moveTo>
                  <a:lnTo>
                    <a:pt x="311488" y="61936"/>
                  </a:lnTo>
                  <a:lnTo>
                    <a:pt x="285439" y="99149"/>
                  </a:lnTo>
                  <a:lnTo>
                    <a:pt x="260376" y="137245"/>
                  </a:lnTo>
                  <a:lnTo>
                    <a:pt x="236319" y="176200"/>
                  </a:lnTo>
                  <a:lnTo>
                    <a:pt x="213291" y="215989"/>
                  </a:lnTo>
                  <a:lnTo>
                    <a:pt x="191315" y="256586"/>
                  </a:lnTo>
                  <a:lnTo>
                    <a:pt x="170413" y="297967"/>
                  </a:lnTo>
                  <a:lnTo>
                    <a:pt x="150606" y="340108"/>
                  </a:lnTo>
                  <a:lnTo>
                    <a:pt x="131916" y="382983"/>
                  </a:lnTo>
                  <a:lnTo>
                    <a:pt x="114367" y="426568"/>
                  </a:lnTo>
                  <a:lnTo>
                    <a:pt x="97979" y="470837"/>
                  </a:lnTo>
                  <a:lnTo>
                    <a:pt x="82775" y="515767"/>
                  </a:lnTo>
                  <a:lnTo>
                    <a:pt x="68778" y="561332"/>
                  </a:lnTo>
                  <a:lnTo>
                    <a:pt x="56008" y="607507"/>
                  </a:lnTo>
                  <a:lnTo>
                    <a:pt x="44489" y="654268"/>
                  </a:lnTo>
                  <a:lnTo>
                    <a:pt x="34242" y="701590"/>
                  </a:lnTo>
                  <a:lnTo>
                    <a:pt x="25290" y="749448"/>
                  </a:lnTo>
                  <a:lnTo>
                    <a:pt x="17655" y="797818"/>
                  </a:lnTo>
                  <a:lnTo>
                    <a:pt x="11358" y="846673"/>
                  </a:lnTo>
                  <a:lnTo>
                    <a:pt x="6422" y="895991"/>
                  </a:lnTo>
                  <a:lnTo>
                    <a:pt x="2869" y="945745"/>
                  </a:lnTo>
                  <a:lnTo>
                    <a:pt x="720" y="995911"/>
                  </a:lnTo>
                  <a:lnTo>
                    <a:pt x="0" y="1046465"/>
                  </a:lnTo>
                  <a:lnTo>
                    <a:pt x="720" y="1097019"/>
                  </a:lnTo>
                  <a:lnTo>
                    <a:pt x="2869" y="1147187"/>
                  </a:lnTo>
                  <a:lnTo>
                    <a:pt x="6422" y="1196943"/>
                  </a:lnTo>
                  <a:lnTo>
                    <a:pt x="11358" y="1246263"/>
                  </a:lnTo>
                  <a:lnTo>
                    <a:pt x="17655" y="1295123"/>
                  </a:lnTo>
                  <a:lnTo>
                    <a:pt x="25290" y="1343496"/>
                  </a:lnTo>
                  <a:lnTo>
                    <a:pt x="34242" y="1391358"/>
                  </a:lnTo>
                  <a:lnTo>
                    <a:pt x="37508" y="1406443"/>
                  </a:lnTo>
                </a:path>
              </a:pathLst>
            </a:custGeom>
            <a:ln w="3175">
              <a:solidFill>
                <a:srgbClr val="A8A8A7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38" name="object 738"/>
            <p:cNvSpPr/>
            <p:nvPr/>
          </p:nvSpPr>
          <p:spPr>
            <a:xfrm>
              <a:off x="3685045" y="3353603"/>
              <a:ext cx="386715" cy="1473200"/>
            </a:xfrm>
            <a:custGeom>
              <a:avLst/>
              <a:gdLst/>
              <a:ahLst/>
              <a:cxnLst/>
              <a:rect l="l" t="t" r="r" b="b"/>
              <a:pathLst>
                <a:path w="386714" h="1473200">
                  <a:moveTo>
                    <a:pt x="386443" y="0"/>
                  </a:moveTo>
                  <a:lnTo>
                    <a:pt x="353750" y="12699"/>
                  </a:lnTo>
                  <a:lnTo>
                    <a:pt x="339099" y="38099"/>
                  </a:lnTo>
                  <a:lnTo>
                    <a:pt x="312040" y="63499"/>
                  </a:lnTo>
                  <a:lnTo>
                    <a:pt x="285945" y="101599"/>
                  </a:lnTo>
                  <a:lnTo>
                    <a:pt x="260837" y="139699"/>
                  </a:lnTo>
                  <a:lnTo>
                    <a:pt x="236738" y="190499"/>
                  </a:lnTo>
                  <a:lnTo>
                    <a:pt x="213670" y="228599"/>
                  </a:lnTo>
                  <a:lnTo>
                    <a:pt x="191655" y="266699"/>
                  </a:lnTo>
                  <a:lnTo>
                    <a:pt x="170716" y="304799"/>
                  </a:lnTo>
                  <a:lnTo>
                    <a:pt x="150874" y="342899"/>
                  </a:lnTo>
                  <a:lnTo>
                    <a:pt x="132151" y="393699"/>
                  </a:lnTo>
                  <a:lnTo>
                    <a:pt x="114570" y="431799"/>
                  </a:lnTo>
                  <a:lnTo>
                    <a:pt x="98154" y="482599"/>
                  </a:lnTo>
                  <a:lnTo>
                    <a:pt x="82923" y="520699"/>
                  </a:lnTo>
                  <a:lnTo>
                    <a:pt x="68900" y="571499"/>
                  </a:lnTo>
                  <a:lnTo>
                    <a:pt x="56108" y="622299"/>
                  </a:lnTo>
                  <a:lnTo>
                    <a:pt x="44569" y="660399"/>
                  </a:lnTo>
                  <a:lnTo>
                    <a:pt x="34304" y="711199"/>
                  </a:lnTo>
                  <a:lnTo>
                    <a:pt x="25335" y="761999"/>
                  </a:lnTo>
                  <a:lnTo>
                    <a:pt x="17686" y="812799"/>
                  </a:lnTo>
                  <a:lnTo>
                    <a:pt x="11378" y="850899"/>
                  </a:lnTo>
                  <a:lnTo>
                    <a:pt x="6433" y="901699"/>
                  </a:lnTo>
                  <a:lnTo>
                    <a:pt x="2874" y="952499"/>
                  </a:lnTo>
                  <a:lnTo>
                    <a:pt x="722" y="1003299"/>
                  </a:lnTo>
                  <a:lnTo>
                    <a:pt x="0" y="1054099"/>
                  </a:lnTo>
                  <a:lnTo>
                    <a:pt x="722" y="1104899"/>
                  </a:lnTo>
                  <a:lnTo>
                    <a:pt x="2874" y="1155699"/>
                  </a:lnTo>
                  <a:lnTo>
                    <a:pt x="6433" y="1206499"/>
                  </a:lnTo>
                  <a:lnTo>
                    <a:pt x="11378" y="1257299"/>
                  </a:lnTo>
                  <a:lnTo>
                    <a:pt x="17686" y="1308099"/>
                  </a:lnTo>
                  <a:lnTo>
                    <a:pt x="25335" y="1358899"/>
                  </a:lnTo>
                  <a:lnTo>
                    <a:pt x="34304" y="1396999"/>
                  </a:lnTo>
                  <a:lnTo>
                    <a:pt x="35685" y="1409699"/>
                  </a:lnTo>
                  <a:lnTo>
                    <a:pt x="70590" y="1473199"/>
                  </a:lnTo>
                  <a:lnTo>
                    <a:pt x="39922" y="1409699"/>
                  </a:lnTo>
                  <a:lnTo>
                    <a:pt x="36656" y="1396999"/>
                  </a:lnTo>
                  <a:lnTo>
                    <a:pt x="27704" y="1346199"/>
                  </a:lnTo>
                  <a:lnTo>
                    <a:pt x="20069" y="1308099"/>
                  </a:lnTo>
                  <a:lnTo>
                    <a:pt x="13772" y="1257299"/>
                  </a:lnTo>
                  <a:lnTo>
                    <a:pt x="8836" y="1206499"/>
                  </a:lnTo>
                  <a:lnTo>
                    <a:pt x="5283" y="1155699"/>
                  </a:lnTo>
                  <a:lnTo>
                    <a:pt x="3135" y="1104899"/>
                  </a:lnTo>
                  <a:lnTo>
                    <a:pt x="2414" y="1054099"/>
                  </a:lnTo>
                  <a:lnTo>
                    <a:pt x="3135" y="1003299"/>
                  </a:lnTo>
                  <a:lnTo>
                    <a:pt x="5283" y="952499"/>
                  </a:lnTo>
                  <a:lnTo>
                    <a:pt x="8836" y="901699"/>
                  </a:lnTo>
                  <a:lnTo>
                    <a:pt x="13772" y="850899"/>
                  </a:lnTo>
                  <a:lnTo>
                    <a:pt x="20069" y="800099"/>
                  </a:lnTo>
                  <a:lnTo>
                    <a:pt x="27704" y="761999"/>
                  </a:lnTo>
                  <a:lnTo>
                    <a:pt x="36656" y="711199"/>
                  </a:lnTo>
                  <a:lnTo>
                    <a:pt x="46903" y="660399"/>
                  </a:lnTo>
                  <a:lnTo>
                    <a:pt x="58422" y="622299"/>
                  </a:lnTo>
                  <a:lnTo>
                    <a:pt x="71192" y="571499"/>
                  </a:lnTo>
                  <a:lnTo>
                    <a:pt x="85189" y="520699"/>
                  </a:lnTo>
                  <a:lnTo>
                    <a:pt x="100393" y="482599"/>
                  </a:lnTo>
                  <a:lnTo>
                    <a:pt x="116781" y="431799"/>
                  </a:lnTo>
                  <a:lnTo>
                    <a:pt x="134330" y="393699"/>
                  </a:lnTo>
                  <a:lnTo>
                    <a:pt x="153020" y="342899"/>
                  </a:lnTo>
                  <a:lnTo>
                    <a:pt x="172827" y="304799"/>
                  </a:lnTo>
                  <a:lnTo>
                    <a:pt x="193729" y="266699"/>
                  </a:lnTo>
                  <a:lnTo>
                    <a:pt x="215706" y="228599"/>
                  </a:lnTo>
                  <a:lnTo>
                    <a:pt x="238733" y="190499"/>
                  </a:lnTo>
                  <a:lnTo>
                    <a:pt x="262790" y="139699"/>
                  </a:lnTo>
                  <a:lnTo>
                    <a:pt x="287854" y="101599"/>
                  </a:lnTo>
                  <a:lnTo>
                    <a:pt x="313902" y="76199"/>
                  </a:lnTo>
                  <a:lnTo>
                    <a:pt x="340914" y="38099"/>
                  </a:lnTo>
                  <a:lnTo>
                    <a:pt x="358758" y="12699"/>
                  </a:lnTo>
                  <a:lnTo>
                    <a:pt x="386443" y="0"/>
                  </a:lnTo>
                  <a:close/>
                </a:path>
              </a:pathLst>
            </a:custGeom>
            <a:solidFill>
              <a:srgbClr val="A8A8A7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39" name="object 739"/>
            <p:cNvSpPr/>
            <p:nvPr/>
          </p:nvSpPr>
          <p:spPr>
            <a:xfrm>
              <a:off x="3685045" y="3358860"/>
              <a:ext cx="358775" cy="1403985"/>
            </a:xfrm>
            <a:custGeom>
              <a:avLst/>
              <a:gdLst/>
              <a:ahLst/>
              <a:cxnLst/>
              <a:rect l="l" t="t" r="r" b="b"/>
              <a:pathLst>
                <a:path w="358775" h="1403985">
                  <a:moveTo>
                    <a:pt x="39922" y="1403391"/>
                  </a:moveTo>
                  <a:lnTo>
                    <a:pt x="27704" y="1340444"/>
                  </a:lnTo>
                  <a:lnTo>
                    <a:pt x="20069" y="1292071"/>
                  </a:lnTo>
                  <a:lnTo>
                    <a:pt x="13772" y="1243212"/>
                  </a:lnTo>
                  <a:lnTo>
                    <a:pt x="8836" y="1193892"/>
                  </a:lnTo>
                  <a:lnTo>
                    <a:pt x="5283" y="1144135"/>
                  </a:lnTo>
                  <a:lnTo>
                    <a:pt x="3135" y="1093967"/>
                  </a:lnTo>
                  <a:lnTo>
                    <a:pt x="2414" y="1043413"/>
                  </a:lnTo>
                  <a:lnTo>
                    <a:pt x="3135" y="992860"/>
                  </a:lnTo>
                  <a:lnTo>
                    <a:pt x="5283" y="942693"/>
                  </a:lnTo>
                  <a:lnTo>
                    <a:pt x="8836" y="892939"/>
                  </a:lnTo>
                  <a:lnTo>
                    <a:pt x="13772" y="843622"/>
                  </a:lnTo>
                  <a:lnTo>
                    <a:pt x="20069" y="794766"/>
                  </a:lnTo>
                  <a:lnTo>
                    <a:pt x="27704" y="746397"/>
                  </a:lnTo>
                  <a:lnTo>
                    <a:pt x="36656" y="698539"/>
                  </a:lnTo>
                  <a:lnTo>
                    <a:pt x="46903" y="651217"/>
                  </a:lnTo>
                  <a:lnTo>
                    <a:pt x="58422" y="604455"/>
                  </a:lnTo>
                  <a:lnTo>
                    <a:pt x="71192" y="558280"/>
                  </a:lnTo>
                  <a:lnTo>
                    <a:pt x="85189" y="512715"/>
                  </a:lnTo>
                  <a:lnTo>
                    <a:pt x="100393" y="467785"/>
                  </a:lnTo>
                  <a:lnTo>
                    <a:pt x="116781" y="423516"/>
                  </a:lnTo>
                  <a:lnTo>
                    <a:pt x="134330" y="379931"/>
                  </a:lnTo>
                  <a:lnTo>
                    <a:pt x="153020" y="337056"/>
                  </a:lnTo>
                  <a:lnTo>
                    <a:pt x="172827" y="294915"/>
                  </a:lnTo>
                  <a:lnTo>
                    <a:pt x="193729" y="253534"/>
                  </a:lnTo>
                  <a:lnTo>
                    <a:pt x="215706" y="212937"/>
                  </a:lnTo>
                  <a:lnTo>
                    <a:pt x="238733" y="173148"/>
                  </a:lnTo>
                  <a:lnTo>
                    <a:pt x="262790" y="134194"/>
                  </a:lnTo>
                  <a:lnTo>
                    <a:pt x="287854" y="96097"/>
                  </a:lnTo>
                  <a:lnTo>
                    <a:pt x="313902" y="58885"/>
                  </a:lnTo>
                  <a:lnTo>
                    <a:pt x="340914" y="22580"/>
                  </a:lnTo>
                  <a:lnTo>
                    <a:pt x="358758" y="0"/>
                  </a:lnTo>
                </a:path>
                <a:path w="358775" h="1403985">
                  <a:moveTo>
                    <a:pt x="353750" y="3248"/>
                  </a:moveTo>
                  <a:lnTo>
                    <a:pt x="312040" y="58156"/>
                  </a:lnTo>
                  <a:lnTo>
                    <a:pt x="285945" y="95434"/>
                  </a:lnTo>
                  <a:lnTo>
                    <a:pt x="260837" y="133597"/>
                  </a:lnTo>
                  <a:lnTo>
                    <a:pt x="236738" y="172619"/>
                  </a:lnTo>
                  <a:lnTo>
                    <a:pt x="213670" y="212477"/>
                  </a:lnTo>
                  <a:lnTo>
                    <a:pt x="191655" y="253145"/>
                  </a:lnTo>
                  <a:lnTo>
                    <a:pt x="170716" y="294598"/>
                  </a:lnTo>
                  <a:lnTo>
                    <a:pt x="150874" y="336812"/>
                  </a:lnTo>
                  <a:lnTo>
                    <a:pt x="132151" y="379761"/>
                  </a:lnTo>
                  <a:lnTo>
                    <a:pt x="114570" y="423421"/>
                  </a:lnTo>
                  <a:lnTo>
                    <a:pt x="98154" y="467767"/>
                  </a:lnTo>
                  <a:lnTo>
                    <a:pt x="82923" y="512774"/>
                  </a:lnTo>
                  <a:lnTo>
                    <a:pt x="68900" y="558418"/>
                  </a:lnTo>
                  <a:lnTo>
                    <a:pt x="56108" y="604672"/>
                  </a:lnTo>
                  <a:lnTo>
                    <a:pt x="44569" y="651514"/>
                  </a:lnTo>
                  <a:lnTo>
                    <a:pt x="34304" y="698917"/>
                  </a:lnTo>
                  <a:lnTo>
                    <a:pt x="25335" y="746857"/>
                  </a:lnTo>
                  <a:lnTo>
                    <a:pt x="17686" y="795308"/>
                  </a:lnTo>
                  <a:lnTo>
                    <a:pt x="11378" y="844247"/>
                  </a:lnTo>
                  <a:lnTo>
                    <a:pt x="6433" y="893649"/>
                  </a:lnTo>
                  <a:lnTo>
                    <a:pt x="2874" y="943488"/>
                  </a:lnTo>
                  <a:lnTo>
                    <a:pt x="722" y="993739"/>
                  </a:lnTo>
                  <a:lnTo>
                    <a:pt x="0" y="1044378"/>
                  </a:lnTo>
                  <a:lnTo>
                    <a:pt x="722" y="1095017"/>
                  </a:lnTo>
                  <a:lnTo>
                    <a:pt x="2874" y="1145269"/>
                  </a:lnTo>
                  <a:lnTo>
                    <a:pt x="6433" y="1195108"/>
                  </a:lnTo>
                  <a:lnTo>
                    <a:pt x="11378" y="1244511"/>
                  </a:lnTo>
                  <a:lnTo>
                    <a:pt x="17686" y="1293451"/>
                  </a:lnTo>
                  <a:lnTo>
                    <a:pt x="25335" y="1341905"/>
                  </a:lnTo>
                  <a:lnTo>
                    <a:pt x="34304" y="1389847"/>
                  </a:lnTo>
                  <a:lnTo>
                    <a:pt x="35685" y="1396226"/>
                  </a:lnTo>
                </a:path>
              </a:pathLst>
            </a:custGeom>
            <a:ln w="3175">
              <a:solidFill>
                <a:srgbClr val="A8A8A7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40" name="object 740"/>
            <p:cNvSpPr/>
            <p:nvPr/>
          </p:nvSpPr>
          <p:spPr>
            <a:xfrm>
              <a:off x="3682631" y="3353603"/>
              <a:ext cx="389255" cy="1473200"/>
            </a:xfrm>
            <a:custGeom>
              <a:avLst/>
              <a:gdLst/>
              <a:ahLst/>
              <a:cxnLst/>
              <a:rect l="l" t="t" r="r" b="b"/>
              <a:pathLst>
                <a:path w="389254" h="1473200">
                  <a:moveTo>
                    <a:pt x="37461" y="1403835"/>
                  </a:moveTo>
                  <a:lnTo>
                    <a:pt x="38099" y="1409699"/>
                  </a:lnTo>
                  <a:lnTo>
                    <a:pt x="73004" y="1473199"/>
                  </a:lnTo>
                  <a:lnTo>
                    <a:pt x="37461" y="1403835"/>
                  </a:lnTo>
                  <a:close/>
                </a:path>
                <a:path w="389254" h="1473200">
                  <a:moveTo>
                    <a:pt x="388857" y="0"/>
                  </a:moveTo>
                  <a:lnTo>
                    <a:pt x="351156" y="12699"/>
                  </a:lnTo>
                  <a:lnTo>
                    <a:pt x="339698" y="38099"/>
                  </a:lnTo>
                  <a:lnTo>
                    <a:pt x="312591" y="63499"/>
                  </a:lnTo>
                  <a:lnTo>
                    <a:pt x="286451" y="101599"/>
                  </a:lnTo>
                  <a:lnTo>
                    <a:pt x="261299" y="139699"/>
                  </a:lnTo>
                  <a:lnTo>
                    <a:pt x="237157" y="177799"/>
                  </a:lnTo>
                  <a:lnTo>
                    <a:pt x="214049" y="228599"/>
                  </a:lnTo>
                  <a:lnTo>
                    <a:pt x="191995" y="266699"/>
                  </a:lnTo>
                  <a:lnTo>
                    <a:pt x="171018" y="304799"/>
                  </a:lnTo>
                  <a:lnTo>
                    <a:pt x="151141" y="342899"/>
                  </a:lnTo>
                  <a:lnTo>
                    <a:pt x="132386" y="393699"/>
                  </a:lnTo>
                  <a:lnTo>
                    <a:pt x="114774" y="431799"/>
                  </a:lnTo>
                  <a:lnTo>
                    <a:pt x="98328" y="482599"/>
                  </a:lnTo>
                  <a:lnTo>
                    <a:pt x="83070" y="520699"/>
                  </a:lnTo>
                  <a:lnTo>
                    <a:pt x="69023" y="571499"/>
                  </a:lnTo>
                  <a:lnTo>
                    <a:pt x="56208" y="622299"/>
                  </a:lnTo>
                  <a:lnTo>
                    <a:pt x="44648" y="660399"/>
                  </a:lnTo>
                  <a:lnTo>
                    <a:pt x="34365" y="711199"/>
                  </a:lnTo>
                  <a:lnTo>
                    <a:pt x="25381" y="761999"/>
                  </a:lnTo>
                  <a:lnTo>
                    <a:pt x="17718" y="812799"/>
                  </a:lnTo>
                  <a:lnTo>
                    <a:pt x="11398" y="850899"/>
                  </a:lnTo>
                  <a:lnTo>
                    <a:pt x="6445" y="901699"/>
                  </a:lnTo>
                  <a:lnTo>
                    <a:pt x="2879" y="952499"/>
                  </a:lnTo>
                  <a:lnTo>
                    <a:pt x="723" y="1003299"/>
                  </a:lnTo>
                  <a:lnTo>
                    <a:pt x="0" y="1054099"/>
                  </a:lnTo>
                  <a:lnTo>
                    <a:pt x="723" y="1104899"/>
                  </a:lnTo>
                  <a:lnTo>
                    <a:pt x="2879" y="1155699"/>
                  </a:lnTo>
                  <a:lnTo>
                    <a:pt x="6445" y="1206499"/>
                  </a:lnTo>
                  <a:lnTo>
                    <a:pt x="11398" y="1257299"/>
                  </a:lnTo>
                  <a:lnTo>
                    <a:pt x="17718" y="1308099"/>
                  </a:lnTo>
                  <a:lnTo>
                    <a:pt x="25381" y="1358899"/>
                  </a:lnTo>
                  <a:lnTo>
                    <a:pt x="33959" y="1396999"/>
                  </a:lnTo>
                  <a:lnTo>
                    <a:pt x="37461" y="1403835"/>
                  </a:lnTo>
                  <a:lnTo>
                    <a:pt x="36718" y="1396999"/>
                  </a:lnTo>
                  <a:lnTo>
                    <a:pt x="27749" y="1358899"/>
                  </a:lnTo>
                  <a:lnTo>
                    <a:pt x="20100" y="1308099"/>
                  </a:lnTo>
                  <a:lnTo>
                    <a:pt x="13792" y="1257299"/>
                  </a:lnTo>
                  <a:lnTo>
                    <a:pt x="8847" y="1206499"/>
                  </a:lnTo>
                  <a:lnTo>
                    <a:pt x="5288" y="1155699"/>
                  </a:lnTo>
                  <a:lnTo>
                    <a:pt x="3136" y="1104899"/>
                  </a:lnTo>
                  <a:lnTo>
                    <a:pt x="2414" y="1054099"/>
                  </a:lnTo>
                  <a:lnTo>
                    <a:pt x="3136" y="1003299"/>
                  </a:lnTo>
                  <a:lnTo>
                    <a:pt x="5288" y="952499"/>
                  </a:lnTo>
                  <a:lnTo>
                    <a:pt x="8847" y="901699"/>
                  </a:lnTo>
                  <a:lnTo>
                    <a:pt x="13792" y="850899"/>
                  </a:lnTo>
                  <a:lnTo>
                    <a:pt x="20100" y="812799"/>
                  </a:lnTo>
                  <a:lnTo>
                    <a:pt x="27749" y="761999"/>
                  </a:lnTo>
                  <a:lnTo>
                    <a:pt x="36718" y="711199"/>
                  </a:lnTo>
                  <a:lnTo>
                    <a:pt x="46983" y="660399"/>
                  </a:lnTo>
                  <a:lnTo>
                    <a:pt x="58522" y="622299"/>
                  </a:lnTo>
                  <a:lnTo>
                    <a:pt x="71314" y="571499"/>
                  </a:lnTo>
                  <a:lnTo>
                    <a:pt x="85337" y="520699"/>
                  </a:lnTo>
                  <a:lnTo>
                    <a:pt x="100568" y="482599"/>
                  </a:lnTo>
                  <a:lnTo>
                    <a:pt x="116984" y="431799"/>
                  </a:lnTo>
                  <a:lnTo>
                    <a:pt x="134565" y="393699"/>
                  </a:lnTo>
                  <a:lnTo>
                    <a:pt x="153288" y="342899"/>
                  </a:lnTo>
                  <a:lnTo>
                    <a:pt x="173130" y="304799"/>
                  </a:lnTo>
                  <a:lnTo>
                    <a:pt x="194069" y="266699"/>
                  </a:lnTo>
                  <a:lnTo>
                    <a:pt x="216084" y="228599"/>
                  </a:lnTo>
                  <a:lnTo>
                    <a:pt x="239152" y="190499"/>
                  </a:lnTo>
                  <a:lnTo>
                    <a:pt x="263251" y="139699"/>
                  </a:lnTo>
                  <a:lnTo>
                    <a:pt x="288359" y="101599"/>
                  </a:lnTo>
                  <a:lnTo>
                    <a:pt x="314454" y="63499"/>
                  </a:lnTo>
                  <a:lnTo>
                    <a:pt x="341513" y="38099"/>
                  </a:lnTo>
                  <a:lnTo>
                    <a:pt x="356165" y="12699"/>
                  </a:lnTo>
                  <a:lnTo>
                    <a:pt x="388857" y="0"/>
                  </a:lnTo>
                  <a:close/>
                </a:path>
              </a:pathLst>
            </a:custGeom>
            <a:solidFill>
              <a:srgbClr val="A8A8A7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41" name="object 741"/>
            <p:cNvSpPr/>
            <p:nvPr/>
          </p:nvSpPr>
          <p:spPr>
            <a:xfrm>
              <a:off x="3682631" y="3362109"/>
              <a:ext cx="356235" cy="1393190"/>
            </a:xfrm>
            <a:custGeom>
              <a:avLst/>
              <a:gdLst/>
              <a:ahLst/>
              <a:cxnLst/>
              <a:rect l="l" t="t" r="r" b="b"/>
              <a:pathLst>
                <a:path w="356235" h="1393189">
                  <a:moveTo>
                    <a:pt x="38099" y="1392978"/>
                  </a:moveTo>
                  <a:lnTo>
                    <a:pt x="27749" y="1338657"/>
                  </a:lnTo>
                  <a:lnTo>
                    <a:pt x="20100" y="1290203"/>
                  </a:lnTo>
                  <a:lnTo>
                    <a:pt x="13792" y="1241263"/>
                  </a:lnTo>
                  <a:lnTo>
                    <a:pt x="8847" y="1191860"/>
                  </a:lnTo>
                  <a:lnTo>
                    <a:pt x="5288" y="1142021"/>
                  </a:lnTo>
                  <a:lnTo>
                    <a:pt x="3136" y="1091769"/>
                  </a:lnTo>
                  <a:lnTo>
                    <a:pt x="2414" y="1041130"/>
                  </a:lnTo>
                  <a:lnTo>
                    <a:pt x="3136" y="990491"/>
                  </a:lnTo>
                  <a:lnTo>
                    <a:pt x="5288" y="940239"/>
                  </a:lnTo>
                  <a:lnTo>
                    <a:pt x="8847" y="890401"/>
                  </a:lnTo>
                  <a:lnTo>
                    <a:pt x="13792" y="840999"/>
                  </a:lnTo>
                  <a:lnTo>
                    <a:pt x="20100" y="792060"/>
                  </a:lnTo>
                  <a:lnTo>
                    <a:pt x="27749" y="743608"/>
                  </a:lnTo>
                  <a:lnTo>
                    <a:pt x="36718" y="695669"/>
                  </a:lnTo>
                  <a:lnTo>
                    <a:pt x="46983" y="648266"/>
                  </a:lnTo>
                  <a:lnTo>
                    <a:pt x="58522" y="601424"/>
                  </a:lnTo>
                  <a:lnTo>
                    <a:pt x="71314" y="555169"/>
                  </a:lnTo>
                  <a:lnTo>
                    <a:pt x="85337" y="509526"/>
                  </a:lnTo>
                  <a:lnTo>
                    <a:pt x="100568" y="464519"/>
                  </a:lnTo>
                  <a:lnTo>
                    <a:pt x="116984" y="420173"/>
                  </a:lnTo>
                  <a:lnTo>
                    <a:pt x="134565" y="376513"/>
                  </a:lnTo>
                  <a:lnTo>
                    <a:pt x="153288" y="333564"/>
                  </a:lnTo>
                  <a:lnTo>
                    <a:pt x="173130" y="291350"/>
                  </a:lnTo>
                  <a:lnTo>
                    <a:pt x="194069" y="249897"/>
                  </a:lnTo>
                  <a:lnTo>
                    <a:pt x="216084" y="209229"/>
                  </a:lnTo>
                  <a:lnTo>
                    <a:pt x="239152" y="169371"/>
                  </a:lnTo>
                  <a:lnTo>
                    <a:pt x="263251" y="130349"/>
                  </a:lnTo>
                  <a:lnTo>
                    <a:pt x="288359" y="92186"/>
                  </a:lnTo>
                  <a:lnTo>
                    <a:pt x="314454" y="54908"/>
                  </a:lnTo>
                  <a:lnTo>
                    <a:pt x="341513" y="18540"/>
                  </a:lnTo>
                  <a:lnTo>
                    <a:pt x="356164" y="0"/>
                  </a:lnTo>
                </a:path>
                <a:path w="356235" h="1393189">
                  <a:moveTo>
                    <a:pt x="351156" y="3248"/>
                  </a:moveTo>
                  <a:lnTo>
                    <a:pt x="312591" y="54180"/>
                  </a:lnTo>
                  <a:lnTo>
                    <a:pt x="286451" y="91524"/>
                  </a:lnTo>
                  <a:lnTo>
                    <a:pt x="261299" y="129754"/>
                  </a:lnTo>
                  <a:lnTo>
                    <a:pt x="237157" y="168845"/>
                  </a:lnTo>
                  <a:lnTo>
                    <a:pt x="214049" y="208773"/>
                  </a:lnTo>
                  <a:lnTo>
                    <a:pt x="191995" y="249512"/>
                  </a:lnTo>
                  <a:lnTo>
                    <a:pt x="171018" y="291037"/>
                  </a:lnTo>
                  <a:lnTo>
                    <a:pt x="151141" y="333324"/>
                  </a:lnTo>
                  <a:lnTo>
                    <a:pt x="132386" y="376348"/>
                  </a:lnTo>
                  <a:lnTo>
                    <a:pt x="114774" y="420084"/>
                  </a:lnTo>
                  <a:lnTo>
                    <a:pt x="98328" y="464506"/>
                  </a:lnTo>
                  <a:lnTo>
                    <a:pt x="83070" y="509591"/>
                  </a:lnTo>
                  <a:lnTo>
                    <a:pt x="69023" y="555313"/>
                  </a:lnTo>
                  <a:lnTo>
                    <a:pt x="56208" y="601647"/>
                  </a:lnTo>
                  <a:lnTo>
                    <a:pt x="44648" y="648568"/>
                  </a:lnTo>
                  <a:lnTo>
                    <a:pt x="34365" y="696052"/>
                  </a:lnTo>
                  <a:lnTo>
                    <a:pt x="25381" y="744074"/>
                  </a:lnTo>
                  <a:lnTo>
                    <a:pt x="17718" y="792607"/>
                  </a:lnTo>
                  <a:lnTo>
                    <a:pt x="11398" y="841629"/>
                  </a:lnTo>
                  <a:lnTo>
                    <a:pt x="6445" y="891114"/>
                  </a:lnTo>
                  <a:lnTo>
                    <a:pt x="2879" y="941036"/>
                  </a:lnTo>
                  <a:lnTo>
                    <a:pt x="723" y="991371"/>
                  </a:lnTo>
                  <a:lnTo>
                    <a:pt x="0" y="1042095"/>
                  </a:lnTo>
                  <a:lnTo>
                    <a:pt x="723" y="1092819"/>
                  </a:lnTo>
                  <a:lnTo>
                    <a:pt x="2879" y="1143155"/>
                  </a:lnTo>
                  <a:lnTo>
                    <a:pt x="6445" y="1193079"/>
                  </a:lnTo>
                  <a:lnTo>
                    <a:pt x="11398" y="1242565"/>
                  </a:lnTo>
                  <a:lnTo>
                    <a:pt x="17718" y="1291589"/>
                  </a:lnTo>
                  <a:lnTo>
                    <a:pt x="25381" y="1340125"/>
                  </a:lnTo>
                  <a:lnTo>
                    <a:pt x="33959" y="1385977"/>
                  </a:lnTo>
                </a:path>
              </a:pathLst>
            </a:custGeom>
            <a:ln w="3175">
              <a:solidFill>
                <a:srgbClr val="A8A8A7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42" name="object 742"/>
            <p:cNvSpPr/>
            <p:nvPr/>
          </p:nvSpPr>
          <p:spPr>
            <a:xfrm>
              <a:off x="3680378" y="3353603"/>
              <a:ext cx="391160" cy="1473200"/>
            </a:xfrm>
            <a:custGeom>
              <a:avLst/>
              <a:gdLst/>
              <a:ahLst/>
              <a:cxnLst/>
              <a:rect l="l" t="t" r="r" b="b"/>
              <a:pathLst>
                <a:path w="391160" h="1473200">
                  <a:moveTo>
                    <a:pt x="345935" y="29268"/>
                  </a:moveTo>
                  <a:lnTo>
                    <a:pt x="340170" y="38099"/>
                  </a:lnTo>
                  <a:lnTo>
                    <a:pt x="313024" y="63499"/>
                  </a:lnTo>
                  <a:lnTo>
                    <a:pt x="286846" y="101599"/>
                  </a:lnTo>
                  <a:lnTo>
                    <a:pt x="261657" y="139699"/>
                  </a:lnTo>
                  <a:lnTo>
                    <a:pt x="237481" y="177799"/>
                  </a:lnTo>
                  <a:lnTo>
                    <a:pt x="214340" y="228599"/>
                  </a:lnTo>
                  <a:lnTo>
                    <a:pt x="192255" y="266699"/>
                  </a:lnTo>
                  <a:lnTo>
                    <a:pt x="171249" y="304799"/>
                  </a:lnTo>
                  <a:lnTo>
                    <a:pt x="151344" y="342899"/>
                  </a:lnTo>
                  <a:lnTo>
                    <a:pt x="132563" y="393699"/>
                  </a:lnTo>
                  <a:lnTo>
                    <a:pt x="114927" y="431799"/>
                  </a:lnTo>
                  <a:lnTo>
                    <a:pt x="98458" y="482599"/>
                  </a:lnTo>
                  <a:lnTo>
                    <a:pt x="83180" y="520699"/>
                  </a:lnTo>
                  <a:lnTo>
                    <a:pt x="69114" y="571499"/>
                  </a:lnTo>
                  <a:lnTo>
                    <a:pt x="56282" y="622299"/>
                  </a:lnTo>
                  <a:lnTo>
                    <a:pt x="44706" y="660399"/>
                  </a:lnTo>
                  <a:lnTo>
                    <a:pt x="34409" y="711199"/>
                  </a:lnTo>
                  <a:lnTo>
                    <a:pt x="25413" y="761999"/>
                  </a:lnTo>
                  <a:lnTo>
                    <a:pt x="17740" y="812799"/>
                  </a:lnTo>
                  <a:lnTo>
                    <a:pt x="11413" y="850899"/>
                  </a:lnTo>
                  <a:lnTo>
                    <a:pt x="6453" y="901699"/>
                  </a:lnTo>
                  <a:lnTo>
                    <a:pt x="2882" y="952499"/>
                  </a:lnTo>
                  <a:lnTo>
                    <a:pt x="724" y="1003299"/>
                  </a:lnTo>
                  <a:lnTo>
                    <a:pt x="0" y="1054099"/>
                  </a:lnTo>
                  <a:lnTo>
                    <a:pt x="724" y="1104899"/>
                  </a:lnTo>
                  <a:lnTo>
                    <a:pt x="2882" y="1155699"/>
                  </a:lnTo>
                  <a:lnTo>
                    <a:pt x="6453" y="1206499"/>
                  </a:lnTo>
                  <a:lnTo>
                    <a:pt x="11413" y="1257299"/>
                  </a:lnTo>
                  <a:lnTo>
                    <a:pt x="17740" y="1308099"/>
                  </a:lnTo>
                  <a:lnTo>
                    <a:pt x="25413" y="1358899"/>
                  </a:lnTo>
                  <a:lnTo>
                    <a:pt x="32561" y="1396999"/>
                  </a:lnTo>
                  <a:lnTo>
                    <a:pt x="75257" y="1473199"/>
                  </a:lnTo>
                  <a:lnTo>
                    <a:pt x="36212" y="1396999"/>
                  </a:lnTo>
                  <a:lnTo>
                    <a:pt x="27634" y="1358899"/>
                  </a:lnTo>
                  <a:lnTo>
                    <a:pt x="19971" y="1308099"/>
                  </a:lnTo>
                  <a:lnTo>
                    <a:pt x="13651" y="1257299"/>
                  </a:lnTo>
                  <a:lnTo>
                    <a:pt x="8698" y="1206499"/>
                  </a:lnTo>
                  <a:lnTo>
                    <a:pt x="5132" y="1155699"/>
                  </a:lnTo>
                  <a:lnTo>
                    <a:pt x="2976" y="1104899"/>
                  </a:lnTo>
                  <a:lnTo>
                    <a:pt x="2253" y="1054099"/>
                  </a:lnTo>
                  <a:lnTo>
                    <a:pt x="2976" y="1003299"/>
                  </a:lnTo>
                  <a:lnTo>
                    <a:pt x="5132" y="952499"/>
                  </a:lnTo>
                  <a:lnTo>
                    <a:pt x="8698" y="901699"/>
                  </a:lnTo>
                  <a:lnTo>
                    <a:pt x="13651" y="850899"/>
                  </a:lnTo>
                  <a:lnTo>
                    <a:pt x="19971" y="812799"/>
                  </a:lnTo>
                  <a:lnTo>
                    <a:pt x="27634" y="761999"/>
                  </a:lnTo>
                  <a:lnTo>
                    <a:pt x="36618" y="711199"/>
                  </a:lnTo>
                  <a:lnTo>
                    <a:pt x="46901" y="660399"/>
                  </a:lnTo>
                  <a:lnTo>
                    <a:pt x="58461" y="622299"/>
                  </a:lnTo>
                  <a:lnTo>
                    <a:pt x="71276" y="571499"/>
                  </a:lnTo>
                  <a:lnTo>
                    <a:pt x="85324" y="520699"/>
                  </a:lnTo>
                  <a:lnTo>
                    <a:pt x="100581" y="482599"/>
                  </a:lnTo>
                  <a:lnTo>
                    <a:pt x="117027" y="431799"/>
                  </a:lnTo>
                  <a:lnTo>
                    <a:pt x="134639" y="393699"/>
                  </a:lnTo>
                  <a:lnTo>
                    <a:pt x="153394" y="342899"/>
                  </a:lnTo>
                  <a:lnTo>
                    <a:pt x="173272" y="304799"/>
                  </a:lnTo>
                  <a:lnTo>
                    <a:pt x="194248" y="266699"/>
                  </a:lnTo>
                  <a:lnTo>
                    <a:pt x="216302" y="228599"/>
                  </a:lnTo>
                  <a:lnTo>
                    <a:pt x="239410" y="177799"/>
                  </a:lnTo>
                  <a:lnTo>
                    <a:pt x="263552" y="139699"/>
                  </a:lnTo>
                  <a:lnTo>
                    <a:pt x="288704" y="101599"/>
                  </a:lnTo>
                  <a:lnTo>
                    <a:pt x="314844" y="63499"/>
                  </a:lnTo>
                  <a:lnTo>
                    <a:pt x="341951" y="38099"/>
                  </a:lnTo>
                  <a:lnTo>
                    <a:pt x="345935" y="29268"/>
                  </a:lnTo>
                  <a:close/>
                </a:path>
                <a:path w="391160" h="1473200">
                  <a:moveTo>
                    <a:pt x="391110" y="0"/>
                  </a:moveTo>
                  <a:lnTo>
                    <a:pt x="353409" y="12699"/>
                  </a:lnTo>
                  <a:lnTo>
                    <a:pt x="345935" y="29268"/>
                  </a:lnTo>
                  <a:lnTo>
                    <a:pt x="348460" y="25399"/>
                  </a:lnTo>
                  <a:lnTo>
                    <a:pt x="351951" y="25399"/>
                  </a:lnTo>
                  <a:lnTo>
                    <a:pt x="391110" y="0"/>
                  </a:lnTo>
                  <a:close/>
                </a:path>
              </a:pathLst>
            </a:custGeom>
            <a:solidFill>
              <a:srgbClr val="A8A8A7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43" name="object 743"/>
            <p:cNvSpPr/>
            <p:nvPr/>
          </p:nvSpPr>
          <p:spPr>
            <a:xfrm>
              <a:off x="3680378" y="3365358"/>
              <a:ext cx="353695" cy="1383030"/>
            </a:xfrm>
            <a:custGeom>
              <a:avLst/>
              <a:gdLst/>
              <a:ahLst/>
              <a:cxnLst/>
              <a:rect l="l" t="t" r="r" b="b"/>
              <a:pathLst>
                <a:path w="353695" h="1383029">
                  <a:moveTo>
                    <a:pt x="36212" y="1382728"/>
                  </a:moveTo>
                  <a:lnTo>
                    <a:pt x="27634" y="1336876"/>
                  </a:lnTo>
                  <a:lnTo>
                    <a:pt x="19971" y="1288340"/>
                  </a:lnTo>
                  <a:lnTo>
                    <a:pt x="13651" y="1239316"/>
                  </a:lnTo>
                  <a:lnTo>
                    <a:pt x="8698" y="1189830"/>
                  </a:lnTo>
                  <a:lnTo>
                    <a:pt x="5132" y="1139906"/>
                  </a:lnTo>
                  <a:lnTo>
                    <a:pt x="2976" y="1089570"/>
                  </a:lnTo>
                  <a:lnTo>
                    <a:pt x="2253" y="1038846"/>
                  </a:lnTo>
                  <a:lnTo>
                    <a:pt x="2976" y="988122"/>
                  </a:lnTo>
                  <a:lnTo>
                    <a:pt x="5132" y="937787"/>
                  </a:lnTo>
                  <a:lnTo>
                    <a:pt x="8698" y="887865"/>
                  </a:lnTo>
                  <a:lnTo>
                    <a:pt x="13651" y="838380"/>
                  </a:lnTo>
                  <a:lnTo>
                    <a:pt x="19971" y="789358"/>
                  </a:lnTo>
                  <a:lnTo>
                    <a:pt x="27634" y="740825"/>
                  </a:lnTo>
                  <a:lnTo>
                    <a:pt x="36618" y="692803"/>
                  </a:lnTo>
                  <a:lnTo>
                    <a:pt x="46901" y="645319"/>
                  </a:lnTo>
                  <a:lnTo>
                    <a:pt x="58461" y="598398"/>
                  </a:lnTo>
                  <a:lnTo>
                    <a:pt x="71276" y="552064"/>
                  </a:lnTo>
                  <a:lnTo>
                    <a:pt x="85324" y="506342"/>
                  </a:lnTo>
                  <a:lnTo>
                    <a:pt x="100581" y="461258"/>
                  </a:lnTo>
                  <a:lnTo>
                    <a:pt x="117027" y="416835"/>
                  </a:lnTo>
                  <a:lnTo>
                    <a:pt x="134639" y="373099"/>
                  </a:lnTo>
                  <a:lnTo>
                    <a:pt x="153394" y="330075"/>
                  </a:lnTo>
                  <a:lnTo>
                    <a:pt x="173272" y="287788"/>
                  </a:lnTo>
                  <a:lnTo>
                    <a:pt x="194248" y="246263"/>
                  </a:lnTo>
                  <a:lnTo>
                    <a:pt x="216302" y="205524"/>
                  </a:lnTo>
                  <a:lnTo>
                    <a:pt x="239410" y="165596"/>
                  </a:lnTo>
                  <a:lnTo>
                    <a:pt x="263552" y="126505"/>
                  </a:lnTo>
                  <a:lnTo>
                    <a:pt x="288704" y="88275"/>
                  </a:lnTo>
                  <a:lnTo>
                    <a:pt x="314844" y="50931"/>
                  </a:lnTo>
                  <a:lnTo>
                    <a:pt x="341951" y="14499"/>
                  </a:lnTo>
                  <a:lnTo>
                    <a:pt x="353409" y="0"/>
                  </a:lnTo>
                </a:path>
                <a:path w="353695" h="1383029">
                  <a:moveTo>
                    <a:pt x="348460" y="3280"/>
                  </a:moveTo>
                  <a:lnTo>
                    <a:pt x="313024" y="50263"/>
                  </a:lnTo>
                  <a:lnTo>
                    <a:pt x="286846" y="87667"/>
                  </a:lnTo>
                  <a:lnTo>
                    <a:pt x="261657" y="125959"/>
                  </a:lnTo>
                  <a:lnTo>
                    <a:pt x="237481" y="165114"/>
                  </a:lnTo>
                  <a:lnTo>
                    <a:pt x="214340" y="205107"/>
                  </a:lnTo>
                  <a:lnTo>
                    <a:pt x="192255" y="245912"/>
                  </a:lnTo>
                  <a:lnTo>
                    <a:pt x="171249" y="287506"/>
                  </a:lnTo>
                  <a:lnTo>
                    <a:pt x="151344" y="329862"/>
                  </a:lnTo>
                  <a:lnTo>
                    <a:pt x="132563" y="372957"/>
                  </a:lnTo>
                  <a:lnTo>
                    <a:pt x="114927" y="416764"/>
                  </a:lnTo>
                  <a:lnTo>
                    <a:pt x="98458" y="461260"/>
                  </a:lnTo>
                  <a:lnTo>
                    <a:pt x="83180" y="506419"/>
                  </a:lnTo>
                  <a:lnTo>
                    <a:pt x="69114" y="552217"/>
                  </a:lnTo>
                  <a:lnTo>
                    <a:pt x="56282" y="598627"/>
                  </a:lnTo>
                  <a:lnTo>
                    <a:pt x="44706" y="645626"/>
                  </a:lnTo>
                  <a:lnTo>
                    <a:pt x="34409" y="693189"/>
                  </a:lnTo>
                  <a:lnTo>
                    <a:pt x="25413" y="741290"/>
                  </a:lnTo>
                  <a:lnTo>
                    <a:pt x="17740" y="789905"/>
                  </a:lnTo>
                  <a:lnTo>
                    <a:pt x="11413" y="839009"/>
                  </a:lnTo>
                  <a:lnTo>
                    <a:pt x="6453" y="888576"/>
                  </a:lnTo>
                  <a:lnTo>
                    <a:pt x="2882" y="938582"/>
                  </a:lnTo>
                  <a:lnTo>
                    <a:pt x="724" y="989002"/>
                  </a:lnTo>
                  <a:lnTo>
                    <a:pt x="0" y="1039811"/>
                  </a:lnTo>
                  <a:lnTo>
                    <a:pt x="724" y="1090620"/>
                  </a:lnTo>
                  <a:lnTo>
                    <a:pt x="2882" y="1141040"/>
                  </a:lnTo>
                  <a:lnTo>
                    <a:pt x="6453" y="1191047"/>
                  </a:lnTo>
                  <a:lnTo>
                    <a:pt x="11413" y="1240615"/>
                  </a:lnTo>
                  <a:lnTo>
                    <a:pt x="17740" y="1289720"/>
                  </a:lnTo>
                  <a:lnTo>
                    <a:pt x="25413" y="1338337"/>
                  </a:lnTo>
                  <a:lnTo>
                    <a:pt x="32561" y="1376555"/>
                  </a:lnTo>
                </a:path>
              </a:pathLst>
            </a:custGeom>
            <a:ln w="3175">
              <a:solidFill>
                <a:srgbClr val="A8A8A7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44" name="object 744"/>
            <p:cNvSpPr/>
            <p:nvPr/>
          </p:nvSpPr>
          <p:spPr>
            <a:xfrm>
              <a:off x="3677964" y="3379003"/>
              <a:ext cx="351155" cy="1447800"/>
            </a:xfrm>
            <a:custGeom>
              <a:avLst/>
              <a:gdLst/>
              <a:ahLst/>
              <a:cxnLst/>
              <a:rect l="l" t="t" r="r" b="b"/>
              <a:pathLst>
                <a:path w="351154" h="1447800">
                  <a:moveTo>
                    <a:pt x="33419" y="1363304"/>
                  </a:moveTo>
                  <a:lnTo>
                    <a:pt x="34975" y="1371599"/>
                  </a:lnTo>
                  <a:lnTo>
                    <a:pt x="77671" y="1447799"/>
                  </a:lnTo>
                  <a:lnTo>
                    <a:pt x="33419" y="1363304"/>
                  </a:lnTo>
                  <a:close/>
                </a:path>
                <a:path w="351154" h="1447800">
                  <a:moveTo>
                    <a:pt x="350874" y="0"/>
                  </a:moveTo>
                  <a:lnTo>
                    <a:pt x="340769" y="0"/>
                  </a:lnTo>
                  <a:lnTo>
                    <a:pt x="313575" y="38099"/>
                  </a:lnTo>
                  <a:lnTo>
                    <a:pt x="287351" y="76199"/>
                  </a:lnTo>
                  <a:lnTo>
                    <a:pt x="262119" y="114299"/>
                  </a:lnTo>
                  <a:lnTo>
                    <a:pt x="237900" y="152399"/>
                  </a:lnTo>
                  <a:lnTo>
                    <a:pt x="214718" y="203199"/>
                  </a:lnTo>
                  <a:lnTo>
                    <a:pt x="192595" y="241299"/>
                  </a:lnTo>
                  <a:lnTo>
                    <a:pt x="171552" y="279399"/>
                  </a:lnTo>
                  <a:lnTo>
                    <a:pt x="151612" y="317499"/>
                  </a:lnTo>
                  <a:lnTo>
                    <a:pt x="132797" y="368299"/>
                  </a:lnTo>
                  <a:lnTo>
                    <a:pt x="115130" y="406399"/>
                  </a:lnTo>
                  <a:lnTo>
                    <a:pt x="98633" y="457199"/>
                  </a:lnTo>
                  <a:lnTo>
                    <a:pt x="83327" y="495299"/>
                  </a:lnTo>
                  <a:lnTo>
                    <a:pt x="69236" y="546099"/>
                  </a:lnTo>
                  <a:lnTo>
                    <a:pt x="56382" y="596899"/>
                  </a:lnTo>
                  <a:lnTo>
                    <a:pt x="44786" y="634999"/>
                  </a:lnTo>
                  <a:lnTo>
                    <a:pt x="34470" y="685799"/>
                  </a:lnTo>
                  <a:lnTo>
                    <a:pt x="25459" y="736599"/>
                  </a:lnTo>
                  <a:lnTo>
                    <a:pt x="17772" y="787399"/>
                  </a:lnTo>
                  <a:lnTo>
                    <a:pt x="11433" y="838199"/>
                  </a:lnTo>
                  <a:lnTo>
                    <a:pt x="6464" y="876299"/>
                  </a:lnTo>
                  <a:lnTo>
                    <a:pt x="2888" y="927099"/>
                  </a:lnTo>
                  <a:lnTo>
                    <a:pt x="725" y="977899"/>
                  </a:lnTo>
                  <a:lnTo>
                    <a:pt x="0" y="1028699"/>
                  </a:lnTo>
                  <a:lnTo>
                    <a:pt x="725" y="1079499"/>
                  </a:lnTo>
                  <a:lnTo>
                    <a:pt x="2888" y="1130299"/>
                  </a:lnTo>
                  <a:lnTo>
                    <a:pt x="6464" y="1181099"/>
                  </a:lnTo>
                  <a:lnTo>
                    <a:pt x="11433" y="1231899"/>
                  </a:lnTo>
                  <a:lnTo>
                    <a:pt x="17772" y="1282699"/>
                  </a:lnTo>
                  <a:lnTo>
                    <a:pt x="25459" y="1333499"/>
                  </a:lnTo>
                  <a:lnTo>
                    <a:pt x="33419" y="1363304"/>
                  </a:lnTo>
                  <a:lnTo>
                    <a:pt x="27827" y="1333499"/>
                  </a:lnTo>
                  <a:lnTo>
                    <a:pt x="20155" y="1282699"/>
                  </a:lnTo>
                  <a:lnTo>
                    <a:pt x="13827" y="1231899"/>
                  </a:lnTo>
                  <a:lnTo>
                    <a:pt x="8867" y="1181099"/>
                  </a:lnTo>
                  <a:lnTo>
                    <a:pt x="5297" y="1130299"/>
                  </a:lnTo>
                  <a:lnTo>
                    <a:pt x="3138" y="1079499"/>
                  </a:lnTo>
                  <a:lnTo>
                    <a:pt x="2414" y="1028699"/>
                  </a:lnTo>
                  <a:lnTo>
                    <a:pt x="3138" y="977899"/>
                  </a:lnTo>
                  <a:lnTo>
                    <a:pt x="5297" y="927099"/>
                  </a:lnTo>
                  <a:lnTo>
                    <a:pt x="8867" y="876299"/>
                  </a:lnTo>
                  <a:lnTo>
                    <a:pt x="13827" y="825499"/>
                  </a:lnTo>
                  <a:lnTo>
                    <a:pt x="20155" y="787399"/>
                  </a:lnTo>
                  <a:lnTo>
                    <a:pt x="27827" y="736599"/>
                  </a:lnTo>
                  <a:lnTo>
                    <a:pt x="36823" y="685799"/>
                  </a:lnTo>
                  <a:lnTo>
                    <a:pt x="47120" y="634999"/>
                  </a:lnTo>
                  <a:lnTo>
                    <a:pt x="58696" y="596899"/>
                  </a:lnTo>
                  <a:lnTo>
                    <a:pt x="71528" y="546099"/>
                  </a:lnTo>
                  <a:lnTo>
                    <a:pt x="85594" y="495299"/>
                  </a:lnTo>
                  <a:lnTo>
                    <a:pt x="100872" y="457199"/>
                  </a:lnTo>
                  <a:lnTo>
                    <a:pt x="117341" y="406399"/>
                  </a:lnTo>
                  <a:lnTo>
                    <a:pt x="134977" y="368299"/>
                  </a:lnTo>
                  <a:lnTo>
                    <a:pt x="153758" y="317499"/>
                  </a:lnTo>
                  <a:lnTo>
                    <a:pt x="173663" y="279399"/>
                  </a:lnTo>
                  <a:lnTo>
                    <a:pt x="194669" y="241299"/>
                  </a:lnTo>
                  <a:lnTo>
                    <a:pt x="216754" y="203199"/>
                  </a:lnTo>
                  <a:lnTo>
                    <a:pt x="239895" y="152399"/>
                  </a:lnTo>
                  <a:lnTo>
                    <a:pt x="264071" y="114299"/>
                  </a:lnTo>
                  <a:lnTo>
                    <a:pt x="289260" y="76199"/>
                  </a:lnTo>
                  <a:lnTo>
                    <a:pt x="315438" y="38099"/>
                  </a:lnTo>
                  <a:lnTo>
                    <a:pt x="342584" y="12699"/>
                  </a:lnTo>
                  <a:lnTo>
                    <a:pt x="350874" y="0"/>
                  </a:lnTo>
                  <a:close/>
                </a:path>
              </a:pathLst>
            </a:custGeom>
            <a:solidFill>
              <a:srgbClr val="A8A8A7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45" name="object 745"/>
            <p:cNvSpPr/>
            <p:nvPr/>
          </p:nvSpPr>
          <p:spPr>
            <a:xfrm>
              <a:off x="3677964" y="3368638"/>
              <a:ext cx="351155" cy="1373505"/>
            </a:xfrm>
            <a:custGeom>
              <a:avLst/>
              <a:gdLst/>
              <a:ahLst/>
              <a:cxnLst/>
              <a:rect l="l" t="t" r="r" b="b"/>
              <a:pathLst>
                <a:path w="351154" h="1373504">
                  <a:moveTo>
                    <a:pt x="34975" y="1373275"/>
                  </a:moveTo>
                  <a:lnTo>
                    <a:pt x="27827" y="1335057"/>
                  </a:lnTo>
                  <a:lnTo>
                    <a:pt x="20155" y="1286440"/>
                  </a:lnTo>
                  <a:lnTo>
                    <a:pt x="13827" y="1237335"/>
                  </a:lnTo>
                  <a:lnTo>
                    <a:pt x="8867" y="1187767"/>
                  </a:lnTo>
                  <a:lnTo>
                    <a:pt x="5297" y="1137760"/>
                  </a:lnTo>
                  <a:lnTo>
                    <a:pt x="3138" y="1087339"/>
                  </a:lnTo>
                  <a:lnTo>
                    <a:pt x="2414" y="1036530"/>
                  </a:lnTo>
                  <a:lnTo>
                    <a:pt x="3138" y="985722"/>
                  </a:lnTo>
                  <a:lnTo>
                    <a:pt x="5297" y="935302"/>
                  </a:lnTo>
                  <a:lnTo>
                    <a:pt x="8867" y="885296"/>
                  </a:lnTo>
                  <a:lnTo>
                    <a:pt x="13827" y="835728"/>
                  </a:lnTo>
                  <a:lnTo>
                    <a:pt x="20155" y="786625"/>
                  </a:lnTo>
                  <a:lnTo>
                    <a:pt x="27827" y="738010"/>
                  </a:lnTo>
                  <a:lnTo>
                    <a:pt x="36823" y="689909"/>
                  </a:lnTo>
                  <a:lnTo>
                    <a:pt x="47120" y="642346"/>
                  </a:lnTo>
                  <a:lnTo>
                    <a:pt x="58696" y="595347"/>
                  </a:lnTo>
                  <a:lnTo>
                    <a:pt x="71528" y="548936"/>
                  </a:lnTo>
                  <a:lnTo>
                    <a:pt x="85594" y="503139"/>
                  </a:lnTo>
                  <a:lnTo>
                    <a:pt x="100872" y="457980"/>
                  </a:lnTo>
                  <a:lnTo>
                    <a:pt x="117341" y="413484"/>
                  </a:lnTo>
                  <a:lnTo>
                    <a:pt x="134977" y="369677"/>
                  </a:lnTo>
                  <a:lnTo>
                    <a:pt x="153758" y="326582"/>
                  </a:lnTo>
                  <a:lnTo>
                    <a:pt x="173663" y="284226"/>
                  </a:lnTo>
                  <a:lnTo>
                    <a:pt x="194669" y="242632"/>
                  </a:lnTo>
                  <a:lnTo>
                    <a:pt x="216754" y="201827"/>
                  </a:lnTo>
                  <a:lnTo>
                    <a:pt x="239895" y="161834"/>
                  </a:lnTo>
                  <a:lnTo>
                    <a:pt x="264071" y="122679"/>
                  </a:lnTo>
                  <a:lnTo>
                    <a:pt x="289260" y="84387"/>
                  </a:lnTo>
                  <a:lnTo>
                    <a:pt x="315438" y="46983"/>
                  </a:lnTo>
                  <a:lnTo>
                    <a:pt x="342584" y="10491"/>
                  </a:lnTo>
                  <a:lnTo>
                    <a:pt x="350874" y="0"/>
                  </a:lnTo>
                </a:path>
                <a:path w="351154" h="1373504">
                  <a:moveTo>
                    <a:pt x="345713" y="3451"/>
                  </a:moveTo>
                  <a:lnTo>
                    <a:pt x="313575" y="46263"/>
                  </a:lnTo>
                  <a:lnTo>
                    <a:pt x="287351" y="83733"/>
                  </a:lnTo>
                  <a:lnTo>
                    <a:pt x="262119" y="122092"/>
                  </a:lnTo>
                  <a:lnTo>
                    <a:pt x="237900" y="161314"/>
                  </a:lnTo>
                  <a:lnTo>
                    <a:pt x="214718" y="201376"/>
                  </a:lnTo>
                  <a:lnTo>
                    <a:pt x="192595" y="242253"/>
                  </a:lnTo>
                  <a:lnTo>
                    <a:pt x="171552" y="283918"/>
                  </a:lnTo>
                  <a:lnTo>
                    <a:pt x="151612" y="326347"/>
                  </a:lnTo>
                  <a:lnTo>
                    <a:pt x="132797" y="369516"/>
                  </a:lnTo>
                  <a:lnTo>
                    <a:pt x="115130" y="413399"/>
                  </a:lnTo>
                  <a:lnTo>
                    <a:pt x="98633" y="457971"/>
                  </a:lnTo>
                  <a:lnTo>
                    <a:pt x="83327" y="503207"/>
                  </a:lnTo>
                  <a:lnTo>
                    <a:pt x="69236" y="549082"/>
                  </a:lnTo>
                  <a:lnTo>
                    <a:pt x="56382" y="595572"/>
                  </a:lnTo>
                  <a:lnTo>
                    <a:pt x="44786" y="642651"/>
                  </a:lnTo>
                  <a:lnTo>
                    <a:pt x="34470" y="690294"/>
                  </a:lnTo>
                  <a:lnTo>
                    <a:pt x="25459" y="738476"/>
                  </a:lnTo>
                  <a:lnTo>
                    <a:pt x="17772" y="787173"/>
                  </a:lnTo>
                  <a:lnTo>
                    <a:pt x="11433" y="836359"/>
                  </a:lnTo>
                  <a:lnTo>
                    <a:pt x="6464" y="886009"/>
                  </a:lnTo>
                  <a:lnTo>
                    <a:pt x="2888" y="936098"/>
                  </a:lnTo>
                  <a:lnTo>
                    <a:pt x="725" y="986602"/>
                  </a:lnTo>
                  <a:lnTo>
                    <a:pt x="0" y="1037495"/>
                  </a:lnTo>
                  <a:lnTo>
                    <a:pt x="725" y="1088389"/>
                  </a:lnTo>
                  <a:lnTo>
                    <a:pt x="2888" y="1138893"/>
                  </a:lnTo>
                  <a:lnTo>
                    <a:pt x="6464" y="1188983"/>
                  </a:lnTo>
                  <a:lnTo>
                    <a:pt x="11433" y="1238634"/>
                  </a:lnTo>
                  <a:lnTo>
                    <a:pt x="17772" y="1287821"/>
                  </a:lnTo>
                  <a:lnTo>
                    <a:pt x="25459" y="1336518"/>
                  </a:lnTo>
                  <a:lnTo>
                    <a:pt x="31112" y="1366744"/>
                  </a:lnTo>
                </a:path>
              </a:pathLst>
            </a:custGeom>
            <a:ln w="3175">
              <a:solidFill>
                <a:srgbClr val="A8A8A7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46" name="object 746"/>
            <p:cNvSpPr/>
            <p:nvPr/>
          </p:nvSpPr>
          <p:spPr>
            <a:xfrm>
              <a:off x="3675550" y="3379003"/>
              <a:ext cx="343535" cy="1447800"/>
            </a:xfrm>
            <a:custGeom>
              <a:avLst/>
              <a:gdLst/>
              <a:ahLst/>
              <a:cxnLst/>
              <a:rect l="l" t="t" r="r" b="b"/>
              <a:pathLst>
                <a:path w="343535" h="1447800">
                  <a:moveTo>
                    <a:pt x="343183" y="0"/>
                  </a:moveTo>
                  <a:lnTo>
                    <a:pt x="341368" y="0"/>
                  </a:lnTo>
                  <a:lnTo>
                    <a:pt x="314127" y="38099"/>
                  </a:lnTo>
                  <a:lnTo>
                    <a:pt x="287857" y="76199"/>
                  </a:lnTo>
                  <a:lnTo>
                    <a:pt x="262580" y="114299"/>
                  </a:lnTo>
                  <a:lnTo>
                    <a:pt x="238319" y="152399"/>
                  </a:lnTo>
                  <a:lnTo>
                    <a:pt x="215097" y="203199"/>
                  </a:lnTo>
                  <a:lnTo>
                    <a:pt x="192934" y="241299"/>
                  </a:lnTo>
                  <a:lnTo>
                    <a:pt x="171855" y="279399"/>
                  </a:lnTo>
                  <a:lnTo>
                    <a:pt x="151880" y="317499"/>
                  </a:lnTo>
                  <a:lnTo>
                    <a:pt x="133032" y="368299"/>
                  </a:lnTo>
                  <a:lnTo>
                    <a:pt x="115334" y="406399"/>
                  </a:lnTo>
                  <a:lnTo>
                    <a:pt x="98807" y="457199"/>
                  </a:lnTo>
                  <a:lnTo>
                    <a:pt x="83475" y="495299"/>
                  </a:lnTo>
                  <a:lnTo>
                    <a:pt x="69359" y="546099"/>
                  </a:lnTo>
                  <a:lnTo>
                    <a:pt x="56481" y="596899"/>
                  </a:lnTo>
                  <a:lnTo>
                    <a:pt x="44865" y="634999"/>
                  </a:lnTo>
                  <a:lnTo>
                    <a:pt x="34532" y="685799"/>
                  </a:lnTo>
                  <a:lnTo>
                    <a:pt x="25504" y="736599"/>
                  </a:lnTo>
                  <a:lnTo>
                    <a:pt x="17804" y="787399"/>
                  </a:lnTo>
                  <a:lnTo>
                    <a:pt x="11454" y="838199"/>
                  </a:lnTo>
                  <a:lnTo>
                    <a:pt x="6476" y="888999"/>
                  </a:lnTo>
                  <a:lnTo>
                    <a:pt x="2893" y="927099"/>
                  </a:lnTo>
                  <a:lnTo>
                    <a:pt x="727" y="977899"/>
                  </a:lnTo>
                  <a:lnTo>
                    <a:pt x="0" y="1028699"/>
                  </a:lnTo>
                  <a:lnTo>
                    <a:pt x="727" y="1079499"/>
                  </a:lnTo>
                  <a:lnTo>
                    <a:pt x="2893" y="1130299"/>
                  </a:lnTo>
                  <a:lnTo>
                    <a:pt x="6476" y="1181099"/>
                  </a:lnTo>
                  <a:lnTo>
                    <a:pt x="11454" y="1231899"/>
                  </a:lnTo>
                  <a:lnTo>
                    <a:pt x="17804" y="1282699"/>
                  </a:lnTo>
                  <a:lnTo>
                    <a:pt x="25504" y="1333499"/>
                  </a:lnTo>
                  <a:lnTo>
                    <a:pt x="80085" y="1447799"/>
                  </a:lnTo>
                  <a:lnTo>
                    <a:pt x="33526" y="1358899"/>
                  </a:lnTo>
                  <a:lnTo>
                    <a:pt x="27873" y="1333499"/>
                  </a:lnTo>
                  <a:lnTo>
                    <a:pt x="20186" y="1282699"/>
                  </a:lnTo>
                  <a:lnTo>
                    <a:pt x="13847" y="1231899"/>
                  </a:lnTo>
                  <a:lnTo>
                    <a:pt x="8878" y="1181099"/>
                  </a:lnTo>
                  <a:lnTo>
                    <a:pt x="5302" y="1130299"/>
                  </a:lnTo>
                  <a:lnTo>
                    <a:pt x="3139" y="1079499"/>
                  </a:lnTo>
                  <a:lnTo>
                    <a:pt x="2414" y="1028699"/>
                  </a:lnTo>
                  <a:lnTo>
                    <a:pt x="3139" y="977899"/>
                  </a:lnTo>
                  <a:lnTo>
                    <a:pt x="5302" y="927099"/>
                  </a:lnTo>
                  <a:lnTo>
                    <a:pt x="8878" y="876299"/>
                  </a:lnTo>
                  <a:lnTo>
                    <a:pt x="13847" y="838199"/>
                  </a:lnTo>
                  <a:lnTo>
                    <a:pt x="20186" y="787399"/>
                  </a:lnTo>
                  <a:lnTo>
                    <a:pt x="27873" y="736599"/>
                  </a:lnTo>
                  <a:lnTo>
                    <a:pt x="36885" y="685799"/>
                  </a:lnTo>
                  <a:lnTo>
                    <a:pt x="47200" y="634999"/>
                  </a:lnTo>
                  <a:lnTo>
                    <a:pt x="58796" y="596899"/>
                  </a:lnTo>
                  <a:lnTo>
                    <a:pt x="71650" y="546099"/>
                  </a:lnTo>
                  <a:lnTo>
                    <a:pt x="85742" y="495299"/>
                  </a:lnTo>
                  <a:lnTo>
                    <a:pt x="101047" y="457199"/>
                  </a:lnTo>
                  <a:lnTo>
                    <a:pt x="117544" y="406399"/>
                  </a:lnTo>
                  <a:lnTo>
                    <a:pt x="135211" y="368299"/>
                  </a:lnTo>
                  <a:lnTo>
                    <a:pt x="154026" y="317499"/>
                  </a:lnTo>
                  <a:lnTo>
                    <a:pt x="173966" y="279399"/>
                  </a:lnTo>
                  <a:lnTo>
                    <a:pt x="195009" y="241299"/>
                  </a:lnTo>
                  <a:lnTo>
                    <a:pt x="217132" y="203199"/>
                  </a:lnTo>
                  <a:lnTo>
                    <a:pt x="240314" y="152399"/>
                  </a:lnTo>
                  <a:lnTo>
                    <a:pt x="264533" y="114299"/>
                  </a:lnTo>
                  <a:lnTo>
                    <a:pt x="289765" y="76199"/>
                  </a:lnTo>
                  <a:lnTo>
                    <a:pt x="315989" y="38099"/>
                  </a:lnTo>
                  <a:lnTo>
                    <a:pt x="343183" y="0"/>
                  </a:lnTo>
                  <a:close/>
                </a:path>
              </a:pathLst>
            </a:custGeom>
            <a:solidFill>
              <a:srgbClr val="A8A8A7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47" name="object 747"/>
            <p:cNvSpPr/>
            <p:nvPr/>
          </p:nvSpPr>
          <p:spPr>
            <a:xfrm>
              <a:off x="3675550" y="3372089"/>
              <a:ext cx="348615" cy="1363345"/>
            </a:xfrm>
            <a:custGeom>
              <a:avLst/>
              <a:gdLst/>
              <a:ahLst/>
              <a:cxnLst/>
              <a:rect l="l" t="t" r="r" b="b"/>
              <a:pathLst>
                <a:path w="348614" h="1363345">
                  <a:moveTo>
                    <a:pt x="33526" y="1363292"/>
                  </a:moveTo>
                  <a:lnTo>
                    <a:pt x="20186" y="1284369"/>
                  </a:lnTo>
                  <a:lnTo>
                    <a:pt x="13847" y="1235183"/>
                  </a:lnTo>
                  <a:lnTo>
                    <a:pt x="8878" y="1185532"/>
                  </a:lnTo>
                  <a:lnTo>
                    <a:pt x="5302" y="1135442"/>
                  </a:lnTo>
                  <a:lnTo>
                    <a:pt x="3139" y="1084938"/>
                  </a:lnTo>
                  <a:lnTo>
                    <a:pt x="2414" y="1034044"/>
                  </a:lnTo>
                  <a:lnTo>
                    <a:pt x="3139" y="983151"/>
                  </a:lnTo>
                  <a:lnTo>
                    <a:pt x="5302" y="932647"/>
                  </a:lnTo>
                  <a:lnTo>
                    <a:pt x="8878" y="882557"/>
                  </a:lnTo>
                  <a:lnTo>
                    <a:pt x="13847" y="832907"/>
                  </a:lnTo>
                  <a:lnTo>
                    <a:pt x="20186" y="783721"/>
                  </a:lnTo>
                  <a:lnTo>
                    <a:pt x="27873" y="735025"/>
                  </a:lnTo>
                  <a:lnTo>
                    <a:pt x="36885" y="686842"/>
                  </a:lnTo>
                  <a:lnTo>
                    <a:pt x="47200" y="639199"/>
                  </a:lnTo>
                  <a:lnTo>
                    <a:pt x="58796" y="592120"/>
                  </a:lnTo>
                  <a:lnTo>
                    <a:pt x="71650" y="545631"/>
                  </a:lnTo>
                  <a:lnTo>
                    <a:pt x="85742" y="499755"/>
                  </a:lnTo>
                  <a:lnTo>
                    <a:pt x="101047" y="454519"/>
                  </a:lnTo>
                  <a:lnTo>
                    <a:pt x="117544" y="409947"/>
                  </a:lnTo>
                  <a:lnTo>
                    <a:pt x="135211" y="366064"/>
                  </a:lnTo>
                  <a:lnTo>
                    <a:pt x="154026" y="322896"/>
                  </a:lnTo>
                  <a:lnTo>
                    <a:pt x="173966" y="280466"/>
                  </a:lnTo>
                  <a:lnTo>
                    <a:pt x="195009" y="238801"/>
                  </a:lnTo>
                  <a:lnTo>
                    <a:pt x="217132" y="197925"/>
                  </a:lnTo>
                  <a:lnTo>
                    <a:pt x="240314" y="157863"/>
                  </a:lnTo>
                  <a:lnTo>
                    <a:pt x="264533" y="118640"/>
                  </a:lnTo>
                  <a:lnTo>
                    <a:pt x="289765" y="80282"/>
                  </a:lnTo>
                  <a:lnTo>
                    <a:pt x="315989" y="42812"/>
                  </a:lnTo>
                  <a:lnTo>
                    <a:pt x="343183" y="6256"/>
                  </a:lnTo>
                  <a:lnTo>
                    <a:pt x="348127" y="0"/>
                  </a:lnTo>
                </a:path>
                <a:path w="348614" h="1363345">
                  <a:moveTo>
                    <a:pt x="343059" y="3389"/>
                  </a:moveTo>
                  <a:lnTo>
                    <a:pt x="314127" y="42143"/>
                  </a:lnTo>
                  <a:lnTo>
                    <a:pt x="287857" y="79674"/>
                  </a:lnTo>
                  <a:lnTo>
                    <a:pt x="262580" y="118095"/>
                  </a:lnTo>
                  <a:lnTo>
                    <a:pt x="238319" y="157381"/>
                  </a:lnTo>
                  <a:lnTo>
                    <a:pt x="215097" y="197508"/>
                  </a:lnTo>
                  <a:lnTo>
                    <a:pt x="192934" y="238451"/>
                  </a:lnTo>
                  <a:lnTo>
                    <a:pt x="171855" y="280184"/>
                  </a:lnTo>
                  <a:lnTo>
                    <a:pt x="151880" y="322683"/>
                  </a:lnTo>
                  <a:lnTo>
                    <a:pt x="133032" y="365922"/>
                  </a:lnTo>
                  <a:lnTo>
                    <a:pt x="115334" y="409877"/>
                  </a:lnTo>
                  <a:lnTo>
                    <a:pt x="98807" y="454522"/>
                  </a:lnTo>
                  <a:lnTo>
                    <a:pt x="83475" y="499832"/>
                  </a:lnTo>
                  <a:lnTo>
                    <a:pt x="69359" y="545783"/>
                  </a:lnTo>
                  <a:lnTo>
                    <a:pt x="56481" y="592349"/>
                  </a:lnTo>
                  <a:lnTo>
                    <a:pt x="44865" y="639506"/>
                  </a:lnTo>
                  <a:lnTo>
                    <a:pt x="34532" y="687228"/>
                  </a:lnTo>
                  <a:lnTo>
                    <a:pt x="25504" y="735490"/>
                  </a:lnTo>
                  <a:lnTo>
                    <a:pt x="17804" y="784268"/>
                  </a:lnTo>
                  <a:lnTo>
                    <a:pt x="11454" y="833536"/>
                  </a:lnTo>
                  <a:lnTo>
                    <a:pt x="6476" y="883269"/>
                  </a:lnTo>
                  <a:lnTo>
                    <a:pt x="2893" y="933442"/>
                  </a:lnTo>
                  <a:lnTo>
                    <a:pt x="727" y="984030"/>
                  </a:lnTo>
                  <a:lnTo>
                    <a:pt x="0" y="1035009"/>
                  </a:lnTo>
                  <a:lnTo>
                    <a:pt x="727" y="1085987"/>
                  </a:lnTo>
                  <a:lnTo>
                    <a:pt x="2893" y="1136576"/>
                  </a:lnTo>
                  <a:lnTo>
                    <a:pt x="6476" y="1186750"/>
                  </a:lnTo>
                  <a:lnTo>
                    <a:pt x="11454" y="1236484"/>
                  </a:lnTo>
                  <a:lnTo>
                    <a:pt x="17804" y="1285754"/>
                  </a:lnTo>
                  <a:lnTo>
                    <a:pt x="25504" y="1334533"/>
                  </a:lnTo>
                  <a:lnTo>
                    <a:pt x="29661" y="1356757"/>
                  </a:lnTo>
                </a:path>
              </a:pathLst>
            </a:custGeom>
            <a:ln w="3175">
              <a:solidFill>
                <a:srgbClr val="A8A8A7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48" name="object 748"/>
            <p:cNvSpPr/>
            <p:nvPr/>
          </p:nvSpPr>
          <p:spPr>
            <a:xfrm>
              <a:off x="3673295" y="3379003"/>
              <a:ext cx="344170" cy="1447800"/>
            </a:xfrm>
            <a:custGeom>
              <a:avLst/>
              <a:gdLst/>
              <a:ahLst/>
              <a:cxnLst/>
              <a:rect l="l" t="t" r="r" b="b"/>
              <a:pathLst>
                <a:path w="344170" h="1447800">
                  <a:moveTo>
                    <a:pt x="30532" y="1350441"/>
                  </a:moveTo>
                  <a:lnTo>
                    <a:pt x="31916" y="1358899"/>
                  </a:lnTo>
                  <a:lnTo>
                    <a:pt x="82341" y="1447799"/>
                  </a:lnTo>
                  <a:lnTo>
                    <a:pt x="30532" y="1350441"/>
                  </a:lnTo>
                  <a:close/>
                </a:path>
                <a:path w="344170" h="1447800">
                  <a:moveTo>
                    <a:pt x="343623" y="0"/>
                  </a:moveTo>
                  <a:lnTo>
                    <a:pt x="340410" y="0"/>
                  </a:lnTo>
                  <a:lnTo>
                    <a:pt x="314615" y="38099"/>
                  </a:lnTo>
                  <a:lnTo>
                    <a:pt x="288304" y="76199"/>
                  </a:lnTo>
                  <a:lnTo>
                    <a:pt x="262988" y="114299"/>
                  </a:lnTo>
                  <a:lnTo>
                    <a:pt x="238689" y="152399"/>
                  </a:lnTo>
                  <a:lnTo>
                    <a:pt x="215430" y="190499"/>
                  </a:lnTo>
                  <a:lnTo>
                    <a:pt x="193233" y="241299"/>
                  </a:lnTo>
                  <a:lnTo>
                    <a:pt x="172120" y="279399"/>
                  </a:lnTo>
                  <a:lnTo>
                    <a:pt x="152114" y="317499"/>
                  </a:lnTo>
                  <a:lnTo>
                    <a:pt x="133237" y="368299"/>
                  </a:lnTo>
                  <a:lnTo>
                    <a:pt x="115512" y="406399"/>
                  </a:lnTo>
                  <a:lnTo>
                    <a:pt x="98960" y="457199"/>
                  </a:lnTo>
                  <a:lnTo>
                    <a:pt x="83604" y="495299"/>
                  </a:lnTo>
                  <a:lnTo>
                    <a:pt x="69466" y="546099"/>
                  </a:lnTo>
                  <a:lnTo>
                    <a:pt x="56568" y="596899"/>
                  </a:lnTo>
                  <a:lnTo>
                    <a:pt x="44934" y="634999"/>
                  </a:lnTo>
                  <a:lnTo>
                    <a:pt x="34585" y="685799"/>
                  </a:lnTo>
                  <a:lnTo>
                    <a:pt x="25543" y="736599"/>
                  </a:lnTo>
                  <a:lnTo>
                    <a:pt x="17831" y="787399"/>
                  </a:lnTo>
                  <a:lnTo>
                    <a:pt x="11471" y="838199"/>
                  </a:lnTo>
                  <a:lnTo>
                    <a:pt x="6486" y="888999"/>
                  </a:lnTo>
                  <a:lnTo>
                    <a:pt x="2897" y="939799"/>
                  </a:lnTo>
                  <a:lnTo>
                    <a:pt x="728" y="990599"/>
                  </a:lnTo>
                  <a:lnTo>
                    <a:pt x="0" y="1041399"/>
                  </a:lnTo>
                  <a:lnTo>
                    <a:pt x="728" y="1092199"/>
                  </a:lnTo>
                  <a:lnTo>
                    <a:pt x="2897" y="1142999"/>
                  </a:lnTo>
                  <a:lnTo>
                    <a:pt x="6486" y="1181099"/>
                  </a:lnTo>
                  <a:lnTo>
                    <a:pt x="11471" y="1231899"/>
                  </a:lnTo>
                  <a:lnTo>
                    <a:pt x="17831" y="1282699"/>
                  </a:lnTo>
                  <a:lnTo>
                    <a:pt x="25543" y="1333499"/>
                  </a:lnTo>
                  <a:lnTo>
                    <a:pt x="30532" y="1350441"/>
                  </a:lnTo>
                  <a:lnTo>
                    <a:pt x="27759" y="1333499"/>
                  </a:lnTo>
                  <a:lnTo>
                    <a:pt x="20059" y="1282699"/>
                  </a:lnTo>
                  <a:lnTo>
                    <a:pt x="13709" y="1231899"/>
                  </a:lnTo>
                  <a:lnTo>
                    <a:pt x="8731" y="1181099"/>
                  </a:lnTo>
                  <a:lnTo>
                    <a:pt x="5148" y="1130299"/>
                  </a:lnTo>
                  <a:lnTo>
                    <a:pt x="2982" y="1079499"/>
                  </a:lnTo>
                  <a:lnTo>
                    <a:pt x="2255" y="1028699"/>
                  </a:lnTo>
                  <a:lnTo>
                    <a:pt x="2982" y="977899"/>
                  </a:lnTo>
                  <a:lnTo>
                    <a:pt x="5148" y="927099"/>
                  </a:lnTo>
                  <a:lnTo>
                    <a:pt x="8731" y="888999"/>
                  </a:lnTo>
                  <a:lnTo>
                    <a:pt x="13709" y="838199"/>
                  </a:lnTo>
                  <a:lnTo>
                    <a:pt x="20059" y="787399"/>
                  </a:lnTo>
                  <a:lnTo>
                    <a:pt x="27759" y="736599"/>
                  </a:lnTo>
                  <a:lnTo>
                    <a:pt x="36787" y="685799"/>
                  </a:lnTo>
                  <a:lnTo>
                    <a:pt x="47120" y="634999"/>
                  </a:lnTo>
                  <a:lnTo>
                    <a:pt x="58737" y="596899"/>
                  </a:lnTo>
                  <a:lnTo>
                    <a:pt x="71614" y="546099"/>
                  </a:lnTo>
                  <a:lnTo>
                    <a:pt x="85730" y="495299"/>
                  </a:lnTo>
                  <a:lnTo>
                    <a:pt x="101063" y="457199"/>
                  </a:lnTo>
                  <a:lnTo>
                    <a:pt x="117589" y="406399"/>
                  </a:lnTo>
                  <a:lnTo>
                    <a:pt x="135287" y="368299"/>
                  </a:lnTo>
                  <a:lnTo>
                    <a:pt x="154135" y="317499"/>
                  </a:lnTo>
                  <a:lnTo>
                    <a:pt x="174110" y="279399"/>
                  </a:lnTo>
                  <a:lnTo>
                    <a:pt x="195190" y="241299"/>
                  </a:lnTo>
                  <a:lnTo>
                    <a:pt x="217352" y="203199"/>
                  </a:lnTo>
                  <a:lnTo>
                    <a:pt x="240575" y="152399"/>
                  </a:lnTo>
                  <a:lnTo>
                    <a:pt x="264836" y="114299"/>
                  </a:lnTo>
                  <a:lnTo>
                    <a:pt x="290112" y="76199"/>
                  </a:lnTo>
                  <a:lnTo>
                    <a:pt x="316382" y="38099"/>
                  </a:lnTo>
                  <a:lnTo>
                    <a:pt x="343623" y="0"/>
                  </a:lnTo>
                  <a:close/>
                </a:path>
              </a:pathLst>
            </a:custGeom>
            <a:solidFill>
              <a:srgbClr val="A8A8A7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49" name="object 749"/>
            <p:cNvSpPr/>
            <p:nvPr/>
          </p:nvSpPr>
          <p:spPr>
            <a:xfrm>
              <a:off x="3673295" y="3375478"/>
              <a:ext cx="345440" cy="1353820"/>
            </a:xfrm>
            <a:custGeom>
              <a:avLst/>
              <a:gdLst/>
              <a:ahLst/>
              <a:cxnLst/>
              <a:rect l="l" t="t" r="r" b="b"/>
              <a:pathLst>
                <a:path w="345439" h="1353820">
                  <a:moveTo>
                    <a:pt x="31916" y="1353368"/>
                  </a:moveTo>
                  <a:lnTo>
                    <a:pt x="20059" y="1282365"/>
                  </a:lnTo>
                  <a:lnTo>
                    <a:pt x="13709" y="1233095"/>
                  </a:lnTo>
                  <a:lnTo>
                    <a:pt x="8731" y="1183361"/>
                  </a:lnTo>
                  <a:lnTo>
                    <a:pt x="5148" y="1133187"/>
                  </a:lnTo>
                  <a:lnTo>
                    <a:pt x="2982" y="1082598"/>
                  </a:lnTo>
                  <a:lnTo>
                    <a:pt x="2255" y="1031620"/>
                  </a:lnTo>
                  <a:lnTo>
                    <a:pt x="2982" y="980641"/>
                  </a:lnTo>
                  <a:lnTo>
                    <a:pt x="5148" y="930053"/>
                  </a:lnTo>
                  <a:lnTo>
                    <a:pt x="8731" y="879879"/>
                  </a:lnTo>
                  <a:lnTo>
                    <a:pt x="13709" y="830146"/>
                  </a:lnTo>
                  <a:lnTo>
                    <a:pt x="20059" y="780879"/>
                  </a:lnTo>
                  <a:lnTo>
                    <a:pt x="27759" y="732101"/>
                  </a:lnTo>
                  <a:lnTo>
                    <a:pt x="36787" y="683839"/>
                  </a:lnTo>
                  <a:lnTo>
                    <a:pt x="47120" y="636117"/>
                  </a:lnTo>
                  <a:lnTo>
                    <a:pt x="58737" y="588960"/>
                  </a:lnTo>
                  <a:lnTo>
                    <a:pt x="71614" y="542394"/>
                  </a:lnTo>
                  <a:lnTo>
                    <a:pt x="85730" y="496443"/>
                  </a:lnTo>
                  <a:lnTo>
                    <a:pt x="101063" y="451133"/>
                  </a:lnTo>
                  <a:lnTo>
                    <a:pt x="117589" y="406488"/>
                  </a:lnTo>
                  <a:lnTo>
                    <a:pt x="135287" y="362533"/>
                  </a:lnTo>
                  <a:lnTo>
                    <a:pt x="154135" y="319294"/>
                  </a:lnTo>
                  <a:lnTo>
                    <a:pt x="174110" y="276795"/>
                  </a:lnTo>
                  <a:lnTo>
                    <a:pt x="195190" y="235062"/>
                  </a:lnTo>
                  <a:lnTo>
                    <a:pt x="217352" y="194119"/>
                  </a:lnTo>
                  <a:lnTo>
                    <a:pt x="240575" y="153992"/>
                  </a:lnTo>
                  <a:lnTo>
                    <a:pt x="264836" y="114705"/>
                  </a:lnTo>
                  <a:lnTo>
                    <a:pt x="290112" y="76285"/>
                  </a:lnTo>
                  <a:lnTo>
                    <a:pt x="316382" y="38754"/>
                  </a:lnTo>
                  <a:lnTo>
                    <a:pt x="343623" y="2140"/>
                  </a:lnTo>
                  <a:lnTo>
                    <a:pt x="345314" y="0"/>
                  </a:lnTo>
                </a:path>
                <a:path w="345439" h="1353820">
                  <a:moveTo>
                    <a:pt x="340410" y="3280"/>
                  </a:moveTo>
                  <a:lnTo>
                    <a:pt x="314615" y="37955"/>
                  </a:lnTo>
                  <a:lnTo>
                    <a:pt x="288304" y="75549"/>
                  </a:lnTo>
                  <a:lnTo>
                    <a:pt x="262988" y="114036"/>
                  </a:lnTo>
                  <a:lnTo>
                    <a:pt x="238689" y="153390"/>
                  </a:lnTo>
                  <a:lnTo>
                    <a:pt x="215430" y="193587"/>
                  </a:lnTo>
                  <a:lnTo>
                    <a:pt x="193233" y="234600"/>
                  </a:lnTo>
                  <a:lnTo>
                    <a:pt x="172120" y="276406"/>
                  </a:lnTo>
                  <a:lnTo>
                    <a:pt x="152114" y="318979"/>
                  </a:lnTo>
                  <a:lnTo>
                    <a:pt x="133237" y="362294"/>
                  </a:lnTo>
                  <a:lnTo>
                    <a:pt x="115512" y="406326"/>
                  </a:lnTo>
                  <a:lnTo>
                    <a:pt x="98960" y="451049"/>
                  </a:lnTo>
                  <a:lnTo>
                    <a:pt x="83604" y="496440"/>
                  </a:lnTo>
                  <a:lnTo>
                    <a:pt x="69466" y="542472"/>
                  </a:lnTo>
                  <a:lnTo>
                    <a:pt x="56568" y="589122"/>
                  </a:lnTo>
                  <a:lnTo>
                    <a:pt x="44934" y="636362"/>
                  </a:lnTo>
                  <a:lnTo>
                    <a:pt x="34585" y="684170"/>
                  </a:lnTo>
                  <a:lnTo>
                    <a:pt x="25543" y="732519"/>
                  </a:lnTo>
                  <a:lnTo>
                    <a:pt x="17831" y="781385"/>
                  </a:lnTo>
                  <a:lnTo>
                    <a:pt x="11471" y="830742"/>
                  </a:lnTo>
                  <a:lnTo>
                    <a:pt x="6486" y="880566"/>
                  </a:lnTo>
                  <a:lnTo>
                    <a:pt x="2897" y="930831"/>
                  </a:lnTo>
                  <a:lnTo>
                    <a:pt x="728" y="981512"/>
                  </a:lnTo>
                  <a:lnTo>
                    <a:pt x="0" y="1032584"/>
                  </a:lnTo>
                  <a:lnTo>
                    <a:pt x="728" y="1083648"/>
                  </a:lnTo>
                  <a:lnTo>
                    <a:pt x="2897" y="1134321"/>
                  </a:lnTo>
                  <a:lnTo>
                    <a:pt x="6486" y="1184578"/>
                  </a:lnTo>
                  <a:lnTo>
                    <a:pt x="11471" y="1234394"/>
                  </a:lnTo>
                  <a:lnTo>
                    <a:pt x="17831" y="1283745"/>
                  </a:lnTo>
                  <a:lnTo>
                    <a:pt x="25543" y="1332605"/>
                  </a:lnTo>
                  <a:lnTo>
                    <a:pt x="28275" y="1347211"/>
                  </a:lnTo>
                </a:path>
              </a:pathLst>
            </a:custGeom>
            <a:ln w="3175">
              <a:solidFill>
                <a:srgbClr val="A8A8A7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50" name="object 750"/>
            <p:cNvSpPr/>
            <p:nvPr/>
          </p:nvSpPr>
          <p:spPr>
            <a:xfrm>
              <a:off x="3670881" y="3379003"/>
              <a:ext cx="361950" cy="1447800"/>
            </a:xfrm>
            <a:custGeom>
              <a:avLst/>
              <a:gdLst/>
              <a:ahLst/>
              <a:cxnLst/>
              <a:rect l="l" t="t" r="r" b="b"/>
              <a:pathLst>
                <a:path w="361950" h="1447800">
                  <a:moveTo>
                    <a:pt x="322568" y="29919"/>
                  </a:moveTo>
                  <a:lnTo>
                    <a:pt x="288809" y="76199"/>
                  </a:lnTo>
                  <a:lnTo>
                    <a:pt x="263449" y="114299"/>
                  </a:lnTo>
                  <a:lnTo>
                    <a:pt x="239108" y="152399"/>
                  </a:lnTo>
                  <a:lnTo>
                    <a:pt x="215808" y="190499"/>
                  </a:lnTo>
                  <a:lnTo>
                    <a:pt x="193573" y="241299"/>
                  </a:lnTo>
                  <a:lnTo>
                    <a:pt x="172423" y="279399"/>
                  </a:lnTo>
                  <a:lnTo>
                    <a:pt x="152382" y="317499"/>
                  </a:lnTo>
                  <a:lnTo>
                    <a:pt x="133472" y="368299"/>
                  </a:lnTo>
                  <a:lnTo>
                    <a:pt x="115715" y="406399"/>
                  </a:lnTo>
                  <a:lnTo>
                    <a:pt x="99134" y="457199"/>
                  </a:lnTo>
                  <a:lnTo>
                    <a:pt x="83751" y="495299"/>
                  </a:lnTo>
                  <a:lnTo>
                    <a:pt x="69588" y="546099"/>
                  </a:lnTo>
                  <a:lnTo>
                    <a:pt x="56668" y="596899"/>
                  </a:lnTo>
                  <a:lnTo>
                    <a:pt x="45013" y="634999"/>
                  </a:lnTo>
                  <a:lnTo>
                    <a:pt x="34646" y="685799"/>
                  </a:lnTo>
                  <a:lnTo>
                    <a:pt x="25588" y="736599"/>
                  </a:lnTo>
                  <a:lnTo>
                    <a:pt x="17863" y="787399"/>
                  </a:lnTo>
                  <a:lnTo>
                    <a:pt x="11491" y="838199"/>
                  </a:lnTo>
                  <a:lnTo>
                    <a:pt x="6497" y="888999"/>
                  </a:lnTo>
                  <a:lnTo>
                    <a:pt x="2902" y="939799"/>
                  </a:lnTo>
                  <a:lnTo>
                    <a:pt x="729" y="990599"/>
                  </a:lnTo>
                  <a:lnTo>
                    <a:pt x="0" y="1041399"/>
                  </a:lnTo>
                  <a:lnTo>
                    <a:pt x="729" y="1092199"/>
                  </a:lnTo>
                  <a:lnTo>
                    <a:pt x="2902" y="1142999"/>
                  </a:lnTo>
                  <a:lnTo>
                    <a:pt x="6497" y="1193799"/>
                  </a:lnTo>
                  <a:lnTo>
                    <a:pt x="11491" y="1244599"/>
                  </a:lnTo>
                  <a:lnTo>
                    <a:pt x="17863" y="1282699"/>
                  </a:lnTo>
                  <a:lnTo>
                    <a:pt x="25588" y="1333499"/>
                  </a:lnTo>
                  <a:lnTo>
                    <a:pt x="26823" y="1346199"/>
                  </a:lnTo>
                  <a:lnTo>
                    <a:pt x="84755" y="1447799"/>
                  </a:lnTo>
                  <a:lnTo>
                    <a:pt x="30689" y="1346199"/>
                  </a:lnTo>
                  <a:lnTo>
                    <a:pt x="27957" y="1333499"/>
                  </a:lnTo>
                  <a:lnTo>
                    <a:pt x="20245" y="1282699"/>
                  </a:lnTo>
                  <a:lnTo>
                    <a:pt x="13885" y="1231899"/>
                  </a:lnTo>
                  <a:lnTo>
                    <a:pt x="8900" y="1181099"/>
                  </a:lnTo>
                  <a:lnTo>
                    <a:pt x="5311" y="1142999"/>
                  </a:lnTo>
                  <a:lnTo>
                    <a:pt x="3142" y="1092199"/>
                  </a:lnTo>
                  <a:lnTo>
                    <a:pt x="2414" y="1041399"/>
                  </a:lnTo>
                  <a:lnTo>
                    <a:pt x="3142" y="990599"/>
                  </a:lnTo>
                  <a:lnTo>
                    <a:pt x="5311" y="939799"/>
                  </a:lnTo>
                  <a:lnTo>
                    <a:pt x="8900" y="888999"/>
                  </a:lnTo>
                  <a:lnTo>
                    <a:pt x="13885" y="838199"/>
                  </a:lnTo>
                  <a:lnTo>
                    <a:pt x="20245" y="787399"/>
                  </a:lnTo>
                  <a:lnTo>
                    <a:pt x="27957" y="736599"/>
                  </a:lnTo>
                  <a:lnTo>
                    <a:pt x="36999" y="685799"/>
                  </a:lnTo>
                  <a:lnTo>
                    <a:pt x="47348" y="634999"/>
                  </a:lnTo>
                  <a:lnTo>
                    <a:pt x="58982" y="596899"/>
                  </a:lnTo>
                  <a:lnTo>
                    <a:pt x="71880" y="546099"/>
                  </a:lnTo>
                  <a:lnTo>
                    <a:pt x="86018" y="495299"/>
                  </a:lnTo>
                  <a:lnTo>
                    <a:pt x="101374" y="457199"/>
                  </a:lnTo>
                  <a:lnTo>
                    <a:pt x="117926" y="406399"/>
                  </a:lnTo>
                  <a:lnTo>
                    <a:pt x="135651" y="368299"/>
                  </a:lnTo>
                  <a:lnTo>
                    <a:pt x="154528" y="317499"/>
                  </a:lnTo>
                  <a:lnTo>
                    <a:pt x="174534" y="279399"/>
                  </a:lnTo>
                  <a:lnTo>
                    <a:pt x="195647" y="241299"/>
                  </a:lnTo>
                  <a:lnTo>
                    <a:pt x="217844" y="190499"/>
                  </a:lnTo>
                  <a:lnTo>
                    <a:pt x="241103" y="152399"/>
                  </a:lnTo>
                  <a:lnTo>
                    <a:pt x="265402" y="114299"/>
                  </a:lnTo>
                  <a:lnTo>
                    <a:pt x="290718" y="76199"/>
                  </a:lnTo>
                  <a:lnTo>
                    <a:pt x="317029" y="38099"/>
                  </a:lnTo>
                  <a:lnTo>
                    <a:pt x="322568" y="29919"/>
                  </a:lnTo>
                  <a:close/>
                </a:path>
                <a:path w="361950" h="1447800">
                  <a:moveTo>
                    <a:pt x="361448" y="0"/>
                  </a:moveTo>
                  <a:lnTo>
                    <a:pt x="342824" y="0"/>
                  </a:lnTo>
                  <a:lnTo>
                    <a:pt x="322568" y="29919"/>
                  </a:lnTo>
                  <a:lnTo>
                    <a:pt x="338146" y="12699"/>
                  </a:lnTo>
                  <a:lnTo>
                    <a:pt x="361448" y="0"/>
                  </a:lnTo>
                  <a:close/>
                </a:path>
              </a:pathLst>
            </a:custGeom>
            <a:solidFill>
              <a:srgbClr val="A8A8A7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51" name="object 751"/>
            <p:cNvSpPr/>
            <p:nvPr/>
          </p:nvSpPr>
          <p:spPr>
            <a:xfrm>
              <a:off x="3670881" y="3378758"/>
              <a:ext cx="342900" cy="1344295"/>
            </a:xfrm>
            <a:custGeom>
              <a:avLst/>
              <a:gdLst/>
              <a:ahLst/>
              <a:cxnLst/>
              <a:rect l="l" t="t" r="r" b="b"/>
              <a:pathLst>
                <a:path w="342900" h="1344295">
                  <a:moveTo>
                    <a:pt x="30689" y="1343931"/>
                  </a:moveTo>
                  <a:lnTo>
                    <a:pt x="20245" y="1280465"/>
                  </a:lnTo>
                  <a:lnTo>
                    <a:pt x="13885" y="1231114"/>
                  </a:lnTo>
                  <a:lnTo>
                    <a:pt x="8900" y="1181298"/>
                  </a:lnTo>
                  <a:lnTo>
                    <a:pt x="5311" y="1131041"/>
                  </a:lnTo>
                  <a:lnTo>
                    <a:pt x="3142" y="1080368"/>
                  </a:lnTo>
                  <a:lnTo>
                    <a:pt x="2414" y="1029304"/>
                  </a:lnTo>
                  <a:lnTo>
                    <a:pt x="3142" y="978232"/>
                  </a:lnTo>
                  <a:lnTo>
                    <a:pt x="5311" y="927551"/>
                  </a:lnTo>
                  <a:lnTo>
                    <a:pt x="8900" y="877286"/>
                  </a:lnTo>
                  <a:lnTo>
                    <a:pt x="13885" y="827462"/>
                  </a:lnTo>
                  <a:lnTo>
                    <a:pt x="20245" y="778105"/>
                  </a:lnTo>
                  <a:lnTo>
                    <a:pt x="27957" y="729239"/>
                  </a:lnTo>
                  <a:lnTo>
                    <a:pt x="36999" y="680890"/>
                  </a:lnTo>
                  <a:lnTo>
                    <a:pt x="47348" y="633082"/>
                  </a:lnTo>
                  <a:lnTo>
                    <a:pt x="58982" y="585842"/>
                  </a:lnTo>
                  <a:lnTo>
                    <a:pt x="71880" y="539192"/>
                  </a:lnTo>
                  <a:lnTo>
                    <a:pt x="86018" y="493160"/>
                  </a:lnTo>
                  <a:lnTo>
                    <a:pt x="101374" y="447769"/>
                  </a:lnTo>
                  <a:lnTo>
                    <a:pt x="117926" y="403046"/>
                  </a:lnTo>
                  <a:lnTo>
                    <a:pt x="135651" y="359014"/>
                  </a:lnTo>
                  <a:lnTo>
                    <a:pt x="154528" y="315699"/>
                  </a:lnTo>
                  <a:lnTo>
                    <a:pt x="174534" y="273126"/>
                  </a:lnTo>
                  <a:lnTo>
                    <a:pt x="195647" y="231320"/>
                  </a:lnTo>
                  <a:lnTo>
                    <a:pt x="217844" y="190307"/>
                  </a:lnTo>
                  <a:lnTo>
                    <a:pt x="241103" y="150110"/>
                  </a:lnTo>
                  <a:lnTo>
                    <a:pt x="265402" y="110756"/>
                  </a:lnTo>
                  <a:lnTo>
                    <a:pt x="290718" y="72269"/>
                  </a:lnTo>
                  <a:lnTo>
                    <a:pt x="317029" y="34675"/>
                  </a:lnTo>
                  <a:lnTo>
                    <a:pt x="342824" y="0"/>
                  </a:lnTo>
                </a:path>
                <a:path w="342900" h="1344295">
                  <a:moveTo>
                    <a:pt x="338146" y="3128"/>
                  </a:moveTo>
                  <a:lnTo>
                    <a:pt x="315166" y="34015"/>
                  </a:lnTo>
                  <a:lnTo>
                    <a:pt x="288809" y="71671"/>
                  </a:lnTo>
                  <a:lnTo>
                    <a:pt x="263449" y="110220"/>
                  </a:lnTo>
                  <a:lnTo>
                    <a:pt x="239108" y="149638"/>
                  </a:lnTo>
                  <a:lnTo>
                    <a:pt x="215808" y="189899"/>
                  </a:lnTo>
                  <a:lnTo>
                    <a:pt x="193573" y="230980"/>
                  </a:lnTo>
                  <a:lnTo>
                    <a:pt x="172423" y="272853"/>
                  </a:lnTo>
                  <a:lnTo>
                    <a:pt x="152382" y="315495"/>
                  </a:lnTo>
                  <a:lnTo>
                    <a:pt x="133472" y="358881"/>
                  </a:lnTo>
                  <a:lnTo>
                    <a:pt x="115715" y="402984"/>
                  </a:lnTo>
                  <a:lnTo>
                    <a:pt x="99134" y="447781"/>
                  </a:lnTo>
                  <a:lnTo>
                    <a:pt x="83751" y="493246"/>
                  </a:lnTo>
                  <a:lnTo>
                    <a:pt x="69588" y="539353"/>
                  </a:lnTo>
                  <a:lnTo>
                    <a:pt x="56668" y="586079"/>
                  </a:lnTo>
                  <a:lnTo>
                    <a:pt x="45013" y="633397"/>
                  </a:lnTo>
                  <a:lnTo>
                    <a:pt x="34646" y="681282"/>
                  </a:lnTo>
                  <a:lnTo>
                    <a:pt x="25588" y="729711"/>
                  </a:lnTo>
                  <a:lnTo>
                    <a:pt x="17863" y="778657"/>
                  </a:lnTo>
                  <a:lnTo>
                    <a:pt x="11491" y="828095"/>
                  </a:lnTo>
                  <a:lnTo>
                    <a:pt x="6497" y="878000"/>
                  </a:lnTo>
                  <a:lnTo>
                    <a:pt x="2902" y="928348"/>
                  </a:lnTo>
                  <a:lnTo>
                    <a:pt x="729" y="979113"/>
                  </a:lnTo>
                  <a:lnTo>
                    <a:pt x="0" y="1030269"/>
                  </a:lnTo>
                  <a:lnTo>
                    <a:pt x="729" y="1081418"/>
                  </a:lnTo>
                  <a:lnTo>
                    <a:pt x="2902" y="1132175"/>
                  </a:lnTo>
                  <a:lnTo>
                    <a:pt x="6497" y="1182516"/>
                  </a:lnTo>
                  <a:lnTo>
                    <a:pt x="11491" y="1232416"/>
                  </a:lnTo>
                  <a:lnTo>
                    <a:pt x="17863" y="1281850"/>
                  </a:lnTo>
                  <a:lnTo>
                    <a:pt x="25588" y="1330793"/>
                  </a:lnTo>
                  <a:lnTo>
                    <a:pt x="26823" y="1337395"/>
                  </a:lnTo>
                </a:path>
              </a:pathLst>
            </a:custGeom>
            <a:ln w="3175">
              <a:solidFill>
                <a:srgbClr val="A8A8A7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52" name="object 752"/>
            <p:cNvSpPr/>
            <p:nvPr/>
          </p:nvSpPr>
          <p:spPr>
            <a:xfrm>
              <a:off x="3668467" y="3379003"/>
              <a:ext cx="364490" cy="1447800"/>
            </a:xfrm>
            <a:custGeom>
              <a:avLst/>
              <a:gdLst/>
              <a:ahLst/>
              <a:cxnLst/>
              <a:rect l="l" t="t" r="r" b="b"/>
              <a:pathLst>
                <a:path w="364489" h="1447800">
                  <a:moveTo>
                    <a:pt x="28567" y="1339311"/>
                  </a:moveTo>
                  <a:lnTo>
                    <a:pt x="29237" y="1346199"/>
                  </a:lnTo>
                  <a:lnTo>
                    <a:pt x="87169" y="1447799"/>
                  </a:lnTo>
                  <a:lnTo>
                    <a:pt x="28567" y="1339311"/>
                  </a:lnTo>
                  <a:close/>
                </a:path>
                <a:path w="364489" h="1447800">
                  <a:moveTo>
                    <a:pt x="363862" y="0"/>
                  </a:moveTo>
                  <a:lnTo>
                    <a:pt x="315718" y="38099"/>
                  </a:lnTo>
                  <a:lnTo>
                    <a:pt x="289315" y="76199"/>
                  </a:lnTo>
                  <a:lnTo>
                    <a:pt x="263911" y="114299"/>
                  </a:lnTo>
                  <a:lnTo>
                    <a:pt x="239527" y="152399"/>
                  </a:lnTo>
                  <a:lnTo>
                    <a:pt x="216187" y="190499"/>
                  </a:lnTo>
                  <a:lnTo>
                    <a:pt x="193912" y="241299"/>
                  </a:lnTo>
                  <a:lnTo>
                    <a:pt x="172726" y="279399"/>
                  </a:lnTo>
                  <a:lnTo>
                    <a:pt x="152650" y="317499"/>
                  </a:lnTo>
                  <a:lnTo>
                    <a:pt x="133707" y="368299"/>
                  </a:lnTo>
                  <a:lnTo>
                    <a:pt x="115919" y="406399"/>
                  </a:lnTo>
                  <a:lnTo>
                    <a:pt x="99309" y="457199"/>
                  </a:lnTo>
                  <a:lnTo>
                    <a:pt x="83899" y="495299"/>
                  </a:lnTo>
                  <a:lnTo>
                    <a:pt x="69711" y="546099"/>
                  </a:lnTo>
                  <a:lnTo>
                    <a:pt x="56768" y="596899"/>
                  </a:lnTo>
                  <a:lnTo>
                    <a:pt x="45093" y="634999"/>
                  </a:lnTo>
                  <a:lnTo>
                    <a:pt x="34707" y="685799"/>
                  </a:lnTo>
                  <a:lnTo>
                    <a:pt x="25633" y="736599"/>
                  </a:lnTo>
                  <a:lnTo>
                    <a:pt x="17894" y="787399"/>
                  </a:lnTo>
                  <a:lnTo>
                    <a:pt x="11512" y="838199"/>
                  </a:lnTo>
                  <a:lnTo>
                    <a:pt x="6509" y="888999"/>
                  </a:lnTo>
                  <a:lnTo>
                    <a:pt x="2907" y="939799"/>
                  </a:lnTo>
                  <a:lnTo>
                    <a:pt x="730" y="990599"/>
                  </a:lnTo>
                  <a:lnTo>
                    <a:pt x="0" y="1041399"/>
                  </a:lnTo>
                  <a:lnTo>
                    <a:pt x="730" y="1092199"/>
                  </a:lnTo>
                  <a:lnTo>
                    <a:pt x="2907" y="1142999"/>
                  </a:lnTo>
                  <a:lnTo>
                    <a:pt x="6509" y="1193799"/>
                  </a:lnTo>
                  <a:lnTo>
                    <a:pt x="11512" y="1244599"/>
                  </a:lnTo>
                  <a:lnTo>
                    <a:pt x="17894" y="1295399"/>
                  </a:lnTo>
                  <a:lnTo>
                    <a:pt x="25428" y="1333499"/>
                  </a:lnTo>
                  <a:lnTo>
                    <a:pt x="28567" y="1339311"/>
                  </a:lnTo>
                  <a:lnTo>
                    <a:pt x="28002" y="1333499"/>
                  </a:lnTo>
                  <a:lnTo>
                    <a:pt x="20277" y="1282699"/>
                  </a:lnTo>
                  <a:lnTo>
                    <a:pt x="13906" y="1244599"/>
                  </a:lnTo>
                  <a:lnTo>
                    <a:pt x="8911" y="1193799"/>
                  </a:lnTo>
                  <a:lnTo>
                    <a:pt x="5316" y="1142999"/>
                  </a:lnTo>
                  <a:lnTo>
                    <a:pt x="3143" y="1092199"/>
                  </a:lnTo>
                  <a:lnTo>
                    <a:pt x="2414" y="1041399"/>
                  </a:lnTo>
                  <a:lnTo>
                    <a:pt x="3143" y="990599"/>
                  </a:lnTo>
                  <a:lnTo>
                    <a:pt x="5316" y="939799"/>
                  </a:lnTo>
                  <a:lnTo>
                    <a:pt x="8911" y="888999"/>
                  </a:lnTo>
                  <a:lnTo>
                    <a:pt x="13906" y="838199"/>
                  </a:lnTo>
                  <a:lnTo>
                    <a:pt x="20277" y="787399"/>
                  </a:lnTo>
                  <a:lnTo>
                    <a:pt x="28002" y="736599"/>
                  </a:lnTo>
                  <a:lnTo>
                    <a:pt x="37060" y="685799"/>
                  </a:lnTo>
                  <a:lnTo>
                    <a:pt x="47427" y="634999"/>
                  </a:lnTo>
                  <a:lnTo>
                    <a:pt x="59082" y="596899"/>
                  </a:lnTo>
                  <a:lnTo>
                    <a:pt x="72002" y="546099"/>
                  </a:lnTo>
                  <a:lnTo>
                    <a:pt x="86165" y="495299"/>
                  </a:lnTo>
                  <a:lnTo>
                    <a:pt x="101548" y="457199"/>
                  </a:lnTo>
                  <a:lnTo>
                    <a:pt x="118129" y="406399"/>
                  </a:lnTo>
                  <a:lnTo>
                    <a:pt x="135886" y="368299"/>
                  </a:lnTo>
                  <a:lnTo>
                    <a:pt x="154796" y="317499"/>
                  </a:lnTo>
                  <a:lnTo>
                    <a:pt x="174837" y="279399"/>
                  </a:lnTo>
                  <a:lnTo>
                    <a:pt x="195987" y="241299"/>
                  </a:lnTo>
                  <a:lnTo>
                    <a:pt x="218223" y="190499"/>
                  </a:lnTo>
                  <a:lnTo>
                    <a:pt x="241522" y="152399"/>
                  </a:lnTo>
                  <a:lnTo>
                    <a:pt x="265863" y="114299"/>
                  </a:lnTo>
                  <a:lnTo>
                    <a:pt x="291223" y="76199"/>
                  </a:lnTo>
                  <a:lnTo>
                    <a:pt x="317581" y="38099"/>
                  </a:lnTo>
                  <a:lnTo>
                    <a:pt x="340560" y="12699"/>
                  </a:lnTo>
                  <a:lnTo>
                    <a:pt x="363862" y="0"/>
                  </a:lnTo>
                  <a:close/>
                </a:path>
              </a:pathLst>
            </a:custGeom>
            <a:solidFill>
              <a:srgbClr val="A8A8A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53" name="object 753"/>
            <p:cNvSpPr/>
            <p:nvPr/>
          </p:nvSpPr>
          <p:spPr>
            <a:xfrm>
              <a:off x="3668466" y="3381887"/>
              <a:ext cx="340995" cy="1334770"/>
            </a:xfrm>
            <a:custGeom>
              <a:avLst/>
              <a:gdLst/>
              <a:ahLst/>
              <a:cxnLst/>
              <a:rect l="l" t="t" r="r" b="b"/>
              <a:pathLst>
                <a:path w="340995" h="1334770">
                  <a:moveTo>
                    <a:pt x="29237" y="1334267"/>
                  </a:moveTo>
                  <a:lnTo>
                    <a:pt x="20277" y="1278722"/>
                  </a:lnTo>
                  <a:lnTo>
                    <a:pt x="13906" y="1229288"/>
                  </a:lnTo>
                  <a:lnTo>
                    <a:pt x="8911" y="1179388"/>
                  </a:lnTo>
                  <a:lnTo>
                    <a:pt x="5316" y="1129047"/>
                  </a:lnTo>
                  <a:lnTo>
                    <a:pt x="3143" y="1078289"/>
                  </a:lnTo>
                  <a:lnTo>
                    <a:pt x="2414" y="1027141"/>
                  </a:lnTo>
                  <a:lnTo>
                    <a:pt x="3143" y="975984"/>
                  </a:lnTo>
                  <a:lnTo>
                    <a:pt x="5316" y="925220"/>
                  </a:lnTo>
                  <a:lnTo>
                    <a:pt x="8911" y="874872"/>
                  </a:lnTo>
                  <a:lnTo>
                    <a:pt x="13906" y="824967"/>
                  </a:lnTo>
                  <a:lnTo>
                    <a:pt x="20277" y="775528"/>
                  </a:lnTo>
                  <a:lnTo>
                    <a:pt x="28002" y="726583"/>
                  </a:lnTo>
                  <a:lnTo>
                    <a:pt x="37060" y="678154"/>
                  </a:lnTo>
                  <a:lnTo>
                    <a:pt x="47427" y="630268"/>
                  </a:lnTo>
                  <a:lnTo>
                    <a:pt x="59082" y="582950"/>
                  </a:lnTo>
                  <a:lnTo>
                    <a:pt x="72002" y="536225"/>
                  </a:lnTo>
                  <a:lnTo>
                    <a:pt x="86165" y="490117"/>
                  </a:lnTo>
                  <a:lnTo>
                    <a:pt x="101548" y="444653"/>
                  </a:lnTo>
                  <a:lnTo>
                    <a:pt x="118129" y="399856"/>
                  </a:lnTo>
                  <a:lnTo>
                    <a:pt x="135886" y="355752"/>
                  </a:lnTo>
                  <a:lnTo>
                    <a:pt x="154796" y="312367"/>
                  </a:lnTo>
                  <a:lnTo>
                    <a:pt x="174837" y="269725"/>
                  </a:lnTo>
                  <a:lnTo>
                    <a:pt x="195987" y="227851"/>
                  </a:lnTo>
                  <a:lnTo>
                    <a:pt x="218223" y="186771"/>
                  </a:lnTo>
                  <a:lnTo>
                    <a:pt x="241522" y="146510"/>
                  </a:lnTo>
                  <a:lnTo>
                    <a:pt x="265863" y="107092"/>
                  </a:lnTo>
                  <a:lnTo>
                    <a:pt x="291223" y="68542"/>
                  </a:lnTo>
                  <a:lnTo>
                    <a:pt x="317581" y="30887"/>
                  </a:lnTo>
                  <a:lnTo>
                    <a:pt x="340560" y="0"/>
                  </a:lnTo>
                </a:path>
                <a:path w="340995" h="1334770">
                  <a:moveTo>
                    <a:pt x="335775" y="3200"/>
                  </a:moveTo>
                  <a:lnTo>
                    <a:pt x="289315" y="67879"/>
                  </a:lnTo>
                  <a:lnTo>
                    <a:pt x="263911" y="106495"/>
                  </a:lnTo>
                  <a:lnTo>
                    <a:pt x="239527" y="145981"/>
                  </a:lnTo>
                  <a:lnTo>
                    <a:pt x="216187" y="186312"/>
                  </a:lnTo>
                  <a:lnTo>
                    <a:pt x="193912" y="227462"/>
                  </a:lnTo>
                  <a:lnTo>
                    <a:pt x="172726" y="269408"/>
                  </a:lnTo>
                  <a:lnTo>
                    <a:pt x="152650" y="312123"/>
                  </a:lnTo>
                  <a:lnTo>
                    <a:pt x="133707" y="355582"/>
                  </a:lnTo>
                  <a:lnTo>
                    <a:pt x="115919" y="399761"/>
                  </a:lnTo>
                  <a:lnTo>
                    <a:pt x="99309" y="444634"/>
                  </a:lnTo>
                  <a:lnTo>
                    <a:pt x="83899" y="490176"/>
                  </a:lnTo>
                  <a:lnTo>
                    <a:pt x="69711" y="536362"/>
                  </a:lnTo>
                  <a:lnTo>
                    <a:pt x="56768" y="583167"/>
                  </a:lnTo>
                  <a:lnTo>
                    <a:pt x="45093" y="630566"/>
                  </a:lnTo>
                  <a:lnTo>
                    <a:pt x="34707" y="678532"/>
                  </a:lnTo>
                  <a:lnTo>
                    <a:pt x="25633" y="727043"/>
                  </a:lnTo>
                  <a:lnTo>
                    <a:pt x="17894" y="776071"/>
                  </a:lnTo>
                  <a:lnTo>
                    <a:pt x="11512" y="825592"/>
                  </a:lnTo>
                  <a:lnTo>
                    <a:pt x="6509" y="875582"/>
                  </a:lnTo>
                  <a:lnTo>
                    <a:pt x="2907" y="926014"/>
                  </a:lnTo>
                  <a:lnTo>
                    <a:pt x="730" y="976864"/>
                  </a:lnTo>
                  <a:lnTo>
                    <a:pt x="0" y="1028106"/>
                  </a:lnTo>
                  <a:lnTo>
                    <a:pt x="730" y="1079339"/>
                  </a:lnTo>
                  <a:lnTo>
                    <a:pt x="2907" y="1130181"/>
                  </a:lnTo>
                  <a:lnTo>
                    <a:pt x="6509" y="1180605"/>
                  </a:lnTo>
                  <a:lnTo>
                    <a:pt x="11512" y="1230588"/>
                  </a:lnTo>
                  <a:lnTo>
                    <a:pt x="17894" y="1280103"/>
                  </a:lnTo>
                  <a:lnTo>
                    <a:pt x="25428" y="1327827"/>
                  </a:lnTo>
                </a:path>
              </a:pathLst>
            </a:custGeom>
            <a:ln w="3175">
              <a:solidFill>
                <a:srgbClr val="A8A8A6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54" name="object 754"/>
            <p:cNvSpPr/>
            <p:nvPr/>
          </p:nvSpPr>
          <p:spPr>
            <a:xfrm>
              <a:off x="3666052" y="3379003"/>
              <a:ext cx="366395" cy="1447800"/>
            </a:xfrm>
            <a:custGeom>
              <a:avLst/>
              <a:gdLst/>
              <a:ahLst/>
              <a:cxnLst/>
              <a:rect l="l" t="t" r="r" b="b"/>
              <a:pathLst>
                <a:path w="366395" h="1447800">
                  <a:moveTo>
                    <a:pt x="366277" y="0"/>
                  </a:moveTo>
                  <a:lnTo>
                    <a:pt x="333404" y="12699"/>
                  </a:lnTo>
                  <a:lnTo>
                    <a:pt x="316269" y="38099"/>
                  </a:lnTo>
                  <a:lnTo>
                    <a:pt x="289821" y="76199"/>
                  </a:lnTo>
                  <a:lnTo>
                    <a:pt x="264372" y="114299"/>
                  </a:lnTo>
                  <a:lnTo>
                    <a:pt x="239946" y="152399"/>
                  </a:lnTo>
                  <a:lnTo>
                    <a:pt x="216566" y="190499"/>
                  </a:lnTo>
                  <a:lnTo>
                    <a:pt x="194252" y="241299"/>
                  </a:lnTo>
                  <a:lnTo>
                    <a:pt x="173029" y="279399"/>
                  </a:lnTo>
                  <a:lnTo>
                    <a:pt x="152918" y="317499"/>
                  </a:lnTo>
                  <a:lnTo>
                    <a:pt x="133942" y="368299"/>
                  </a:lnTo>
                  <a:lnTo>
                    <a:pt x="116123" y="406399"/>
                  </a:lnTo>
                  <a:lnTo>
                    <a:pt x="99483" y="457199"/>
                  </a:lnTo>
                  <a:lnTo>
                    <a:pt x="84046" y="495299"/>
                  </a:lnTo>
                  <a:lnTo>
                    <a:pt x="69834" y="546099"/>
                  </a:lnTo>
                  <a:lnTo>
                    <a:pt x="56868" y="596899"/>
                  </a:lnTo>
                  <a:lnTo>
                    <a:pt x="45172" y="634999"/>
                  </a:lnTo>
                  <a:lnTo>
                    <a:pt x="34768" y="685799"/>
                  </a:lnTo>
                  <a:lnTo>
                    <a:pt x="25678" y="736599"/>
                  </a:lnTo>
                  <a:lnTo>
                    <a:pt x="17926" y="787399"/>
                  </a:lnTo>
                  <a:lnTo>
                    <a:pt x="11532" y="838199"/>
                  </a:lnTo>
                  <a:lnTo>
                    <a:pt x="6520" y="888999"/>
                  </a:lnTo>
                  <a:lnTo>
                    <a:pt x="2913" y="939799"/>
                  </a:lnTo>
                  <a:lnTo>
                    <a:pt x="732" y="990599"/>
                  </a:lnTo>
                  <a:lnTo>
                    <a:pt x="0" y="1041399"/>
                  </a:lnTo>
                  <a:lnTo>
                    <a:pt x="732" y="1092199"/>
                  </a:lnTo>
                  <a:lnTo>
                    <a:pt x="2913" y="1142999"/>
                  </a:lnTo>
                  <a:lnTo>
                    <a:pt x="6520" y="1193799"/>
                  </a:lnTo>
                  <a:lnTo>
                    <a:pt x="11532" y="1244599"/>
                  </a:lnTo>
                  <a:lnTo>
                    <a:pt x="17926" y="1295399"/>
                  </a:lnTo>
                  <a:lnTo>
                    <a:pt x="24295" y="1333499"/>
                  </a:lnTo>
                  <a:lnTo>
                    <a:pt x="89583" y="1447799"/>
                  </a:lnTo>
                  <a:lnTo>
                    <a:pt x="27842" y="1333499"/>
                  </a:lnTo>
                  <a:lnTo>
                    <a:pt x="20308" y="1295399"/>
                  </a:lnTo>
                  <a:lnTo>
                    <a:pt x="13926" y="1244599"/>
                  </a:lnTo>
                  <a:lnTo>
                    <a:pt x="8923" y="1193799"/>
                  </a:lnTo>
                  <a:lnTo>
                    <a:pt x="5322" y="1142999"/>
                  </a:lnTo>
                  <a:lnTo>
                    <a:pt x="3144" y="1092199"/>
                  </a:lnTo>
                  <a:lnTo>
                    <a:pt x="2414" y="1041399"/>
                  </a:lnTo>
                  <a:lnTo>
                    <a:pt x="3144" y="990599"/>
                  </a:lnTo>
                  <a:lnTo>
                    <a:pt x="5322" y="939799"/>
                  </a:lnTo>
                  <a:lnTo>
                    <a:pt x="8923" y="888999"/>
                  </a:lnTo>
                  <a:lnTo>
                    <a:pt x="13926" y="838199"/>
                  </a:lnTo>
                  <a:lnTo>
                    <a:pt x="20308" y="787399"/>
                  </a:lnTo>
                  <a:lnTo>
                    <a:pt x="28047" y="736599"/>
                  </a:lnTo>
                  <a:lnTo>
                    <a:pt x="37121" y="685799"/>
                  </a:lnTo>
                  <a:lnTo>
                    <a:pt x="47507" y="634999"/>
                  </a:lnTo>
                  <a:lnTo>
                    <a:pt x="59182" y="596899"/>
                  </a:lnTo>
                  <a:lnTo>
                    <a:pt x="72125" y="546099"/>
                  </a:lnTo>
                  <a:lnTo>
                    <a:pt x="86313" y="495299"/>
                  </a:lnTo>
                  <a:lnTo>
                    <a:pt x="101723" y="457199"/>
                  </a:lnTo>
                  <a:lnTo>
                    <a:pt x="118333" y="406399"/>
                  </a:lnTo>
                  <a:lnTo>
                    <a:pt x="136121" y="368299"/>
                  </a:lnTo>
                  <a:lnTo>
                    <a:pt x="155064" y="317499"/>
                  </a:lnTo>
                  <a:lnTo>
                    <a:pt x="175140" y="279399"/>
                  </a:lnTo>
                  <a:lnTo>
                    <a:pt x="196327" y="241299"/>
                  </a:lnTo>
                  <a:lnTo>
                    <a:pt x="218601" y="190499"/>
                  </a:lnTo>
                  <a:lnTo>
                    <a:pt x="241941" y="152399"/>
                  </a:lnTo>
                  <a:lnTo>
                    <a:pt x="266325" y="114299"/>
                  </a:lnTo>
                  <a:lnTo>
                    <a:pt x="291729" y="76199"/>
                  </a:lnTo>
                  <a:lnTo>
                    <a:pt x="318132" y="38099"/>
                  </a:lnTo>
                  <a:lnTo>
                    <a:pt x="338189" y="12699"/>
                  </a:lnTo>
                  <a:lnTo>
                    <a:pt x="366277" y="0"/>
                  </a:lnTo>
                  <a:close/>
                </a:path>
              </a:pathLst>
            </a:custGeom>
            <a:solidFill>
              <a:srgbClr val="A8A7A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55" name="object 755"/>
            <p:cNvSpPr/>
            <p:nvPr/>
          </p:nvSpPr>
          <p:spPr>
            <a:xfrm>
              <a:off x="3666052" y="3385087"/>
              <a:ext cx="338455" cy="1325245"/>
            </a:xfrm>
            <a:custGeom>
              <a:avLst/>
              <a:gdLst/>
              <a:ahLst/>
              <a:cxnLst/>
              <a:rect l="l" t="t" r="r" b="b"/>
              <a:pathLst>
                <a:path w="338454" h="1325245">
                  <a:moveTo>
                    <a:pt x="27842" y="1324627"/>
                  </a:moveTo>
                  <a:lnTo>
                    <a:pt x="20308" y="1276903"/>
                  </a:lnTo>
                  <a:lnTo>
                    <a:pt x="13926" y="1227388"/>
                  </a:lnTo>
                  <a:lnTo>
                    <a:pt x="8923" y="1177405"/>
                  </a:lnTo>
                  <a:lnTo>
                    <a:pt x="5322" y="1126981"/>
                  </a:lnTo>
                  <a:lnTo>
                    <a:pt x="3144" y="1076139"/>
                  </a:lnTo>
                  <a:lnTo>
                    <a:pt x="2414" y="1024906"/>
                  </a:lnTo>
                  <a:lnTo>
                    <a:pt x="3144" y="973664"/>
                  </a:lnTo>
                  <a:lnTo>
                    <a:pt x="5322" y="922814"/>
                  </a:lnTo>
                  <a:lnTo>
                    <a:pt x="8923" y="872382"/>
                  </a:lnTo>
                  <a:lnTo>
                    <a:pt x="13926" y="822392"/>
                  </a:lnTo>
                  <a:lnTo>
                    <a:pt x="20308" y="772871"/>
                  </a:lnTo>
                  <a:lnTo>
                    <a:pt x="28047" y="723842"/>
                  </a:lnTo>
                  <a:lnTo>
                    <a:pt x="37121" y="675332"/>
                  </a:lnTo>
                  <a:lnTo>
                    <a:pt x="47507" y="627365"/>
                  </a:lnTo>
                  <a:lnTo>
                    <a:pt x="59182" y="579967"/>
                  </a:lnTo>
                  <a:lnTo>
                    <a:pt x="72125" y="533162"/>
                  </a:lnTo>
                  <a:lnTo>
                    <a:pt x="86313" y="486976"/>
                  </a:lnTo>
                  <a:lnTo>
                    <a:pt x="101723" y="441434"/>
                  </a:lnTo>
                  <a:lnTo>
                    <a:pt x="118333" y="396561"/>
                  </a:lnTo>
                  <a:lnTo>
                    <a:pt x="136121" y="352382"/>
                  </a:lnTo>
                  <a:lnTo>
                    <a:pt x="155064" y="308923"/>
                  </a:lnTo>
                  <a:lnTo>
                    <a:pt x="175140" y="266208"/>
                  </a:lnTo>
                  <a:lnTo>
                    <a:pt x="196327" y="224262"/>
                  </a:lnTo>
                  <a:lnTo>
                    <a:pt x="218601" y="183111"/>
                  </a:lnTo>
                  <a:lnTo>
                    <a:pt x="241941" y="142780"/>
                  </a:lnTo>
                  <a:lnTo>
                    <a:pt x="266325" y="103295"/>
                  </a:lnTo>
                  <a:lnTo>
                    <a:pt x="291729" y="64679"/>
                  </a:lnTo>
                  <a:lnTo>
                    <a:pt x="318132" y="26959"/>
                  </a:lnTo>
                  <a:lnTo>
                    <a:pt x="338189" y="0"/>
                  </a:lnTo>
                </a:path>
                <a:path w="338454" h="1325245">
                  <a:moveTo>
                    <a:pt x="333404" y="3200"/>
                  </a:moveTo>
                  <a:lnTo>
                    <a:pt x="289821" y="64017"/>
                  </a:lnTo>
                  <a:lnTo>
                    <a:pt x="264372" y="102700"/>
                  </a:lnTo>
                  <a:lnTo>
                    <a:pt x="239946" y="142254"/>
                  </a:lnTo>
                  <a:lnTo>
                    <a:pt x="216566" y="182655"/>
                  </a:lnTo>
                  <a:lnTo>
                    <a:pt x="194252" y="223877"/>
                  </a:lnTo>
                  <a:lnTo>
                    <a:pt x="173029" y="265895"/>
                  </a:lnTo>
                  <a:lnTo>
                    <a:pt x="152918" y="308683"/>
                  </a:lnTo>
                  <a:lnTo>
                    <a:pt x="133942" y="352218"/>
                  </a:lnTo>
                  <a:lnTo>
                    <a:pt x="116123" y="396472"/>
                  </a:lnTo>
                  <a:lnTo>
                    <a:pt x="99483" y="441422"/>
                  </a:lnTo>
                  <a:lnTo>
                    <a:pt x="84046" y="487041"/>
                  </a:lnTo>
                  <a:lnTo>
                    <a:pt x="69834" y="533306"/>
                  </a:lnTo>
                  <a:lnTo>
                    <a:pt x="56868" y="580190"/>
                  </a:lnTo>
                  <a:lnTo>
                    <a:pt x="45172" y="627668"/>
                  </a:lnTo>
                  <a:lnTo>
                    <a:pt x="34768" y="675716"/>
                  </a:lnTo>
                  <a:lnTo>
                    <a:pt x="25678" y="724308"/>
                  </a:lnTo>
                  <a:lnTo>
                    <a:pt x="17926" y="773418"/>
                  </a:lnTo>
                  <a:lnTo>
                    <a:pt x="11532" y="823022"/>
                  </a:lnTo>
                  <a:lnTo>
                    <a:pt x="6520" y="873095"/>
                  </a:lnTo>
                  <a:lnTo>
                    <a:pt x="2913" y="923610"/>
                  </a:lnTo>
                  <a:lnTo>
                    <a:pt x="732" y="974544"/>
                  </a:lnTo>
                  <a:lnTo>
                    <a:pt x="0" y="1025871"/>
                  </a:lnTo>
                  <a:lnTo>
                    <a:pt x="732" y="1077189"/>
                  </a:lnTo>
                  <a:lnTo>
                    <a:pt x="2913" y="1128115"/>
                  </a:lnTo>
                  <a:lnTo>
                    <a:pt x="6520" y="1178623"/>
                  </a:lnTo>
                  <a:lnTo>
                    <a:pt x="11532" y="1228689"/>
                  </a:lnTo>
                  <a:lnTo>
                    <a:pt x="17926" y="1278287"/>
                  </a:lnTo>
                  <a:lnTo>
                    <a:pt x="24295" y="1318629"/>
                  </a:lnTo>
                </a:path>
              </a:pathLst>
            </a:custGeom>
            <a:ln w="3175">
              <a:solidFill>
                <a:srgbClr val="A8A7A6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56" name="object 756"/>
            <p:cNvSpPr/>
            <p:nvPr/>
          </p:nvSpPr>
          <p:spPr>
            <a:xfrm>
              <a:off x="3663799" y="3379003"/>
              <a:ext cx="368935" cy="1447800"/>
            </a:xfrm>
            <a:custGeom>
              <a:avLst/>
              <a:gdLst/>
              <a:ahLst/>
              <a:cxnLst/>
              <a:rect l="l" t="t" r="r" b="b"/>
              <a:pathLst>
                <a:path w="368935" h="1447800">
                  <a:moveTo>
                    <a:pt x="24992" y="1324193"/>
                  </a:moveTo>
                  <a:lnTo>
                    <a:pt x="26548" y="1333499"/>
                  </a:lnTo>
                  <a:lnTo>
                    <a:pt x="91836" y="1447799"/>
                  </a:lnTo>
                  <a:lnTo>
                    <a:pt x="24992" y="1324193"/>
                  </a:lnTo>
                  <a:close/>
                </a:path>
                <a:path w="368935" h="1447800">
                  <a:moveTo>
                    <a:pt x="319564" y="36556"/>
                  </a:moveTo>
                  <a:lnTo>
                    <a:pt x="279852" y="88899"/>
                  </a:lnTo>
                  <a:lnTo>
                    <a:pt x="255247" y="126999"/>
                  </a:lnTo>
                  <a:lnTo>
                    <a:pt x="231636" y="165099"/>
                  </a:lnTo>
                  <a:lnTo>
                    <a:pt x="209040" y="203199"/>
                  </a:lnTo>
                  <a:lnTo>
                    <a:pt x="187480" y="253999"/>
                  </a:lnTo>
                  <a:lnTo>
                    <a:pt x="166977" y="292099"/>
                  </a:lnTo>
                  <a:lnTo>
                    <a:pt x="147552" y="330199"/>
                  </a:lnTo>
                  <a:lnTo>
                    <a:pt x="129227" y="380999"/>
                  </a:lnTo>
                  <a:lnTo>
                    <a:pt x="112022" y="419099"/>
                  </a:lnTo>
                  <a:lnTo>
                    <a:pt x="95960" y="469899"/>
                  </a:lnTo>
                  <a:lnTo>
                    <a:pt x="81060" y="507999"/>
                  </a:lnTo>
                  <a:lnTo>
                    <a:pt x="67345" y="558799"/>
                  </a:lnTo>
                  <a:lnTo>
                    <a:pt x="54836" y="596899"/>
                  </a:lnTo>
                  <a:lnTo>
                    <a:pt x="43553" y="647699"/>
                  </a:lnTo>
                  <a:lnTo>
                    <a:pt x="33518" y="698499"/>
                  </a:lnTo>
                  <a:lnTo>
                    <a:pt x="24753" y="736599"/>
                  </a:lnTo>
                  <a:lnTo>
                    <a:pt x="17278" y="787399"/>
                  </a:lnTo>
                  <a:lnTo>
                    <a:pt x="11114" y="838199"/>
                  </a:lnTo>
                  <a:lnTo>
                    <a:pt x="6283" y="888999"/>
                  </a:lnTo>
                  <a:lnTo>
                    <a:pt x="2806" y="939799"/>
                  </a:lnTo>
                  <a:lnTo>
                    <a:pt x="705" y="990599"/>
                  </a:lnTo>
                  <a:lnTo>
                    <a:pt x="0" y="1041399"/>
                  </a:lnTo>
                  <a:lnTo>
                    <a:pt x="705" y="1092199"/>
                  </a:lnTo>
                  <a:lnTo>
                    <a:pt x="2806" y="1142999"/>
                  </a:lnTo>
                  <a:lnTo>
                    <a:pt x="6283" y="1193799"/>
                  </a:lnTo>
                  <a:lnTo>
                    <a:pt x="11114" y="1244599"/>
                  </a:lnTo>
                  <a:lnTo>
                    <a:pt x="17278" y="1282699"/>
                  </a:lnTo>
                  <a:lnTo>
                    <a:pt x="23157" y="1320799"/>
                  </a:lnTo>
                  <a:lnTo>
                    <a:pt x="24992" y="1324193"/>
                  </a:lnTo>
                  <a:lnTo>
                    <a:pt x="20179" y="1295399"/>
                  </a:lnTo>
                  <a:lnTo>
                    <a:pt x="13785" y="1244599"/>
                  </a:lnTo>
                  <a:lnTo>
                    <a:pt x="8773" y="1193799"/>
                  </a:lnTo>
                  <a:lnTo>
                    <a:pt x="5166" y="1142999"/>
                  </a:lnTo>
                  <a:lnTo>
                    <a:pt x="2985" y="1092199"/>
                  </a:lnTo>
                  <a:lnTo>
                    <a:pt x="2253" y="1041399"/>
                  </a:lnTo>
                  <a:lnTo>
                    <a:pt x="2985" y="990599"/>
                  </a:lnTo>
                  <a:lnTo>
                    <a:pt x="5166" y="939799"/>
                  </a:lnTo>
                  <a:lnTo>
                    <a:pt x="8773" y="888999"/>
                  </a:lnTo>
                  <a:lnTo>
                    <a:pt x="13785" y="838199"/>
                  </a:lnTo>
                  <a:lnTo>
                    <a:pt x="20179" y="787399"/>
                  </a:lnTo>
                  <a:lnTo>
                    <a:pt x="27932" y="736599"/>
                  </a:lnTo>
                  <a:lnTo>
                    <a:pt x="37021" y="685799"/>
                  </a:lnTo>
                  <a:lnTo>
                    <a:pt x="47425" y="634999"/>
                  </a:lnTo>
                  <a:lnTo>
                    <a:pt x="59121" y="596899"/>
                  </a:lnTo>
                  <a:lnTo>
                    <a:pt x="72087" y="546099"/>
                  </a:lnTo>
                  <a:lnTo>
                    <a:pt x="86299" y="495299"/>
                  </a:lnTo>
                  <a:lnTo>
                    <a:pt x="101736" y="457199"/>
                  </a:lnTo>
                  <a:lnTo>
                    <a:pt x="118376" y="406399"/>
                  </a:lnTo>
                  <a:lnTo>
                    <a:pt x="136195" y="368299"/>
                  </a:lnTo>
                  <a:lnTo>
                    <a:pt x="155171" y="317499"/>
                  </a:lnTo>
                  <a:lnTo>
                    <a:pt x="175282" y="279399"/>
                  </a:lnTo>
                  <a:lnTo>
                    <a:pt x="196505" y="241299"/>
                  </a:lnTo>
                  <a:lnTo>
                    <a:pt x="218819" y="190499"/>
                  </a:lnTo>
                  <a:lnTo>
                    <a:pt x="242200" y="152399"/>
                  </a:lnTo>
                  <a:lnTo>
                    <a:pt x="266625" y="114299"/>
                  </a:lnTo>
                  <a:lnTo>
                    <a:pt x="292074" y="76199"/>
                  </a:lnTo>
                  <a:lnTo>
                    <a:pt x="318522" y="38099"/>
                  </a:lnTo>
                  <a:lnTo>
                    <a:pt x="319564" y="36556"/>
                  </a:lnTo>
                  <a:close/>
                </a:path>
                <a:path w="368935" h="1447800">
                  <a:moveTo>
                    <a:pt x="368530" y="0"/>
                  </a:moveTo>
                  <a:lnTo>
                    <a:pt x="335657" y="12699"/>
                  </a:lnTo>
                  <a:lnTo>
                    <a:pt x="319564" y="36556"/>
                  </a:lnTo>
                  <a:lnTo>
                    <a:pt x="330635" y="25399"/>
                  </a:lnTo>
                  <a:lnTo>
                    <a:pt x="368530" y="0"/>
                  </a:lnTo>
                  <a:close/>
                </a:path>
              </a:pathLst>
            </a:custGeom>
            <a:solidFill>
              <a:srgbClr val="A8A7A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57" name="object 757"/>
            <p:cNvSpPr/>
            <p:nvPr/>
          </p:nvSpPr>
          <p:spPr>
            <a:xfrm>
              <a:off x="3663799" y="3388287"/>
              <a:ext cx="335915" cy="1315720"/>
            </a:xfrm>
            <a:custGeom>
              <a:avLst/>
              <a:gdLst/>
              <a:ahLst/>
              <a:cxnLst/>
              <a:rect l="l" t="t" r="r" b="b"/>
              <a:pathLst>
                <a:path w="335914" h="1315720">
                  <a:moveTo>
                    <a:pt x="26548" y="1315429"/>
                  </a:moveTo>
                  <a:lnTo>
                    <a:pt x="20179" y="1275087"/>
                  </a:lnTo>
                  <a:lnTo>
                    <a:pt x="13785" y="1225489"/>
                  </a:lnTo>
                  <a:lnTo>
                    <a:pt x="8773" y="1175423"/>
                  </a:lnTo>
                  <a:lnTo>
                    <a:pt x="5166" y="1124915"/>
                  </a:lnTo>
                  <a:lnTo>
                    <a:pt x="2985" y="1073989"/>
                  </a:lnTo>
                  <a:lnTo>
                    <a:pt x="2253" y="1022670"/>
                  </a:lnTo>
                  <a:lnTo>
                    <a:pt x="2985" y="971344"/>
                  </a:lnTo>
                  <a:lnTo>
                    <a:pt x="5166" y="920410"/>
                  </a:lnTo>
                  <a:lnTo>
                    <a:pt x="8773" y="869894"/>
                  </a:lnTo>
                  <a:lnTo>
                    <a:pt x="13785" y="819822"/>
                  </a:lnTo>
                  <a:lnTo>
                    <a:pt x="20179" y="770218"/>
                  </a:lnTo>
                  <a:lnTo>
                    <a:pt x="27932" y="721107"/>
                  </a:lnTo>
                  <a:lnTo>
                    <a:pt x="37021" y="672516"/>
                  </a:lnTo>
                  <a:lnTo>
                    <a:pt x="47425" y="624468"/>
                  </a:lnTo>
                  <a:lnTo>
                    <a:pt x="59121" y="576990"/>
                  </a:lnTo>
                  <a:lnTo>
                    <a:pt x="72087" y="530106"/>
                  </a:lnTo>
                  <a:lnTo>
                    <a:pt x="86299" y="483841"/>
                  </a:lnTo>
                  <a:lnTo>
                    <a:pt x="101736" y="438221"/>
                  </a:lnTo>
                  <a:lnTo>
                    <a:pt x="118376" y="393272"/>
                  </a:lnTo>
                  <a:lnTo>
                    <a:pt x="136195" y="349017"/>
                  </a:lnTo>
                  <a:lnTo>
                    <a:pt x="155171" y="305483"/>
                  </a:lnTo>
                  <a:lnTo>
                    <a:pt x="175282" y="262695"/>
                  </a:lnTo>
                  <a:lnTo>
                    <a:pt x="196505" y="220677"/>
                  </a:lnTo>
                  <a:lnTo>
                    <a:pt x="218819" y="179455"/>
                  </a:lnTo>
                  <a:lnTo>
                    <a:pt x="242200" y="139054"/>
                  </a:lnTo>
                  <a:lnTo>
                    <a:pt x="266625" y="99500"/>
                  </a:lnTo>
                  <a:lnTo>
                    <a:pt x="292074" y="60817"/>
                  </a:lnTo>
                  <a:lnTo>
                    <a:pt x="318522" y="23031"/>
                  </a:lnTo>
                  <a:lnTo>
                    <a:pt x="335657" y="0"/>
                  </a:lnTo>
                </a:path>
                <a:path w="335914" h="1315720">
                  <a:moveTo>
                    <a:pt x="330635" y="3478"/>
                  </a:moveTo>
                  <a:lnTo>
                    <a:pt x="305429" y="38263"/>
                  </a:lnTo>
                  <a:lnTo>
                    <a:pt x="279852" y="75749"/>
                  </a:lnTo>
                  <a:lnTo>
                    <a:pt x="255247" y="114090"/>
                  </a:lnTo>
                  <a:lnTo>
                    <a:pt x="231636" y="153261"/>
                  </a:lnTo>
                  <a:lnTo>
                    <a:pt x="209040" y="193238"/>
                  </a:lnTo>
                  <a:lnTo>
                    <a:pt x="187480" y="233999"/>
                  </a:lnTo>
                  <a:lnTo>
                    <a:pt x="166977" y="275518"/>
                  </a:lnTo>
                  <a:lnTo>
                    <a:pt x="147552" y="317773"/>
                  </a:lnTo>
                  <a:lnTo>
                    <a:pt x="129227" y="360739"/>
                  </a:lnTo>
                  <a:lnTo>
                    <a:pt x="112022" y="404393"/>
                  </a:lnTo>
                  <a:lnTo>
                    <a:pt x="95960" y="448710"/>
                  </a:lnTo>
                  <a:lnTo>
                    <a:pt x="81060" y="493668"/>
                  </a:lnTo>
                  <a:lnTo>
                    <a:pt x="67345" y="539242"/>
                  </a:lnTo>
                  <a:lnTo>
                    <a:pt x="54836" y="585408"/>
                  </a:lnTo>
                  <a:lnTo>
                    <a:pt x="43553" y="632143"/>
                  </a:lnTo>
                  <a:lnTo>
                    <a:pt x="33518" y="679422"/>
                  </a:lnTo>
                  <a:lnTo>
                    <a:pt x="24753" y="727223"/>
                  </a:lnTo>
                  <a:lnTo>
                    <a:pt x="17278" y="775521"/>
                  </a:lnTo>
                  <a:lnTo>
                    <a:pt x="11114" y="824292"/>
                  </a:lnTo>
                  <a:lnTo>
                    <a:pt x="6283" y="873513"/>
                  </a:lnTo>
                  <a:lnTo>
                    <a:pt x="2806" y="923160"/>
                  </a:lnTo>
                  <a:lnTo>
                    <a:pt x="705" y="973208"/>
                  </a:lnTo>
                  <a:lnTo>
                    <a:pt x="0" y="1023635"/>
                  </a:lnTo>
                  <a:lnTo>
                    <a:pt x="705" y="1074053"/>
                  </a:lnTo>
                  <a:lnTo>
                    <a:pt x="2806" y="1124094"/>
                  </a:lnTo>
                  <a:lnTo>
                    <a:pt x="6283" y="1173733"/>
                  </a:lnTo>
                  <a:lnTo>
                    <a:pt x="11114" y="1222947"/>
                  </a:lnTo>
                  <a:lnTo>
                    <a:pt x="17278" y="1271712"/>
                  </a:lnTo>
                  <a:lnTo>
                    <a:pt x="23157" y="1309696"/>
                  </a:lnTo>
                </a:path>
              </a:pathLst>
            </a:custGeom>
            <a:ln w="3175">
              <a:solidFill>
                <a:srgbClr val="A8A7A6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58" name="object 758"/>
            <p:cNvSpPr/>
            <p:nvPr/>
          </p:nvSpPr>
          <p:spPr>
            <a:xfrm>
              <a:off x="3661385" y="3404446"/>
              <a:ext cx="333375" cy="1422400"/>
            </a:xfrm>
            <a:custGeom>
              <a:avLst/>
              <a:gdLst/>
              <a:ahLst/>
              <a:cxnLst/>
              <a:rect l="l" t="t" r="r" b="b"/>
              <a:pathLst>
                <a:path w="333375" h="1422400">
                  <a:moveTo>
                    <a:pt x="333006" y="0"/>
                  </a:moveTo>
                  <a:lnTo>
                    <a:pt x="328400" y="0"/>
                  </a:lnTo>
                  <a:lnTo>
                    <a:pt x="305960" y="25356"/>
                  </a:lnTo>
                  <a:lnTo>
                    <a:pt x="280339" y="63456"/>
                  </a:lnTo>
                  <a:lnTo>
                    <a:pt x="255692" y="101556"/>
                  </a:lnTo>
                  <a:lnTo>
                    <a:pt x="232040" y="139656"/>
                  </a:lnTo>
                  <a:lnTo>
                    <a:pt x="209405" y="177756"/>
                  </a:lnTo>
                  <a:lnTo>
                    <a:pt x="187807" y="228556"/>
                  </a:lnTo>
                  <a:lnTo>
                    <a:pt x="167269" y="266656"/>
                  </a:lnTo>
                  <a:lnTo>
                    <a:pt x="147810" y="304756"/>
                  </a:lnTo>
                  <a:lnTo>
                    <a:pt x="129453" y="355556"/>
                  </a:lnTo>
                  <a:lnTo>
                    <a:pt x="112218" y="393656"/>
                  </a:lnTo>
                  <a:lnTo>
                    <a:pt x="96128" y="444456"/>
                  </a:lnTo>
                  <a:lnTo>
                    <a:pt x="81202" y="482556"/>
                  </a:lnTo>
                  <a:lnTo>
                    <a:pt x="67463" y="533356"/>
                  </a:lnTo>
                  <a:lnTo>
                    <a:pt x="54932" y="571456"/>
                  </a:lnTo>
                  <a:lnTo>
                    <a:pt x="43630" y="622256"/>
                  </a:lnTo>
                  <a:lnTo>
                    <a:pt x="33577" y="673056"/>
                  </a:lnTo>
                  <a:lnTo>
                    <a:pt x="24796" y="723856"/>
                  </a:lnTo>
                  <a:lnTo>
                    <a:pt x="17308" y="761956"/>
                  </a:lnTo>
                  <a:lnTo>
                    <a:pt x="11134" y="812756"/>
                  </a:lnTo>
                  <a:lnTo>
                    <a:pt x="6294" y="863556"/>
                  </a:lnTo>
                  <a:lnTo>
                    <a:pt x="2811" y="914356"/>
                  </a:lnTo>
                  <a:lnTo>
                    <a:pt x="706" y="965156"/>
                  </a:lnTo>
                  <a:lnTo>
                    <a:pt x="0" y="1015956"/>
                  </a:lnTo>
                  <a:lnTo>
                    <a:pt x="706" y="1066756"/>
                  </a:lnTo>
                  <a:lnTo>
                    <a:pt x="2811" y="1117556"/>
                  </a:lnTo>
                  <a:lnTo>
                    <a:pt x="6294" y="1168356"/>
                  </a:lnTo>
                  <a:lnTo>
                    <a:pt x="11134" y="1219156"/>
                  </a:lnTo>
                  <a:lnTo>
                    <a:pt x="17308" y="1257256"/>
                  </a:lnTo>
                  <a:lnTo>
                    <a:pt x="22054" y="1295356"/>
                  </a:lnTo>
                  <a:lnTo>
                    <a:pt x="94250" y="1422356"/>
                  </a:lnTo>
                  <a:lnTo>
                    <a:pt x="25571" y="1295356"/>
                  </a:lnTo>
                  <a:lnTo>
                    <a:pt x="19692" y="1257256"/>
                  </a:lnTo>
                  <a:lnTo>
                    <a:pt x="13528" y="1219156"/>
                  </a:lnTo>
                  <a:lnTo>
                    <a:pt x="8697" y="1168356"/>
                  </a:lnTo>
                  <a:lnTo>
                    <a:pt x="5221" y="1117556"/>
                  </a:lnTo>
                  <a:lnTo>
                    <a:pt x="3119" y="1066756"/>
                  </a:lnTo>
                  <a:lnTo>
                    <a:pt x="2414" y="1015956"/>
                  </a:lnTo>
                  <a:lnTo>
                    <a:pt x="3119" y="965156"/>
                  </a:lnTo>
                  <a:lnTo>
                    <a:pt x="5221" y="914356"/>
                  </a:lnTo>
                  <a:lnTo>
                    <a:pt x="8697" y="863556"/>
                  </a:lnTo>
                  <a:lnTo>
                    <a:pt x="13528" y="812756"/>
                  </a:lnTo>
                  <a:lnTo>
                    <a:pt x="19692" y="761956"/>
                  </a:lnTo>
                  <a:lnTo>
                    <a:pt x="27167" y="711156"/>
                  </a:lnTo>
                  <a:lnTo>
                    <a:pt x="35933" y="673056"/>
                  </a:lnTo>
                  <a:lnTo>
                    <a:pt x="45967" y="622256"/>
                  </a:lnTo>
                  <a:lnTo>
                    <a:pt x="57250" y="571456"/>
                  </a:lnTo>
                  <a:lnTo>
                    <a:pt x="69759" y="533356"/>
                  </a:lnTo>
                  <a:lnTo>
                    <a:pt x="83474" y="482556"/>
                  </a:lnTo>
                  <a:lnTo>
                    <a:pt x="98374" y="444456"/>
                  </a:lnTo>
                  <a:lnTo>
                    <a:pt x="114436" y="393656"/>
                  </a:lnTo>
                  <a:lnTo>
                    <a:pt x="131641" y="355556"/>
                  </a:lnTo>
                  <a:lnTo>
                    <a:pt x="149966" y="304756"/>
                  </a:lnTo>
                  <a:lnTo>
                    <a:pt x="169391" y="266656"/>
                  </a:lnTo>
                  <a:lnTo>
                    <a:pt x="189894" y="228556"/>
                  </a:lnTo>
                  <a:lnTo>
                    <a:pt x="211454" y="177756"/>
                  </a:lnTo>
                  <a:lnTo>
                    <a:pt x="234050" y="139656"/>
                  </a:lnTo>
                  <a:lnTo>
                    <a:pt x="257661" y="101556"/>
                  </a:lnTo>
                  <a:lnTo>
                    <a:pt x="282266" y="63456"/>
                  </a:lnTo>
                  <a:lnTo>
                    <a:pt x="307843" y="25356"/>
                  </a:lnTo>
                  <a:lnTo>
                    <a:pt x="333006" y="0"/>
                  </a:lnTo>
                  <a:close/>
                </a:path>
              </a:pathLst>
            </a:custGeom>
            <a:solidFill>
              <a:srgbClr val="A8A7A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59" name="object 759"/>
            <p:cNvSpPr/>
            <p:nvPr/>
          </p:nvSpPr>
          <p:spPr>
            <a:xfrm>
              <a:off x="3661385" y="3391766"/>
              <a:ext cx="333375" cy="1306830"/>
            </a:xfrm>
            <a:custGeom>
              <a:avLst/>
              <a:gdLst/>
              <a:ahLst/>
              <a:cxnLst/>
              <a:rect l="l" t="t" r="r" b="b"/>
              <a:pathLst>
                <a:path w="333375" h="1306829">
                  <a:moveTo>
                    <a:pt x="25571" y="1306217"/>
                  </a:moveTo>
                  <a:lnTo>
                    <a:pt x="19692" y="1268233"/>
                  </a:lnTo>
                  <a:lnTo>
                    <a:pt x="13528" y="1219468"/>
                  </a:lnTo>
                  <a:lnTo>
                    <a:pt x="8697" y="1170254"/>
                  </a:lnTo>
                  <a:lnTo>
                    <a:pt x="5221" y="1120615"/>
                  </a:lnTo>
                  <a:lnTo>
                    <a:pt x="3119" y="1070575"/>
                  </a:lnTo>
                  <a:lnTo>
                    <a:pt x="2414" y="1020157"/>
                  </a:lnTo>
                  <a:lnTo>
                    <a:pt x="3119" y="969730"/>
                  </a:lnTo>
                  <a:lnTo>
                    <a:pt x="5221" y="919681"/>
                  </a:lnTo>
                  <a:lnTo>
                    <a:pt x="8697" y="870034"/>
                  </a:lnTo>
                  <a:lnTo>
                    <a:pt x="13528" y="820813"/>
                  </a:lnTo>
                  <a:lnTo>
                    <a:pt x="19692" y="772042"/>
                  </a:lnTo>
                  <a:lnTo>
                    <a:pt x="27167" y="723744"/>
                  </a:lnTo>
                  <a:lnTo>
                    <a:pt x="35933" y="675944"/>
                  </a:lnTo>
                  <a:lnTo>
                    <a:pt x="45967" y="628664"/>
                  </a:lnTo>
                  <a:lnTo>
                    <a:pt x="57250" y="581929"/>
                  </a:lnTo>
                  <a:lnTo>
                    <a:pt x="69759" y="535763"/>
                  </a:lnTo>
                  <a:lnTo>
                    <a:pt x="83474" y="490189"/>
                  </a:lnTo>
                  <a:lnTo>
                    <a:pt x="98374" y="445232"/>
                  </a:lnTo>
                  <a:lnTo>
                    <a:pt x="114436" y="400914"/>
                  </a:lnTo>
                  <a:lnTo>
                    <a:pt x="131641" y="357260"/>
                  </a:lnTo>
                  <a:lnTo>
                    <a:pt x="149966" y="314294"/>
                  </a:lnTo>
                  <a:lnTo>
                    <a:pt x="169391" y="272040"/>
                  </a:lnTo>
                  <a:lnTo>
                    <a:pt x="189894" y="230520"/>
                  </a:lnTo>
                  <a:lnTo>
                    <a:pt x="211454" y="189760"/>
                  </a:lnTo>
                  <a:lnTo>
                    <a:pt x="234050" y="149782"/>
                  </a:lnTo>
                  <a:lnTo>
                    <a:pt x="257661" y="110611"/>
                  </a:lnTo>
                  <a:lnTo>
                    <a:pt x="282266" y="72271"/>
                  </a:lnTo>
                  <a:lnTo>
                    <a:pt x="307843" y="34784"/>
                  </a:lnTo>
                  <a:lnTo>
                    <a:pt x="333049" y="0"/>
                  </a:lnTo>
                </a:path>
                <a:path w="333375" h="1306829">
                  <a:moveTo>
                    <a:pt x="328439" y="3064"/>
                  </a:moveTo>
                  <a:lnTo>
                    <a:pt x="305960" y="34084"/>
                  </a:lnTo>
                  <a:lnTo>
                    <a:pt x="280339" y="71636"/>
                  </a:lnTo>
                  <a:lnTo>
                    <a:pt x="255692" y="110043"/>
                  </a:lnTo>
                  <a:lnTo>
                    <a:pt x="232040" y="149281"/>
                  </a:lnTo>
                  <a:lnTo>
                    <a:pt x="209405" y="189328"/>
                  </a:lnTo>
                  <a:lnTo>
                    <a:pt x="187807" y="230159"/>
                  </a:lnTo>
                  <a:lnTo>
                    <a:pt x="167269" y="271749"/>
                  </a:lnTo>
                  <a:lnTo>
                    <a:pt x="147810" y="314076"/>
                  </a:lnTo>
                  <a:lnTo>
                    <a:pt x="129453" y="357116"/>
                  </a:lnTo>
                  <a:lnTo>
                    <a:pt x="112218" y="400844"/>
                  </a:lnTo>
                  <a:lnTo>
                    <a:pt x="96128" y="445237"/>
                  </a:lnTo>
                  <a:lnTo>
                    <a:pt x="81202" y="490271"/>
                  </a:lnTo>
                  <a:lnTo>
                    <a:pt x="67463" y="535922"/>
                  </a:lnTo>
                  <a:lnTo>
                    <a:pt x="54932" y="582166"/>
                  </a:lnTo>
                  <a:lnTo>
                    <a:pt x="43630" y="628979"/>
                  </a:lnTo>
                  <a:lnTo>
                    <a:pt x="33577" y="676338"/>
                  </a:lnTo>
                  <a:lnTo>
                    <a:pt x="24796" y="724219"/>
                  </a:lnTo>
                  <a:lnTo>
                    <a:pt x="17308" y="772597"/>
                  </a:lnTo>
                  <a:lnTo>
                    <a:pt x="11134" y="821450"/>
                  </a:lnTo>
                  <a:lnTo>
                    <a:pt x="6294" y="870752"/>
                  </a:lnTo>
                  <a:lnTo>
                    <a:pt x="2811" y="920481"/>
                  </a:lnTo>
                  <a:lnTo>
                    <a:pt x="706" y="970612"/>
                  </a:lnTo>
                  <a:lnTo>
                    <a:pt x="0" y="1021122"/>
                  </a:lnTo>
                  <a:lnTo>
                    <a:pt x="706" y="1071623"/>
                  </a:lnTo>
                  <a:lnTo>
                    <a:pt x="2811" y="1121746"/>
                  </a:lnTo>
                  <a:lnTo>
                    <a:pt x="6294" y="1171468"/>
                  </a:lnTo>
                  <a:lnTo>
                    <a:pt x="11134" y="1220764"/>
                  </a:lnTo>
                  <a:lnTo>
                    <a:pt x="17308" y="1269611"/>
                  </a:lnTo>
                  <a:lnTo>
                    <a:pt x="22054" y="1300271"/>
                  </a:lnTo>
                </a:path>
              </a:pathLst>
            </a:custGeom>
            <a:ln w="3175">
              <a:solidFill>
                <a:srgbClr val="A8A7A6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60" name="object 760"/>
            <p:cNvSpPr/>
            <p:nvPr/>
          </p:nvSpPr>
          <p:spPr>
            <a:xfrm>
              <a:off x="3658969" y="3404403"/>
              <a:ext cx="331470" cy="1422400"/>
            </a:xfrm>
            <a:custGeom>
              <a:avLst/>
              <a:gdLst/>
              <a:ahLst/>
              <a:cxnLst/>
              <a:rect l="l" t="t" r="r" b="b"/>
              <a:pathLst>
                <a:path w="331470" h="1422400">
                  <a:moveTo>
                    <a:pt x="330855" y="0"/>
                  </a:moveTo>
                  <a:lnTo>
                    <a:pt x="326153" y="0"/>
                  </a:lnTo>
                  <a:lnTo>
                    <a:pt x="306493" y="25399"/>
                  </a:lnTo>
                  <a:lnTo>
                    <a:pt x="280828" y="63499"/>
                  </a:lnTo>
                  <a:lnTo>
                    <a:pt x="256138" y="101599"/>
                  </a:lnTo>
                  <a:lnTo>
                    <a:pt x="232445" y="139699"/>
                  </a:lnTo>
                  <a:lnTo>
                    <a:pt x="209771" y="177799"/>
                  </a:lnTo>
                  <a:lnTo>
                    <a:pt x="188135" y="228599"/>
                  </a:lnTo>
                  <a:lnTo>
                    <a:pt x="167561" y="266699"/>
                  </a:lnTo>
                  <a:lnTo>
                    <a:pt x="148069" y="304799"/>
                  </a:lnTo>
                  <a:lnTo>
                    <a:pt x="129679" y="355599"/>
                  </a:lnTo>
                  <a:lnTo>
                    <a:pt x="112415" y="393699"/>
                  </a:lnTo>
                  <a:lnTo>
                    <a:pt x="96296" y="444499"/>
                  </a:lnTo>
                  <a:lnTo>
                    <a:pt x="81345" y="482599"/>
                  </a:lnTo>
                  <a:lnTo>
                    <a:pt x="67582" y="533399"/>
                  </a:lnTo>
                  <a:lnTo>
                    <a:pt x="55028" y="571499"/>
                  </a:lnTo>
                  <a:lnTo>
                    <a:pt x="43706" y="622299"/>
                  </a:lnTo>
                  <a:lnTo>
                    <a:pt x="33636" y="673099"/>
                  </a:lnTo>
                  <a:lnTo>
                    <a:pt x="24840" y="723899"/>
                  </a:lnTo>
                  <a:lnTo>
                    <a:pt x="17339" y="761999"/>
                  </a:lnTo>
                  <a:lnTo>
                    <a:pt x="11153" y="812799"/>
                  </a:lnTo>
                  <a:lnTo>
                    <a:pt x="6305" y="863599"/>
                  </a:lnTo>
                  <a:lnTo>
                    <a:pt x="2816" y="914399"/>
                  </a:lnTo>
                  <a:lnTo>
                    <a:pt x="707" y="965199"/>
                  </a:lnTo>
                  <a:lnTo>
                    <a:pt x="0" y="1015999"/>
                  </a:lnTo>
                  <a:lnTo>
                    <a:pt x="707" y="1066799"/>
                  </a:lnTo>
                  <a:lnTo>
                    <a:pt x="2816" y="1117599"/>
                  </a:lnTo>
                  <a:lnTo>
                    <a:pt x="6305" y="1168399"/>
                  </a:lnTo>
                  <a:lnTo>
                    <a:pt x="11153" y="1219199"/>
                  </a:lnTo>
                  <a:lnTo>
                    <a:pt x="17339" y="1269999"/>
                  </a:lnTo>
                  <a:lnTo>
                    <a:pt x="20901" y="1282699"/>
                  </a:lnTo>
                  <a:lnTo>
                    <a:pt x="21553" y="1295399"/>
                  </a:lnTo>
                  <a:lnTo>
                    <a:pt x="96666" y="1422399"/>
                  </a:lnTo>
                  <a:lnTo>
                    <a:pt x="24471" y="1295399"/>
                  </a:lnTo>
                  <a:lnTo>
                    <a:pt x="19724" y="1257299"/>
                  </a:lnTo>
                  <a:lnTo>
                    <a:pt x="13550" y="1219199"/>
                  </a:lnTo>
                  <a:lnTo>
                    <a:pt x="8711" y="1168399"/>
                  </a:lnTo>
                  <a:lnTo>
                    <a:pt x="5228" y="1117599"/>
                  </a:lnTo>
                  <a:lnTo>
                    <a:pt x="3122" y="1066799"/>
                  </a:lnTo>
                  <a:lnTo>
                    <a:pt x="2416" y="1015999"/>
                  </a:lnTo>
                  <a:lnTo>
                    <a:pt x="3122" y="965199"/>
                  </a:lnTo>
                  <a:lnTo>
                    <a:pt x="5228" y="914399"/>
                  </a:lnTo>
                  <a:lnTo>
                    <a:pt x="8711" y="863599"/>
                  </a:lnTo>
                  <a:lnTo>
                    <a:pt x="13550" y="812799"/>
                  </a:lnTo>
                  <a:lnTo>
                    <a:pt x="19724" y="761999"/>
                  </a:lnTo>
                  <a:lnTo>
                    <a:pt x="27213" y="723899"/>
                  </a:lnTo>
                  <a:lnTo>
                    <a:pt x="35994" y="673099"/>
                  </a:lnTo>
                  <a:lnTo>
                    <a:pt x="46046" y="622299"/>
                  </a:lnTo>
                  <a:lnTo>
                    <a:pt x="57348" y="571499"/>
                  </a:lnTo>
                  <a:lnTo>
                    <a:pt x="69880" y="533399"/>
                  </a:lnTo>
                  <a:lnTo>
                    <a:pt x="83619" y="482599"/>
                  </a:lnTo>
                  <a:lnTo>
                    <a:pt x="98544" y="444499"/>
                  </a:lnTo>
                  <a:lnTo>
                    <a:pt x="114635" y="393699"/>
                  </a:lnTo>
                  <a:lnTo>
                    <a:pt x="131869" y="355599"/>
                  </a:lnTo>
                  <a:lnTo>
                    <a:pt x="150226" y="304799"/>
                  </a:lnTo>
                  <a:lnTo>
                    <a:pt x="169685" y="266699"/>
                  </a:lnTo>
                  <a:lnTo>
                    <a:pt x="190224" y="228599"/>
                  </a:lnTo>
                  <a:lnTo>
                    <a:pt x="211821" y="177799"/>
                  </a:lnTo>
                  <a:lnTo>
                    <a:pt x="234457" y="139699"/>
                  </a:lnTo>
                  <a:lnTo>
                    <a:pt x="258109" y="101599"/>
                  </a:lnTo>
                  <a:lnTo>
                    <a:pt x="282756" y="63499"/>
                  </a:lnTo>
                  <a:lnTo>
                    <a:pt x="308377" y="25399"/>
                  </a:lnTo>
                  <a:lnTo>
                    <a:pt x="330855" y="0"/>
                  </a:lnTo>
                  <a:close/>
                </a:path>
              </a:pathLst>
            </a:custGeom>
            <a:solidFill>
              <a:srgbClr val="A8A7A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61" name="object 761"/>
            <p:cNvSpPr/>
            <p:nvPr/>
          </p:nvSpPr>
          <p:spPr>
            <a:xfrm>
              <a:off x="3658969" y="3394830"/>
              <a:ext cx="331470" cy="1297305"/>
            </a:xfrm>
            <a:custGeom>
              <a:avLst/>
              <a:gdLst/>
              <a:ahLst/>
              <a:cxnLst/>
              <a:rect l="l" t="t" r="r" b="b"/>
              <a:pathLst>
                <a:path w="331470" h="1297304">
                  <a:moveTo>
                    <a:pt x="24471" y="1297206"/>
                  </a:moveTo>
                  <a:lnTo>
                    <a:pt x="13550" y="1217700"/>
                  </a:lnTo>
                  <a:lnTo>
                    <a:pt x="8711" y="1168403"/>
                  </a:lnTo>
                  <a:lnTo>
                    <a:pt x="5228" y="1118682"/>
                  </a:lnTo>
                  <a:lnTo>
                    <a:pt x="3122" y="1068558"/>
                  </a:lnTo>
                  <a:lnTo>
                    <a:pt x="2416" y="1018057"/>
                  </a:lnTo>
                  <a:lnTo>
                    <a:pt x="3122" y="967547"/>
                  </a:lnTo>
                  <a:lnTo>
                    <a:pt x="5228" y="917416"/>
                  </a:lnTo>
                  <a:lnTo>
                    <a:pt x="8711" y="867688"/>
                  </a:lnTo>
                  <a:lnTo>
                    <a:pt x="13550" y="818385"/>
                  </a:lnTo>
                  <a:lnTo>
                    <a:pt x="19724" y="769533"/>
                  </a:lnTo>
                  <a:lnTo>
                    <a:pt x="27213" y="721154"/>
                  </a:lnTo>
                  <a:lnTo>
                    <a:pt x="35994" y="673274"/>
                  </a:lnTo>
                  <a:lnTo>
                    <a:pt x="46046" y="625915"/>
                  </a:lnTo>
                  <a:lnTo>
                    <a:pt x="57348" y="579101"/>
                  </a:lnTo>
                  <a:lnTo>
                    <a:pt x="69880" y="532857"/>
                  </a:lnTo>
                  <a:lnTo>
                    <a:pt x="83619" y="487206"/>
                  </a:lnTo>
                  <a:lnTo>
                    <a:pt x="98544" y="442173"/>
                  </a:lnTo>
                  <a:lnTo>
                    <a:pt x="114635" y="397780"/>
                  </a:lnTo>
                  <a:lnTo>
                    <a:pt x="131869" y="354051"/>
                  </a:lnTo>
                  <a:lnTo>
                    <a:pt x="150226" y="311012"/>
                  </a:lnTo>
                  <a:lnTo>
                    <a:pt x="169685" y="268685"/>
                  </a:lnTo>
                  <a:lnTo>
                    <a:pt x="190224" y="227094"/>
                  </a:lnTo>
                  <a:lnTo>
                    <a:pt x="211821" y="186263"/>
                  </a:lnTo>
                  <a:lnTo>
                    <a:pt x="234457" y="146217"/>
                  </a:lnTo>
                  <a:lnTo>
                    <a:pt x="258109" y="106978"/>
                  </a:lnTo>
                  <a:lnTo>
                    <a:pt x="282756" y="68571"/>
                  </a:lnTo>
                  <a:lnTo>
                    <a:pt x="308377" y="31020"/>
                  </a:lnTo>
                  <a:lnTo>
                    <a:pt x="330855" y="0"/>
                  </a:lnTo>
                </a:path>
                <a:path w="331470" h="1297304">
                  <a:moveTo>
                    <a:pt x="326153" y="3249"/>
                  </a:moveTo>
                  <a:lnTo>
                    <a:pt x="280828" y="67988"/>
                  </a:lnTo>
                  <a:lnTo>
                    <a:pt x="256138" y="106457"/>
                  </a:lnTo>
                  <a:lnTo>
                    <a:pt x="232445" y="145759"/>
                  </a:lnTo>
                  <a:lnTo>
                    <a:pt x="209771" y="185870"/>
                  </a:lnTo>
                  <a:lnTo>
                    <a:pt x="188135" y="226766"/>
                  </a:lnTo>
                  <a:lnTo>
                    <a:pt x="167561" y="268424"/>
                  </a:lnTo>
                  <a:lnTo>
                    <a:pt x="148069" y="310819"/>
                  </a:lnTo>
                  <a:lnTo>
                    <a:pt x="129679" y="353928"/>
                  </a:lnTo>
                  <a:lnTo>
                    <a:pt x="112415" y="397727"/>
                  </a:lnTo>
                  <a:lnTo>
                    <a:pt x="96296" y="442192"/>
                  </a:lnTo>
                  <a:lnTo>
                    <a:pt x="81345" y="487299"/>
                  </a:lnTo>
                  <a:lnTo>
                    <a:pt x="67582" y="533025"/>
                  </a:lnTo>
                  <a:lnTo>
                    <a:pt x="55028" y="579344"/>
                  </a:lnTo>
                  <a:lnTo>
                    <a:pt x="43706" y="626234"/>
                  </a:lnTo>
                  <a:lnTo>
                    <a:pt x="33636" y="673670"/>
                  </a:lnTo>
                  <a:lnTo>
                    <a:pt x="24840" y="721629"/>
                  </a:lnTo>
                  <a:lnTo>
                    <a:pt x="17339" y="770087"/>
                  </a:lnTo>
                  <a:lnTo>
                    <a:pt x="11153" y="819020"/>
                  </a:lnTo>
                  <a:lnTo>
                    <a:pt x="6305" y="868404"/>
                  </a:lnTo>
                  <a:lnTo>
                    <a:pt x="2816" y="918215"/>
                  </a:lnTo>
                  <a:lnTo>
                    <a:pt x="707" y="968429"/>
                  </a:lnTo>
                  <a:lnTo>
                    <a:pt x="0" y="1019022"/>
                  </a:lnTo>
                  <a:lnTo>
                    <a:pt x="707" y="1069606"/>
                  </a:lnTo>
                  <a:lnTo>
                    <a:pt x="2816" y="1119812"/>
                  </a:lnTo>
                  <a:lnTo>
                    <a:pt x="6305" y="1169616"/>
                  </a:lnTo>
                  <a:lnTo>
                    <a:pt x="11153" y="1218992"/>
                  </a:lnTo>
                  <a:lnTo>
                    <a:pt x="17339" y="1267919"/>
                  </a:lnTo>
                  <a:lnTo>
                    <a:pt x="20901" y="1290929"/>
                  </a:lnTo>
                </a:path>
              </a:pathLst>
            </a:custGeom>
            <a:ln w="3175">
              <a:solidFill>
                <a:srgbClr val="A8A7A6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62" name="object 762"/>
            <p:cNvSpPr/>
            <p:nvPr/>
          </p:nvSpPr>
          <p:spPr>
            <a:xfrm>
              <a:off x="3656716" y="3404403"/>
              <a:ext cx="328930" cy="1295400"/>
            </a:xfrm>
            <a:custGeom>
              <a:avLst/>
              <a:gdLst/>
              <a:ahLst/>
              <a:cxnLst/>
              <a:rect l="l" t="t" r="r" b="b"/>
              <a:pathLst>
                <a:path w="328929" h="1295400">
                  <a:moveTo>
                    <a:pt x="328406" y="0"/>
                  </a:moveTo>
                  <a:lnTo>
                    <a:pt x="323823" y="0"/>
                  </a:lnTo>
                  <a:lnTo>
                    <a:pt x="306963" y="25399"/>
                  </a:lnTo>
                  <a:lnTo>
                    <a:pt x="281258" y="63499"/>
                  </a:lnTo>
                  <a:lnTo>
                    <a:pt x="256530" y="101599"/>
                  </a:lnTo>
                  <a:lnTo>
                    <a:pt x="232801" y="139699"/>
                  </a:lnTo>
                  <a:lnTo>
                    <a:pt x="210091" y="177799"/>
                  </a:lnTo>
                  <a:lnTo>
                    <a:pt x="188423" y="228599"/>
                  </a:lnTo>
                  <a:lnTo>
                    <a:pt x="167816" y="266699"/>
                  </a:lnTo>
                  <a:lnTo>
                    <a:pt x="148294" y="304799"/>
                  </a:lnTo>
                  <a:lnTo>
                    <a:pt x="129877" y="355599"/>
                  </a:lnTo>
                  <a:lnTo>
                    <a:pt x="112586" y="393699"/>
                  </a:lnTo>
                  <a:lnTo>
                    <a:pt x="96443" y="444499"/>
                  </a:lnTo>
                  <a:lnTo>
                    <a:pt x="81468" y="482599"/>
                  </a:lnTo>
                  <a:lnTo>
                    <a:pt x="67684" y="533399"/>
                  </a:lnTo>
                  <a:lnTo>
                    <a:pt x="55112" y="571499"/>
                  </a:lnTo>
                  <a:lnTo>
                    <a:pt x="43772" y="622299"/>
                  </a:lnTo>
                  <a:lnTo>
                    <a:pt x="33687" y="673099"/>
                  </a:lnTo>
                  <a:lnTo>
                    <a:pt x="24878" y="723899"/>
                  </a:lnTo>
                  <a:lnTo>
                    <a:pt x="17365" y="761999"/>
                  </a:lnTo>
                  <a:lnTo>
                    <a:pt x="11170" y="812799"/>
                  </a:lnTo>
                  <a:lnTo>
                    <a:pt x="6315" y="863599"/>
                  </a:lnTo>
                  <a:lnTo>
                    <a:pt x="2821" y="914399"/>
                  </a:lnTo>
                  <a:lnTo>
                    <a:pt x="708" y="965199"/>
                  </a:lnTo>
                  <a:lnTo>
                    <a:pt x="0" y="1015999"/>
                  </a:lnTo>
                  <a:lnTo>
                    <a:pt x="708" y="1066799"/>
                  </a:lnTo>
                  <a:lnTo>
                    <a:pt x="2821" y="1117599"/>
                  </a:lnTo>
                  <a:lnTo>
                    <a:pt x="6315" y="1168399"/>
                  </a:lnTo>
                  <a:lnTo>
                    <a:pt x="11170" y="1219199"/>
                  </a:lnTo>
                  <a:lnTo>
                    <a:pt x="17365" y="1269999"/>
                  </a:lnTo>
                  <a:lnTo>
                    <a:pt x="23806" y="1295399"/>
                  </a:lnTo>
                  <a:lnTo>
                    <a:pt x="23154" y="1282699"/>
                  </a:lnTo>
                  <a:lnTo>
                    <a:pt x="19592" y="1269999"/>
                  </a:lnTo>
                  <a:lnTo>
                    <a:pt x="13406" y="1219199"/>
                  </a:lnTo>
                  <a:lnTo>
                    <a:pt x="8559" y="1168399"/>
                  </a:lnTo>
                  <a:lnTo>
                    <a:pt x="5069" y="1117599"/>
                  </a:lnTo>
                  <a:lnTo>
                    <a:pt x="2960" y="1066799"/>
                  </a:lnTo>
                  <a:lnTo>
                    <a:pt x="2253" y="1015999"/>
                  </a:lnTo>
                  <a:lnTo>
                    <a:pt x="2960" y="965199"/>
                  </a:lnTo>
                  <a:lnTo>
                    <a:pt x="5069" y="914399"/>
                  </a:lnTo>
                  <a:lnTo>
                    <a:pt x="8559" y="863599"/>
                  </a:lnTo>
                  <a:lnTo>
                    <a:pt x="13406" y="812799"/>
                  </a:lnTo>
                  <a:lnTo>
                    <a:pt x="19592" y="761999"/>
                  </a:lnTo>
                  <a:lnTo>
                    <a:pt x="27093" y="723899"/>
                  </a:lnTo>
                  <a:lnTo>
                    <a:pt x="35889" y="673099"/>
                  </a:lnTo>
                  <a:lnTo>
                    <a:pt x="45959" y="622299"/>
                  </a:lnTo>
                  <a:lnTo>
                    <a:pt x="57282" y="571499"/>
                  </a:lnTo>
                  <a:lnTo>
                    <a:pt x="69835" y="533399"/>
                  </a:lnTo>
                  <a:lnTo>
                    <a:pt x="83598" y="482599"/>
                  </a:lnTo>
                  <a:lnTo>
                    <a:pt x="98549" y="444499"/>
                  </a:lnTo>
                  <a:lnTo>
                    <a:pt x="114668" y="393699"/>
                  </a:lnTo>
                  <a:lnTo>
                    <a:pt x="131933" y="355599"/>
                  </a:lnTo>
                  <a:lnTo>
                    <a:pt x="150322" y="304799"/>
                  </a:lnTo>
                  <a:lnTo>
                    <a:pt x="169814" y="266699"/>
                  </a:lnTo>
                  <a:lnTo>
                    <a:pt x="190389" y="228599"/>
                  </a:lnTo>
                  <a:lnTo>
                    <a:pt x="212024" y="177799"/>
                  </a:lnTo>
                  <a:lnTo>
                    <a:pt x="234698" y="139699"/>
                  </a:lnTo>
                  <a:lnTo>
                    <a:pt x="258391" y="101599"/>
                  </a:lnTo>
                  <a:lnTo>
                    <a:pt x="283081" y="63499"/>
                  </a:lnTo>
                  <a:lnTo>
                    <a:pt x="308746" y="25399"/>
                  </a:lnTo>
                  <a:lnTo>
                    <a:pt x="328406" y="0"/>
                  </a:lnTo>
                  <a:close/>
                </a:path>
              </a:pathLst>
            </a:custGeom>
            <a:solidFill>
              <a:srgbClr val="A8A7A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63" name="object 763"/>
            <p:cNvSpPr/>
            <p:nvPr/>
          </p:nvSpPr>
          <p:spPr>
            <a:xfrm>
              <a:off x="3656716" y="3398080"/>
              <a:ext cx="328930" cy="1287780"/>
            </a:xfrm>
            <a:custGeom>
              <a:avLst/>
              <a:gdLst/>
              <a:ahLst/>
              <a:cxnLst/>
              <a:rect l="l" t="t" r="r" b="b"/>
              <a:pathLst>
                <a:path w="328929" h="1287779">
                  <a:moveTo>
                    <a:pt x="23154" y="1287679"/>
                  </a:moveTo>
                  <a:lnTo>
                    <a:pt x="13406" y="1215742"/>
                  </a:lnTo>
                  <a:lnTo>
                    <a:pt x="8559" y="1166366"/>
                  </a:lnTo>
                  <a:lnTo>
                    <a:pt x="5069" y="1116562"/>
                  </a:lnTo>
                  <a:lnTo>
                    <a:pt x="2960" y="1066357"/>
                  </a:lnTo>
                  <a:lnTo>
                    <a:pt x="2253" y="1015772"/>
                  </a:lnTo>
                  <a:lnTo>
                    <a:pt x="2960" y="965179"/>
                  </a:lnTo>
                  <a:lnTo>
                    <a:pt x="5069" y="914965"/>
                  </a:lnTo>
                  <a:lnTo>
                    <a:pt x="8559" y="865154"/>
                  </a:lnTo>
                  <a:lnTo>
                    <a:pt x="13406" y="815770"/>
                  </a:lnTo>
                  <a:lnTo>
                    <a:pt x="19592" y="766837"/>
                  </a:lnTo>
                  <a:lnTo>
                    <a:pt x="27093" y="718380"/>
                  </a:lnTo>
                  <a:lnTo>
                    <a:pt x="35889" y="670421"/>
                  </a:lnTo>
                  <a:lnTo>
                    <a:pt x="45959" y="622984"/>
                  </a:lnTo>
                  <a:lnTo>
                    <a:pt x="57282" y="576094"/>
                  </a:lnTo>
                  <a:lnTo>
                    <a:pt x="69835" y="529775"/>
                  </a:lnTo>
                  <a:lnTo>
                    <a:pt x="83598" y="484050"/>
                  </a:lnTo>
                  <a:lnTo>
                    <a:pt x="98549" y="438942"/>
                  </a:lnTo>
                  <a:lnTo>
                    <a:pt x="114668" y="394478"/>
                  </a:lnTo>
                  <a:lnTo>
                    <a:pt x="131933" y="350679"/>
                  </a:lnTo>
                  <a:lnTo>
                    <a:pt x="150322" y="307569"/>
                  </a:lnTo>
                  <a:lnTo>
                    <a:pt x="169814" y="265174"/>
                  </a:lnTo>
                  <a:lnTo>
                    <a:pt x="190389" y="223516"/>
                  </a:lnTo>
                  <a:lnTo>
                    <a:pt x="212024" y="182620"/>
                  </a:lnTo>
                  <a:lnTo>
                    <a:pt x="234698" y="142509"/>
                  </a:lnTo>
                  <a:lnTo>
                    <a:pt x="258391" y="103207"/>
                  </a:lnTo>
                  <a:lnTo>
                    <a:pt x="283081" y="64738"/>
                  </a:lnTo>
                  <a:lnTo>
                    <a:pt x="308746" y="27127"/>
                  </a:lnTo>
                  <a:lnTo>
                    <a:pt x="328406" y="0"/>
                  </a:lnTo>
                </a:path>
                <a:path w="328929" h="1287779">
                  <a:moveTo>
                    <a:pt x="323823" y="3167"/>
                  </a:moveTo>
                  <a:lnTo>
                    <a:pt x="281258" y="64111"/>
                  </a:lnTo>
                  <a:lnTo>
                    <a:pt x="256530" y="102646"/>
                  </a:lnTo>
                  <a:lnTo>
                    <a:pt x="232801" y="142014"/>
                  </a:lnTo>
                  <a:lnTo>
                    <a:pt x="210091" y="182194"/>
                  </a:lnTo>
                  <a:lnTo>
                    <a:pt x="188423" y="223160"/>
                  </a:lnTo>
                  <a:lnTo>
                    <a:pt x="167816" y="264888"/>
                  </a:lnTo>
                  <a:lnTo>
                    <a:pt x="148294" y="307356"/>
                  </a:lnTo>
                  <a:lnTo>
                    <a:pt x="129877" y="350538"/>
                  </a:lnTo>
                  <a:lnTo>
                    <a:pt x="112586" y="394411"/>
                  </a:lnTo>
                  <a:lnTo>
                    <a:pt x="96443" y="438951"/>
                  </a:lnTo>
                  <a:lnTo>
                    <a:pt x="81468" y="484134"/>
                  </a:lnTo>
                  <a:lnTo>
                    <a:pt x="67684" y="529936"/>
                  </a:lnTo>
                  <a:lnTo>
                    <a:pt x="55112" y="576333"/>
                  </a:lnTo>
                  <a:lnTo>
                    <a:pt x="43772" y="623301"/>
                  </a:lnTo>
                  <a:lnTo>
                    <a:pt x="33687" y="670816"/>
                  </a:lnTo>
                  <a:lnTo>
                    <a:pt x="24878" y="718855"/>
                  </a:lnTo>
                  <a:lnTo>
                    <a:pt x="17365" y="767393"/>
                  </a:lnTo>
                  <a:lnTo>
                    <a:pt x="11170" y="816407"/>
                  </a:lnTo>
                  <a:lnTo>
                    <a:pt x="6315" y="865872"/>
                  </a:lnTo>
                  <a:lnTo>
                    <a:pt x="2821" y="915765"/>
                  </a:lnTo>
                  <a:lnTo>
                    <a:pt x="708" y="966061"/>
                  </a:lnTo>
                  <a:lnTo>
                    <a:pt x="0" y="1016737"/>
                  </a:lnTo>
                  <a:lnTo>
                    <a:pt x="708" y="1067414"/>
                  </a:lnTo>
                  <a:lnTo>
                    <a:pt x="2821" y="1117711"/>
                  </a:lnTo>
                  <a:lnTo>
                    <a:pt x="6315" y="1167604"/>
                  </a:lnTo>
                  <a:lnTo>
                    <a:pt x="11170" y="1217069"/>
                  </a:lnTo>
                  <a:lnTo>
                    <a:pt x="17365" y="1266083"/>
                  </a:lnTo>
                  <a:lnTo>
                    <a:pt x="19560" y="1280268"/>
                  </a:lnTo>
                </a:path>
              </a:pathLst>
            </a:custGeom>
            <a:ln w="3175">
              <a:solidFill>
                <a:srgbClr val="A8A7A6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64" name="object 764"/>
            <p:cNvSpPr/>
            <p:nvPr/>
          </p:nvSpPr>
          <p:spPr>
            <a:xfrm>
              <a:off x="3654302" y="3404403"/>
              <a:ext cx="340360" cy="1295400"/>
            </a:xfrm>
            <a:custGeom>
              <a:avLst/>
              <a:gdLst/>
              <a:ahLst/>
              <a:cxnLst/>
              <a:rect l="l" t="t" r="r" b="b"/>
              <a:pathLst>
                <a:path w="340360" h="1295400">
                  <a:moveTo>
                    <a:pt x="312314" y="20975"/>
                  </a:moveTo>
                  <a:lnTo>
                    <a:pt x="281695" y="63499"/>
                  </a:lnTo>
                  <a:lnTo>
                    <a:pt x="256928" y="101599"/>
                  </a:lnTo>
                  <a:lnTo>
                    <a:pt x="233161" y="139699"/>
                  </a:lnTo>
                  <a:lnTo>
                    <a:pt x="210416" y="177799"/>
                  </a:lnTo>
                  <a:lnTo>
                    <a:pt x="188713" y="228599"/>
                  </a:lnTo>
                  <a:lnTo>
                    <a:pt x="168075" y="266699"/>
                  </a:lnTo>
                  <a:lnTo>
                    <a:pt x="148522" y="304799"/>
                  </a:lnTo>
                  <a:lnTo>
                    <a:pt x="130076" y="355599"/>
                  </a:lnTo>
                  <a:lnTo>
                    <a:pt x="112758" y="393699"/>
                  </a:lnTo>
                  <a:lnTo>
                    <a:pt x="96590" y="444499"/>
                  </a:lnTo>
                  <a:lnTo>
                    <a:pt x="81592" y="482599"/>
                  </a:lnTo>
                  <a:lnTo>
                    <a:pt x="67787" y="533399"/>
                  </a:lnTo>
                  <a:lnTo>
                    <a:pt x="55195" y="571499"/>
                  </a:lnTo>
                  <a:lnTo>
                    <a:pt x="43839" y="622299"/>
                  </a:lnTo>
                  <a:lnTo>
                    <a:pt x="33738" y="673099"/>
                  </a:lnTo>
                  <a:lnTo>
                    <a:pt x="24915" y="723899"/>
                  </a:lnTo>
                  <a:lnTo>
                    <a:pt x="17391" y="761999"/>
                  </a:lnTo>
                  <a:lnTo>
                    <a:pt x="11187" y="812799"/>
                  </a:lnTo>
                  <a:lnTo>
                    <a:pt x="6324" y="863599"/>
                  </a:lnTo>
                  <a:lnTo>
                    <a:pt x="2825" y="914399"/>
                  </a:lnTo>
                  <a:lnTo>
                    <a:pt x="709" y="965199"/>
                  </a:lnTo>
                  <a:lnTo>
                    <a:pt x="0" y="1015999"/>
                  </a:lnTo>
                  <a:lnTo>
                    <a:pt x="709" y="1066799"/>
                  </a:lnTo>
                  <a:lnTo>
                    <a:pt x="2825" y="1117599"/>
                  </a:lnTo>
                  <a:lnTo>
                    <a:pt x="6324" y="1168399"/>
                  </a:lnTo>
                  <a:lnTo>
                    <a:pt x="11187" y="1219199"/>
                  </a:lnTo>
                  <a:lnTo>
                    <a:pt x="17391" y="1269999"/>
                  </a:lnTo>
                  <a:lnTo>
                    <a:pt x="18109" y="1269999"/>
                  </a:lnTo>
                  <a:lnTo>
                    <a:pt x="20061" y="1282699"/>
                  </a:lnTo>
                  <a:lnTo>
                    <a:pt x="26220" y="1295399"/>
                  </a:lnTo>
                  <a:lnTo>
                    <a:pt x="21974" y="1282699"/>
                  </a:lnTo>
                  <a:lnTo>
                    <a:pt x="19779" y="1269999"/>
                  </a:lnTo>
                  <a:lnTo>
                    <a:pt x="13584" y="1219199"/>
                  </a:lnTo>
                  <a:lnTo>
                    <a:pt x="8729" y="1168399"/>
                  </a:lnTo>
                  <a:lnTo>
                    <a:pt x="5235" y="1117599"/>
                  </a:lnTo>
                  <a:lnTo>
                    <a:pt x="3122" y="1066799"/>
                  </a:lnTo>
                  <a:lnTo>
                    <a:pt x="2414" y="1015999"/>
                  </a:lnTo>
                  <a:lnTo>
                    <a:pt x="3122" y="965199"/>
                  </a:lnTo>
                  <a:lnTo>
                    <a:pt x="5235" y="914399"/>
                  </a:lnTo>
                  <a:lnTo>
                    <a:pt x="8729" y="863599"/>
                  </a:lnTo>
                  <a:lnTo>
                    <a:pt x="13584" y="812799"/>
                  </a:lnTo>
                  <a:lnTo>
                    <a:pt x="19779" y="761999"/>
                  </a:lnTo>
                  <a:lnTo>
                    <a:pt x="27292" y="723899"/>
                  </a:lnTo>
                  <a:lnTo>
                    <a:pt x="36101" y="673099"/>
                  </a:lnTo>
                  <a:lnTo>
                    <a:pt x="46187" y="622299"/>
                  </a:lnTo>
                  <a:lnTo>
                    <a:pt x="57526" y="571499"/>
                  </a:lnTo>
                  <a:lnTo>
                    <a:pt x="70098" y="533399"/>
                  </a:lnTo>
                  <a:lnTo>
                    <a:pt x="83882" y="482599"/>
                  </a:lnTo>
                  <a:lnTo>
                    <a:pt x="98857" y="444499"/>
                  </a:lnTo>
                  <a:lnTo>
                    <a:pt x="115000" y="393699"/>
                  </a:lnTo>
                  <a:lnTo>
                    <a:pt x="132291" y="355599"/>
                  </a:lnTo>
                  <a:lnTo>
                    <a:pt x="150708" y="304799"/>
                  </a:lnTo>
                  <a:lnTo>
                    <a:pt x="170231" y="266699"/>
                  </a:lnTo>
                  <a:lnTo>
                    <a:pt x="190837" y="228599"/>
                  </a:lnTo>
                  <a:lnTo>
                    <a:pt x="212505" y="177799"/>
                  </a:lnTo>
                  <a:lnTo>
                    <a:pt x="235215" y="139699"/>
                  </a:lnTo>
                  <a:lnTo>
                    <a:pt x="258944" y="101599"/>
                  </a:lnTo>
                  <a:lnTo>
                    <a:pt x="283672" y="63499"/>
                  </a:lnTo>
                  <a:lnTo>
                    <a:pt x="309377" y="25399"/>
                  </a:lnTo>
                  <a:lnTo>
                    <a:pt x="312314" y="20975"/>
                  </a:lnTo>
                  <a:close/>
                </a:path>
                <a:path w="340360" h="1295400">
                  <a:moveTo>
                    <a:pt x="340046" y="0"/>
                  </a:moveTo>
                  <a:lnTo>
                    <a:pt x="326237" y="0"/>
                  </a:lnTo>
                  <a:lnTo>
                    <a:pt x="312314" y="20975"/>
                  </a:lnTo>
                  <a:lnTo>
                    <a:pt x="321426" y="12699"/>
                  </a:lnTo>
                  <a:lnTo>
                    <a:pt x="340046" y="0"/>
                  </a:lnTo>
                  <a:close/>
                </a:path>
              </a:pathLst>
            </a:custGeom>
            <a:solidFill>
              <a:srgbClr val="A8A7A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65" name="object 765"/>
            <p:cNvSpPr/>
            <p:nvPr/>
          </p:nvSpPr>
          <p:spPr>
            <a:xfrm>
              <a:off x="3654302" y="3401248"/>
              <a:ext cx="326390" cy="1277620"/>
            </a:xfrm>
            <a:custGeom>
              <a:avLst/>
              <a:gdLst/>
              <a:ahLst/>
              <a:cxnLst/>
              <a:rect l="l" t="t" r="r" b="b"/>
              <a:pathLst>
                <a:path w="326389" h="1277620">
                  <a:moveTo>
                    <a:pt x="21974" y="1277100"/>
                  </a:moveTo>
                  <a:lnTo>
                    <a:pt x="13584" y="1213902"/>
                  </a:lnTo>
                  <a:lnTo>
                    <a:pt x="8729" y="1164436"/>
                  </a:lnTo>
                  <a:lnTo>
                    <a:pt x="5235" y="1114543"/>
                  </a:lnTo>
                  <a:lnTo>
                    <a:pt x="3122" y="1064246"/>
                  </a:lnTo>
                  <a:lnTo>
                    <a:pt x="2414" y="1013569"/>
                  </a:lnTo>
                  <a:lnTo>
                    <a:pt x="3122" y="962893"/>
                  </a:lnTo>
                  <a:lnTo>
                    <a:pt x="5235" y="912597"/>
                  </a:lnTo>
                  <a:lnTo>
                    <a:pt x="8729" y="862704"/>
                  </a:lnTo>
                  <a:lnTo>
                    <a:pt x="13584" y="813239"/>
                  </a:lnTo>
                  <a:lnTo>
                    <a:pt x="19779" y="764225"/>
                  </a:lnTo>
                  <a:lnTo>
                    <a:pt x="27292" y="715687"/>
                  </a:lnTo>
                  <a:lnTo>
                    <a:pt x="36101" y="667648"/>
                  </a:lnTo>
                  <a:lnTo>
                    <a:pt x="46187" y="620133"/>
                  </a:lnTo>
                  <a:lnTo>
                    <a:pt x="57526" y="573165"/>
                  </a:lnTo>
                  <a:lnTo>
                    <a:pt x="70098" y="526768"/>
                  </a:lnTo>
                  <a:lnTo>
                    <a:pt x="83882" y="480966"/>
                  </a:lnTo>
                  <a:lnTo>
                    <a:pt x="98857" y="435783"/>
                  </a:lnTo>
                  <a:lnTo>
                    <a:pt x="115000" y="391243"/>
                  </a:lnTo>
                  <a:lnTo>
                    <a:pt x="132291" y="347370"/>
                  </a:lnTo>
                  <a:lnTo>
                    <a:pt x="150708" y="304188"/>
                  </a:lnTo>
                  <a:lnTo>
                    <a:pt x="170231" y="261721"/>
                  </a:lnTo>
                  <a:lnTo>
                    <a:pt x="190837" y="219992"/>
                  </a:lnTo>
                  <a:lnTo>
                    <a:pt x="212505" y="179026"/>
                  </a:lnTo>
                  <a:lnTo>
                    <a:pt x="235215" y="138847"/>
                  </a:lnTo>
                  <a:lnTo>
                    <a:pt x="258944" y="99478"/>
                  </a:lnTo>
                  <a:lnTo>
                    <a:pt x="283672" y="60943"/>
                  </a:lnTo>
                  <a:lnTo>
                    <a:pt x="309377" y="23267"/>
                  </a:lnTo>
                  <a:lnTo>
                    <a:pt x="326237" y="0"/>
                  </a:lnTo>
                </a:path>
                <a:path w="326389" h="1277620">
                  <a:moveTo>
                    <a:pt x="321426" y="3324"/>
                  </a:moveTo>
                  <a:lnTo>
                    <a:pt x="281695" y="60360"/>
                  </a:lnTo>
                  <a:lnTo>
                    <a:pt x="256928" y="98956"/>
                  </a:lnTo>
                  <a:lnTo>
                    <a:pt x="233161" y="138388"/>
                  </a:lnTo>
                  <a:lnTo>
                    <a:pt x="210416" y="178632"/>
                  </a:lnTo>
                  <a:lnTo>
                    <a:pt x="188713" y="219664"/>
                  </a:lnTo>
                  <a:lnTo>
                    <a:pt x="168075" y="261459"/>
                  </a:lnTo>
                  <a:lnTo>
                    <a:pt x="148522" y="303995"/>
                  </a:lnTo>
                  <a:lnTo>
                    <a:pt x="130076" y="347247"/>
                  </a:lnTo>
                  <a:lnTo>
                    <a:pt x="112758" y="391191"/>
                  </a:lnTo>
                  <a:lnTo>
                    <a:pt x="96590" y="435803"/>
                  </a:lnTo>
                  <a:lnTo>
                    <a:pt x="81592" y="481059"/>
                  </a:lnTo>
                  <a:lnTo>
                    <a:pt x="67787" y="526935"/>
                  </a:lnTo>
                  <a:lnTo>
                    <a:pt x="55195" y="573407"/>
                  </a:lnTo>
                  <a:lnTo>
                    <a:pt x="43839" y="620452"/>
                  </a:lnTo>
                  <a:lnTo>
                    <a:pt x="33738" y="668045"/>
                  </a:lnTo>
                  <a:lnTo>
                    <a:pt x="24915" y="716162"/>
                  </a:lnTo>
                  <a:lnTo>
                    <a:pt x="17391" y="764780"/>
                  </a:lnTo>
                  <a:lnTo>
                    <a:pt x="11187" y="813874"/>
                  </a:lnTo>
                  <a:lnTo>
                    <a:pt x="6324" y="863420"/>
                  </a:lnTo>
                  <a:lnTo>
                    <a:pt x="2825" y="913395"/>
                  </a:lnTo>
                  <a:lnTo>
                    <a:pt x="709" y="963774"/>
                  </a:lnTo>
                  <a:lnTo>
                    <a:pt x="0" y="1014534"/>
                  </a:lnTo>
                  <a:lnTo>
                    <a:pt x="709" y="1065294"/>
                  </a:lnTo>
                  <a:lnTo>
                    <a:pt x="2825" y="1115673"/>
                  </a:lnTo>
                  <a:lnTo>
                    <a:pt x="6324" y="1165648"/>
                  </a:lnTo>
                  <a:lnTo>
                    <a:pt x="11187" y="1215195"/>
                  </a:lnTo>
                  <a:lnTo>
                    <a:pt x="17391" y="1264289"/>
                  </a:lnTo>
                  <a:lnTo>
                    <a:pt x="18109" y="1268930"/>
                  </a:lnTo>
                </a:path>
              </a:pathLst>
            </a:custGeom>
            <a:ln w="3175">
              <a:solidFill>
                <a:srgbClr val="A8A7A6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66" name="object 766"/>
            <p:cNvSpPr/>
            <p:nvPr/>
          </p:nvSpPr>
          <p:spPr>
            <a:xfrm>
              <a:off x="3651888" y="3404403"/>
              <a:ext cx="342900" cy="1282700"/>
            </a:xfrm>
            <a:custGeom>
              <a:avLst/>
              <a:gdLst/>
              <a:ahLst/>
              <a:cxnLst/>
              <a:rect l="l" t="t" r="r" b="b"/>
              <a:pathLst>
                <a:path w="342900" h="1282700">
                  <a:moveTo>
                    <a:pt x="342461" y="0"/>
                  </a:moveTo>
                  <a:lnTo>
                    <a:pt x="307973" y="25399"/>
                  </a:lnTo>
                  <a:lnTo>
                    <a:pt x="282183" y="63499"/>
                  </a:lnTo>
                  <a:lnTo>
                    <a:pt x="257373" y="101599"/>
                  </a:lnTo>
                  <a:lnTo>
                    <a:pt x="233565" y="139699"/>
                  </a:lnTo>
                  <a:lnTo>
                    <a:pt x="210780" y="177799"/>
                  </a:lnTo>
                  <a:lnTo>
                    <a:pt x="189040" y="228599"/>
                  </a:lnTo>
                  <a:lnTo>
                    <a:pt x="168366" y="266699"/>
                  </a:lnTo>
                  <a:lnTo>
                    <a:pt x="148780" y="304799"/>
                  </a:lnTo>
                  <a:lnTo>
                    <a:pt x="130302" y="355599"/>
                  </a:lnTo>
                  <a:lnTo>
                    <a:pt x="112954" y="393699"/>
                  </a:lnTo>
                  <a:lnTo>
                    <a:pt x="96758" y="444499"/>
                  </a:lnTo>
                  <a:lnTo>
                    <a:pt x="81734" y="482599"/>
                  </a:lnTo>
                  <a:lnTo>
                    <a:pt x="67905" y="533399"/>
                  </a:lnTo>
                  <a:lnTo>
                    <a:pt x="55292" y="571499"/>
                  </a:lnTo>
                  <a:lnTo>
                    <a:pt x="43915" y="622299"/>
                  </a:lnTo>
                  <a:lnTo>
                    <a:pt x="33797" y="673099"/>
                  </a:lnTo>
                  <a:lnTo>
                    <a:pt x="24959" y="723899"/>
                  </a:lnTo>
                  <a:lnTo>
                    <a:pt x="17421" y="774699"/>
                  </a:lnTo>
                  <a:lnTo>
                    <a:pt x="11206" y="812799"/>
                  </a:lnTo>
                  <a:lnTo>
                    <a:pt x="6335" y="863599"/>
                  </a:lnTo>
                  <a:lnTo>
                    <a:pt x="2830" y="914399"/>
                  </a:lnTo>
                  <a:lnTo>
                    <a:pt x="711" y="965199"/>
                  </a:lnTo>
                  <a:lnTo>
                    <a:pt x="0" y="1015999"/>
                  </a:lnTo>
                  <a:lnTo>
                    <a:pt x="711" y="1066799"/>
                  </a:lnTo>
                  <a:lnTo>
                    <a:pt x="2830" y="1117599"/>
                  </a:lnTo>
                  <a:lnTo>
                    <a:pt x="6335" y="1168399"/>
                  </a:lnTo>
                  <a:lnTo>
                    <a:pt x="11206" y="1219199"/>
                  </a:lnTo>
                  <a:lnTo>
                    <a:pt x="16821" y="1269999"/>
                  </a:lnTo>
                  <a:lnTo>
                    <a:pt x="22475" y="1282699"/>
                  </a:lnTo>
                  <a:lnTo>
                    <a:pt x="20523" y="1269999"/>
                  </a:lnTo>
                  <a:lnTo>
                    <a:pt x="19805" y="1269999"/>
                  </a:lnTo>
                  <a:lnTo>
                    <a:pt x="13601" y="1219199"/>
                  </a:lnTo>
                  <a:lnTo>
                    <a:pt x="8738" y="1168399"/>
                  </a:lnTo>
                  <a:lnTo>
                    <a:pt x="5239" y="1117599"/>
                  </a:lnTo>
                  <a:lnTo>
                    <a:pt x="3123" y="1066799"/>
                  </a:lnTo>
                  <a:lnTo>
                    <a:pt x="2414" y="1015999"/>
                  </a:lnTo>
                  <a:lnTo>
                    <a:pt x="3123" y="965199"/>
                  </a:lnTo>
                  <a:lnTo>
                    <a:pt x="5239" y="914399"/>
                  </a:lnTo>
                  <a:lnTo>
                    <a:pt x="8738" y="863599"/>
                  </a:lnTo>
                  <a:lnTo>
                    <a:pt x="13601" y="812799"/>
                  </a:lnTo>
                  <a:lnTo>
                    <a:pt x="19805" y="761999"/>
                  </a:lnTo>
                  <a:lnTo>
                    <a:pt x="27329" y="723899"/>
                  </a:lnTo>
                  <a:lnTo>
                    <a:pt x="36152" y="673099"/>
                  </a:lnTo>
                  <a:lnTo>
                    <a:pt x="46253" y="622299"/>
                  </a:lnTo>
                  <a:lnTo>
                    <a:pt x="57609" y="571499"/>
                  </a:lnTo>
                  <a:lnTo>
                    <a:pt x="70201" y="533399"/>
                  </a:lnTo>
                  <a:lnTo>
                    <a:pt x="84006" y="482599"/>
                  </a:lnTo>
                  <a:lnTo>
                    <a:pt x="99004" y="444499"/>
                  </a:lnTo>
                  <a:lnTo>
                    <a:pt x="115172" y="393699"/>
                  </a:lnTo>
                  <a:lnTo>
                    <a:pt x="132490" y="355599"/>
                  </a:lnTo>
                  <a:lnTo>
                    <a:pt x="150936" y="304799"/>
                  </a:lnTo>
                  <a:lnTo>
                    <a:pt x="170489" y="266699"/>
                  </a:lnTo>
                  <a:lnTo>
                    <a:pt x="191127" y="228599"/>
                  </a:lnTo>
                  <a:lnTo>
                    <a:pt x="212830" y="177799"/>
                  </a:lnTo>
                  <a:lnTo>
                    <a:pt x="235575" y="139699"/>
                  </a:lnTo>
                  <a:lnTo>
                    <a:pt x="259342" y="101599"/>
                  </a:lnTo>
                  <a:lnTo>
                    <a:pt x="284109" y="63499"/>
                  </a:lnTo>
                  <a:lnTo>
                    <a:pt x="309856" y="25399"/>
                  </a:lnTo>
                  <a:lnTo>
                    <a:pt x="323840" y="12699"/>
                  </a:lnTo>
                  <a:lnTo>
                    <a:pt x="342461" y="0"/>
                  </a:lnTo>
                  <a:close/>
                </a:path>
              </a:pathLst>
            </a:custGeom>
            <a:solidFill>
              <a:srgbClr val="A8A7A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67" name="object 767"/>
            <p:cNvSpPr/>
            <p:nvPr/>
          </p:nvSpPr>
          <p:spPr>
            <a:xfrm>
              <a:off x="3651888" y="3404573"/>
              <a:ext cx="323850" cy="1266190"/>
            </a:xfrm>
            <a:custGeom>
              <a:avLst/>
              <a:gdLst/>
              <a:ahLst/>
              <a:cxnLst/>
              <a:rect l="l" t="t" r="r" b="b"/>
              <a:pathLst>
                <a:path w="323850" h="1266189">
                  <a:moveTo>
                    <a:pt x="20523" y="1265606"/>
                  </a:moveTo>
                  <a:lnTo>
                    <a:pt x="13601" y="1211870"/>
                  </a:lnTo>
                  <a:lnTo>
                    <a:pt x="8738" y="1162324"/>
                  </a:lnTo>
                  <a:lnTo>
                    <a:pt x="5239" y="1112349"/>
                  </a:lnTo>
                  <a:lnTo>
                    <a:pt x="3123" y="1061969"/>
                  </a:lnTo>
                  <a:lnTo>
                    <a:pt x="2414" y="1011209"/>
                  </a:lnTo>
                  <a:lnTo>
                    <a:pt x="3123" y="960450"/>
                  </a:lnTo>
                  <a:lnTo>
                    <a:pt x="5239" y="910070"/>
                  </a:lnTo>
                  <a:lnTo>
                    <a:pt x="8738" y="860095"/>
                  </a:lnTo>
                  <a:lnTo>
                    <a:pt x="13601" y="810549"/>
                  </a:lnTo>
                  <a:lnTo>
                    <a:pt x="19805" y="761455"/>
                  </a:lnTo>
                  <a:lnTo>
                    <a:pt x="27329" y="712837"/>
                  </a:lnTo>
                  <a:lnTo>
                    <a:pt x="36152" y="664720"/>
                  </a:lnTo>
                  <a:lnTo>
                    <a:pt x="46253" y="617127"/>
                  </a:lnTo>
                  <a:lnTo>
                    <a:pt x="57609" y="570083"/>
                  </a:lnTo>
                  <a:lnTo>
                    <a:pt x="70201" y="523610"/>
                  </a:lnTo>
                  <a:lnTo>
                    <a:pt x="84006" y="477734"/>
                  </a:lnTo>
                  <a:lnTo>
                    <a:pt x="99004" y="432478"/>
                  </a:lnTo>
                  <a:lnTo>
                    <a:pt x="115172" y="387866"/>
                  </a:lnTo>
                  <a:lnTo>
                    <a:pt x="132490" y="343922"/>
                  </a:lnTo>
                  <a:lnTo>
                    <a:pt x="150936" y="300670"/>
                  </a:lnTo>
                  <a:lnTo>
                    <a:pt x="170489" y="258135"/>
                  </a:lnTo>
                  <a:lnTo>
                    <a:pt x="191127" y="216339"/>
                  </a:lnTo>
                  <a:lnTo>
                    <a:pt x="212830" y="175307"/>
                  </a:lnTo>
                  <a:lnTo>
                    <a:pt x="235575" y="135064"/>
                  </a:lnTo>
                  <a:lnTo>
                    <a:pt x="259342" y="95632"/>
                  </a:lnTo>
                  <a:lnTo>
                    <a:pt x="284109" y="57036"/>
                  </a:lnTo>
                  <a:lnTo>
                    <a:pt x="309856" y="19299"/>
                  </a:lnTo>
                  <a:lnTo>
                    <a:pt x="323840" y="0"/>
                  </a:lnTo>
                </a:path>
                <a:path w="323850" h="1266189">
                  <a:moveTo>
                    <a:pt x="318949" y="3380"/>
                  </a:moveTo>
                  <a:lnTo>
                    <a:pt x="282183" y="56327"/>
                  </a:lnTo>
                  <a:lnTo>
                    <a:pt x="257373" y="94988"/>
                  </a:lnTo>
                  <a:lnTo>
                    <a:pt x="233565" y="134487"/>
                  </a:lnTo>
                  <a:lnTo>
                    <a:pt x="210780" y="174799"/>
                  </a:lnTo>
                  <a:lnTo>
                    <a:pt x="189040" y="215901"/>
                  </a:lnTo>
                  <a:lnTo>
                    <a:pt x="168366" y="257769"/>
                  </a:lnTo>
                  <a:lnTo>
                    <a:pt x="148780" y="300377"/>
                  </a:lnTo>
                  <a:lnTo>
                    <a:pt x="130302" y="343704"/>
                  </a:lnTo>
                  <a:lnTo>
                    <a:pt x="112954" y="387724"/>
                  </a:lnTo>
                  <a:lnTo>
                    <a:pt x="96758" y="432413"/>
                  </a:lnTo>
                  <a:lnTo>
                    <a:pt x="81734" y="477748"/>
                  </a:lnTo>
                  <a:lnTo>
                    <a:pt x="67905" y="523704"/>
                  </a:lnTo>
                  <a:lnTo>
                    <a:pt x="55292" y="570258"/>
                  </a:lnTo>
                  <a:lnTo>
                    <a:pt x="43915" y="617386"/>
                  </a:lnTo>
                  <a:lnTo>
                    <a:pt x="33797" y="665063"/>
                  </a:lnTo>
                  <a:lnTo>
                    <a:pt x="24959" y="713266"/>
                  </a:lnTo>
                  <a:lnTo>
                    <a:pt x="17421" y="761970"/>
                  </a:lnTo>
                  <a:lnTo>
                    <a:pt x="11206" y="811151"/>
                  </a:lnTo>
                  <a:lnTo>
                    <a:pt x="6335" y="860787"/>
                  </a:lnTo>
                  <a:lnTo>
                    <a:pt x="2830" y="910852"/>
                  </a:lnTo>
                  <a:lnTo>
                    <a:pt x="711" y="961322"/>
                  </a:lnTo>
                  <a:lnTo>
                    <a:pt x="0" y="1012174"/>
                  </a:lnTo>
                  <a:lnTo>
                    <a:pt x="711" y="1063017"/>
                  </a:lnTo>
                  <a:lnTo>
                    <a:pt x="2830" y="1113480"/>
                  </a:lnTo>
                  <a:lnTo>
                    <a:pt x="6335" y="1163537"/>
                  </a:lnTo>
                  <a:lnTo>
                    <a:pt x="11206" y="1213166"/>
                  </a:lnTo>
                  <a:lnTo>
                    <a:pt x="16821" y="1257594"/>
                  </a:lnTo>
                </a:path>
              </a:pathLst>
            </a:custGeom>
            <a:ln w="3175">
              <a:solidFill>
                <a:srgbClr val="A8A7A6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68" name="object 768"/>
            <p:cNvSpPr/>
            <p:nvPr/>
          </p:nvSpPr>
          <p:spPr>
            <a:xfrm>
              <a:off x="3649634" y="3404403"/>
              <a:ext cx="344805" cy="1282700"/>
            </a:xfrm>
            <a:custGeom>
              <a:avLst/>
              <a:gdLst/>
              <a:ahLst/>
              <a:cxnLst/>
              <a:rect l="l" t="t" r="r" b="b"/>
              <a:pathLst>
                <a:path w="344804" h="1282700">
                  <a:moveTo>
                    <a:pt x="18532" y="1265090"/>
                  </a:moveTo>
                  <a:lnTo>
                    <a:pt x="19074" y="1269999"/>
                  </a:lnTo>
                  <a:lnTo>
                    <a:pt x="24728" y="1282699"/>
                  </a:lnTo>
                  <a:lnTo>
                    <a:pt x="18532" y="1265090"/>
                  </a:lnTo>
                  <a:close/>
                </a:path>
                <a:path w="344804" h="1282700">
                  <a:moveTo>
                    <a:pt x="344714" y="0"/>
                  </a:moveTo>
                  <a:lnTo>
                    <a:pt x="316668" y="12699"/>
                  </a:lnTo>
                  <a:lnTo>
                    <a:pt x="308443" y="25399"/>
                  </a:lnTo>
                  <a:lnTo>
                    <a:pt x="282613" y="63499"/>
                  </a:lnTo>
                  <a:lnTo>
                    <a:pt x="257765" y="101599"/>
                  </a:lnTo>
                  <a:lnTo>
                    <a:pt x="233921" y="139699"/>
                  </a:lnTo>
                  <a:lnTo>
                    <a:pt x="211101" y="177799"/>
                  </a:lnTo>
                  <a:lnTo>
                    <a:pt x="189328" y="215899"/>
                  </a:lnTo>
                  <a:lnTo>
                    <a:pt x="168622" y="266699"/>
                  </a:lnTo>
                  <a:lnTo>
                    <a:pt x="149005" y="304799"/>
                  </a:lnTo>
                  <a:lnTo>
                    <a:pt x="130499" y="355599"/>
                  </a:lnTo>
                  <a:lnTo>
                    <a:pt x="113125" y="393699"/>
                  </a:lnTo>
                  <a:lnTo>
                    <a:pt x="96904" y="444499"/>
                  </a:lnTo>
                  <a:lnTo>
                    <a:pt x="81858" y="482599"/>
                  </a:lnTo>
                  <a:lnTo>
                    <a:pt x="68008" y="533399"/>
                  </a:lnTo>
                  <a:lnTo>
                    <a:pt x="55375" y="571499"/>
                  </a:lnTo>
                  <a:lnTo>
                    <a:pt x="43981" y="622299"/>
                  </a:lnTo>
                  <a:lnTo>
                    <a:pt x="33848" y="673099"/>
                  </a:lnTo>
                  <a:lnTo>
                    <a:pt x="24996" y="723899"/>
                  </a:lnTo>
                  <a:lnTo>
                    <a:pt x="17447" y="774699"/>
                  </a:lnTo>
                  <a:lnTo>
                    <a:pt x="11223" y="812799"/>
                  </a:lnTo>
                  <a:lnTo>
                    <a:pt x="6345" y="863599"/>
                  </a:lnTo>
                  <a:lnTo>
                    <a:pt x="2834" y="914399"/>
                  </a:lnTo>
                  <a:lnTo>
                    <a:pt x="712" y="965199"/>
                  </a:lnTo>
                  <a:lnTo>
                    <a:pt x="0" y="1015999"/>
                  </a:lnTo>
                  <a:lnTo>
                    <a:pt x="712" y="1066799"/>
                  </a:lnTo>
                  <a:lnTo>
                    <a:pt x="2834" y="1117599"/>
                  </a:lnTo>
                  <a:lnTo>
                    <a:pt x="6345" y="1168399"/>
                  </a:lnTo>
                  <a:lnTo>
                    <a:pt x="11223" y="1219199"/>
                  </a:lnTo>
                  <a:lnTo>
                    <a:pt x="15790" y="1257299"/>
                  </a:lnTo>
                  <a:lnTo>
                    <a:pt x="18532" y="1265090"/>
                  </a:lnTo>
                  <a:lnTo>
                    <a:pt x="13460" y="1219199"/>
                  </a:lnTo>
                  <a:lnTo>
                    <a:pt x="8589" y="1168399"/>
                  </a:lnTo>
                  <a:lnTo>
                    <a:pt x="5083" y="1117599"/>
                  </a:lnTo>
                  <a:lnTo>
                    <a:pt x="2964" y="1066799"/>
                  </a:lnTo>
                  <a:lnTo>
                    <a:pt x="2253" y="1015999"/>
                  </a:lnTo>
                  <a:lnTo>
                    <a:pt x="2964" y="965199"/>
                  </a:lnTo>
                  <a:lnTo>
                    <a:pt x="5083" y="914399"/>
                  </a:lnTo>
                  <a:lnTo>
                    <a:pt x="8589" y="863599"/>
                  </a:lnTo>
                  <a:lnTo>
                    <a:pt x="13460" y="812799"/>
                  </a:lnTo>
                  <a:lnTo>
                    <a:pt x="19674" y="774699"/>
                  </a:lnTo>
                  <a:lnTo>
                    <a:pt x="27212" y="723899"/>
                  </a:lnTo>
                  <a:lnTo>
                    <a:pt x="36050" y="673099"/>
                  </a:lnTo>
                  <a:lnTo>
                    <a:pt x="46168" y="622299"/>
                  </a:lnTo>
                  <a:lnTo>
                    <a:pt x="57545" y="571499"/>
                  </a:lnTo>
                  <a:lnTo>
                    <a:pt x="70158" y="533399"/>
                  </a:lnTo>
                  <a:lnTo>
                    <a:pt x="83987" y="482599"/>
                  </a:lnTo>
                  <a:lnTo>
                    <a:pt x="99011" y="444499"/>
                  </a:lnTo>
                  <a:lnTo>
                    <a:pt x="115207" y="393699"/>
                  </a:lnTo>
                  <a:lnTo>
                    <a:pt x="132555" y="355599"/>
                  </a:lnTo>
                  <a:lnTo>
                    <a:pt x="151033" y="304799"/>
                  </a:lnTo>
                  <a:lnTo>
                    <a:pt x="170620" y="266699"/>
                  </a:lnTo>
                  <a:lnTo>
                    <a:pt x="191294" y="228599"/>
                  </a:lnTo>
                  <a:lnTo>
                    <a:pt x="213034" y="177799"/>
                  </a:lnTo>
                  <a:lnTo>
                    <a:pt x="235818" y="139699"/>
                  </a:lnTo>
                  <a:lnTo>
                    <a:pt x="259626" y="101599"/>
                  </a:lnTo>
                  <a:lnTo>
                    <a:pt x="284436" y="63499"/>
                  </a:lnTo>
                  <a:lnTo>
                    <a:pt x="310226" y="25399"/>
                  </a:lnTo>
                  <a:lnTo>
                    <a:pt x="321202" y="12699"/>
                  </a:lnTo>
                  <a:lnTo>
                    <a:pt x="344714" y="0"/>
                  </a:lnTo>
                  <a:close/>
                </a:path>
              </a:pathLst>
            </a:custGeom>
            <a:solidFill>
              <a:srgbClr val="A8A7A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69" name="object 769"/>
            <p:cNvSpPr/>
            <p:nvPr/>
          </p:nvSpPr>
          <p:spPr>
            <a:xfrm>
              <a:off x="3649634" y="3407953"/>
              <a:ext cx="321310" cy="1254760"/>
            </a:xfrm>
            <a:custGeom>
              <a:avLst/>
              <a:gdLst/>
              <a:ahLst/>
              <a:cxnLst/>
              <a:rect l="l" t="t" r="r" b="b"/>
              <a:pathLst>
                <a:path w="321310" h="1254760">
                  <a:moveTo>
                    <a:pt x="19074" y="1254213"/>
                  </a:moveTo>
                  <a:lnTo>
                    <a:pt x="13460" y="1209785"/>
                  </a:lnTo>
                  <a:lnTo>
                    <a:pt x="8589" y="1160156"/>
                  </a:lnTo>
                  <a:lnTo>
                    <a:pt x="5083" y="1110099"/>
                  </a:lnTo>
                  <a:lnTo>
                    <a:pt x="2964" y="1059637"/>
                  </a:lnTo>
                  <a:lnTo>
                    <a:pt x="2253" y="1008793"/>
                  </a:lnTo>
                  <a:lnTo>
                    <a:pt x="2964" y="957941"/>
                  </a:lnTo>
                  <a:lnTo>
                    <a:pt x="5083" y="907471"/>
                  </a:lnTo>
                  <a:lnTo>
                    <a:pt x="8589" y="857406"/>
                  </a:lnTo>
                  <a:lnTo>
                    <a:pt x="13460" y="807771"/>
                  </a:lnTo>
                  <a:lnTo>
                    <a:pt x="19674" y="758589"/>
                  </a:lnTo>
                  <a:lnTo>
                    <a:pt x="27212" y="709885"/>
                  </a:lnTo>
                  <a:lnTo>
                    <a:pt x="36050" y="661682"/>
                  </a:lnTo>
                  <a:lnTo>
                    <a:pt x="46168" y="614005"/>
                  </a:lnTo>
                  <a:lnTo>
                    <a:pt x="57545" y="566878"/>
                  </a:lnTo>
                  <a:lnTo>
                    <a:pt x="70158" y="520324"/>
                  </a:lnTo>
                  <a:lnTo>
                    <a:pt x="83987" y="474367"/>
                  </a:lnTo>
                  <a:lnTo>
                    <a:pt x="99011" y="429032"/>
                  </a:lnTo>
                  <a:lnTo>
                    <a:pt x="115207" y="384343"/>
                  </a:lnTo>
                  <a:lnTo>
                    <a:pt x="132555" y="340323"/>
                  </a:lnTo>
                  <a:lnTo>
                    <a:pt x="151033" y="296997"/>
                  </a:lnTo>
                  <a:lnTo>
                    <a:pt x="170620" y="254388"/>
                  </a:lnTo>
                  <a:lnTo>
                    <a:pt x="191294" y="212520"/>
                  </a:lnTo>
                  <a:lnTo>
                    <a:pt x="213034" y="171419"/>
                  </a:lnTo>
                  <a:lnTo>
                    <a:pt x="235818" y="131106"/>
                  </a:lnTo>
                  <a:lnTo>
                    <a:pt x="259626" y="91607"/>
                  </a:lnTo>
                  <a:lnTo>
                    <a:pt x="284436" y="52946"/>
                  </a:lnTo>
                  <a:lnTo>
                    <a:pt x="310226" y="15146"/>
                  </a:lnTo>
                  <a:lnTo>
                    <a:pt x="321202" y="0"/>
                  </a:lnTo>
                </a:path>
                <a:path w="321310" h="1254760">
                  <a:moveTo>
                    <a:pt x="316668" y="3134"/>
                  </a:moveTo>
                  <a:lnTo>
                    <a:pt x="282613" y="52340"/>
                  </a:lnTo>
                  <a:lnTo>
                    <a:pt x="257765" y="91060"/>
                  </a:lnTo>
                  <a:lnTo>
                    <a:pt x="233921" y="130619"/>
                  </a:lnTo>
                  <a:lnTo>
                    <a:pt x="211101" y="170992"/>
                  </a:lnTo>
                  <a:lnTo>
                    <a:pt x="189328" y="212156"/>
                  </a:lnTo>
                  <a:lnTo>
                    <a:pt x="168622" y="254086"/>
                  </a:lnTo>
                  <a:lnTo>
                    <a:pt x="149005" y="296759"/>
                  </a:lnTo>
                  <a:lnTo>
                    <a:pt x="130499" y="340151"/>
                  </a:lnTo>
                  <a:lnTo>
                    <a:pt x="113125" y="384236"/>
                  </a:lnTo>
                  <a:lnTo>
                    <a:pt x="96904" y="428992"/>
                  </a:lnTo>
                  <a:lnTo>
                    <a:pt x="81858" y="474395"/>
                  </a:lnTo>
                  <a:lnTo>
                    <a:pt x="68008" y="520420"/>
                  </a:lnTo>
                  <a:lnTo>
                    <a:pt x="55375" y="567043"/>
                  </a:lnTo>
                  <a:lnTo>
                    <a:pt x="43981" y="614240"/>
                  </a:lnTo>
                  <a:lnTo>
                    <a:pt x="33848" y="661988"/>
                  </a:lnTo>
                  <a:lnTo>
                    <a:pt x="24996" y="710262"/>
                  </a:lnTo>
                  <a:lnTo>
                    <a:pt x="17447" y="759038"/>
                  </a:lnTo>
                  <a:lnTo>
                    <a:pt x="11223" y="808292"/>
                  </a:lnTo>
                  <a:lnTo>
                    <a:pt x="6345" y="858000"/>
                  </a:lnTo>
                  <a:lnTo>
                    <a:pt x="2834" y="908138"/>
                  </a:lnTo>
                  <a:lnTo>
                    <a:pt x="712" y="958682"/>
                  </a:lnTo>
                  <a:lnTo>
                    <a:pt x="0" y="1009608"/>
                  </a:lnTo>
                  <a:lnTo>
                    <a:pt x="712" y="1060543"/>
                  </a:lnTo>
                  <a:lnTo>
                    <a:pt x="2834" y="1111096"/>
                  </a:lnTo>
                  <a:lnTo>
                    <a:pt x="6345" y="1161243"/>
                  </a:lnTo>
                  <a:lnTo>
                    <a:pt x="11223" y="1210960"/>
                  </a:lnTo>
                  <a:lnTo>
                    <a:pt x="15790" y="1247106"/>
                  </a:lnTo>
                </a:path>
              </a:pathLst>
            </a:custGeom>
            <a:ln w="3175">
              <a:solidFill>
                <a:srgbClr val="A8A7A6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70" name="object 770"/>
            <p:cNvSpPr/>
            <p:nvPr/>
          </p:nvSpPr>
          <p:spPr>
            <a:xfrm>
              <a:off x="3647220" y="3404403"/>
              <a:ext cx="347345" cy="1282700"/>
            </a:xfrm>
            <a:custGeom>
              <a:avLst/>
              <a:gdLst/>
              <a:ahLst/>
              <a:cxnLst/>
              <a:rect l="l" t="t" r="r" b="b"/>
              <a:pathLst>
                <a:path w="347345" h="1282700">
                  <a:moveTo>
                    <a:pt x="17838" y="1254246"/>
                  </a:moveTo>
                  <a:lnTo>
                    <a:pt x="18204" y="1257299"/>
                  </a:lnTo>
                  <a:lnTo>
                    <a:pt x="27143" y="1282699"/>
                  </a:lnTo>
                  <a:lnTo>
                    <a:pt x="17838" y="1254246"/>
                  </a:lnTo>
                  <a:close/>
                </a:path>
                <a:path w="347345" h="1282700">
                  <a:moveTo>
                    <a:pt x="347128" y="0"/>
                  </a:moveTo>
                  <a:lnTo>
                    <a:pt x="314293" y="12699"/>
                  </a:lnTo>
                  <a:lnTo>
                    <a:pt x="308975" y="25399"/>
                  </a:lnTo>
                  <a:lnTo>
                    <a:pt x="283101" y="63499"/>
                  </a:lnTo>
                  <a:lnTo>
                    <a:pt x="258210" y="101599"/>
                  </a:lnTo>
                  <a:lnTo>
                    <a:pt x="234325" y="139699"/>
                  </a:lnTo>
                  <a:lnTo>
                    <a:pt x="211466" y="177799"/>
                  </a:lnTo>
                  <a:lnTo>
                    <a:pt x="189655" y="215899"/>
                  </a:lnTo>
                  <a:lnTo>
                    <a:pt x="168914" y="266699"/>
                  </a:lnTo>
                  <a:lnTo>
                    <a:pt x="149263" y="304799"/>
                  </a:lnTo>
                  <a:lnTo>
                    <a:pt x="130725" y="355599"/>
                  </a:lnTo>
                  <a:lnTo>
                    <a:pt x="113321" y="393699"/>
                  </a:lnTo>
                  <a:lnTo>
                    <a:pt x="97072" y="444499"/>
                  </a:lnTo>
                  <a:lnTo>
                    <a:pt x="82000" y="482599"/>
                  </a:lnTo>
                  <a:lnTo>
                    <a:pt x="68126" y="533399"/>
                  </a:lnTo>
                  <a:lnTo>
                    <a:pt x="55471" y="571499"/>
                  </a:lnTo>
                  <a:lnTo>
                    <a:pt x="44058" y="622299"/>
                  </a:lnTo>
                  <a:lnTo>
                    <a:pt x="33907" y="673099"/>
                  </a:lnTo>
                  <a:lnTo>
                    <a:pt x="25040" y="723899"/>
                  </a:lnTo>
                  <a:lnTo>
                    <a:pt x="17478" y="774699"/>
                  </a:lnTo>
                  <a:lnTo>
                    <a:pt x="11243" y="812799"/>
                  </a:lnTo>
                  <a:lnTo>
                    <a:pt x="6356" y="863599"/>
                  </a:lnTo>
                  <a:lnTo>
                    <a:pt x="2839" y="914399"/>
                  </a:lnTo>
                  <a:lnTo>
                    <a:pt x="713" y="965199"/>
                  </a:lnTo>
                  <a:lnTo>
                    <a:pt x="0" y="1015999"/>
                  </a:lnTo>
                  <a:lnTo>
                    <a:pt x="713" y="1066799"/>
                  </a:lnTo>
                  <a:lnTo>
                    <a:pt x="2839" y="1117599"/>
                  </a:lnTo>
                  <a:lnTo>
                    <a:pt x="6356" y="1168399"/>
                  </a:lnTo>
                  <a:lnTo>
                    <a:pt x="11243" y="1219199"/>
                  </a:lnTo>
                  <a:lnTo>
                    <a:pt x="17838" y="1254246"/>
                  </a:lnTo>
                  <a:lnTo>
                    <a:pt x="13637" y="1219199"/>
                  </a:lnTo>
                  <a:lnTo>
                    <a:pt x="8759" y="1168399"/>
                  </a:lnTo>
                  <a:lnTo>
                    <a:pt x="5248" y="1117599"/>
                  </a:lnTo>
                  <a:lnTo>
                    <a:pt x="3126" y="1066799"/>
                  </a:lnTo>
                  <a:lnTo>
                    <a:pt x="2414" y="1015999"/>
                  </a:lnTo>
                  <a:lnTo>
                    <a:pt x="3126" y="965199"/>
                  </a:lnTo>
                  <a:lnTo>
                    <a:pt x="5248" y="914399"/>
                  </a:lnTo>
                  <a:lnTo>
                    <a:pt x="8759" y="863599"/>
                  </a:lnTo>
                  <a:lnTo>
                    <a:pt x="13637" y="812799"/>
                  </a:lnTo>
                  <a:lnTo>
                    <a:pt x="19862" y="774699"/>
                  </a:lnTo>
                  <a:lnTo>
                    <a:pt x="27410" y="723899"/>
                  </a:lnTo>
                  <a:lnTo>
                    <a:pt x="36262" y="673099"/>
                  </a:lnTo>
                  <a:lnTo>
                    <a:pt x="46395" y="622299"/>
                  </a:lnTo>
                  <a:lnTo>
                    <a:pt x="57789" y="571499"/>
                  </a:lnTo>
                  <a:lnTo>
                    <a:pt x="70422" y="533399"/>
                  </a:lnTo>
                  <a:lnTo>
                    <a:pt x="84272" y="482599"/>
                  </a:lnTo>
                  <a:lnTo>
                    <a:pt x="99318" y="444499"/>
                  </a:lnTo>
                  <a:lnTo>
                    <a:pt x="115539" y="393699"/>
                  </a:lnTo>
                  <a:lnTo>
                    <a:pt x="132913" y="355599"/>
                  </a:lnTo>
                  <a:lnTo>
                    <a:pt x="151419" y="304799"/>
                  </a:lnTo>
                  <a:lnTo>
                    <a:pt x="171036" y="266699"/>
                  </a:lnTo>
                  <a:lnTo>
                    <a:pt x="191742" y="215899"/>
                  </a:lnTo>
                  <a:lnTo>
                    <a:pt x="213515" y="177799"/>
                  </a:lnTo>
                  <a:lnTo>
                    <a:pt x="236335" y="139699"/>
                  </a:lnTo>
                  <a:lnTo>
                    <a:pt x="260179" y="101599"/>
                  </a:lnTo>
                  <a:lnTo>
                    <a:pt x="285027" y="63499"/>
                  </a:lnTo>
                  <a:lnTo>
                    <a:pt x="310857" y="25399"/>
                  </a:lnTo>
                  <a:lnTo>
                    <a:pt x="319082" y="12699"/>
                  </a:lnTo>
                  <a:lnTo>
                    <a:pt x="347128" y="0"/>
                  </a:lnTo>
                  <a:close/>
                </a:path>
              </a:pathLst>
            </a:custGeom>
            <a:solidFill>
              <a:srgbClr val="A8A7A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71" name="object 771"/>
            <p:cNvSpPr/>
            <p:nvPr/>
          </p:nvSpPr>
          <p:spPr>
            <a:xfrm>
              <a:off x="3647220" y="3411088"/>
              <a:ext cx="319405" cy="1244600"/>
            </a:xfrm>
            <a:custGeom>
              <a:avLst/>
              <a:gdLst/>
              <a:ahLst/>
              <a:cxnLst/>
              <a:rect l="l" t="t" r="r" b="b"/>
              <a:pathLst>
                <a:path w="319404" h="1244600">
                  <a:moveTo>
                    <a:pt x="18204" y="1243972"/>
                  </a:moveTo>
                  <a:lnTo>
                    <a:pt x="8759" y="1158109"/>
                  </a:lnTo>
                  <a:lnTo>
                    <a:pt x="5248" y="1107962"/>
                  </a:lnTo>
                  <a:lnTo>
                    <a:pt x="3126" y="1057409"/>
                  </a:lnTo>
                  <a:lnTo>
                    <a:pt x="2414" y="1006474"/>
                  </a:lnTo>
                  <a:lnTo>
                    <a:pt x="3126" y="955548"/>
                  </a:lnTo>
                  <a:lnTo>
                    <a:pt x="5248" y="905004"/>
                  </a:lnTo>
                  <a:lnTo>
                    <a:pt x="8759" y="854866"/>
                  </a:lnTo>
                  <a:lnTo>
                    <a:pt x="13637" y="805158"/>
                  </a:lnTo>
                  <a:lnTo>
                    <a:pt x="19862" y="755904"/>
                  </a:lnTo>
                  <a:lnTo>
                    <a:pt x="27410" y="707128"/>
                  </a:lnTo>
                  <a:lnTo>
                    <a:pt x="36262" y="658854"/>
                  </a:lnTo>
                  <a:lnTo>
                    <a:pt x="46395" y="611106"/>
                  </a:lnTo>
                  <a:lnTo>
                    <a:pt x="57789" y="563909"/>
                  </a:lnTo>
                  <a:lnTo>
                    <a:pt x="70422" y="517286"/>
                  </a:lnTo>
                  <a:lnTo>
                    <a:pt x="84272" y="471261"/>
                  </a:lnTo>
                  <a:lnTo>
                    <a:pt x="99318" y="425858"/>
                  </a:lnTo>
                  <a:lnTo>
                    <a:pt x="115539" y="381102"/>
                  </a:lnTo>
                  <a:lnTo>
                    <a:pt x="132913" y="337016"/>
                  </a:lnTo>
                  <a:lnTo>
                    <a:pt x="151419" y="293625"/>
                  </a:lnTo>
                  <a:lnTo>
                    <a:pt x="171036" y="250952"/>
                  </a:lnTo>
                  <a:lnTo>
                    <a:pt x="191742" y="209022"/>
                  </a:lnTo>
                  <a:lnTo>
                    <a:pt x="213515" y="167858"/>
                  </a:lnTo>
                  <a:lnTo>
                    <a:pt x="236335" y="127485"/>
                  </a:lnTo>
                  <a:lnTo>
                    <a:pt x="260179" y="87926"/>
                  </a:lnTo>
                  <a:lnTo>
                    <a:pt x="285027" y="49206"/>
                  </a:lnTo>
                  <a:lnTo>
                    <a:pt x="310857" y="11349"/>
                  </a:lnTo>
                  <a:lnTo>
                    <a:pt x="319082" y="0"/>
                  </a:lnTo>
                </a:path>
                <a:path w="319404" h="1244600">
                  <a:moveTo>
                    <a:pt x="314293" y="3309"/>
                  </a:moveTo>
                  <a:lnTo>
                    <a:pt x="283101" y="48570"/>
                  </a:lnTo>
                  <a:lnTo>
                    <a:pt x="258210" y="87355"/>
                  </a:lnTo>
                  <a:lnTo>
                    <a:pt x="234325" y="126981"/>
                  </a:lnTo>
                  <a:lnTo>
                    <a:pt x="211466" y="167423"/>
                  </a:lnTo>
                  <a:lnTo>
                    <a:pt x="189655" y="208656"/>
                  </a:lnTo>
                  <a:lnTo>
                    <a:pt x="168914" y="250657"/>
                  </a:lnTo>
                  <a:lnTo>
                    <a:pt x="149263" y="293402"/>
                  </a:lnTo>
                  <a:lnTo>
                    <a:pt x="130725" y="336867"/>
                  </a:lnTo>
                  <a:lnTo>
                    <a:pt x="113321" y="381026"/>
                  </a:lnTo>
                  <a:lnTo>
                    <a:pt x="97072" y="425858"/>
                  </a:lnTo>
                  <a:lnTo>
                    <a:pt x="82000" y="471336"/>
                  </a:lnTo>
                  <a:lnTo>
                    <a:pt x="68126" y="517438"/>
                  </a:lnTo>
                  <a:lnTo>
                    <a:pt x="55471" y="564140"/>
                  </a:lnTo>
                  <a:lnTo>
                    <a:pt x="44058" y="611416"/>
                  </a:lnTo>
                  <a:lnTo>
                    <a:pt x="33907" y="659243"/>
                  </a:lnTo>
                  <a:lnTo>
                    <a:pt x="25040" y="707597"/>
                  </a:lnTo>
                  <a:lnTo>
                    <a:pt x="17478" y="756454"/>
                  </a:lnTo>
                  <a:lnTo>
                    <a:pt x="11243" y="805790"/>
                  </a:lnTo>
                  <a:lnTo>
                    <a:pt x="6356" y="855580"/>
                  </a:lnTo>
                  <a:lnTo>
                    <a:pt x="2839" y="905801"/>
                  </a:lnTo>
                  <a:lnTo>
                    <a:pt x="713" y="956429"/>
                  </a:lnTo>
                  <a:lnTo>
                    <a:pt x="0" y="1007439"/>
                  </a:lnTo>
                  <a:lnTo>
                    <a:pt x="713" y="1058457"/>
                  </a:lnTo>
                  <a:lnTo>
                    <a:pt x="2839" y="1109093"/>
                  </a:lnTo>
                  <a:lnTo>
                    <a:pt x="6356" y="1159322"/>
                  </a:lnTo>
                  <a:lnTo>
                    <a:pt x="11243" y="1209121"/>
                  </a:lnTo>
                  <a:lnTo>
                    <a:pt x="14684" y="1236353"/>
                  </a:lnTo>
                </a:path>
              </a:pathLst>
            </a:custGeom>
            <a:ln w="3175">
              <a:solidFill>
                <a:srgbClr val="A8A7A6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72" name="object 772"/>
            <p:cNvSpPr/>
            <p:nvPr/>
          </p:nvSpPr>
          <p:spPr>
            <a:xfrm>
              <a:off x="3644806" y="3404403"/>
              <a:ext cx="349885" cy="1282700"/>
            </a:xfrm>
            <a:custGeom>
              <a:avLst/>
              <a:gdLst/>
              <a:ahLst/>
              <a:cxnLst/>
              <a:rect l="l" t="t" r="r" b="b"/>
              <a:pathLst>
                <a:path w="349885" h="1282700">
                  <a:moveTo>
                    <a:pt x="311389" y="25399"/>
                  </a:moveTo>
                  <a:lnTo>
                    <a:pt x="309507" y="25399"/>
                  </a:lnTo>
                  <a:lnTo>
                    <a:pt x="283588" y="63499"/>
                  </a:lnTo>
                  <a:lnTo>
                    <a:pt x="258655" y="101599"/>
                  </a:lnTo>
                  <a:lnTo>
                    <a:pt x="234729" y="139699"/>
                  </a:lnTo>
                  <a:lnTo>
                    <a:pt x="211831" y="177799"/>
                  </a:lnTo>
                  <a:lnTo>
                    <a:pt x="189983" y="215899"/>
                  </a:lnTo>
                  <a:lnTo>
                    <a:pt x="169206" y="266699"/>
                  </a:lnTo>
                  <a:lnTo>
                    <a:pt x="149521" y="304799"/>
                  </a:lnTo>
                  <a:lnTo>
                    <a:pt x="130951" y="355599"/>
                  </a:lnTo>
                  <a:lnTo>
                    <a:pt x="113517" y="393699"/>
                  </a:lnTo>
                  <a:lnTo>
                    <a:pt x="97240" y="444499"/>
                  </a:lnTo>
                  <a:lnTo>
                    <a:pt x="82142" y="482599"/>
                  </a:lnTo>
                  <a:lnTo>
                    <a:pt x="68244" y="533399"/>
                  </a:lnTo>
                  <a:lnTo>
                    <a:pt x="55568" y="571499"/>
                  </a:lnTo>
                  <a:lnTo>
                    <a:pt x="44134" y="622299"/>
                  </a:lnTo>
                  <a:lnTo>
                    <a:pt x="33966" y="673099"/>
                  </a:lnTo>
                  <a:lnTo>
                    <a:pt x="25083" y="723899"/>
                  </a:lnTo>
                  <a:lnTo>
                    <a:pt x="17508" y="774699"/>
                  </a:lnTo>
                  <a:lnTo>
                    <a:pt x="11262" y="825499"/>
                  </a:lnTo>
                  <a:lnTo>
                    <a:pt x="6367" y="863599"/>
                  </a:lnTo>
                  <a:lnTo>
                    <a:pt x="2844" y="914399"/>
                  </a:lnTo>
                  <a:lnTo>
                    <a:pt x="714" y="965199"/>
                  </a:lnTo>
                  <a:lnTo>
                    <a:pt x="0" y="1015999"/>
                  </a:lnTo>
                  <a:lnTo>
                    <a:pt x="714" y="1066799"/>
                  </a:lnTo>
                  <a:lnTo>
                    <a:pt x="2844" y="1117599"/>
                  </a:lnTo>
                  <a:lnTo>
                    <a:pt x="6367" y="1168399"/>
                  </a:lnTo>
                  <a:lnTo>
                    <a:pt x="11262" y="1219199"/>
                  </a:lnTo>
                  <a:lnTo>
                    <a:pt x="13578" y="1244599"/>
                  </a:lnTo>
                  <a:lnTo>
                    <a:pt x="29557" y="1282699"/>
                  </a:lnTo>
                  <a:lnTo>
                    <a:pt x="17098" y="1244599"/>
                  </a:lnTo>
                  <a:lnTo>
                    <a:pt x="13657" y="1219199"/>
                  </a:lnTo>
                  <a:lnTo>
                    <a:pt x="8770" y="1168399"/>
                  </a:lnTo>
                  <a:lnTo>
                    <a:pt x="5253" y="1117599"/>
                  </a:lnTo>
                  <a:lnTo>
                    <a:pt x="3127" y="1066799"/>
                  </a:lnTo>
                  <a:lnTo>
                    <a:pt x="2414" y="1015999"/>
                  </a:lnTo>
                  <a:lnTo>
                    <a:pt x="3127" y="965199"/>
                  </a:lnTo>
                  <a:lnTo>
                    <a:pt x="5253" y="914399"/>
                  </a:lnTo>
                  <a:lnTo>
                    <a:pt x="8770" y="863599"/>
                  </a:lnTo>
                  <a:lnTo>
                    <a:pt x="13657" y="812799"/>
                  </a:lnTo>
                  <a:lnTo>
                    <a:pt x="19892" y="774699"/>
                  </a:lnTo>
                  <a:lnTo>
                    <a:pt x="27454" y="723899"/>
                  </a:lnTo>
                  <a:lnTo>
                    <a:pt x="36321" y="673099"/>
                  </a:lnTo>
                  <a:lnTo>
                    <a:pt x="46472" y="622299"/>
                  </a:lnTo>
                  <a:lnTo>
                    <a:pt x="57885" y="571499"/>
                  </a:lnTo>
                  <a:lnTo>
                    <a:pt x="70540" y="533399"/>
                  </a:lnTo>
                  <a:lnTo>
                    <a:pt x="84414" y="482599"/>
                  </a:lnTo>
                  <a:lnTo>
                    <a:pt x="99486" y="444499"/>
                  </a:lnTo>
                  <a:lnTo>
                    <a:pt x="115735" y="393699"/>
                  </a:lnTo>
                  <a:lnTo>
                    <a:pt x="133139" y="355599"/>
                  </a:lnTo>
                  <a:lnTo>
                    <a:pt x="151677" y="304799"/>
                  </a:lnTo>
                  <a:lnTo>
                    <a:pt x="171328" y="266699"/>
                  </a:lnTo>
                  <a:lnTo>
                    <a:pt x="192069" y="215899"/>
                  </a:lnTo>
                  <a:lnTo>
                    <a:pt x="213880" y="177799"/>
                  </a:lnTo>
                  <a:lnTo>
                    <a:pt x="236739" y="139699"/>
                  </a:lnTo>
                  <a:lnTo>
                    <a:pt x="260624" y="101599"/>
                  </a:lnTo>
                  <a:lnTo>
                    <a:pt x="285515" y="63499"/>
                  </a:lnTo>
                  <a:lnTo>
                    <a:pt x="311389" y="25399"/>
                  </a:lnTo>
                  <a:close/>
                </a:path>
                <a:path w="349885" h="1282700">
                  <a:moveTo>
                    <a:pt x="349542" y="0"/>
                  </a:moveTo>
                  <a:lnTo>
                    <a:pt x="316707" y="12699"/>
                  </a:lnTo>
                  <a:lnTo>
                    <a:pt x="311389" y="25399"/>
                  </a:lnTo>
                  <a:lnTo>
                    <a:pt x="312792" y="25399"/>
                  </a:lnTo>
                  <a:lnTo>
                    <a:pt x="349542" y="0"/>
                  </a:lnTo>
                  <a:close/>
                </a:path>
              </a:pathLst>
            </a:custGeom>
            <a:solidFill>
              <a:srgbClr val="A8A7A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73" name="object 773"/>
            <p:cNvSpPr/>
            <p:nvPr/>
          </p:nvSpPr>
          <p:spPr>
            <a:xfrm>
              <a:off x="3644806" y="3414397"/>
              <a:ext cx="316865" cy="1233170"/>
            </a:xfrm>
            <a:custGeom>
              <a:avLst/>
              <a:gdLst/>
              <a:ahLst/>
              <a:cxnLst/>
              <a:rect l="l" t="t" r="r" b="b"/>
              <a:pathLst>
                <a:path w="316864" h="1233170">
                  <a:moveTo>
                    <a:pt x="17098" y="1233043"/>
                  </a:moveTo>
                  <a:lnTo>
                    <a:pt x="8770" y="1156013"/>
                  </a:lnTo>
                  <a:lnTo>
                    <a:pt x="5253" y="1105783"/>
                  </a:lnTo>
                  <a:lnTo>
                    <a:pt x="3127" y="1055148"/>
                  </a:lnTo>
                  <a:lnTo>
                    <a:pt x="2414" y="1004129"/>
                  </a:lnTo>
                  <a:lnTo>
                    <a:pt x="3127" y="953119"/>
                  </a:lnTo>
                  <a:lnTo>
                    <a:pt x="5253" y="902492"/>
                  </a:lnTo>
                  <a:lnTo>
                    <a:pt x="8770" y="852271"/>
                  </a:lnTo>
                  <a:lnTo>
                    <a:pt x="13657" y="802480"/>
                  </a:lnTo>
                  <a:lnTo>
                    <a:pt x="19892" y="753145"/>
                  </a:lnTo>
                  <a:lnTo>
                    <a:pt x="27454" y="704288"/>
                  </a:lnTo>
                  <a:lnTo>
                    <a:pt x="36321" y="655933"/>
                  </a:lnTo>
                  <a:lnTo>
                    <a:pt x="46472" y="608106"/>
                  </a:lnTo>
                  <a:lnTo>
                    <a:pt x="57885" y="560830"/>
                  </a:lnTo>
                  <a:lnTo>
                    <a:pt x="70540" y="514129"/>
                  </a:lnTo>
                  <a:lnTo>
                    <a:pt x="84414" y="468027"/>
                  </a:lnTo>
                  <a:lnTo>
                    <a:pt x="99486" y="422548"/>
                  </a:lnTo>
                  <a:lnTo>
                    <a:pt x="115735" y="377717"/>
                  </a:lnTo>
                  <a:lnTo>
                    <a:pt x="133139" y="333557"/>
                  </a:lnTo>
                  <a:lnTo>
                    <a:pt x="151677" y="290093"/>
                  </a:lnTo>
                  <a:lnTo>
                    <a:pt x="171328" y="247348"/>
                  </a:lnTo>
                  <a:lnTo>
                    <a:pt x="192069" y="205347"/>
                  </a:lnTo>
                  <a:lnTo>
                    <a:pt x="213880" y="164113"/>
                  </a:lnTo>
                  <a:lnTo>
                    <a:pt x="236739" y="123672"/>
                  </a:lnTo>
                  <a:lnTo>
                    <a:pt x="260624" y="84046"/>
                  </a:lnTo>
                  <a:lnTo>
                    <a:pt x="285515" y="45260"/>
                  </a:lnTo>
                  <a:lnTo>
                    <a:pt x="311389" y="7339"/>
                  </a:lnTo>
                  <a:lnTo>
                    <a:pt x="316707" y="0"/>
                  </a:lnTo>
                </a:path>
                <a:path w="316864" h="1233170">
                  <a:moveTo>
                    <a:pt x="311887" y="3354"/>
                  </a:moveTo>
                  <a:lnTo>
                    <a:pt x="283588" y="44625"/>
                  </a:lnTo>
                  <a:lnTo>
                    <a:pt x="258655" y="83477"/>
                  </a:lnTo>
                  <a:lnTo>
                    <a:pt x="234729" y="123171"/>
                  </a:lnTo>
                  <a:lnTo>
                    <a:pt x="211831" y="163681"/>
                  </a:lnTo>
                  <a:lnTo>
                    <a:pt x="189983" y="204985"/>
                  </a:lnTo>
                  <a:lnTo>
                    <a:pt x="169206" y="247057"/>
                  </a:lnTo>
                  <a:lnTo>
                    <a:pt x="149521" y="289875"/>
                  </a:lnTo>
                  <a:lnTo>
                    <a:pt x="130951" y="333413"/>
                  </a:lnTo>
                  <a:lnTo>
                    <a:pt x="113517" y="377647"/>
                  </a:lnTo>
                  <a:lnTo>
                    <a:pt x="97240" y="422554"/>
                  </a:lnTo>
                  <a:lnTo>
                    <a:pt x="82142" y="468109"/>
                  </a:lnTo>
                  <a:lnTo>
                    <a:pt x="68244" y="514288"/>
                  </a:lnTo>
                  <a:lnTo>
                    <a:pt x="55568" y="561067"/>
                  </a:lnTo>
                  <a:lnTo>
                    <a:pt x="44134" y="608421"/>
                  </a:lnTo>
                  <a:lnTo>
                    <a:pt x="33966" y="656328"/>
                  </a:lnTo>
                  <a:lnTo>
                    <a:pt x="25083" y="704762"/>
                  </a:lnTo>
                  <a:lnTo>
                    <a:pt x="17508" y="753700"/>
                  </a:lnTo>
                  <a:lnTo>
                    <a:pt x="11262" y="803117"/>
                  </a:lnTo>
                  <a:lnTo>
                    <a:pt x="6367" y="852989"/>
                  </a:lnTo>
                  <a:lnTo>
                    <a:pt x="2844" y="903292"/>
                  </a:lnTo>
                  <a:lnTo>
                    <a:pt x="714" y="954002"/>
                  </a:lnTo>
                  <a:lnTo>
                    <a:pt x="0" y="1005094"/>
                  </a:lnTo>
                  <a:lnTo>
                    <a:pt x="714" y="1056196"/>
                  </a:lnTo>
                  <a:lnTo>
                    <a:pt x="2844" y="1106914"/>
                  </a:lnTo>
                  <a:lnTo>
                    <a:pt x="6367" y="1157225"/>
                  </a:lnTo>
                  <a:lnTo>
                    <a:pt x="11262" y="1207104"/>
                  </a:lnTo>
                  <a:lnTo>
                    <a:pt x="13578" y="1225425"/>
                  </a:lnTo>
                </a:path>
              </a:pathLst>
            </a:custGeom>
            <a:ln w="3175">
              <a:solidFill>
                <a:srgbClr val="A8A7A6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74" name="object 774"/>
            <p:cNvSpPr/>
            <p:nvPr/>
          </p:nvSpPr>
          <p:spPr>
            <a:xfrm>
              <a:off x="3642390" y="3429803"/>
              <a:ext cx="312420" cy="1257300"/>
            </a:xfrm>
            <a:custGeom>
              <a:avLst/>
              <a:gdLst/>
              <a:ahLst/>
              <a:cxnLst/>
              <a:rect l="l" t="t" r="r" b="b"/>
              <a:pathLst>
                <a:path w="312420" h="1257300">
                  <a:moveTo>
                    <a:pt x="15573" y="1214582"/>
                  </a:moveTo>
                  <a:lnTo>
                    <a:pt x="15994" y="1219199"/>
                  </a:lnTo>
                  <a:lnTo>
                    <a:pt x="31973" y="1257299"/>
                  </a:lnTo>
                  <a:lnTo>
                    <a:pt x="15573" y="1214582"/>
                  </a:lnTo>
                  <a:close/>
                </a:path>
                <a:path w="312420" h="1257300">
                  <a:moveTo>
                    <a:pt x="311923" y="0"/>
                  </a:moveTo>
                  <a:lnTo>
                    <a:pt x="309490" y="0"/>
                  </a:lnTo>
                  <a:lnTo>
                    <a:pt x="284077" y="38099"/>
                  </a:lnTo>
                  <a:lnTo>
                    <a:pt x="259101" y="76199"/>
                  </a:lnTo>
                  <a:lnTo>
                    <a:pt x="235134" y="114299"/>
                  </a:lnTo>
                  <a:lnTo>
                    <a:pt x="212196" y="152399"/>
                  </a:lnTo>
                  <a:lnTo>
                    <a:pt x="190311" y="190499"/>
                  </a:lnTo>
                  <a:lnTo>
                    <a:pt x="169498" y="241299"/>
                  </a:lnTo>
                  <a:lnTo>
                    <a:pt x="149780" y="279399"/>
                  </a:lnTo>
                  <a:lnTo>
                    <a:pt x="131178" y="330199"/>
                  </a:lnTo>
                  <a:lnTo>
                    <a:pt x="113714" y="368299"/>
                  </a:lnTo>
                  <a:lnTo>
                    <a:pt x="97409" y="419099"/>
                  </a:lnTo>
                  <a:lnTo>
                    <a:pt x="82284" y="457199"/>
                  </a:lnTo>
                  <a:lnTo>
                    <a:pt x="68362" y="507999"/>
                  </a:lnTo>
                  <a:lnTo>
                    <a:pt x="55664" y="546099"/>
                  </a:lnTo>
                  <a:lnTo>
                    <a:pt x="44211" y="596899"/>
                  </a:lnTo>
                  <a:lnTo>
                    <a:pt x="34025" y="647699"/>
                  </a:lnTo>
                  <a:lnTo>
                    <a:pt x="25127" y="698499"/>
                  </a:lnTo>
                  <a:lnTo>
                    <a:pt x="17539" y="749299"/>
                  </a:lnTo>
                  <a:lnTo>
                    <a:pt x="11282" y="800099"/>
                  </a:lnTo>
                  <a:lnTo>
                    <a:pt x="6378" y="850899"/>
                  </a:lnTo>
                  <a:lnTo>
                    <a:pt x="2849" y="888999"/>
                  </a:lnTo>
                  <a:lnTo>
                    <a:pt x="715" y="939799"/>
                  </a:lnTo>
                  <a:lnTo>
                    <a:pt x="0" y="1003299"/>
                  </a:lnTo>
                  <a:lnTo>
                    <a:pt x="715" y="1054099"/>
                  </a:lnTo>
                  <a:lnTo>
                    <a:pt x="2849" y="1104899"/>
                  </a:lnTo>
                  <a:lnTo>
                    <a:pt x="6378" y="1155699"/>
                  </a:lnTo>
                  <a:lnTo>
                    <a:pt x="11282" y="1193799"/>
                  </a:lnTo>
                  <a:lnTo>
                    <a:pt x="12470" y="1206499"/>
                  </a:lnTo>
                  <a:lnTo>
                    <a:pt x="15573" y="1214582"/>
                  </a:lnTo>
                  <a:lnTo>
                    <a:pt x="13679" y="1193799"/>
                  </a:lnTo>
                  <a:lnTo>
                    <a:pt x="8783" y="1142999"/>
                  </a:lnTo>
                  <a:lnTo>
                    <a:pt x="5260" y="1092199"/>
                  </a:lnTo>
                  <a:lnTo>
                    <a:pt x="3130" y="1041399"/>
                  </a:lnTo>
                  <a:lnTo>
                    <a:pt x="2416" y="990599"/>
                  </a:lnTo>
                  <a:lnTo>
                    <a:pt x="3130" y="939799"/>
                  </a:lnTo>
                  <a:lnTo>
                    <a:pt x="5260" y="888999"/>
                  </a:lnTo>
                  <a:lnTo>
                    <a:pt x="8783" y="838199"/>
                  </a:lnTo>
                  <a:lnTo>
                    <a:pt x="13679" y="800099"/>
                  </a:lnTo>
                  <a:lnTo>
                    <a:pt x="19924" y="749299"/>
                  </a:lnTo>
                  <a:lnTo>
                    <a:pt x="27499" y="698499"/>
                  </a:lnTo>
                  <a:lnTo>
                    <a:pt x="36382" y="647699"/>
                  </a:lnTo>
                  <a:lnTo>
                    <a:pt x="46551" y="596899"/>
                  </a:lnTo>
                  <a:lnTo>
                    <a:pt x="57984" y="546099"/>
                  </a:lnTo>
                  <a:lnTo>
                    <a:pt x="70660" y="507999"/>
                  </a:lnTo>
                  <a:lnTo>
                    <a:pt x="84558" y="457199"/>
                  </a:lnTo>
                  <a:lnTo>
                    <a:pt x="99657" y="419099"/>
                  </a:lnTo>
                  <a:lnTo>
                    <a:pt x="115934" y="368299"/>
                  </a:lnTo>
                  <a:lnTo>
                    <a:pt x="133368" y="330199"/>
                  </a:lnTo>
                  <a:lnTo>
                    <a:pt x="151938" y="279399"/>
                  </a:lnTo>
                  <a:lnTo>
                    <a:pt x="171622" y="241299"/>
                  </a:lnTo>
                  <a:lnTo>
                    <a:pt x="192399" y="190499"/>
                  </a:lnTo>
                  <a:lnTo>
                    <a:pt x="214247" y="152399"/>
                  </a:lnTo>
                  <a:lnTo>
                    <a:pt x="237145" y="114299"/>
                  </a:lnTo>
                  <a:lnTo>
                    <a:pt x="261071" y="76199"/>
                  </a:lnTo>
                  <a:lnTo>
                    <a:pt x="286004" y="38099"/>
                  </a:lnTo>
                  <a:lnTo>
                    <a:pt x="311923" y="0"/>
                  </a:lnTo>
                  <a:close/>
                </a:path>
              </a:pathLst>
            </a:custGeom>
            <a:solidFill>
              <a:srgbClr val="A8A7A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75" name="object 775"/>
            <p:cNvSpPr/>
            <p:nvPr/>
          </p:nvSpPr>
          <p:spPr>
            <a:xfrm>
              <a:off x="3642390" y="3417751"/>
              <a:ext cx="314325" cy="1222375"/>
            </a:xfrm>
            <a:custGeom>
              <a:avLst/>
              <a:gdLst/>
              <a:ahLst/>
              <a:cxnLst/>
              <a:rect l="l" t="t" r="r" b="b"/>
              <a:pathLst>
                <a:path w="314325" h="1222375">
                  <a:moveTo>
                    <a:pt x="15994" y="1222071"/>
                  </a:moveTo>
                  <a:lnTo>
                    <a:pt x="8783" y="1153871"/>
                  </a:lnTo>
                  <a:lnTo>
                    <a:pt x="5260" y="1103560"/>
                  </a:lnTo>
                  <a:lnTo>
                    <a:pt x="3130" y="1052841"/>
                  </a:lnTo>
                  <a:lnTo>
                    <a:pt x="2416" y="1001740"/>
                  </a:lnTo>
                  <a:lnTo>
                    <a:pt x="3130" y="950647"/>
                  </a:lnTo>
                  <a:lnTo>
                    <a:pt x="5260" y="899937"/>
                  </a:lnTo>
                  <a:lnTo>
                    <a:pt x="8783" y="849634"/>
                  </a:lnTo>
                  <a:lnTo>
                    <a:pt x="13679" y="799762"/>
                  </a:lnTo>
                  <a:lnTo>
                    <a:pt x="19924" y="750345"/>
                  </a:lnTo>
                  <a:lnTo>
                    <a:pt x="27499" y="701408"/>
                  </a:lnTo>
                  <a:lnTo>
                    <a:pt x="36382" y="652974"/>
                  </a:lnTo>
                  <a:lnTo>
                    <a:pt x="46551" y="605067"/>
                  </a:lnTo>
                  <a:lnTo>
                    <a:pt x="57984" y="557712"/>
                  </a:lnTo>
                  <a:lnTo>
                    <a:pt x="70660" y="510933"/>
                  </a:lnTo>
                  <a:lnTo>
                    <a:pt x="84558" y="464754"/>
                  </a:lnTo>
                  <a:lnTo>
                    <a:pt x="99657" y="419199"/>
                  </a:lnTo>
                  <a:lnTo>
                    <a:pt x="115934" y="374293"/>
                  </a:lnTo>
                  <a:lnTo>
                    <a:pt x="133368" y="330058"/>
                  </a:lnTo>
                  <a:lnTo>
                    <a:pt x="151938" y="286520"/>
                  </a:lnTo>
                  <a:lnTo>
                    <a:pt x="171622" y="243703"/>
                  </a:lnTo>
                  <a:lnTo>
                    <a:pt x="192399" y="201631"/>
                  </a:lnTo>
                  <a:lnTo>
                    <a:pt x="214247" y="160327"/>
                  </a:lnTo>
                  <a:lnTo>
                    <a:pt x="237145" y="119817"/>
                  </a:lnTo>
                  <a:lnTo>
                    <a:pt x="261071" y="80123"/>
                  </a:lnTo>
                  <a:lnTo>
                    <a:pt x="286004" y="41271"/>
                  </a:lnTo>
                  <a:lnTo>
                    <a:pt x="311923" y="3284"/>
                  </a:lnTo>
                  <a:lnTo>
                    <a:pt x="314303" y="0"/>
                  </a:lnTo>
                </a:path>
                <a:path w="314325" h="1222375">
                  <a:moveTo>
                    <a:pt x="309490" y="3447"/>
                  </a:moveTo>
                  <a:lnTo>
                    <a:pt x="284077" y="40688"/>
                  </a:lnTo>
                  <a:lnTo>
                    <a:pt x="259101" y="79602"/>
                  </a:lnTo>
                  <a:lnTo>
                    <a:pt x="235134" y="119358"/>
                  </a:lnTo>
                  <a:lnTo>
                    <a:pt x="212196" y="159933"/>
                  </a:lnTo>
                  <a:lnTo>
                    <a:pt x="190311" y="201303"/>
                  </a:lnTo>
                  <a:lnTo>
                    <a:pt x="169498" y="243442"/>
                  </a:lnTo>
                  <a:lnTo>
                    <a:pt x="149780" y="286328"/>
                  </a:lnTo>
                  <a:lnTo>
                    <a:pt x="131178" y="329935"/>
                  </a:lnTo>
                  <a:lnTo>
                    <a:pt x="113714" y="374240"/>
                  </a:lnTo>
                  <a:lnTo>
                    <a:pt x="97409" y="419219"/>
                  </a:lnTo>
                  <a:lnTo>
                    <a:pt x="82284" y="464847"/>
                  </a:lnTo>
                  <a:lnTo>
                    <a:pt x="68362" y="511101"/>
                  </a:lnTo>
                  <a:lnTo>
                    <a:pt x="55664" y="557955"/>
                  </a:lnTo>
                  <a:lnTo>
                    <a:pt x="44211" y="605386"/>
                  </a:lnTo>
                  <a:lnTo>
                    <a:pt x="34025" y="653370"/>
                  </a:lnTo>
                  <a:lnTo>
                    <a:pt x="25127" y="701883"/>
                  </a:lnTo>
                  <a:lnTo>
                    <a:pt x="17539" y="750900"/>
                  </a:lnTo>
                  <a:lnTo>
                    <a:pt x="11282" y="800397"/>
                  </a:lnTo>
                  <a:lnTo>
                    <a:pt x="6378" y="850350"/>
                  </a:lnTo>
                  <a:lnTo>
                    <a:pt x="2849" y="900736"/>
                  </a:lnTo>
                  <a:lnTo>
                    <a:pt x="715" y="951529"/>
                  </a:lnTo>
                  <a:lnTo>
                    <a:pt x="0" y="1002705"/>
                  </a:lnTo>
                  <a:lnTo>
                    <a:pt x="715" y="1053890"/>
                  </a:lnTo>
                  <a:lnTo>
                    <a:pt x="2849" y="1104691"/>
                  </a:lnTo>
                  <a:lnTo>
                    <a:pt x="6378" y="1155084"/>
                  </a:lnTo>
                  <a:lnTo>
                    <a:pt x="11282" y="1205046"/>
                  </a:lnTo>
                  <a:lnTo>
                    <a:pt x="12470" y="1214445"/>
                  </a:lnTo>
                </a:path>
              </a:pathLst>
            </a:custGeom>
            <a:ln w="3175">
              <a:solidFill>
                <a:srgbClr val="A8A7A6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76" name="object 776"/>
            <p:cNvSpPr/>
            <p:nvPr/>
          </p:nvSpPr>
          <p:spPr>
            <a:xfrm>
              <a:off x="3640137" y="3429803"/>
              <a:ext cx="311785" cy="1257300"/>
            </a:xfrm>
            <a:custGeom>
              <a:avLst/>
              <a:gdLst/>
              <a:ahLst/>
              <a:cxnLst/>
              <a:rect l="l" t="t" r="r" b="b"/>
              <a:pathLst>
                <a:path w="311785" h="1257300">
                  <a:moveTo>
                    <a:pt x="52986" y="567973"/>
                  </a:moveTo>
                  <a:lnTo>
                    <a:pt x="34076" y="647699"/>
                  </a:lnTo>
                  <a:lnTo>
                    <a:pt x="25164" y="698499"/>
                  </a:lnTo>
                  <a:lnTo>
                    <a:pt x="17565" y="749299"/>
                  </a:lnTo>
                  <a:lnTo>
                    <a:pt x="11299" y="800099"/>
                  </a:lnTo>
                  <a:lnTo>
                    <a:pt x="6388" y="850899"/>
                  </a:lnTo>
                  <a:lnTo>
                    <a:pt x="2853" y="901699"/>
                  </a:lnTo>
                  <a:lnTo>
                    <a:pt x="716" y="952499"/>
                  </a:lnTo>
                  <a:lnTo>
                    <a:pt x="0" y="1003299"/>
                  </a:lnTo>
                  <a:lnTo>
                    <a:pt x="716" y="1054099"/>
                  </a:lnTo>
                  <a:lnTo>
                    <a:pt x="2853" y="1104899"/>
                  </a:lnTo>
                  <a:lnTo>
                    <a:pt x="6388" y="1155699"/>
                  </a:lnTo>
                  <a:lnTo>
                    <a:pt x="11420" y="1206499"/>
                  </a:lnTo>
                  <a:lnTo>
                    <a:pt x="34226" y="1257299"/>
                  </a:lnTo>
                  <a:lnTo>
                    <a:pt x="14723" y="1206499"/>
                  </a:lnTo>
                  <a:lnTo>
                    <a:pt x="13535" y="1193799"/>
                  </a:lnTo>
                  <a:lnTo>
                    <a:pt x="8631" y="1155699"/>
                  </a:lnTo>
                  <a:lnTo>
                    <a:pt x="5102" y="1104899"/>
                  </a:lnTo>
                  <a:lnTo>
                    <a:pt x="2969" y="1054099"/>
                  </a:lnTo>
                  <a:lnTo>
                    <a:pt x="2253" y="1003299"/>
                  </a:lnTo>
                  <a:lnTo>
                    <a:pt x="2969" y="939799"/>
                  </a:lnTo>
                  <a:lnTo>
                    <a:pt x="5102" y="888999"/>
                  </a:lnTo>
                  <a:lnTo>
                    <a:pt x="8631" y="850899"/>
                  </a:lnTo>
                  <a:lnTo>
                    <a:pt x="13535" y="800099"/>
                  </a:lnTo>
                  <a:lnTo>
                    <a:pt x="19792" y="749299"/>
                  </a:lnTo>
                  <a:lnTo>
                    <a:pt x="27380" y="698499"/>
                  </a:lnTo>
                  <a:lnTo>
                    <a:pt x="36278" y="647699"/>
                  </a:lnTo>
                  <a:lnTo>
                    <a:pt x="46464" y="596899"/>
                  </a:lnTo>
                  <a:lnTo>
                    <a:pt x="52986" y="567973"/>
                  </a:lnTo>
                  <a:close/>
                </a:path>
                <a:path w="311785" h="1257300">
                  <a:moveTo>
                    <a:pt x="61974" y="533927"/>
                  </a:moveTo>
                  <a:lnTo>
                    <a:pt x="57917" y="546099"/>
                  </a:lnTo>
                  <a:lnTo>
                    <a:pt x="52986" y="567973"/>
                  </a:lnTo>
                  <a:lnTo>
                    <a:pt x="55747" y="558799"/>
                  </a:lnTo>
                  <a:lnTo>
                    <a:pt x="61974" y="533927"/>
                  </a:lnTo>
                  <a:close/>
                </a:path>
                <a:path w="311785" h="1257300">
                  <a:moveTo>
                    <a:pt x="311743" y="0"/>
                  </a:moveTo>
                  <a:lnTo>
                    <a:pt x="307333" y="0"/>
                  </a:lnTo>
                  <a:lnTo>
                    <a:pt x="284507" y="38099"/>
                  </a:lnTo>
                  <a:lnTo>
                    <a:pt x="259493" y="76199"/>
                  </a:lnTo>
                  <a:lnTo>
                    <a:pt x="235489" y="114299"/>
                  </a:lnTo>
                  <a:lnTo>
                    <a:pt x="212517" y="152399"/>
                  </a:lnTo>
                  <a:lnTo>
                    <a:pt x="190598" y="190499"/>
                  </a:lnTo>
                  <a:lnTo>
                    <a:pt x="169753" y="241299"/>
                  </a:lnTo>
                  <a:lnTo>
                    <a:pt x="150005" y="279399"/>
                  </a:lnTo>
                  <a:lnTo>
                    <a:pt x="131375" y="330199"/>
                  </a:lnTo>
                  <a:lnTo>
                    <a:pt x="113885" y="368299"/>
                  </a:lnTo>
                  <a:lnTo>
                    <a:pt x="97555" y="419099"/>
                  </a:lnTo>
                  <a:lnTo>
                    <a:pt x="82408" y="457199"/>
                  </a:lnTo>
                  <a:lnTo>
                    <a:pt x="68465" y="507999"/>
                  </a:lnTo>
                  <a:lnTo>
                    <a:pt x="62106" y="533399"/>
                  </a:lnTo>
                  <a:lnTo>
                    <a:pt x="70615" y="507999"/>
                  </a:lnTo>
                  <a:lnTo>
                    <a:pt x="84538" y="457199"/>
                  </a:lnTo>
                  <a:lnTo>
                    <a:pt x="99662" y="419099"/>
                  </a:lnTo>
                  <a:lnTo>
                    <a:pt x="115967" y="368299"/>
                  </a:lnTo>
                  <a:lnTo>
                    <a:pt x="133431" y="330199"/>
                  </a:lnTo>
                  <a:lnTo>
                    <a:pt x="152033" y="279399"/>
                  </a:lnTo>
                  <a:lnTo>
                    <a:pt x="171751" y="241299"/>
                  </a:lnTo>
                  <a:lnTo>
                    <a:pt x="192564" y="190499"/>
                  </a:lnTo>
                  <a:lnTo>
                    <a:pt x="214449" y="152399"/>
                  </a:lnTo>
                  <a:lnTo>
                    <a:pt x="237387" y="114299"/>
                  </a:lnTo>
                  <a:lnTo>
                    <a:pt x="261354" y="76199"/>
                  </a:lnTo>
                  <a:lnTo>
                    <a:pt x="286330" y="38099"/>
                  </a:lnTo>
                  <a:lnTo>
                    <a:pt x="311743" y="0"/>
                  </a:lnTo>
                  <a:close/>
                </a:path>
              </a:pathLst>
            </a:custGeom>
            <a:solidFill>
              <a:srgbClr val="A7A7A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77" name="object 777"/>
            <p:cNvSpPr/>
            <p:nvPr/>
          </p:nvSpPr>
          <p:spPr>
            <a:xfrm>
              <a:off x="3640137" y="3421199"/>
              <a:ext cx="311785" cy="1211580"/>
            </a:xfrm>
            <a:custGeom>
              <a:avLst/>
              <a:gdLst/>
              <a:ahLst/>
              <a:cxnLst/>
              <a:rect l="l" t="t" r="r" b="b"/>
              <a:pathLst>
                <a:path w="311785" h="1211579">
                  <a:moveTo>
                    <a:pt x="14723" y="1210997"/>
                  </a:moveTo>
                  <a:lnTo>
                    <a:pt x="8631" y="1151637"/>
                  </a:lnTo>
                  <a:lnTo>
                    <a:pt x="5102" y="1101243"/>
                  </a:lnTo>
                  <a:lnTo>
                    <a:pt x="2969" y="1050442"/>
                  </a:lnTo>
                  <a:lnTo>
                    <a:pt x="2253" y="999258"/>
                  </a:lnTo>
                  <a:lnTo>
                    <a:pt x="2969" y="948081"/>
                  </a:lnTo>
                  <a:lnTo>
                    <a:pt x="5102" y="897288"/>
                  </a:lnTo>
                  <a:lnTo>
                    <a:pt x="8631" y="846903"/>
                  </a:lnTo>
                  <a:lnTo>
                    <a:pt x="13535" y="796950"/>
                  </a:lnTo>
                  <a:lnTo>
                    <a:pt x="19792" y="747453"/>
                  </a:lnTo>
                  <a:lnTo>
                    <a:pt x="27380" y="698436"/>
                  </a:lnTo>
                  <a:lnTo>
                    <a:pt x="36278" y="649923"/>
                  </a:lnTo>
                  <a:lnTo>
                    <a:pt x="46464" y="601939"/>
                  </a:lnTo>
                  <a:lnTo>
                    <a:pt x="57917" y="554508"/>
                  </a:lnTo>
                  <a:lnTo>
                    <a:pt x="70615" y="507653"/>
                  </a:lnTo>
                  <a:lnTo>
                    <a:pt x="84538" y="461400"/>
                  </a:lnTo>
                  <a:lnTo>
                    <a:pt x="99662" y="415772"/>
                  </a:lnTo>
                  <a:lnTo>
                    <a:pt x="115967" y="370793"/>
                  </a:lnTo>
                  <a:lnTo>
                    <a:pt x="133431" y="326488"/>
                  </a:lnTo>
                  <a:lnTo>
                    <a:pt x="152033" y="282880"/>
                  </a:lnTo>
                  <a:lnTo>
                    <a:pt x="171751" y="239995"/>
                  </a:lnTo>
                  <a:lnTo>
                    <a:pt x="192564" y="197855"/>
                  </a:lnTo>
                  <a:lnTo>
                    <a:pt x="214449" y="156486"/>
                  </a:lnTo>
                  <a:lnTo>
                    <a:pt x="237387" y="115911"/>
                  </a:lnTo>
                  <a:lnTo>
                    <a:pt x="261354" y="76154"/>
                  </a:lnTo>
                  <a:lnTo>
                    <a:pt x="286330" y="37241"/>
                  </a:lnTo>
                  <a:lnTo>
                    <a:pt x="311743" y="0"/>
                  </a:lnTo>
                </a:path>
                <a:path w="311785" h="1211579">
                  <a:moveTo>
                    <a:pt x="307333" y="3158"/>
                  </a:moveTo>
                  <a:lnTo>
                    <a:pt x="284507" y="36613"/>
                  </a:lnTo>
                  <a:lnTo>
                    <a:pt x="259493" y="75593"/>
                  </a:lnTo>
                  <a:lnTo>
                    <a:pt x="235489" y="115417"/>
                  </a:lnTo>
                  <a:lnTo>
                    <a:pt x="212517" y="156060"/>
                  </a:lnTo>
                  <a:lnTo>
                    <a:pt x="190598" y="197499"/>
                  </a:lnTo>
                  <a:lnTo>
                    <a:pt x="169753" y="239709"/>
                  </a:lnTo>
                  <a:lnTo>
                    <a:pt x="150005" y="282667"/>
                  </a:lnTo>
                  <a:lnTo>
                    <a:pt x="131375" y="326347"/>
                  </a:lnTo>
                  <a:lnTo>
                    <a:pt x="113885" y="370726"/>
                  </a:lnTo>
                  <a:lnTo>
                    <a:pt x="97555" y="415780"/>
                  </a:lnTo>
                  <a:lnTo>
                    <a:pt x="82408" y="461484"/>
                  </a:lnTo>
                  <a:lnTo>
                    <a:pt x="68465" y="507814"/>
                  </a:lnTo>
                  <a:lnTo>
                    <a:pt x="55747" y="554746"/>
                  </a:lnTo>
                  <a:lnTo>
                    <a:pt x="44277" y="602256"/>
                  </a:lnTo>
                  <a:lnTo>
                    <a:pt x="34076" y="650319"/>
                  </a:lnTo>
                  <a:lnTo>
                    <a:pt x="25164" y="698911"/>
                  </a:lnTo>
                  <a:lnTo>
                    <a:pt x="17565" y="748008"/>
                  </a:lnTo>
                  <a:lnTo>
                    <a:pt x="11299" y="797586"/>
                  </a:lnTo>
                  <a:lnTo>
                    <a:pt x="6388" y="847621"/>
                  </a:lnTo>
                  <a:lnTo>
                    <a:pt x="2853" y="898088"/>
                  </a:lnTo>
                  <a:lnTo>
                    <a:pt x="716" y="948963"/>
                  </a:lnTo>
                  <a:lnTo>
                    <a:pt x="0" y="1000223"/>
                  </a:lnTo>
                  <a:lnTo>
                    <a:pt x="716" y="1051490"/>
                  </a:lnTo>
                  <a:lnTo>
                    <a:pt x="2853" y="1102374"/>
                  </a:lnTo>
                  <a:lnTo>
                    <a:pt x="6388" y="1152849"/>
                  </a:lnTo>
                  <a:lnTo>
                    <a:pt x="11299" y="1202892"/>
                  </a:lnTo>
                  <a:lnTo>
                    <a:pt x="11420" y="1203849"/>
                  </a:lnTo>
                </a:path>
              </a:pathLst>
            </a:custGeom>
            <a:ln w="3175">
              <a:solidFill>
                <a:srgbClr val="A7A7A6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78" name="object 778"/>
            <p:cNvSpPr/>
            <p:nvPr/>
          </p:nvSpPr>
          <p:spPr>
            <a:xfrm>
              <a:off x="3637723" y="3429803"/>
              <a:ext cx="309880" cy="1257300"/>
            </a:xfrm>
            <a:custGeom>
              <a:avLst/>
              <a:gdLst/>
              <a:ahLst/>
              <a:cxnLst/>
              <a:rect l="l" t="t" r="r" b="b"/>
              <a:pathLst>
                <a:path w="309879" h="1257300">
                  <a:moveTo>
                    <a:pt x="13206" y="1200159"/>
                  </a:moveTo>
                  <a:lnTo>
                    <a:pt x="13834" y="1206499"/>
                  </a:lnTo>
                  <a:lnTo>
                    <a:pt x="36640" y="1257299"/>
                  </a:lnTo>
                  <a:lnTo>
                    <a:pt x="13206" y="1200159"/>
                  </a:lnTo>
                  <a:close/>
                </a:path>
                <a:path w="309879" h="1257300">
                  <a:moveTo>
                    <a:pt x="309747" y="0"/>
                  </a:moveTo>
                  <a:lnTo>
                    <a:pt x="305207" y="0"/>
                  </a:lnTo>
                  <a:lnTo>
                    <a:pt x="284994" y="38099"/>
                  </a:lnTo>
                  <a:lnTo>
                    <a:pt x="259938" y="76199"/>
                  </a:lnTo>
                  <a:lnTo>
                    <a:pt x="235893" y="114299"/>
                  </a:lnTo>
                  <a:lnTo>
                    <a:pt x="212882" y="152399"/>
                  </a:lnTo>
                  <a:lnTo>
                    <a:pt x="190925" y="190499"/>
                  </a:lnTo>
                  <a:lnTo>
                    <a:pt x="170045" y="241299"/>
                  </a:lnTo>
                  <a:lnTo>
                    <a:pt x="150264" y="279399"/>
                  </a:lnTo>
                  <a:lnTo>
                    <a:pt x="131602" y="330199"/>
                  </a:lnTo>
                  <a:lnTo>
                    <a:pt x="114081" y="368299"/>
                  </a:lnTo>
                  <a:lnTo>
                    <a:pt x="97723" y="419099"/>
                  </a:lnTo>
                  <a:lnTo>
                    <a:pt x="82550" y="457199"/>
                  </a:lnTo>
                  <a:lnTo>
                    <a:pt x="68583" y="507999"/>
                  </a:lnTo>
                  <a:lnTo>
                    <a:pt x="55844" y="558799"/>
                  </a:lnTo>
                  <a:lnTo>
                    <a:pt x="44354" y="596899"/>
                  </a:lnTo>
                  <a:lnTo>
                    <a:pt x="34134" y="647699"/>
                  </a:lnTo>
                  <a:lnTo>
                    <a:pt x="25208" y="698499"/>
                  </a:lnTo>
                  <a:lnTo>
                    <a:pt x="17595" y="749299"/>
                  </a:lnTo>
                  <a:lnTo>
                    <a:pt x="11318" y="800099"/>
                  </a:lnTo>
                  <a:lnTo>
                    <a:pt x="6399" y="850899"/>
                  </a:lnTo>
                  <a:lnTo>
                    <a:pt x="2858" y="901699"/>
                  </a:lnTo>
                  <a:lnTo>
                    <a:pt x="718" y="952499"/>
                  </a:lnTo>
                  <a:lnTo>
                    <a:pt x="0" y="1003299"/>
                  </a:lnTo>
                  <a:lnTo>
                    <a:pt x="718" y="1054099"/>
                  </a:lnTo>
                  <a:lnTo>
                    <a:pt x="2858" y="1104899"/>
                  </a:lnTo>
                  <a:lnTo>
                    <a:pt x="6399" y="1155699"/>
                  </a:lnTo>
                  <a:lnTo>
                    <a:pt x="10598" y="1193799"/>
                  </a:lnTo>
                  <a:lnTo>
                    <a:pt x="13206" y="1200159"/>
                  </a:lnTo>
                  <a:lnTo>
                    <a:pt x="8802" y="1155699"/>
                  </a:lnTo>
                  <a:lnTo>
                    <a:pt x="5267" y="1104899"/>
                  </a:lnTo>
                  <a:lnTo>
                    <a:pt x="3131" y="1054099"/>
                  </a:lnTo>
                  <a:lnTo>
                    <a:pt x="2414" y="1003299"/>
                  </a:lnTo>
                  <a:lnTo>
                    <a:pt x="3131" y="952499"/>
                  </a:lnTo>
                  <a:lnTo>
                    <a:pt x="5267" y="901699"/>
                  </a:lnTo>
                  <a:lnTo>
                    <a:pt x="8802" y="850899"/>
                  </a:lnTo>
                  <a:lnTo>
                    <a:pt x="13713" y="800099"/>
                  </a:lnTo>
                  <a:lnTo>
                    <a:pt x="19979" y="749299"/>
                  </a:lnTo>
                  <a:lnTo>
                    <a:pt x="27578" y="698499"/>
                  </a:lnTo>
                  <a:lnTo>
                    <a:pt x="36490" y="647699"/>
                  </a:lnTo>
                  <a:lnTo>
                    <a:pt x="46691" y="596899"/>
                  </a:lnTo>
                  <a:lnTo>
                    <a:pt x="58161" y="558799"/>
                  </a:lnTo>
                  <a:lnTo>
                    <a:pt x="70879" y="507999"/>
                  </a:lnTo>
                  <a:lnTo>
                    <a:pt x="84822" y="457199"/>
                  </a:lnTo>
                  <a:lnTo>
                    <a:pt x="99969" y="419099"/>
                  </a:lnTo>
                  <a:lnTo>
                    <a:pt x="116299" y="368299"/>
                  </a:lnTo>
                  <a:lnTo>
                    <a:pt x="133790" y="330199"/>
                  </a:lnTo>
                  <a:lnTo>
                    <a:pt x="152420" y="279399"/>
                  </a:lnTo>
                  <a:lnTo>
                    <a:pt x="172168" y="241299"/>
                  </a:lnTo>
                  <a:lnTo>
                    <a:pt x="193012" y="190499"/>
                  </a:lnTo>
                  <a:lnTo>
                    <a:pt x="214931" y="152399"/>
                  </a:lnTo>
                  <a:lnTo>
                    <a:pt x="237903" y="114299"/>
                  </a:lnTo>
                  <a:lnTo>
                    <a:pt x="261907" y="76199"/>
                  </a:lnTo>
                  <a:lnTo>
                    <a:pt x="286921" y="38099"/>
                  </a:lnTo>
                  <a:lnTo>
                    <a:pt x="309747" y="0"/>
                  </a:lnTo>
                  <a:close/>
                </a:path>
              </a:pathLst>
            </a:custGeom>
            <a:solidFill>
              <a:srgbClr val="A7A7A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79" name="object 779"/>
            <p:cNvSpPr/>
            <p:nvPr/>
          </p:nvSpPr>
          <p:spPr>
            <a:xfrm>
              <a:off x="3637723" y="3424357"/>
              <a:ext cx="309880" cy="1200785"/>
            </a:xfrm>
            <a:custGeom>
              <a:avLst/>
              <a:gdLst/>
              <a:ahLst/>
              <a:cxnLst/>
              <a:rect l="l" t="t" r="r" b="b"/>
              <a:pathLst>
                <a:path w="309879" h="1200785">
                  <a:moveTo>
                    <a:pt x="13834" y="1200690"/>
                  </a:moveTo>
                  <a:lnTo>
                    <a:pt x="8802" y="1149691"/>
                  </a:lnTo>
                  <a:lnTo>
                    <a:pt x="5267" y="1099216"/>
                  </a:lnTo>
                  <a:lnTo>
                    <a:pt x="3131" y="1048332"/>
                  </a:lnTo>
                  <a:lnTo>
                    <a:pt x="2414" y="997064"/>
                  </a:lnTo>
                  <a:lnTo>
                    <a:pt x="3131" y="945805"/>
                  </a:lnTo>
                  <a:lnTo>
                    <a:pt x="5267" y="894930"/>
                  </a:lnTo>
                  <a:lnTo>
                    <a:pt x="8802" y="844463"/>
                  </a:lnTo>
                  <a:lnTo>
                    <a:pt x="13713" y="794428"/>
                  </a:lnTo>
                  <a:lnTo>
                    <a:pt x="19979" y="744850"/>
                  </a:lnTo>
                  <a:lnTo>
                    <a:pt x="27578" y="695752"/>
                  </a:lnTo>
                  <a:lnTo>
                    <a:pt x="36490" y="647160"/>
                  </a:lnTo>
                  <a:lnTo>
                    <a:pt x="46691" y="599097"/>
                  </a:lnTo>
                  <a:lnTo>
                    <a:pt x="58161" y="551588"/>
                  </a:lnTo>
                  <a:lnTo>
                    <a:pt x="70879" y="504656"/>
                  </a:lnTo>
                  <a:lnTo>
                    <a:pt x="84822" y="458326"/>
                  </a:lnTo>
                  <a:lnTo>
                    <a:pt x="99969" y="412622"/>
                  </a:lnTo>
                  <a:lnTo>
                    <a:pt x="116299" y="367568"/>
                  </a:lnTo>
                  <a:lnTo>
                    <a:pt x="133790" y="323189"/>
                  </a:lnTo>
                  <a:lnTo>
                    <a:pt x="152420" y="279508"/>
                  </a:lnTo>
                  <a:lnTo>
                    <a:pt x="172168" y="236551"/>
                  </a:lnTo>
                  <a:lnTo>
                    <a:pt x="193012" y="194340"/>
                  </a:lnTo>
                  <a:lnTo>
                    <a:pt x="214931" y="152901"/>
                  </a:lnTo>
                  <a:lnTo>
                    <a:pt x="237903" y="112258"/>
                  </a:lnTo>
                  <a:lnTo>
                    <a:pt x="261907" y="72435"/>
                  </a:lnTo>
                  <a:lnTo>
                    <a:pt x="286921" y="33455"/>
                  </a:lnTo>
                  <a:lnTo>
                    <a:pt x="309747" y="0"/>
                  </a:lnTo>
                </a:path>
                <a:path w="309879" h="1200785">
                  <a:moveTo>
                    <a:pt x="305207" y="3251"/>
                  </a:moveTo>
                  <a:lnTo>
                    <a:pt x="259938" y="71913"/>
                  </a:lnTo>
                  <a:lnTo>
                    <a:pt x="235893" y="111800"/>
                  </a:lnTo>
                  <a:lnTo>
                    <a:pt x="212882" y="152508"/>
                  </a:lnTo>
                  <a:lnTo>
                    <a:pt x="190925" y="194012"/>
                  </a:lnTo>
                  <a:lnTo>
                    <a:pt x="170045" y="236290"/>
                  </a:lnTo>
                  <a:lnTo>
                    <a:pt x="150264" y="279316"/>
                  </a:lnTo>
                  <a:lnTo>
                    <a:pt x="131602" y="323066"/>
                  </a:lnTo>
                  <a:lnTo>
                    <a:pt x="114081" y="367516"/>
                  </a:lnTo>
                  <a:lnTo>
                    <a:pt x="97723" y="412641"/>
                  </a:lnTo>
                  <a:lnTo>
                    <a:pt x="82550" y="458418"/>
                  </a:lnTo>
                  <a:lnTo>
                    <a:pt x="68583" y="504823"/>
                  </a:lnTo>
                  <a:lnTo>
                    <a:pt x="55844" y="551830"/>
                  </a:lnTo>
                  <a:lnTo>
                    <a:pt x="44354" y="599416"/>
                  </a:lnTo>
                  <a:lnTo>
                    <a:pt x="34134" y="647557"/>
                  </a:lnTo>
                  <a:lnTo>
                    <a:pt x="25208" y="696228"/>
                  </a:lnTo>
                  <a:lnTo>
                    <a:pt x="17595" y="745404"/>
                  </a:lnTo>
                  <a:lnTo>
                    <a:pt x="11318" y="795063"/>
                  </a:lnTo>
                  <a:lnTo>
                    <a:pt x="6399" y="845179"/>
                  </a:lnTo>
                  <a:lnTo>
                    <a:pt x="2858" y="895728"/>
                  </a:lnTo>
                  <a:lnTo>
                    <a:pt x="718" y="946686"/>
                  </a:lnTo>
                  <a:lnTo>
                    <a:pt x="0" y="998029"/>
                  </a:lnTo>
                  <a:lnTo>
                    <a:pt x="718" y="1049380"/>
                  </a:lnTo>
                  <a:lnTo>
                    <a:pt x="2858" y="1100347"/>
                  </a:lnTo>
                  <a:lnTo>
                    <a:pt x="6399" y="1150904"/>
                  </a:lnTo>
                  <a:lnTo>
                    <a:pt x="10598" y="1193687"/>
                  </a:lnTo>
                </a:path>
              </a:pathLst>
            </a:custGeom>
            <a:ln w="3175">
              <a:solidFill>
                <a:srgbClr val="A7A7A6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80" name="object 780"/>
            <p:cNvSpPr/>
            <p:nvPr/>
          </p:nvSpPr>
          <p:spPr>
            <a:xfrm>
              <a:off x="3635309" y="3429803"/>
              <a:ext cx="322580" cy="1257300"/>
            </a:xfrm>
            <a:custGeom>
              <a:avLst/>
              <a:gdLst/>
              <a:ahLst/>
              <a:cxnLst/>
              <a:rect l="l" t="t" r="r" b="b"/>
              <a:pathLst>
                <a:path w="322579" h="1257300">
                  <a:moveTo>
                    <a:pt x="300883" y="12699"/>
                  </a:moveTo>
                  <a:lnTo>
                    <a:pt x="300624" y="12699"/>
                  </a:lnTo>
                  <a:lnTo>
                    <a:pt x="275417" y="50799"/>
                  </a:lnTo>
                  <a:lnTo>
                    <a:pt x="251174" y="88899"/>
                  </a:lnTo>
                  <a:lnTo>
                    <a:pt x="227914" y="126999"/>
                  </a:lnTo>
                  <a:lnTo>
                    <a:pt x="205657" y="165099"/>
                  </a:lnTo>
                  <a:lnTo>
                    <a:pt x="184425" y="203199"/>
                  </a:lnTo>
                  <a:lnTo>
                    <a:pt x="164238" y="253999"/>
                  </a:lnTo>
                  <a:lnTo>
                    <a:pt x="145116" y="292099"/>
                  </a:lnTo>
                  <a:lnTo>
                    <a:pt x="127080" y="330199"/>
                  </a:lnTo>
                  <a:lnTo>
                    <a:pt x="110149" y="380999"/>
                  </a:lnTo>
                  <a:lnTo>
                    <a:pt x="94345" y="419099"/>
                  </a:lnTo>
                  <a:lnTo>
                    <a:pt x="79688" y="469899"/>
                  </a:lnTo>
                  <a:lnTo>
                    <a:pt x="66199" y="520699"/>
                  </a:lnTo>
                  <a:lnTo>
                    <a:pt x="53897" y="558799"/>
                  </a:lnTo>
                  <a:lnTo>
                    <a:pt x="42803" y="609599"/>
                  </a:lnTo>
                  <a:lnTo>
                    <a:pt x="32938" y="660399"/>
                  </a:lnTo>
                  <a:lnTo>
                    <a:pt x="24322" y="698499"/>
                  </a:lnTo>
                  <a:lnTo>
                    <a:pt x="16975" y="749299"/>
                  </a:lnTo>
                  <a:lnTo>
                    <a:pt x="10918" y="800099"/>
                  </a:lnTo>
                  <a:lnTo>
                    <a:pt x="6172" y="850899"/>
                  </a:lnTo>
                  <a:lnTo>
                    <a:pt x="2756" y="901699"/>
                  </a:lnTo>
                  <a:lnTo>
                    <a:pt x="692" y="952499"/>
                  </a:lnTo>
                  <a:lnTo>
                    <a:pt x="0" y="1003299"/>
                  </a:lnTo>
                  <a:lnTo>
                    <a:pt x="692" y="1054099"/>
                  </a:lnTo>
                  <a:lnTo>
                    <a:pt x="2756" y="1104899"/>
                  </a:lnTo>
                  <a:lnTo>
                    <a:pt x="6172" y="1155699"/>
                  </a:lnTo>
                  <a:lnTo>
                    <a:pt x="9776" y="1193799"/>
                  </a:lnTo>
                  <a:lnTo>
                    <a:pt x="39054" y="1257299"/>
                  </a:lnTo>
                  <a:lnTo>
                    <a:pt x="13012" y="1193799"/>
                  </a:lnTo>
                  <a:lnTo>
                    <a:pt x="8813" y="1155699"/>
                  </a:lnTo>
                  <a:lnTo>
                    <a:pt x="5272" y="1104899"/>
                  </a:lnTo>
                  <a:lnTo>
                    <a:pt x="3132" y="1054099"/>
                  </a:lnTo>
                  <a:lnTo>
                    <a:pt x="2414" y="1003299"/>
                  </a:lnTo>
                  <a:lnTo>
                    <a:pt x="3132" y="952499"/>
                  </a:lnTo>
                  <a:lnTo>
                    <a:pt x="5272" y="901699"/>
                  </a:lnTo>
                  <a:lnTo>
                    <a:pt x="8813" y="850899"/>
                  </a:lnTo>
                  <a:lnTo>
                    <a:pt x="13732" y="800099"/>
                  </a:lnTo>
                  <a:lnTo>
                    <a:pt x="20009" y="749299"/>
                  </a:lnTo>
                  <a:lnTo>
                    <a:pt x="27622" y="698499"/>
                  </a:lnTo>
                  <a:lnTo>
                    <a:pt x="36549" y="647699"/>
                  </a:lnTo>
                  <a:lnTo>
                    <a:pt x="46768" y="596899"/>
                  </a:lnTo>
                  <a:lnTo>
                    <a:pt x="58258" y="558799"/>
                  </a:lnTo>
                  <a:lnTo>
                    <a:pt x="70997" y="507999"/>
                  </a:lnTo>
                  <a:lnTo>
                    <a:pt x="84964" y="457199"/>
                  </a:lnTo>
                  <a:lnTo>
                    <a:pt x="100137" y="419099"/>
                  </a:lnTo>
                  <a:lnTo>
                    <a:pt x="116495" y="368299"/>
                  </a:lnTo>
                  <a:lnTo>
                    <a:pt x="134016" y="330199"/>
                  </a:lnTo>
                  <a:lnTo>
                    <a:pt x="152678" y="279399"/>
                  </a:lnTo>
                  <a:lnTo>
                    <a:pt x="172459" y="241299"/>
                  </a:lnTo>
                  <a:lnTo>
                    <a:pt x="193339" y="190499"/>
                  </a:lnTo>
                  <a:lnTo>
                    <a:pt x="215296" y="152399"/>
                  </a:lnTo>
                  <a:lnTo>
                    <a:pt x="238307" y="114299"/>
                  </a:lnTo>
                  <a:lnTo>
                    <a:pt x="262352" y="76199"/>
                  </a:lnTo>
                  <a:lnTo>
                    <a:pt x="287408" y="38099"/>
                  </a:lnTo>
                  <a:lnTo>
                    <a:pt x="300883" y="12699"/>
                  </a:lnTo>
                  <a:close/>
                </a:path>
                <a:path w="322579" h="1257300">
                  <a:moveTo>
                    <a:pt x="322290" y="0"/>
                  </a:moveTo>
                  <a:lnTo>
                    <a:pt x="307621" y="0"/>
                  </a:lnTo>
                  <a:lnTo>
                    <a:pt x="300883" y="12699"/>
                  </a:lnTo>
                  <a:lnTo>
                    <a:pt x="302773" y="12699"/>
                  </a:lnTo>
                  <a:lnTo>
                    <a:pt x="322290" y="0"/>
                  </a:lnTo>
                  <a:close/>
                </a:path>
              </a:pathLst>
            </a:custGeom>
            <a:solidFill>
              <a:srgbClr val="A7A7A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81" name="object 781"/>
            <p:cNvSpPr/>
            <p:nvPr/>
          </p:nvSpPr>
          <p:spPr>
            <a:xfrm>
              <a:off x="3635309" y="3427609"/>
              <a:ext cx="307975" cy="1190625"/>
            </a:xfrm>
            <a:custGeom>
              <a:avLst/>
              <a:gdLst/>
              <a:ahLst/>
              <a:cxnLst/>
              <a:rect l="l" t="t" r="r" b="b"/>
              <a:pathLst>
                <a:path w="307975" h="1190625">
                  <a:moveTo>
                    <a:pt x="13012" y="1190436"/>
                  </a:moveTo>
                  <a:lnTo>
                    <a:pt x="8813" y="1147653"/>
                  </a:lnTo>
                  <a:lnTo>
                    <a:pt x="5272" y="1097095"/>
                  </a:lnTo>
                  <a:lnTo>
                    <a:pt x="3132" y="1046129"/>
                  </a:lnTo>
                  <a:lnTo>
                    <a:pt x="2414" y="994777"/>
                  </a:lnTo>
                  <a:lnTo>
                    <a:pt x="3132" y="943434"/>
                  </a:lnTo>
                  <a:lnTo>
                    <a:pt x="5272" y="892476"/>
                  </a:lnTo>
                  <a:lnTo>
                    <a:pt x="8813" y="841927"/>
                  </a:lnTo>
                  <a:lnTo>
                    <a:pt x="13732" y="791811"/>
                  </a:lnTo>
                  <a:lnTo>
                    <a:pt x="20009" y="742153"/>
                  </a:lnTo>
                  <a:lnTo>
                    <a:pt x="27622" y="692976"/>
                  </a:lnTo>
                  <a:lnTo>
                    <a:pt x="36549" y="644305"/>
                  </a:lnTo>
                  <a:lnTo>
                    <a:pt x="46768" y="596165"/>
                  </a:lnTo>
                  <a:lnTo>
                    <a:pt x="58258" y="548579"/>
                  </a:lnTo>
                  <a:lnTo>
                    <a:pt x="70997" y="501571"/>
                  </a:lnTo>
                  <a:lnTo>
                    <a:pt x="84964" y="455167"/>
                  </a:lnTo>
                  <a:lnTo>
                    <a:pt x="100137" y="409390"/>
                  </a:lnTo>
                  <a:lnTo>
                    <a:pt x="116495" y="364264"/>
                  </a:lnTo>
                  <a:lnTo>
                    <a:pt x="134016" y="319814"/>
                  </a:lnTo>
                  <a:lnTo>
                    <a:pt x="152678" y="276064"/>
                  </a:lnTo>
                  <a:lnTo>
                    <a:pt x="172459" y="233038"/>
                  </a:lnTo>
                  <a:lnTo>
                    <a:pt x="193339" y="190761"/>
                  </a:lnTo>
                  <a:lnTo>
                    <a:pt x="215296" y="149256"/>
                  </a:lnTo>
                  <a:lnTo>
                    <a:pt x="238307" y="108548"/>
                  </a:lnTo>
                  <a:lnTo>
                    <a:pt x="262352" y="68662"/>
                  </a:lnTo>
                  <a:lnTo>
                    <a:pt x="287408" y="29621"/>
                  </a:lnTo>
                  <a:lnTo>
                    <a:pt x="307621" y="0"/>
                  </a:lnTo>
                </a:path>
                <a:path w="307975" h="1190625">
                  <a:moveTo>
                    <a:pt x="302773" y="3471"/>
                  </a:moveTo>
                  <a:lnTo>
                    <a:pt x="275417" y="44378"/>
                  </a:lnTo>
                  <a:lnTo>
                    <a:pt x="251174" y="83072"/>
                  </a:lnTo>
                  <a:lnTo>
                    <a:pt x="227914" y="122572"/>
                  </a:lnTo>
                  <a:lnTo>
                    <a:pt x="205657" y="162856"/>
                  </a:lnTo>
                  <a:lnTo>
                    <a:pt x="184425" y="203900"/>
                  </a:lnTo>
                  <a:lnTo>
                    <a:pt x="164238" y="245681"/>
                  </a:lnTo>
                  <a:lnTo>
                    <a:pt x="145116" y="288177"/>
                  </a:lnTo>
                  <a:lnTo>
                    <a:pt x="127080" y="331364"/>
                  </a:lnTo>
                  <a:lnTo>
                    <a:pt x="110149" y="375219"/>
                  </a:lnTo>
                  <a:lnTo>
                    <a:pt x="94345" y="419721"/>
                  </a:lnTo>
                  <a:lnTo>
                    <a:pt x="79688" y="464845"/>
                  </a:lnTo>
                  <a:lnTo>
                    <a:pt x="66199" y="510569"/>
                  </a:lnTo>
                  <a:lnTo>
                    <a:pt x="53897" y="556869"/>
                  </a:lnTo>
                  <a:lnTo>
                    <a:pt x="42803" y="603724"/>
                  </a:lnTo>
                  <a:lnTo>
                    <a:pt x="32938" y="651109"/>
                  </a:lnTo>
                  <a:lnTo>
                    <a:pt x="24322" y="699002"/>
                  </a:lnTo>
                  <a:lnTo>
                    <a:pt x="16975" y="747380"/>
                  </a:lnTo>
                  <a:lnTo>
                    <a:pt x="10918" y="796220"/>
                  </a:lnTo>
                  <a:lnTo>
                    <a:pt x="6172" y="845499"/>
                  </a:lnTo>
                  <a:lnTo>
                    <a:pt x="2756" y="895195"/>
                  </a:lnTo>
                  <a:lnTo>
                    <a:pt x="692" y="945283"/>
                  </a:lnTo>
                  <a:lnTo>
                    <a:pt x="0" y="995742"/>
                  </a:lnTo>
                  <a:lnTo>
                    <a:pt x="692" y="1046210"/>
                  </a:lnTo>
                  <a:lnTo>
                    <a:pt x="2756" y="1096307"/>
                  </a:lnTo>
                  <a:lnTo>
                    <a:pt x="6172" y="1146010"/>
                  </a:lnTo>
                  <a:lnTo>
                    <a:pt x="9776" y="1183432"/>
                  </a:lnTo>
                </a:path>
              </a:pathLst>
            </a:custGeom>
            <a:ln w="3175">
              <a:solidFill>
                <a:srgbClr val="A7A7A6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82" name="object 782"/>
            <p:cNvSpPr/>
            <p:nvPr/>
          </p:nvSpPr>
          <p:spPr>
            <a:xfrm>
              <a:off x="3633055" y="3429803"/>
              <a:ext cx="325120" cy="1257300"/>
            </a:xfrm>
            <a:custGeom>
              <a:avLst/>
              <a:gdLst/>
              <a:ahLst/>
              <a:cxnLst/>
              <a:rect l="l" t="t" r="r" b="b"/>
              <a:pathLst>
                <a:path w="325120" h="1257300">
                  <a:moveTo>
                    <a:pt x="11340" y="1186517"/>
                  </a:moveTo>
                  <a:lnTo>
                    <a:pt x="12029" y="1193799"/>
                  </a:lnTo>
                  <a:lnTo>
                    <a:pt x="41307" y="1257299"/>
                  </a:lnTo>
                  <a:lnTo>
                    <a:pt x="11340" y="1186517"/>
                  </a:lnTo>
                  <a:close/>
                </a:path>
                <a:path w="325120" h="1257300">
                  <a:moveTo>
                    <a:pt x="324543" y="0"/>
                  </a:moveTo>
                  <a:lnTo>
                    <a:pt x="275832" y="50799"/>
                  </a:lnTo>
                  <a:lnTo>
                    <a:pt x="251552" y="88899"/>
                  </a:lnTo>
                  <a:lnTo>
                    <a:pt x="228256" y="126999"/>
                  </a:lnTo>
                  <a:lnTo>
                    <a:pt x="205966" y="165099"/>
                  </a:lnTo>
                  <a:lnTo>
                    <a:pt x="184702" y="203199"/>
                  </a:lnTo>
                  <a:lnTo>
                    <a:pt x="164484" y="253999"/>
                  </a:lnTo>
                  <a:lnTo>
                    <a:pt x="145334" y="292099"/>
                  </a:lnTo>
                  <a:lnTo>
                    <a:pt x="127270" y="330199"/>
                  </a:lnTo>
                  <a:lnTo>
                    <a:pt x="110314" y="380999"/>
                  </a:lnTo>
                  <a:lnTo>
                    <a:pt x="94486" y="419099"/>
                  </a:lnTo>
                  <a:lnTo>
                    <a:pt x="79807" y="469899"/>
                  </a:lnTo>
                  <a:lnTo>
                    <a:pt x="66297" y="520699"/>
                  </a:lnTo>
                  <a:lnTo>
                    <a:pt x="53977" y="558799"/>
                  </a:lnTo>
                  <a:lnTo>
                    <a:pt x="42867" y="609599"/>
                  </a:lnTo>
                  <a:lnTo>
                    <a:pt x="32987" y="660399"/>
                  </a:lnTo>
                  <a:lnTo>
                    <a:pt x="24358" y="698499"/>
                  </a:lnTo>
                  <a:lnTo>
                    <a:pt x="17000" y="749299"/>
                  </a:lnTo>
                  <a:lnTo>
                    <a:pt x="10934" y="800099"/>
                  </a:lnTo>
                  <a:lnTo>
                    <a:pt x="6181" y="850899"/>
                  </a:lnTo>
                  <a:lnTo>
                    <a:pt x="2761" y="901699"/>
                  </a:lnTo>
                  <a:lnTo>
                    <a:pt x="693" y="952499"/>
                  </a:lnTo>
                  <a:lnTo>
                    <a:pt x="0" y="1003299"/>
                  </a:lnTo>
                  <a:lnTo>
                    <a:pt x="693" y="1054099"/>
                  </a:lnTo>
                  <a:lnTo>
                    <a:pt x="2761" y="1104899"/>
                  </a:lnTo>
                  <a:lnTo>
                    <a:pt x="6181" y="1155699"/>
                  </a:lnTo>
                  <a:lnTo>
                    <a:pt x="9047" y="1181099"/>
                  </a:lnTo>
                  <a:lnTo>
                    <a:pt x="11340" y="1186517"/>
                  </a:lnTo>
                  <a:lnTo>
                    <a:pt x="8425" y="1155699"/>
                  </a:lnTo>
                  <a:lnTo>
                    <a:pt x="5010" y="1104899"/>
                  </a:lnTo>
                  <a:lnTo>
                    <a:pt x="2945" y="1054099"/>
                  </a:lnTo>
                  <a:lnTo>
                    <a:pt x="2253" y="1003299"/>
                  </a:lnTo>
                  <a:lnTo>
                    <a:pt x="2945" y="952499"/>
                  </a:lnTo>
                  <a:lnTo>
                    <a:pt x="5010" y="901699"/>
                  </a:lnTo>
                  <a:lnTo>
                    <a:pt x="8425" y="850899"/>
                  </a:lnTo>
                  <a:lnTo>
                    <a:pt x="13171" y="800099"/>
                  </a:lnTo>
                  <a:lnTo>
                    <a:pt x="19228" y="749299"/>
                  </a:lnTo>
                  <a:lnTo>
                    <a:pt x="26575" y="698499"/>
                  </a:lnTo>
                  <a:lnTo>
                    <a:pt x="35191" y="660399"/>
                  </a:lnTo>
                  <a:lnTo>
                    <a:pt x="45056" y="609599"/>
                  </a:lnTo>
                  <a:lnTo>
                    <a:pt x="56150" y="558799"/>
                  </a:lnTo>
                  <a:lnTo>
                    <a:pt x="68452" y="520699"/>
                  </a:lnTo>
                  <a:lnTo>
                    <a:pt x="81941" y="469899"/>
                  </a:lnTo>
                  <a:lnTo>
                    <a:pt x="96598" y="419099"/>
                  </a:lnTo>
                  <a:lnTo>
                    <a:pt x="112402" y="380999"/>
                  </a:lnTo>
                  <a:lnTo>
                    <a:pt x="129333" y="330199"/>
                  </a:lnTo>
                  <a:lnTo>
                    <a:pt x="147369" y="292099"/>
                  </a:lnTo>
                  <a:lnTo>
                    <a:pt x="166491" y="253999"/>
                  </a:lnTo>
                  <a:lnTo>
                    <a:pt x="186679" y="203199"/>
                  </a:lnTo>
                  <a:lnTo>
                    <a:pt x="207910" y="165099"/>
                  </a:lnTo>
                  <a:lnTo>
                    <a:pt x="230167" y="126999"/>
                  </a:lnTo>
                  <a:lnTo>
                    <a:pt x="253427" y="88899"/>
                  </a:lnTo>
                  <a:lnTo>
                    <a:pt x="277670" y="50799"/>
                  </a:lnTo>
                  <a:lnTo>
                    <a:pt x="302877" y="12699"/>
                  </a:lnTo>
                  <a:lnTo>
                    <a:pt x="305026" y="12699"/>
                  </a:lnTo>
                  <a:lnTo>
                    <a:pt x="324543" y="0"/>
                  </a:lnTo>
                  <a:close/>
                </a:path>
              </a:pathLst>
            </a:custGeom>
            <a:solidFill>
              <a:srgbClr val="A7A7A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83" name="object 783"/>
            <p:cNvSpPr/>
            <p:nvPr/>
          </p:nvSpPr>
          <p:spPr>
            <a:xfrm>
              <a:off x="3633055" y="3431080"/>
              <a:ext cx="305435" cy="1180465"/>
            </a:xfrm>
            <a:custGeom>
              <a:avLst/>
              <a:gdLst/>
              <a:ahLst/>
              <a:cxnLst/>
              <a:rect l="l" t="t" r="r" b="b"/>
              <a:pathLst>
                <a:path w="305435" h="1180464">
                  <a:moveTo>
                    <a:pt x="12029" y="1179960"/>
                  </a:moveTo>
                  <a:lnTo>
                    <a:pt x="8425" y="1142538"/>
                  </a:lnTo>
                  <a:lnTo>
                    <a:pt x="5010" y="1092835"/>
                  </a:lnTo>
                  <a:lnTo>
                    <a:pt x="2945" y="1042738"/>
                  </a:lnTo>
                  <a:lnTo>
                    <a:pt x="2253" y="992271"/>
                  </a:lnTo>
                  <a:lnTo>
                    <a:pt x="2945" y="941812"/>
                  </a:lnTo>
                  <a:lnTo>
                    <a:pt x="5010" y="891723"/>
                  </a:lnTo>
                  <a:lnTo>
                    <a:pt x="8425" y="842028"/>
                  </a:lnTo>
                  <a:lnTo>
                    <a:pt x="13171" y="792748"/>
                  </a:lnTo>
                  <a:lnTo>
                    <a:pt x="19228" y="743908"/>
                  </a:lnTo>
                  <a:lnTo>
                    <a:pt x="26575" y="695530"/>
                  </a:lnTo>
                  <a:lnTo>
                    <a:pt x="35191" y="647637"/>
                  </a:lnTo>
                  <a:lnTo>
                    <a:pt x="45056" y="600252"/>
                  </a:lnTo>
                  <a:lnTo>
                    <a:pt x="56150" y="553397"/>
                  </a:lnTo>
                  <a:lnTo>
                    <a:pt x="68452" y="507097"/>
                  </a:lnTo>
                  <a:lnTo>
                    <a:pt x="81941" y="461373"/>
                  </a:lnTo>
                  <a:lnTo>
                    <a:pt x="96598" y="416249"/>
                  </a:lnTo>
                  <a:lnTo>
                    <a:pt x="112402" y="371748"/>
                  </a:lnTo>
                  <a:lnTo>
                    <a:pt x="129333" y="327892"/>
                  </a:lnTo>
                  <a:lnTo>
                    <a:pt x="147369" y="284705"/>
                  </a:lnTo>
                  <a:lnTo>
                    <a:pt x="166491" y="242209"/>
                  </a:lnTo>
                  <a:lnTo>
                    <a:pt x="186679" y="200428"/>
                  </a:lnTo>
                  <a:lnTo>
                    <a:pt x="207910" y="159384"/>
                  </a:lnTo>
                  <a:lnTo>
                    <a:pt x="230167" y="119101"/>
                  </a:lnTo>
                  <a:lnTo>
                    <a:pt x="253427" y="79600"/>
                  </a:lnTo>
                  <a:lnTo>
                    <a:pt x="277670" y="40906"/>
                  </a:lnTo>
                  <a:lnTo>
                    <a:pt x="302877" y="3042"/>
                  </a:lnTo>
                  <a:lnTo>
                    <a:pt x="305026" y="0"/>
                  </a:lnTo>
                </a:path>
                <a:path w="305435" h="1180464">
                  <a:moveTo>
                    <a:pt x="300481" y="3255"/>
                  </a:moveTo>
                  <a:lnTo>
                    <a:pt x="275832" y="40283"/>
                  </a:lnTo>
                  <a:lnTo>
                    <a:pt x="251552" y="79037"/>
                  </a:lnTo>
                  <a:lnTo>
                    <a:pt x="228256" y="118599"/>
                  </a:lnTo>
                  <a:lnTo>
                    <a:pt x="205966" y="158946"/>
                  </a:lnTo>
                  <a:lnTo>
                    <a:pt x="184702" y="200054"/>
                  </a:lnTo>
                  <a:lnTo>
                    <a:pt x="164484" y="241902"/>
                  </a:lnTo>
                  <a:lnTo>
                    <a:pt x="145334" y="284466"/>
                  </a:lnTo>
                  <a:lnTo>
                    <a:pt x="127270" y="327723"/>
                  </a:lnTo>
                  <a:lnTo>
                    <a:pt x="110314" y="371650"/>
                  </a:lnTo>
                  <a:lnTo>
                    <a:pt x="94486" y="416224"/>
                  </a:lnTo>
                  <a:lnTo>
                    <a:pt x="79807" y="461423"/>
                  </a:lnTo>
                  <a:lnTo>
                    <a:pt x="66297" y="507222"/>
                  </a:lnTo>
                  <a:lnTo>
                    <a:pt x="53977" y="553600"/>
                  </a:lnTo>
                  <a:lnTo>
                    <a:pt x="42867" y="600533"/>
                  </a:lnTo>
                  <a:lnTo>
                    <a:pt x="32987" y="647999"/>
                  </a:lnTo>
                  <a:lnTo>
                    <a:pt x="24358" y="695974"/>
                  </a:lnTo>
                  <a:lnTo>
                    <a:pt x="17000" y="744435"/>
                  </a:lnTo>
                  <a:lnTo>
                    <a:pt x="10934" y="793360"/>
                  </a:lnTo>
                  <a:lnTo>
                    <a:pt x="6181" y="842726"/>
                  </a:lnTo>
                  <a:lnTo>
                    <a:pt x="2761" y="892509"/>
                  </a:lnTo>
                  <a:lnTo>
                    <a:pt x="693" y="942686"/>
                  </a:lnTo>
                  <a:lnTo>
                    <a:pt x="0" y="993235"/>
                  </a:lnTo>
                  <a:lnTo>
                    <a:pt x="693" y="1043785"/>
                  </a:lnTo>
                  <a:lnTo>
                    <a:pt x="2761" y="1093963"/>
                  </a:lnTo>
                  <a:lnTo>
                    <a:pt x="6181" y="1143747"/>
                  </a:lnTo>
                  <a:lnTo>
                    <a:pt x="9047" y="1173506"/>
                  </a:lnTo>
                </a:path>
              </a:pathLst>
            </a:custGeom>
            <a:ln w="3175">
              <a:solidFill>
                <a:srgbClr val="A7A7A6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84" name="object 784"/>
            <p:cNvSpPr/>
            <p:nvPr/>
          </p:nvSpPr>
          <p:spPr>
            <a:xfrm>
              <a:off x="3630641" y="3429803"/>
              <a:ext cx="327025" cy="1257300"/>
            </a:xfrm>
            <a:custGeom>
              <a:avLst/>
              <a:gdLst/>
              <a:ahLst/>
              <a:cxnLst/>
              <a:rect l="l" t="t" r="r" b="b"/>
              <a:pathLst>
                <a:path w="327025" h="1257300">
                  <a:moveTo>
                    <a:pt x="10718" y="1174521"/>
                  </a:moveTo>
                  <a:lnTo>
                    <a:pt x="11461" y="1181099"/>
                  </a:lnTo>
                  <a:lnTo>
                    <a:pt x="43721" y="1257299"/>
                  </a:lnTo>
                  <a:lnTo>
                    <a:pt x="10718" y="1174521"/>
                  </a:lnTo>
                  <a:close/>
                </a:path>
                <a:path w="327025" h="1257300">
                  <a:moveTo>
                    <a:pt x="326957" y="0"/>
                  </a:moveTo>
                  <a:lnTo>
                    <a:pt x="298404" y="12699"/>
                  </a:lnTo>
                  <a:lnTo>
                    <a:pt x="276302" y="50799"/>
                  </a:lnTo>
                  <a:lnTo>
                    <a:pt x="251981" y="88899"/>
                  </a:lnTo>
                  <a:lnTo>
                    <a:pt x="228646" y="126999"/>
                  </a:lnTo>
                  <a:lnTo>
                    <a:pt x="206318" y="165099"/>
                  </a:lnTo>
                  <a:lnTo>
                    <a:pt x="185018" y="203199"/>
                  </a:lnTo>
                  <a:lnTo>
                    <a:pt x="164766" y="253999"/>
                  </a:lnTo>
                  <a:lnTo>
                    <a:pt x="145582" y="292099"/>
                  </a:lnTo>
                  <a:lnTo>
                    <a:pt x="127488" y="330199"/>
                  </a:lnTo>
                  <a:lnTo>
                    <a:pt x="110503" y="380999"/>
                  </a:lnTo>
                  <a:lnTo>
                    <a:pt x="94648" y="419099"/>
                  </a:lnTo>
                  <a:lnTo>
                    <a:pt x="79944" y="469899"/>
                  </a:lnTo>
                  <a:lnTo>
                    <a:pt x="66411" y="520699"/>
                  </a:lnTo>
                  <a:lnTo>
                    <a:pt x="54070" y="558799"/>
                  </a:lnTo>
                  <a:lnTo>
                    <a:pt x="42940" y="609599"/>
                  </a:lnTo>
                  <a:lnTo>
                    <a:pt x="33043" y="660399"/>
                  </a:lnTo>
                  <a:lnTo>
                    <a:pt x="24400" y="698499"/>
                  </a:lnTo>
                  <a:lnTo>
                    <a:pt x="17029" y="749299"/>
                  </a:lnTo>
                  <a:lnTo>
                    <a:pt x="10953" y="800099"/>
                  </a:lnTo>
                  <a:lnTo>
                    <a:pt x="6192" y="850899"/>
                  </a:lnTo>
                  <a:lnTo>
                    <a:pt x="2765" y="901699"/>
                  </a:lnTo>
                  <a:lnTo>
                    <a:pt x="694" y="952499"/>
                  </a:lnTo>
                  <a:lnTo>
                    <a:pt x="0" y="1003299"/>
                  </a:lnTo>
                  <a:lnTo>
                    <a:pt x="694" y="1054099"/>
                  </a:lnTo>
                  <a:lnTo>
                    <a:pt x="2765" y="1104899"/>
                  </a:lnTo>
                  <a:lnTo>
                    <a:pt x="6192" y="1155699"/>
                  </a:lnTo>
                  <a:lnTo>
                    <a:pt x="8278" y="1168399"/>
                  </a:lnTo>
                  <a:lnTo>
                    <a:pt x="10718" y="1174521"/>
                  </a:lnTo>
                  <a:lnTo>
                    <a:pt x="8595" y="1155699"/>
                  </a:lnTo>
                  <a:lnTo>
                    <a:pt x="5175" y="1104899"/>
                  </a:lnTo>
                  <a:lnTo>
                    <a:pt x="3107" y="1054099"/>
                  </a:lnTo>
                  <a:lnTo>
                    <a:pt x="2414" y="1003299"/>
                  </a:lnTo>
                  <a:lnTo>
                    <a:pt x="3107" y="952499"/>
                  </a:lnTo>
                  <a:lnTo>
                    <a:pt x="5175" y="901699"/>
                  </a:lnTo>
                  <a:lnTo>
                    <a:pt x="8595" y="850899"/>
                  </a:lnTo>
                  <a:lnTo>
                    <a:pt x="13349" y="800099"/>
                  </a:lnTo>
                  <a:lnTo>
                    <a:pt x="19414" y="749299"/>
                  </a:lnTo>
                  <a:lnTo>
                    <a:pt x="26772" y="698499"/>
                  </a:lnTo>
                  <a:lnTo>
                    <a:pt x="35401" y="660399"/>
                  </a:lnTo>
                  <a:lnTo>
                    <a:pt x="45281" y="609599"/>
                  </a:lnTo>
                  <a:lnTo>
                    <a:pt x="56391" y="558799"/>
                  </a:lnTo>
                  <a:lnTo>
                    <a:pt x="68711" y="520699"/>
                  </a:lnTo>
                  <a:lnTo>
                    <a:pt x="82221" y="469899"/>
                  </a:lnTo>
                  <a:lnTo>
                    <a:pt x="96900" y="419099"/>
                  </a:lnTo>
                  <a:lnTo>
                    <a:pt x="112728" y="380999"/>
                  </a:lnTo>
                  <a:lnTo>
                    <a:pt x="129684" y="330199"/>
                  </a:lnTo>
                  <a:lnTo>
                    <a:pt x="147748" y="292099"/>
                  </a:lnTo>
                  <a:lnTo>
                    <a:pt x="166899" y="253999"/>
                  </a:lnTo>
                  <a:lnTo>
                    <a:pt x="187116" y="203199"/>
                  </a:lnTo>
                  <a:lnTo>
                    <a:pt x="208380" y="165099"/>
                  </a:lnTo>
                  <a:lnTo>
                    <a:pt x="230670" y="126999"/>
                  </a:lnTo>
                  <a:lnTo>
                    <a:pt x="253966" y="88899"/>
                  </a:lnTo>
                  <a:lnTo>
                    <a:pt x="278246" y="50799"/>
                  </a:lnTo>
                  <a:lnTo>
                    <a:pt x="302895" y="12699"/>
                  </a:lnTo>
                  <a:lnTo>
                    <a:pt x="326957" y="0"/>
                  </a:lnTo>
                  <a:close/>
                </a:path>
              </a:pathLst>
            </a:custGeom>
            <a:solidFill>
              <a:srgbClr val="A7A7A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85" name="object 785"/>
            <p:cNvSpPr/>
            <p:nvPr/>
          </p:nvSpPr>
          <p:spPr>
            <a:xfrm>
              <a:off x="3630641" y="3434336"/>
              <a:ext cx="302895" cy="1170305"/>
            </a:xfrm>
            <a:custGeom>
              <a:avLst/>
              <a:gdLst/>
              <a:ahLst/>
              <a:cxnLst/>
              <a:rect l="l" t="t" r="r" b="b"/>
              <a:pathLst>
                <a:path w="302895" h="1170304">
                  <a:moveTo>
                    <a:pt x="11461" y="1170251"/>
                  </a:moveTo>
                  <a:lnTo>
                    <a:pt x="8595" y="1140492"/>
                  </a:lnTo>
                  <a:lnTo>
                    <a:pt x="5175" y="1090708"/>
                  </a:lnTo>
                  <a:lnTo>
                    <a:pt x="3107" y="1040529"/>
                  </a:lnTo>
                  <a:lnTo>
                    <a:pt x="2414" y="989980"/>
                  </a:lnTo>
                  <a:lnTo>
                    <a:pt x="3107" y="939431"/>
                  </a:lnTo>
                  <a:lnTo>
                    <a:pt x="5175" y="889254"/>
                  </a:lnTo>
                  <a:lnTo>
                    <a:pt x="8595" y="839471"/>
                  </a:lnTo>
                  <a:lnTo>
                    <a:pt x="13349" y="790105"/>
                  </a:lnTo>
                  <a:lnTo>
                    <a:pt x="19414" y="741180"/>
                  </a:lnTo>
                  <a:lnTo>
                    <a:pt x="26772" y="692719"/>
                  </a:lnTo>
                  <a:lnTo>
                    <a:pt x="35401" y="644744"/>
                  </a:lnTo>
                  <a:lnTo>
                    <a:pt x="45281" y="597278"/>
                  </a:lnTo>
                  <a:lnTo>
                    <a:pt x="56391" y="550345"/>
                  </a:lnTo>
                  <a:lnTo>
                    <a:pt x="68711" y="503967"/>
                  </a:lnTo>
                  <a:lnTo>
                    <a:pt x="82221" y="458168"/>
                  </a:lnTo>
                  <a:lnTo>
                    <a:pt x="96900" y="412969"/>
                  </a:lnTo>
                  <a:lnTo>
                    <a:pt x="112728" y="368395"/>
                  </a:lnTo>
                  <a:lnTo>
                    <a:pt x="129684" y="324468"/>
                  </a:lnTo>
                  <a:lnTo>
                    <a:pt x="147748" y="281211"/>
                  </a:lnTo>
                  <a:lnTo>
                    <a:pt x="166899" y="238647"/>
                  </a:lnTo>
                  <a:lnTo>
                    <a:pt x="187116" y="196799"/>
                  </a:lnTo>
                  <a:lnTo>
                    <a:pt x="208380" y="155690"/>
                  </a:lnTo>
                  <a:lnTo>
                    <a:pt x="230670" y="115344"/>
                  </a:lnTo>
                  <a:lnTo>
                    <a:pt x="253966" y="75782"/>
                  </a:lnTo>
                  <a:lnTo>
                    <a:pt x="278246" y="37028"/>
                  </a:lnTo>
                  <a:lnTo>
                    <a:pt x="302895" y="0"/>
                  </a:lnTo>
                </a:path>
                <a:path w="302895" h="1170304">
                  <a:moveTo>
                    <a:pt x="298404" y="3216"/>
                  </a:moveTo>
                  <a:lnTo>
                    <a:pt x="276302" y="36417"/>
                  </a:lnTo>
                  <a:lnTo>
                    <a:pt x="251981" y="75236"/>
                  </a:lnTo>
                  <a:lnTo>
                    <a:pt x="228646" y="114864"/>
                  </a:lnTo>
                  <a:lnTo>
                    <a:pt x="206318" y="155279"/>
                  </a:lnTo>
                  <a:lnTo>
                    <a:pt x="185018" y="196456"/>
                  </a:lnTo>
                  <a:lnTo>
                    <a:pt x="164766" y="238374"/>
                  </a:lnTo>
                  <a:lnTo>
                    <a:pt x="145582" y="281009"/>
                  </a:lnTo>
                  <a:lnTo>
                    <a:pt x="127488" y="324338"/>
                  </a:lnTo>
                  <a:lnTo>
                    <a:pt x="110503" y="368338"/>
                  </a:lnTo>
                  <a:lnTo>
                    <a:pt x="94648" y="412986"/>
                  </a:lnTo>
                  <a:lnTo>
                    <a:pt x="79944" y="458259"/>
                  </a:lnTo>
                  <a:lnTo>
                    <a:pt x="66411" y="504135"/>
                  </a:lnTo>
                  <a:lnTo>
                    <a:pt x="54070" y="550589"/>
                  </a:lnTo>
                  <a:lnTo>
                    <a:pt x="42940" y="597600"/>
                  </a:lnTo>
                  <a:lnTo>
                    <a:pt x="33043" y="645144"/>
                  </a:lnTo>
                  <a:lnTo>
                    <a:pt x="24400" y="693198"/>
                  </a:lnTo>
                  <a:lnTo>
                    <a:pt x="17029" y="741739"/>
                  </a:lnTo>
                  <a:lnTo>
                    <a:pt x="10953" y="790744"/>
                  </a:lnTo>
                  <a:lnTo>
                    <a:pt x="6192" y="840190"/>
                  </a:lnTo>
                  <a:lnTo>
                    <a:pt x="2765" y="890054"/>
                  </a:lnTo>
                  <a:lnTo>
                    <a:pt x="694" y="940314"/>
                  </a:lnTo>
                  <a:lnTo>
                    <a:pt x="0" y="990945"/>
                  </a:lnTo>
                  <a:lnTo>
                    <a:pt x="694" y="1041576"/>
                  </a:lnTo>
                  <a:lnTo>
                    <a:pt x="2765" y="1091835"/>
                  </a:lnTo>
                  <a:lnTo>
                    <a:pt x="6192" y="1141699"/>
                  </a:lnTo>
                  <a:lnTo>
                    <a:pt x="8278" y="1163364"/>
                  </a:lnTo>
                </a:path>
              </a:pathLst>
            </a:custGeom>
            <a:ln w="3175">
              <a:solidFill>
                <a:srgbClr val="A7A7A6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86" name="object 786"/>
            <p:cNvSpPr/>
            <p:nvPr/>
          </p:nvSpPr>
          <p:spPr>
            <a:xfrm>
              <a:off x="3628225" y="3429803"/>
              <a:ext cx="329565" cy="1257300"/>
            </a:xfrm>
            <a:custGeom>
              <a:avLst/>
              <a:gdLst/>
              <a:ahLst/>
              <a:cxnLst/>
              <a:rect l="l" t="t" r="r" b="b"/>
              <a:pathLst>
                <a:path w="329564" h="1257300">
                  <a:moveTo>
                    <a:pt x="329373" y="0"/>
                  </a:moveTo>
                  <a:lnTo>
                    <a:pt x="296409" y="12699"/>
                  </a:lnTo>
                  <a:lnTo>
                    <a:pt x="276774" y="50799"/>
                  </a:lnTo>
                  <a:lnTo>
                    <a:pt x="252411" y="88899"/>
                  </a:lnTo>
                  <a:lnTo>
                    <a:pt x="229037" y="126999"/>
                  </a:lnTo>
                  <a:lnTo>
                    <a:pt x="206671" y="165099"/>
                  </a:lnTo>
                  <a:lnTo>
                    <a:pt x="185334" y="203199"/>
                  </a:lnTo>
                  <a:lnTo>
                    <a:pt x="165048" y="253999"/>
                  </a:lnTo>
                  <a:lnTo>
                    <a:pt x="145832" y="292099"/>
                  </a:lnTo>
                  <a:lnTo>
                    <a:pt x="127706" y="330199"/>
                  </a:lnTo>
                  <a:lnTo>
                    <a:pt x="110693" y="380999"/>
                  </a:lnTo>
                  <a:lnTo>
                    <a:pt x="94811" y="419099"/>
                  </a:lnTo>
                  <a:lnTo>
                    <a:pt x="80081" y="469899"/>
                  </a:lnTo>
                  <a:lnTo>
                    <a:pt x="66525" y="520699"/>
                  </a:lnTo>
                  <a:lnTo>
                    <a:pt x="54163" y="558799"/>
                  </a:lnTo>
                  <a:lnTo>
                    <a:pt x="43014" y="609599"/>
                  </a:lnTo>
                  <a:lnTo>
                    <a:pt x="33100" y="660399"/>
                  </a:lnTo>
                  <a:lnTo>
                    <a:pt x="24442" y="698499"/>
                  </a:lnTo>
                  <a:lnTo>
                    <a:pt x="17059" y="749299"/>
                  </a:lnTo>
                  <a:lnTo>
                    <a:pt x="10972" y="800099"/>
                  </a:lnTo>
                  <a:lnTo>
                    <a:pt x="6202" y="850899"/>
                  </a:lnTo>
                  <a:lnTo>
                    <a:pt x="2770" y="901699"/>
                  </a:lnTo>
                  <a:lnTo>
                    <a:pt x="696" y="952499"/>
                  </a:lnTo>
                  <a:lnTo>
                    <a:pt x="0" y="1003299"/>
                  </a:lnTo>
                  <a:lnTo>
                    <a:pt x="696" y="1054099"/>
                  </a:lnTo>
                  <a:lnTo>
                    <a:pt x="2770" y="1104899"/>
                  </a:lnTo>
                  <a:lnTo>
                    <a:pt x="6202" y="1155699"/>
                  </a:lnTo>
                  <a:lnTo>
                    <a:pt x="7508" y="1168399"/>
                  </a:lnTo>
                  <a:lnTo>
                    <a:pt x="46138" y="1257299"/>
                  </a:lnTo>
                  <a:lnTo>
                    <a:pt x="10694" y="1168399"/>
                  </a:lnTo>
                  <a:lnTo>
                    <a:pt x="8608" y="1155699"/>
                  </a:lnTo>
                  <a:lnTo>
                    <a:pt x="5182" y="1104899"/>
                  </a:lnTo>
                  <a:lnTo>
                    <a:pt x="3111" y="1054099"/>
                  </a:lnTo>
                  <a:lnTo>
                    <a:pt x="2416" y="1003299"/>
                  </a:lnTo>
                  <a:lnTo>
                    <a:pt x="3111" y="952499"/>
                  </a:lnTo>
                  <a:lnTo>
                    <a:pt x="5182" y="901699"/>
                  </a:lnTo>
                  <a:lnTo>
                    <a:pt x="8608" y="850899"/>
                  </a:lnTo>
                  <a:lnTo>
                    <a:pt x="13370" y="800099"/>
                  </a:lnTo>
                  <a:lnTo>
                    <a:pt x="19446" y="749299"/>
                  </a:lnTo>
                  <a:lnTo>
                    <a:pt x="26816" y="698499"/>
                  </a:lnTo>
                  <a:lnTo>
                    <a:pt x="35460" y="660399"/>
                  </a:lnTo>
                  <a:lnTo>
                    <a:pt x="45357" y="609599"/>
                  </a:lnTo>
                  <a:lnTo>
                    <a:pt x="56486" y="558799"/>
                  </a:lnTo>
                  <a:lnTo>
                    <a:pt x="68827" y="520699"/>
                  </a:lnTo>
                  <a:lnTo>
                    <a:pt x="82360" y="469899"/>
                  </a:lnTo>
                  <a:lnTo>
                    <a:pt x="97065" y="419099"/>
                  </a:lnTo>
                  <a:lnTo>
                    <a:pt x="112919" y="380999"/>
                  </a:lnTo>
                  <a:lnTo>
                    <a:pt x="129904" y="330199"/>
                  </a:lnTo>
                  <a:lnTo>
                    <a:pt x="147999" y="292099"/>
                  </a:lnTo>
                  <a:lnTo>
                    <a:pt x="167182" y="253999"/>
                  </a:lnTo>
                  <a:lnTo>
                    <a:pt x="187434" y="203199"/>
                  </a:lnTo>
                  <a:lnTo>
                    <a:pt x="208734" y="165099"/>
                  </a:lnTo>
                  <a:lnTo>
                    <a:pt x="231062" y="126999"/>
                  </a:lnTo>
                  <a:lnTo>
                    <a:pt x="254397" y="88899"/>
                  </a:lnTo>
                  <a:lnTo>
                    <a:pt x="278719" y="50799"/>
                  </a:lnTo>
                  <a:lnTo>
                    <a:pt x="300821" y="12699"/>
                  </a:lnTo>
                  <a:lnTo>
                    <a:pt x="329373" y="0"/>
                  </a:lnTo>
                  <a:close/>
                </a:path>
              </a:pathLst>
            </a:custGeom>
            <a:solidFill>
              <a:srgbClr val="A7A7A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87" name="object 787"/>
            <p:cNvSpPr/>
            <p:nvPr/>
          </p:nvSpPr>
          <p:spPr>
            <a:xfrm>
              <a:off x="3628225" y="3437552"/>
              <a:ext cx="300990" cy="1160145"/>
            </a:xfrm>
            <a:custGeom>
              <a:avLst/>
              <a:gdLst/>
              <a:ahLst/>
              <a:cxnLst/>
              <a:rect l="l" t="t" r="r" b="b"/>
              <a:pathLst>
                <a:path w="300989" h="1160145">
                  <a:moveTo>
                    <a:pt x="10694" y="1160147"/>
                  </a:moveTo>
                  <a:lnTo>
                    <a:pt x="8608" y="1138483"/>
                  </a:lnTo>
                  <a:lnTo>
                    <a:pt x="5182" y="1088619"/>
                  </a:lnTo>
                  <a:lnTo>
                    <a:pt x="3111" y="1038360"/>
                  </a:lnTo>
                  <a:lnTo>
                    <a:pt x="2416" y="987729"/>
                  </a:lnTo>
                  <a:lnTo>
                    <a:pt x="3111" y="937098"/>
                  </a:lnTo>
                  <a:lnTo>
                    <a:pt x="5182" y="886838"/>
                  </a:lnTo>
                  <a:lnTo>
                    <a:pt x="8608" y="836974"/>
                  </a:lnTo>
                  <a:lnTo>
                    <a:pt x="13370" y="787528"/>
                  </a:lnTo>
                  <a:lnTo>
                    <a:pt x="19446" y="738523"/>
                  </a:lnTo>
                  <a:lnTo>
                    <a:pt x="26816" y="689982"/>
                  </a:lnTo>
                  <a:lnTo>
                    <a:pt x="35460" y="641928"/>
                  </a:lnTo>
                  <a:lnTo>
                    <a:pt x="45357" y="594384"/>
                  </a:lnTo>
                  <a:lnTo>
                    <a:pt x="56486" y="547373"/>
                  </a:lnTo>
                  <a:lnTo>
                    <a:pt x="68827" y="500919"/>
                  </a:lnTo>
                  <a:lnTo>
                    <a:pt x="82360" y="455043"/>
                  </a:lnTo>
                  <a:lnTo>
                    <a:pt x="97065" y="409770"/>
                  </a:lnTo>
                  <a:lnTo>
                    <a:pt x="112919" y="365122"/>
                  </a:lnTo>
                  <a:lnTo>
                    <a:pt x="129904" y="321121"/>
                  </a:lnTo>
                  <a:lnTo>
                    <a:pt x="147999" y="277793"/>
                  </a:lnTo>
                  <a:lnTo>
                    <a:pt x="167182" y="235158"/>
                  </a:lnTo>
                  <a:lnTo>
                    <a:pt x="187434" y="193240"/>
                  </a:lnTo>
                  <a:lnTo>
                    <a:pt x="208734" y="152063"/>
                  </a:lnTo>
                  <a:lnTo>
                    <a:pt x="231062" y="111648"/>
                  </a:lnTo>
                  <a:lnTo>
                    <a:pt x="254397" y="72020"/>
                  </a:lnTo>
                  <a:lnTo>
                    <a:pt x="278719" y="33201"/>
                  </a:lnTo>
                  <a:lnTo>
                    <a:pt x="300821" y="0"/>
                  </a:lnTo>
                </a:path>
                <a:path w="300989" h="1160145">
                  <a:moveTo>
                    <a:pt x="296409" y="3159"/>
                  </a:moveTo>
                  <a:lnTo>
                    <a:pt x="252411" y="71532"/>
                  </a:lnTo>
                  <a:lnTo>
                    <a:pt x="229036" y="111222"/>
                  </a:lnTo>
                  <a:lnTo>
                    <a:pt x="206671" y="151700"/>
                  </a:lnTo>
                  <a:lnTo>
                    <a:pt x="185334" y="192943"/>
                  </a:lnTo>
                  <a:lnTo>
                    <a:pt x="165048" y="234927"/>
                  </a:lnTo>
                  <a:lnTo>
                    <a:pt x="145832" y="277629"/>
                  </a:lnTo>
                  <a:lnTo>
                    <a:pt x="127706" y="321026"/>
                  </a:lnTo>
                  <a:lnTo>
                    <a:pt x="110693" y="365096"/>
                  </a:lnTo>
                  <a:lnTo>
                    <a:pt x="94811" y="409815"/>
                  </a:lnTo>
                  <a:lnTo>
                    <a:pt x="80081" y="455160"/>
                  </a:lnTo>
                  <a:lnTo>
                    <a:pt x="66525" y="501108"/>
                  </a:lnTo>
                  <a:lnTo>
                    <a:pt x="54163" y="547636"/>
                  </a:lnTo>
                  <a:lnTo>
                    <a:pt x="43014" y="594722"/>
                  </a:lnTo>
                  <a:lnTo>
                    <a:pt x="33100" y="642341"/>
                  </a:lnTo>
                  <a:lnTo>
                    <a:pt x="24442" y="690471"/>
                  </a:lnTo>
                  <a:lnTo>
                    <a:pt x="17059" y="739090"/>
                  </a:lnTo>
                  <a:lnTo>
                    <a:pt x="10972" y="788173"/>
                  </a:lnTo>
                  <a:lnTo>
                    <a:pt x="6202" y="837698"/>
                  </a:lnTo>
                  <a:lnTo>
                    <a:pt x="2770" y="887642"/>
                  </a:lnTo>
                  <a:lnTo>
                    <a:pt x="696" y="937982"/>
                  </a:lnTo>
                  <a:lnTo>
                    <a:pt x="0" y="988694"/>
                  </a:lnTo>
                  <a:lnTo>
                    <a:pt x="696" y="1039406"/>
                  </a:lnTo>
                  <a:lnTo>
                    <a:pt x="2770" y="1089747"/>
                  </a:lnTo>
                  <a:lnTo>
                    <a:pt x="6202" y="1139692"/>
                  </a:lnTo>
                  <a:lnTo>
                    <a:pt x="7508" y="1153253"/>
                  </a:lnTo>
                </a:path>
              </a:pathLst>
            </a:custGeom>
            <a:ln w="3175">
              <a:solidFill>
                <a:srgbClr val="A7A7A6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88" name="object 788"/>
            <p:cNvSpPr/>
            <p:nvPr/>
          </p:nvSpPr>
          <p:spPr>
            <a:xfrm>
              <a:off x="3625972" y="3429803"/>
              <a:ext cx="332105" cy="1257300"/>
            </a:xfrm>
            <a:custGeom>
              <a:avLst/>
              <a:gdLst/>
              <a:ahLst/>
              <a:cxnLst/>
              <a:rect l="l" t="t" r="r" b="b"/>
              <a:pathLst>
                <a:path w="332104" h="1257300">
                  <a:moveTo>
                    <a:pt x="9018" y="1161169"/>
                  </a:moveTo>
                  <a:lnTo>
                    <a:pt x="9762" y="1168399"/>
                  </a:lnTo>
                  <a:lnTo>
                    <a:pt x="48391" y="1257299"/>
                  </a:lnTo>
                  <a:lnTo>
                    <a:pt x="9018" y="1161169"/>
                  </a:lnTo>
                  <a:close/>
                </a:path>
                <a:path w="332104" h="1257300">
                  <a:moveTo>
                    <a:pt x="26555" y="699463"/>
                  </a:moveTo>
                  <a:lnTo>
                    <a:pt x="24473" y="711199"/>
                  </a:lnTo>
                  <a:lnTo>
                    <a:pt x="17080" y="749299"/>
                  </a:lnTo>
                  <a:lnTo>
                    <a:pt x="10986" y="800099"/>
                  </a:lnTo>
                  <a:lnTo>
                    <a:pt x="6210" y="850899"/>
                  </a:lnTo>
                  <a:lnTo>
                    <a:pt x="2774" y="901699"/>
                  </a:lnTo>
                  <a:lnTo>
                    <a:pt x="696" y="952499"/>
                  </a:lnTo>
                  <a:lnTo>
                    <a:pt x="0" y="1003299"/>
                  </a:lnTo>
                  <a:lnTo>
                    <a:pt x="696" y="1054099"/>
                  </a:lnTo>
                  <a:lnTo>
                    <a:pt x="2774" y="1104899"/>
                  </a:lnTo>
                  <a:lnTo>
                    <a:pt x="6210" y="1155699"/>
                  </a:lnTo>
                  <a:lnTo>
                    <a:pt x="6778" y="1155699"/>
                  </a:lnTo>
                  <a:lnTo>
                    <a:pt x="9018" y="1161169"/>
                  </a:lnTo>
                  <a:lnTo>
                    <a:pt x="8456" y="1155699"/>
                  </a:lnTo>
                  <a:lnTo>
                    <a:pt x="5023" y="1104899"/>
                  </a:lnTo>
                  <a:lnTo>
                    <a:pt x="2949" y="1054099"/>
                  </a:lnTo>
                  <a:lnTo>
                    <a:pt x="2253" y="1003299"/>
                  </a:lnTo>
                  <a:lnTo>
                    <a:pt x="2949" y="952499"/>
                  </a:lnTo>
                  <a:lnTo>
                    <a:pt x="5023" y="901699"/>
                  </a:lnTo>
                  <a:lnTo>
                    <a:pt x="8456" y="850899"/>
                  </a:lnTo>
                  <a:lnTo>
                    <a:pt x="13225" y="800099"/>
                  </a:lnTo>
                  <a:lnTo>
                    <a:pt x="19312" y="749299"/>
                  </a:lnTo>
                  <a:lnTo>
                    <a:pt x="26555" y="699463"/>
                  </a:lnTo>
                  <a:close/>
                </a:path>
                <a:path w="332104" h="1257300">
                  <a:moveTo>
                    <a:pt x="290876" y="27808"/>
                  </a:moveTo>
                  <a:lnTo>
                    <a:pt x="277146" y="50799"/>
                  </a:lnTo>
                  <a:lnTo>
                    <a:pt x="252749" y="88899"/>
                  </a:lnTo>
                  <a:lnTo>
                    <a:pt x="229342" y="126999"/>
                  </a:lnTo>
                  <a:lnTo>
                    <a:pt x="206945" y="165099"/>
                  </a:lnTo>
                  <a:lnTo>
                    <a:pt x="185580" y="203199"/>
                  </a:lnTo>
                  <a:lnTo>
                    <a:pt x="165265" y="253999"/>
                  </a:lnTo>
                  <a:lnTo>
                    <a:pt x="146023" y="292099"/>
                  </a:lnTo>
                  <a:lnTo>
                    <a:pt x="127874" y="330199"/>
                  </a:lnTo>
                  <a:lnTo>
                    <a:pt x="110837" y="380999"/>
                  </a:lnTo>
                  <a:lnTo>
                    <a:pt x="94934" y="419099"/>
                  </a:lnTo>
                  <a:lnTo>
                    <a:pt x="80185" y="469899"/>
                  </a:lnTo>
                  <a:lnTo>
                    <a:pt x="66611" y="520699"/>
                  </a:lnTo>
                  <a:lnTo>
                    <a:pt x="54232" y="558799"/>
                  </a:lnTo>
                  <a:lnTo>
                    <a:pt x="43069" y="609599"/>
                  </a:lnTo>
                  <a:lnTo>
                    <a:pt x="33142" y="660399"/>
                  </a:lnTo>
                  <a:lnTo>
                    <a:pt x="27008" y="696342"/>
                  </a:lnTo>
                  <a:lnTo>
                    <a:pt x="29544" y="685799"/>
                  </a:lnTo>
                  <a:lnTo>
                    <a:pt x="35353" y="660399"/>
                  </a:lnTo>
                  <a:lnTo>
                    <a:pt x="45267" y="609599"/>
                  </a:lnTo>
                  <a:lnTo>
                    <a:pt x="56416" y="558799"/>
                  </a:lnTo>
                  <a:lnTo>
                    <a:pt x="68778" y="520699"/>
                  </a:lnTo>
                  <a:lnTo>
                    <a:pt x="82335" y="469899"/>
                  </a:lnTo>
                  <a:lnTo>
                    <a:pt x="97064" y="419099"/>
                  </a:lnTo>
                  <a:lnTo>
                    <a:pt x="112946" y="380999"/>
                  </a:lnTo>
                  <a:lnTo>
                    <a:pt x="129960" y="330199"/>
                  </a:lnTo>
                  <a:lnTo>
                    <a:pt x="148085" y="292099"/>
                  </a:lnTo>
                  <a:lnTo>
                    <a:pt x="167301" y="253999"/>
                  </a:lnTo>
                  <a:lnTo>
                    <a:pt x="187588" y="203199"/>
                  </a:lnTo>
                  <a:lnTo>
                    <a:pt x="208924" y="165099"/>
                  </a:lnTo>
                  <a:lnTo>
                    <a:pt x="231290" y="126999"/>
                  </a:lnTo>
                  <a:lnTo>
                    <a:pt x="254664" y="88899"/>
                  </a:lnTo>
                  <a:lnTo>
                    <a:pt x="279027" y="50799"/>
                  </a:lnTo>
                  <a:lnTo>
                    <a:pt x="290876" y="27808"/>
                  </a:lnTo>
                  <a:close/>
                </a:path>
                <a:path w="332104" h="1257300">
                  <a:moveTo>
                    <a:pt x="331626" y="0"/>
                  </a:moveTo>
                  <a:lnTo>
                    <a:pt x="298662" y="12699"/>
                  </a:lnTo>
                  <a:lnTo>
                    <a:pt x="290876" y="27808"/>
                  </a:lnTo>
                  <a:lnTo>
                    <a:pt x="292314" y="25399"/>
                  </a:lnTo>
                  <a:lnTo>
                    <a:pt x="296160" y="25399"/>
                  </a:lnTo>
                  <a:lnTo>
                    <a:pt x="331626" y="0"/>
                  </a:lnTo>
                  <a:close/>
                </a:path>
              </a:pathLst>
            </a:custGeom>
            <a:solidFill>
              <a:srgbClr val="A7A7A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89" name="object 789"/>
            <p:cNvSpPr/>
            <p:nvPr/>
          </p:nvSpPr>
          <p:spPr>
            <a:xfrm>
              <a:off x="3625972" y="3440711"/>
              <a:ext cx="299085" cy="1150620"/>
            </a:xfrm>
            <a:custGeom>
              <a:avLst/>
              <a:gdLst/>
              <a:ahLst/>
              <a:cxnLst/>
              <a:rect l="l" t="t" r="r" b="b"/>
              <a:pathLst>
                <a:path w="299085" h="1150620">
                  <a:moveTo>
                    <a:pt x="9762" y="1150094"/>
                  </a:moveTo>
                  <a:lnTo>
                    <a:pt x="8456" y="1136533"/>
                  </a:lnTo>
                  <a:lnTo>
                    <a:pt x="5023" y="1086588"/>
                  </a:lnTo>
                  <a:lnTo>
                    <a:pt x="2949" y="1036247"/>
                  </a:lnTo>
                  <a:lnTo>
                    <a:pt x="2253" y="985535"/>
                  </a:lnTo>
                  <a:lnTo>
                    <a:pt x="2949" y="934822"/>
                  </a:lnTo>
                  <a:lnTo>
                    <a:pt x="5023" y="884482"/>
                  </a:lnTo>
                  <a:lnTo>
                    <a:pt x="8456" y="834539"/>
                  </a:lnTo>
                  <a:lnTo>
                    <a:pt x="13225" y="785013"/>
                  </a:lnTo>
                  <a:lnTo>
                    <a:pt x="19312" y="735930"/>
                  </a:lnTo>
                  <a:lnTo>
                    <a:pt x="26695" y="687312"/>
                  </a:lnTo>
                  <a:lnTo>
                    <a:pt x="35353" y="639182"/>
                  </a:lnTo>
                  <a:lnTo>
                    <a:pt x="45267" y="591562"/>
                  </a:lnTo>
                  <a:lnTo>
                    <a:pt x="56416" y="544477"/>
                  </a:lnTo>
                  <a:lnTo>
                    <a:pt x="68778" y="497949"/>
                  </a:lnTo>
                  <a:lnTo>
                    <a:pt x="82335" y="452000"/>
                  </a:lnTo>
                  <a:lnTo>
                    <a:pt x="97064" y="406655"/>
                  </a:lnTo>
                  <a:lnTo>
                    <a:pt x="112946" y="361936"/>
                  </a:lnTo>
                  <a:lnTo>
                    <a:pt x="129960" y="317867"/>
                  </a:lnTo>
                  <a:lnTo>
                    <a:pt x="148085" y="274469"/>
                  </a:lnTo>
                  <a:lnTo>
                    <a:pt x="167301" y="231767"/>
                  </a:lnTo>
                  <a:lnTo>
                    <a:pt x="187588" y="189783"/>
                  </a:lnTo>
                  <a:lnTo>
                    <a:pt x="208924" y="148541"/>
                  </a:lnTo>
                  <a:lnTo>
                    <a:pt x="231290" y="108063"/>
                  </a:lnTo>
                  <a:lnTo>
                    <a:pt x="254664" y="68372"/>
                  </a:lnTo>
                  <a:lnTo>
                    <a:pt x="279027" y="29492"/>
                  </a:lnTo>
                  <a:lnTo>
                    <a:pt x="298662" y="0"/>
                  </a:lnTo>
                </a:path>
                <a:path w="299085" h="1150620">
                  <a:moveTo>
                    <a:pt x="292314" y="6084"/>
                  </a:moveTo>
                  <a:lnTo>
                    <a:pt x="252749" y="67820"/>
                  </a:lnTo>
                  <a:lnTo>
                    <a:pt x="229342" y="107577"/>
                  </a:lnTo>
                  <a:lnTo>
                    <a:pt x="206945" y="148123"/>
                  </a:lnTo>
                  <a:lnTo>
                    <a:pt x="185580" y="189435"/>
                  </a:lnTo>
                  <a:lnTo>
                    <a:pt x="165265" y="231489"/>
                  </a:lnTo>
                  <a:lnTo>
                    <a:pt x="146023" y="274263"/>
                  </a:lnTo>
                  <a:lnTo>
                    <a:pt x="127874" y="317733"/>
                  </a:lnTo>
                  <a:lnTo>
                    <a:pt x="110837" y="361876"/>
                  </a:lnTo>
                  <a:lnTo>
                    <a:pt x="94934" y="406669"/>
                  </a:lnTo>
                  <a:lnTo>
                    <a:pt x="80185" y="452090"/>
                  </a:lnTo>
                  <a:lnTo>
                    <a:pt x="66611" y="498114"/>
                  </a:lnTo>
                  <a:lnTo>
                    <a:pt x="54232" y="544719"/>
                  </a:lnTo>
                  <a:lnTo>
                    <a:pt x="43069" y="591882"/>
                  </a:lnTo>
                  <a:lnTo>
                    <a:pt x="33142" y="639580"/>
                  </a:lnTo>
                  <a:lnTo>
                    <a:pt x="24473" y="687790"/>
                  </a:lnTo>
                  <a:lnTo>
                    <a:pt x="17080" y="736488"/>
                  </a:lnTo>
                  <a:lnTo>
                    <a:pt x="10986" y="785652"/>
                  </a:lnTo>
                  <a:lnTo>
                    <a:pt x="6210" y="835258"/>
                  </a:lnTo>
                  <a:lnTo>
                    <a:pt x="2774" y="885283"/>
                  </a:lnTo>
                  <a:lnTo>
                    <a:pt x="696" y="935705"/>
                  </a:lnTo>
                  <a:lnTo>
                    <a:pt x="0" y="986500"/>
                  </a:lnTo>
                  <a:lnTo>
                    <a:pt x="696" y="1037294"/>
                  </a:lnTo>
                  <a:lnTo>
                    <a:pt x="2774" y="1087715"/>
                  </a:lnTo>
                  <a:lnTo>
                    <a:pt x="6210" y="1137741"/>
                  </a:lnTo>
                  <a:lnTo>
                    <a:pt x="6778" y="1143637"/>
                  </a:lnTo>
                </a:path>
              </a:pathLst>
            </a:custGeom>
            <a:ln w="3175">
              <a:solidFill>
                <a:srgbClr val="A7A7A6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90" name="object 790"/>
            <p:cNvSpPr/>
            <p:nvPr/>
          </p:nvSpPr>
          <p:spPr>
            <a:xfrm>
              <a:off x="3623558" y="3455203"/>
              <a:ext cx="299085" cy="1231900"/>
            </a:xfrm>
            <a:custGeom>
              <a:avLst/>
              <a:gdLst/>
              <a:ahLst/>
              <a:cxnLst/>
              <a:rect l="l" t="t" r="r" b="b"/>
              <a:pathLst>
                <a:path w="299085" h="1231900">
                  <a:moveTo>
                    <a:pt x="289307" y="9077"/>
                  </a:moveTo>
                  <a:lnTo>
                    <a:pt x="285609" y="12699"/>
                  </a:lnTo>
                  <a:lnTo>
                    <a:pt x="277616" y="25399"/>
                  </a:lnTo>
                  <a:lnTo>
                    <a:pt x="253178" y="63499"/>
                  </a:lnTo>
                  <a:lnTo>
                    <a:pt x="229732" y="101599"/>
                  </a:lnTo>
                  <a:lnTo>
                    <a:pt x="207297" y="139699"/>
                  </a:lnTo>
                  <a:lnTo>
                    <a:pt x="185896" y="177799"/>
                  </a:lnTo>
                  <a:lnTo>
                    <a:pt x="165547" y="228599"/>
                  </a:lnTo>
                  <a:lnTo>
                    <a:pt x="146272" y="266699"/>
                  </a:lnTo>
                  <a:lnTo>
                    <a:pt x="128092" y="304799"/>
                  </a:lnTo>
                  <a:lnTo>
                    <a:pt x="111026" y="355599"/>
                  </a:lnTo>
                  <a:lnTo>
                    <a:pt x="95096" y="393699"/>
                  </a:lnTo>
                  <a:lnTo>
                    <a:pt x="80322" y="444499"/>
                  </a:lnTo>
                  <a:lnTo>
                    <a:pt x="66725" y="495299"/>
                  </a:lnTo>
                  <a:lnTo>
                    <a:pt x="54325" y="533399"/>
                  </a:lnTo>
                  <a:lnTo>
                    <a:pt x="43143" y="584199"/>
                  </a:lnTo>
                  <a:lnTo>
                    <a:pt x="33199" y="634999"/>
                  </a:lnTo>
                  <a:lnTo>
                    <a:pt x="24515" y="685799"/>
                  </a:lnTo>
                  <a:lnTo>
                    <a:pt x="17110" y="723899"/>
                  </a:lnTo>
                  <a:lnTo>
                    <a:pt x="11005" y="774699"/>
                  </a:lnTo>
                  <a:lnTo>
                    <a:pt x="6221" y="825499"/>
                  </a:lnTo>
                  <a:lnTo>
                    <a:pt x="2778" y="876299"/>
                  </a:lnTo>
                  <a:lnTo>
                    <a:pt x="698" y="927099"/>
                  </a:lnTo>
                  <a:lnTo>
                    <a:pt x="0" y="977899"/>
                  </a:lnTo>
                  <a:lnTo>
                    <a:pt x="698" y="1028699"/>
                  </a:lnTo>
                  <a:lnTo>
                    <a:pt x="2778" y="1079499"/>
                  </a:lnTo>
                  <a:lnTo>
                    <a:pt x="6080" y="1130299"/>
                  </a:lnTo>
                  <a:lnTo>
                    <a:pt x="50805" y="1231899"/>
                  </a:lnTo>
                  <a:lnTo>
                    <a:pt x="9192" y="1130299"/>
                  </a:lnTo>
                  <a:lnTo>
                    <a:pt x="8624" y="1130299"/>
                  </a:lnTo>
                  <a:lnTo>
                    <a:pt x="5188" y="1079499"/>
                  </a:lnTo>
                  <a:lnTo>
                    <a:pt x="3111" y="1028699"/>
                  </a:lnTo>
                  <a:lnTo>
                    <a:pt x="2414" y="977899"/>
                  </a:lnTo>
                  <a:lnTo>
                    <a:pt x="3111" y="927099"/>
                  </a:lnTo>
                  <a:lnTo>
                    <a:pt x="5188" y="876299"/>
                  </a:lnTo>
                  <a:lnTo>
                    <a:pt x="8624" y="825499"/>
                  </a:lnTo>
                  <a:lnTo>
                    <a:pt x="13400" y="774699"/>
                  </a:lnTo>
                  <a:lnTo>
                    <a:pt x="19494" y="723899"/>
                  </a:lnTo>
                  <a:lnTo>
                    <a:pt x="26887" y="685799"/>
                  </a:lnTo>
                  <a:lnTo>
                    <a:pt x="35557" y="634999"/>
                  </a:lnTo>
                  <a:lnTo>
                    <a:pt x="45483" y="584199"/>
                  </a:lnTo>
                  <a:lnTo>
                    <a:pt x="56646" y="533399"/>
                  </a:lnTo>
                  <a:lnTo>
                    <a:pt x="69025" y="495299"/>
                  </a:lnTo>
                  <a:lnTo>
                    <a:pt x="82599" y="444499"/>
                  </a:lnTo>
                  <a:lnTo>
                    <a:pt x="97348" y="393699"/>
                  </a:lnTo>
                  <a:lnTo>
                    <a:pt x="113251" y="355599"/>
                  </a:lnTo>
                  <a:lnTo>
                    <a:pt x="130288" y="304799"/>
                  </a:lnTo>
                  <a:lnTo>
                    <a:pt x="148437" y="266699"/>
                  </a:lnTo>
                  <a:lnTo>
                    <a:pt x="167680" y="228599"/>
                  </a:lnTo>
                  <a:lnTo>
                    <a:pt x="187994" y="177799"/>
                  </a:lnTo>
                  <a:lnTo>
                    <a:pt x="209359" y="139699"/>
                  </a:lnTo>
                  <a:lnTo>
                    <a:pt x="231756" y="101599"/>
                  </a:lnTo>
                  <a:lnTo>
                    <a:pt x="255163" y="63499"/>
                  </a:lnTo>
                  <a:lnTo>
                    <a:pt x="279560" y="25399"/>
                  </a:lnTo>
                  <a:lnTo>
                    <a:pt x="289307" y="9077"/>
                  </a:lnTo>
                  <a:close/>
                </a:path>
                <a:path w="299085" h="1231900">
                  <a:moveTo>
                    <a:pt x="298574" y="0"/>
                  </a:moveTo>
                  <a:lnTo>
                    <a:pt x="294728" y="0"/>
                  </a:lnTo>
                  <a:lnTo>
                    <a:pt x="289307" y="9077"/>
                  </a:lnTo>
                  <a:lnTo>
                    <a:pt x="298574" y="0"/>
                  </a:lnTo>
                  <a:close/>
                </a:path>
              </a:pathLst>
            </a:custGeom>
            <a:solidFill>
              <a:srgbClr val="A7A7A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91" name="object 791"/>
            <p:cNvSpPr/>
            <p:nvPr/>
          </p:nvSpPr>
          <p:spPr>
            <a:xfrm>
              <a:off x="3623558" y="3446796"/>
              <a:ext cx="295275" cy="1137920"/>
            </a:xfrm>
            <a:custGeom>
              <a:avLst/>
              <a:gdLst/>
              <a:ahLst/>
              <a:cxnLst/>
              <a:rect l="l" t="t" r="r" b="b"/>
              <a:pathLst>
                <a:path w="295275" h="1137920">
                  <a:moveTo>
                    <a:pt x="9192" y="1137552"/>
                  </a:moveTo>
                  <a:lnTo>
                    <a:pt x="8624" y="1131656"/>
                  </a:lnTo>
                  <a:lnTo>
                    <a:pt x="5188" y="1081630"/>
                  </a:lnTo>
                  <a:lnTo>
                    <a:pt x="3111" y="1031209"/>
                  </a:lnTo>
                  <a:lnTo>
                    <a:pt x="2414" y="980415"/>
                  </a:lnTo>
                  <a:lnTo>
                    <a:pt x="3111" y="929620"/>
                  </a:lnTo>
                  <a:lnTo>
                    <a:pt x="5188" y="879198"/>
                  </a:lnTo>
                  <a:lnTo>
                    <a:pt x="8624" y="829173"/>
                  </a:lnTo>
                  <a:lnTo>
                    <a:pt x="13400" y="779567"/>
                  </a:lnTo>
                  <a:lnTo>
                    <a:pt x="19494" y="730403"/>
                  </a:lnTo>
                  <a:lnTo>
                    <a:pt x="26887" y="681705"/>
                  </a:lnTo>
                  <a:lnTo>
                    <a:pt x="35557" y="633495"/>
                  </a:lnTo>
                  <a:lnTo>
                    <a:pt x="45483" y="585797"/>
                  </a:lnTo>
                  <a:lnTo>
                    <a:pt x="56646" y="538634"/>
                  </a:lnTo>
                  <a:lnTo>
                    <a:pt x="69025" y="492029"/>
                  </a:lnTo>
                  <a:lnTo>
                    <a:pt x="82599" y="446005"/>
                  </a:lnTo>
                  <a:lnTo>
                    <a:pt x="97348" y="400584"/>
                  </a:lnTo>
                  <a:lnTo>
                    <a:pt x="113251" y="355791"/>
                  </a:lnTo>
                  <a:lnTo>
                    <a:pt x="130288" y="311648"/>
                  </a:lnTo>
                  <a:lnTo>
                    <a:pt x="148437" y="268178"/>
                  </a:lnTo>
                  <a:lnTo>
                    <a:pt x="167680" y="225404"/>
                  </a:lnTo>
                  <a:lnTo>
                    <a:pt x="187994" y="183350"/>
                  </a:lnTo>
                  <a:lnTo>
                    <a:pt x="209359" y="142038"/>
                  </a:lnTo>
                  <a:lnTo>
                    <a:pt x="231756" y="101492"/>
                  </a:lnTo>
                  <a:lnTo>
                    <a:pt x="255163" y="61735"/>
                  </a:lnTo>
                  <a:lnTo>
                    <a:pt x="279560" y="22789"/>
                  </a:lnTo>
                  <a:lnTo>
                    <a:pt x="294728" y="0"/>
                  </a:lnTo>
                </a:path>
                <a:path w="295275" h="1137920">
                  <a:moveTo>
                    <a:pt x="285609" y="10179"/>
                  </a:moveTo>
                  <a:lnTo>
                    <a:pt x="253178" y="61199"/>
                  </a:lnTo>
                  <a:lnTo>
                    <a:pt x="229732" y="101022"/>
                  </a:lnTo>
                  <a:lnTo>
                    <a:pt x="207297" y="141636"/>
                  </a:lnTo>
                  <a:lnTo>
                    <a:pt x="185896" y="183016"/>
                  </a:lnTo>
                  <a:lnTo>
                    <a:pt x="165547" y="225140"/>
                  </a:lnTo>
                  <a:lnTo>
                    <a:pt x="146272" y="267985"/>
                  </a:lnTo>
                  <a:lnTo>
                    <a:pt x="128092" y="311527"/>
                  </a:lnTo>
                  <a:lnTo>
                    <a:pt x="111026" y="355743"/>
                  </a:lnTo>
                  <a:lnTo>
                    <a:pt x="95096" y="400610"/>
                  </a:lnTo>
                  <a:lnTo>
                    <a:pt x="80322" y="446105"/>
                  </a:lnTo>
                  <a:lnTo>
                    <a:pt x="66725" y="492204"/>
                  </a:lnTo>
                  <a:lnTo>
                    <a:pt x="54325" y="538886"/>
                  </a:lnTo>
                  <a:lnTo>
                    <a:pt x="43143" y="586126"/>
                  </a:lnTo>
                  <a:lnTo>
                    <a:pt x="33199" y="633901"/>
                  </a:lnTo>
                  <a:lnTo>
                    <a:pt x="24515" y="682189"/>
                  </a:lnTo>
                  <a:lnTo>
                    <a:pt x="17110" y="730966"/>
                  </a:lnTo>
                  <a:lnTo>
                    <a:pt x="11005" y="780209"/>
                  </a:lnTo>
                  <a:lnTo>
                    <a:pt x="6221" y="829895"/>
                  </a:lnTo>
                  <a:lnTo>
                    <a:pt x="2778" y="880001"/>
                  </a:lnTo>
                  <a:lnTo>
                    <a:pt x="698" y="930504"/>
                  </a:lnTo>
                  <a:lnTo>
                    <a:pt x="0" y="981379"/>
                  </a:lnTo>
                  <a:lnTo>
                    <a:pt x="698" y="1032255"/>
                  </a:lnTo>
                  <a:lnTo>
                    <a:pt x="2778" y="1082758"/>
                  </a:lnTo>
                  <a:lnTo>
                    <a:pt x="6080" y="1130818"/>
                  </a:lnTo>
                </a:path>
              </a:pathLst>
            </a:custGeom>
            <a:ln w="3175">
              <a:solidFill>
                <a:srgbClr val="A7A7A6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92" name="object 792"/>
            <p:cNvSpPr/>
            <p:nvPr/>
          </p:nvSpPr>
          <p:spPr>
            <a:xfrm>
              <a:off x="3621144" y="3455203"/>
              <a:ext cx="300990" cy="1231900"/>
            </a:xfrm>
            <a:custGeom>
              <a:avLst/>
              <a:gdLst/>
              <a:ahLst/>
              <a:cxnLst/>
              <a:rect l="l" t="t" r="r" b="b"/>
              <a:pathLst>
                <a:path w="300989" h="1231900">
                  <a:moveTo>
                    <a:pt x="8056" y="1123555"/>
                  </a:moveTo>
                  <a:lnTo>
                    <a:pt x="8494" y="1130299"/>
                  </a:lnTo>
                  <a:lnTo>
                    <a:pt x="53219" y="1231899"/>
                  </a:lnTo>
                  <a:lnTo>
                    <a:pt x="8056" y="1123555"/>
                  </a:lnTo>
                  <a:close/>
                </a:path>
                <a:path w="300989" h="1231900">
                  <a:moveTo>
                    <a:pt x="300988" y="0"/>
                  </a:moveTo>
                  <a:lnTo>
                    <a:pt x="279015" y="12699"/>
                  </a:lnTo>
                  <a:lnTo>
                    <a:pt x="278087" y="25399"/>
                  </a:lnTo>
                  <a:lnTo>
                    <a:pt x="253608" y="63499"/>
                  </a:lnTo>
                  <a:lnTo>
                    <a:pt x="230122" y="101599"/>
                  </a:lnTo>
                  <a:lnTo>
                    <a:pt x="207649" y="139699"/>
                  </a:lnTo>
                  <a:lnTo>
                    <a:pt x="186211" y="177799"/>
                  </a:lnTo>
                  <a:lnTo>
                    <a:pt x="165828" y="228599"/>
                  </a:lnTo>
                  <a:lnTo>
                    <a:pt x="146521" y="266699"/>
                  </a:lnTo>
                  <a:lnTo>
                    <a:pt x="128310" y="304799"/>
                  </a:lnTo>
                  <a:lnTo>
                    <a:pt x="111215" y="355599"/>
                  </a:lnTo>
                  <a:lnTo>
                    <a:pt x="95258" y="393699"/>
                  </a:lnTo>
                  <a:lnTo>
                    <a:pt x="80459" y="444499"/>
                  </a:lnTo>
                  <a:lnTo>
                    <a:pt x="66839" y="495299"/>
                  </a:lnTo>
                  <a:lnTo>
                    <a:pt x="54418" y="533399"/>
                  </a:lnTo>
                  <a:lnTo>
                    <a:pt x="43217" y="584199"/>
                  </a:lnTo>
                  <a:lnTo>
                    <a:pt x="33256" y="634999"/>
                  </a:lnTo>
                  <a:lnTo>
                    <a:pt x="24557" y="685799"/>
                  </a:lnTo>
                  <a:lnTo>
                    <a:pt x="17139" y="723899"/>
                  </a:lnTo>
                  <a:lnTo>
                    <a:pt x="11024" y="774699"/>
                  </a:lnTo>
                  <a:lnTo>
                    <a:pt x="6232" y="825499"/>
                  </a:lnTo>
                  <a:lnTo>
                    <a:pt x="2783" y="876299"/>
                  </a:lnTo>
                  <a:lnTo>
                    <a:pt x="699" y="927099"/>
                  </a:lnTo>
                  <a:lnTo>
                    <a:pt x="0" y="977899"/>
                  </a:lnTo>
                  <a:lnTo>
                    <a:pt x="699" y="1028699"/>
                  </a:lnTo>
                  <a:lnTo>
                    <a:pt x="2783" y="1079499"/>
                  </a:lnTo>
                  <a:lnTo>
                    <a:pt x="5574" y="1117599"/>
                  </a:lnTo>
                  <a:lnTo>
                    <a:pt x="8056" y="1123555"/>
                  </a:lnTo>
                  <a:lnTo>
                    <a:pt x="5192" y="1079499"/>
                  </a:lnTo>
                  <a:lnTo>
                    <a:pt x="3112" y="1028699"/>
                  </a:lnTo>
                  <a:lnTo>
                    <a:pt x="2414" y="977899"/>
                  </a:lnTo>
                  <a:lnTo>
                    <a:pt x="3112" y="927099"/>
                  </a:lnTo>
                  <a:lnTo>
                    <a:pt x="5192" y="876299"/>
                  </a:lnTo>
                  <a:lnTo>
                    <a:pt x="8635" y="825499"/>
                  </a:lnTo>
                  <a:lnTo>
                    <a:pt x="13419" y="774699"/>
                  </a:lnTo>
                  <a:lnTo>
                    <a:pt x="19524" y="723899"/>
                  </a:lnTo>
                  <a:lnTo>
                    <a:pt x="26929" y="685799"/>
                  </a:lnTo>
                  <a:lnTo>
                    <a:pt x="35613" y="634999"/>
                  </a:lnTo>
                  <a:lnTo>
                    <a:pt x="45557" y="584199"/>
                  </a:lnTo>
                  <a:lnTo>
                    <a:pt x="56739" y="533399"/>
                  </a:lnTo>
                  <a:lnTo>
                    <a:pt x="69139" y="495299"/>
                  </a:lnTo>
                  <a:lnTo>
                    <a:pt x="82736" y="444499"/>
                  </a:lnTo>
                  <a:lnTo>
                    <a:pt x="97510" y="393699"/>
                  </a:lnTo>
                  <a:lnTo>
                    <a:pt x="113440" y="355599"/>
                  </a:lnTo>
                  <a:lnTo>
                    <a:pt x="130506" y="304799"/>
                  </a:lnTo>
                  <a:lnTo>
                    <a:pt x="148686" y="266699"/>
                  </a:lnTo>
                  <a:lnTo>
                    <a:pt x="167961" y="228599"/>
                  </a:lnTo>
                  <a:lnTo>
                    <a:pt x="188310" y="177799"/>
                  </a:lnTo>
                  <a:lnTo>
                    <a:pt x="209711" y="139699"/>
                  </a:lnTo>
                  <a:lnTo>
                    <a:pt x="232146" y="101599"/>
                  </a:lnTo>
                  <a:lnTo>
                    <a:pt x="255592" y="63499"/>
                  </a:lnTo>
                  <a:lnTo>
                    <a:pt x="280030" y="25399"/>
                  </a:lnTo>
                  <a:lnTo>
                    <a:pt x="288023" y="12699"/>
                  </a:lnTo>
                  <a:lnTo>
                    <a:pt x="300988" y="0"/>
                  </a:lnTo>
                  <a:close/>
                </a:path>
              </a:pathLst>
            </a:custGeom>
            <a:solidFill>
              <a:srgbClr val="A7A7A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93" name="object 793"/>
            <p:cNvSpPr/>
            <p:nvPr/>
          </p:nvSpPr>
          <p:spPr>
            <a:xfrm>
              <a:off x="3621144" y="3456975"/>
              <a:ext cx="288290" cy="1120775"/>
            </a:xfrm>
            <a:custGeom>
              <a:avLst/>
              <a:gdLst/>
              <a:ahLst/>
              <a:cxnLst/>
              <a:rect l="l" t="t" r="r" b="b"/>
              <a:pathLst>
                <a:path w="288289" h="1120775">
                  <a:moveTo>
                    <a:pt x="8494" y="1120638"/>
                  </a:moveTo>
                  <a:lnTo>
                    <a:pt x="5192" y="1072579"/>
                  </a:lnTo>
                  <a:lnTo>
                    <a:pt x="3112" y="1022076"/>
                  </a:lnTo>
                  <a:lnTo>
                    <a:pt x="2414" y="971200"/>
                  </a:lnTo>
                  <a:lnTo>
                    <a:pt x="3112" y="920324"/>
                  </a:lnTo>
                  <a:lnTo>
                    <a:pt x="5192" y="869822"/>
                  </a:lnTo>
                  <a:lnTo>
                    <a:pt x="8635" y="819716"/>
                  </a:lnTo>
                  <a:lnTo>
                    <a:pt x="13419" y="770030"/>
                  </a:lnTo>
                  <a:lnTo>
                    <a:pt x="19524" y="720787"/>
                  </a:lnTo>
                  <a:lnTo>
                    <a:pt x="26929" y="672010"/>
                  </a:lnTo>
                  <a:lnTo>
                    <a:pt x="35613" y="623722"/>
                  </a:lnTo>
                  <a:lnTo>
                    <a:pt x="45557" y="575947"/>
                  </a:lnTo>
                  <a:lnTo>
                    <a:pt x="56739" y="528707"/>
                  </a:lnTo>
                  <a:lnTo>
                    <a:pt x="69139" y="482025"/>
                  </a:lnTo>
                  <a:lnTo>
                    <a:pt x="82736" y="435925"/>
                  </a:lnTo>
                  <a:lnTo>
                    <a:pt x="97510" y="390430"/>
                  </a:lnTo>
                  <a:lnTo>
                    <a:pt x="113440" y="345563"/>
                  </a:lnTo>
                  <a:lnTo>
                    <a:pt x="130506" y="301347"/>
                  </a:lnTo>
                  <a:lnTo>
                    <a:pt x="148686" y="257805"/>
                  </a:lnTo>
                  <a:lnTo>
                    <a:pt x="167961" y="214961"/>
                  </a:lnTo>
                  <a:lnTo>
                    <a:pt x="188310" y="172837"/>
                  </a:lnTo>
                  <a:lnTo>
                    <a:pt x="209711" y="131457"/>
                  </a:lnTo>
                  <a:lnTo>
                    <a:pt x="232146" y="90843"/>
                  </a:lnTo>
                  <a:lnTo>
                    <a:pt x="255592" y="51019"/>
                  </a:lnTo>
                  <a:lnTo>
                    <a:pt x="280030" y="12008"/>
                  </a:lnTo>
                  <a:lnTo>
                    <a:pt x="288023" y="0"/>
                  </a:lnTo>
                </a:path>
                <a:path w="288289" h="1120775">
                  <a:moveTo>
                    <a:pt x="279015" y="10056"/>
                  </a:moveTo>
                  <a:lnTo>
                    <a:pt x="253608" y="50521"/>
                  </a:lnTo>
                  <a:lnTo>
                    <a:pt x="230122" y="90408"/>
                  </a:lnTo>
                  <a:lnTo>
                    <a:pt x="207649" y="131085"/>
                  </a:lnTo>
                  <a:lnTo>
                    <a:pt x="186211" y="172530"/>
                  </a:lnTo>
                  <a:lnTo>
                    <a:pt x="165828" y="214720"/>
                  </a:lnTo>
                  <a:lnTo>
                    <a:pt x="146521" y="257632"/>
                  </a:lnTo>
                  <a:lnTo>
                    <a:pt x="128310" y="301243"/>
                  </a:lnTo>
                  <a:lnTo>
                    <a:pt x="111215" y="345528"/>
                  </a:lnTo>
                  <a:lnTo>
                    <a:pt x="95258" y="390466"/>
                  </a:lnTo>
                  <a:lnTo>
                    <a:pt x="80459" y="436034"/>
                  </a:lnTo>
                  <a:lnTo>
                    <a:pt x="66839" y="482206"/>
                  </a:lnTo>
                  <a:lnTo>
                    <a:pt x="54418" y="528962"/>
                  </a:lnTo>
                  <a:lnTo>
                    <a:pt x="43217" y="576277"/>
                  </a:lnTo>
                  <a:lnTo>
                    <a:pt x="33256" y="624129"/>
                  </a:lnTo>
                  <a:lnTo>
                    <a:pt x="24557" y="672494"/>
                  </a:lnTo>
                  <a:lnTo>
                    <a:pt x="17139" y="721349"/>
                  </a:lnTo>
                  <a:lnTo>
                    <a:pt x="11024" y="770671"/>
                  </a:lnTo>
                  <a:lnTo>
                    <a:pt x="6232" y="820437"/>
                  </a:lnTo>
                  <a:lnTo>
                    <a:pt x="2783" y="870623"/>
                  </a:lnTo>
                  <a:lnTo>
                    <a:pt x="699" y="921207"/>
                  </a:lnTo>
                  <a:lnTo>
                    <a:pt x="0" y="972165"/>
                  </a:lnTo>
                  <a:lnTo>
                    <a:pt x="699" y="1023122"/>
                  </a:lnTo>
                  <a:lnTo>
                    <a:pt x="2783" y="1073706"/>
                  </a:lnTo>
                  <a:lnTo>
                    <a:pt x="5574" y="1114317"/>
                  </a:lnTo>
                </a:path>
              </a:pathLst>
            </a:custGeom>
            <a:ln w="3175">
              <a:solidFill>
                <a:srgbClr val="A7A7A6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94" name="object 794"/>
            <p:cNvSpPr/>
            <p:nvPr/>
          </p:nvSpPr>
          <p:spPr>
            <a:xfrm>
              <a:off x="3618730" y="3455203"/>
              <a:ext cx="303530" cy="1231900"/>
            </a:xfrm>
            <a:custGeom>
              <a:avLst/>
              <a:gdLst/>
              <a:ahLst/>
              <a:cxnLst/>
              <a:rect l="l" t="t" r="r" b="b"/>
              <a:pathLst>
                <a:path w="303529" h="1231900">
                  <a:moveTo>
                    <a:pt x="280964" y="19068"/>
                  </a:moveTo>
                  <a:lnTo>
                    <a:pt x="273514" y="25399"/>
                  </a:lnTo>
                  <a:lnTo>
                    <a:pt x="254037" y="63499"/>
                  </a:lnTo>
                  <a:lnTo>
                    <a:pt x="230512" y="101599"/>
                  </a:lnTo>
                  <a:lnTo>
                    <a:pt x="208001" y="139699"/>
                  </a:lnTo>
                  <a:lnTo>
                    <a:pt x="186527" y="177799"/>
                  </a:lnTo>
                  <a:lnTo>
                    <a:pt x="166110" y="228599"/>
                  </a:lnTo>
                  <a:lnTo>
                    <a:pt x="146770" y="266699"/>
                  </a:lnTo>
                  <a:lnTo>
                    <a:pt x="128528" y="304799"/>
                  </a:lnTo>
                  <a:lnTo>
                    <a:pt x="111404" y="355599"/>
                  </a:lnTo>
                  <a:lnTo>
                    <a:pt x="95420" y="393699"/>
                  </a:lnTo>
                  <a:lnTo>
                    <a:pt x="80596" y="444499"/>
                  </a:lnTo>
                  <a:lnTo>
                    <a:pt x="66952" y="495299"/>
                  </a:lnTo>
                  <a:lnTo>
                    <a:pt x="54510" y="533399"/>
                  </a:lnTo>
                  <a:lnTo>
                    <a:pt x="43290" y="584199"/>
                  </a:lnTo>
                  <a:lnTo>
                    <a:pt x="33313" y="634999"/>
                  </a:lnTo>
                  <a:lnTo>
                    <a:pt x="24598" y="685799"/>
                  </a:lnTo>
                  <a:lnTo>
                    <a:pt x="17168" y="723899"/>
                  </a:lnTo>
                  <a:lnTo>
                    <a:pt x="11043" y="774699"/>
                  </a:lnTo>
                  <a:lnTo>
                    <a:pt x="6242" y="825499"/>
                  </a:lnTo>
                  <a:lnTo>
                    <a:pt x="2788" y="876299"/>
                  </a:lnTo>
                  <a:lnTo>
                    <a:pt x="700" y="927099"/>
                  </a:lnTo>
                  <a:lnTo>
                    <a:pt x="0" y="977899"/>
                  </a:lnTo>
                  <a:lnTo>
                    <a:pt x="700" y="1028699"/>
                  </a:lnTo>
                  <a:lnTo>
                    <a:pt x="2788" y="1079499"/>
                  </a:lnTo>
                  <a:lnTo>
                    <a:pt x="5067" y="1117599"/>
                  </a:lnTo>
                  <a:lnTo>
                    <a:pt x="55633" y="1231899"/>
                  </a:lnTo>
                  <a:lnTo>
                    <a:pt x="7988" y="1117599"/>
                  </a:lnTo>
                  <a:lnTo>
                    <a:pt x="5197" y="1079499"/>
                  </a:lnTo>
                  <a:lnTo>
                    <a:pt x="3113" y="1028699"/>
                  </a:lnTo>
                  <a:lnTo>
                    <a:pt x="2414" y="977899"/>
                  </a:lnTo>
                  <a:lnTo>
                    <a:pt x="3113" y="927099"/>
                  </a:lnTo>
                  <a:lnTo>
                    <a:pt x="5197" y="876299"/>
                  </a:lnTo>
                  <a:lnTo>
                    <a:pt x="8646" y="825499"/>
                  </a:lnTo>
                  <a:lnTo>
                    <a:pt x="13438" y="774699"/>
                  </a:lnTo>
                  <a:lnTo>
                    <a:pt x="19553" y="723899"/>
                  </a:lnTo>
                  <a:lnTo>
                    <a:pt x="26971" y="685799"/>
                  </a:lnTo>
                  <a:lnTo>
                    <a:pt x="35670" y="634999"/>
                  </a:lnTo>
                  <a:lnTo>
                    <a:pt x="45631" y="584199"/>
                  </a:lnTo>
                  <a:lnTo>
                    <a:pt x="56832" y="533399"/>
                  </a:lnTo>
                  <a:lnTo>
                    <a:pt x="69253" y="495299"/>
                  </a:lnTo>
                  <a:lnTo>
                    <a:pt x="82873" y="444499"/>
                  </a:lnTo>
                  <a:lnTo>
                    <a:pt x="97672" y="393699"/>
                  </a:lnTo>
                  <a:lnTo>
                    <a:pt x="113629" y="355599"/>
                  </a:lnTo>
                  <a:lnTo>
                    <a:pt x="130724" y="304799"/>
                  </a:lnTo>
                  <a:lnTo>
                    <a:pt x="148935" y="266699"/>
                  </a:lnTo>
                  <a:lnTo>
                    <a:pt x="168242" y="228599"/>
                  </a:lnTo>
                  <a:lnTo>
                    <a:pt x="188626" y="177799"/>
                  </a:lnTo>
                  <a:lnTo>
                    <a:pt x="210063" y="139699"/>
                  </a:lnTo>
                  <a:lnTo>
                    <a:pt x="232536" y="101599"/>
                  </a:lnTo>
                  <a:lnTo>
                    <a:pt x="256022" y="63499"/>
                  </a:lnTo>
                  <a:lnTo>
                    <a:pt x="280501" y="25399"/>
                  </a:lnTo>
                  <a:lnTo>
                    <a:pt x="280964" y="19068"/>
                  </a:lnTo>
                  <a:close/>
                </a:path>
                <a:path w="303529" h="1231900">
                  <a:moveTo>
                    <a:pt x="303402" y="0"/>
                  </a:moveTo>
                  <a:lnTo>
                    <a:pt x="281429" y="12699"/>
                  </a:lnTo>
                  <a:lnTo>
                    <a:pt x="280964" y="19068"/>
                  </a:lnTo>
                  <a:lnTo>
                    <a:pt x="303402" y="0"/>
                  </a:lnTo>
                  <a:close/>
                </a:path>
              </a:pathLst>
            </a:custGeom>
            <a:solidFill>
              <a:srgbClr val="A7A7A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95" name="object 795"/>
            <p:cNvSpPr/>
            <p:nvPr/>
          </p:nvSpPr>
          <p:spPr>
            <a:xfrm>
              <a:off x="3618730" y="3467031"/>
              <a:ext cx="281940" cy="1104265"/>
            </a:xfrm>
            <a:custGeom>
              <a:avLst/>
              <a:gdLst/>
              <a:ahLst/>
              <a:cxnLst/>
              <a:rect l="l" t="t" r="r" b="b"/>
              <a:pathLst>
                <a:path w="281939" h="1104264">
                  <a:moveTo>
                    <a:pt x="7988" y="1104261"/>
                  </a:moveTo>
                  <a:lnTo>
                    <a:pt x="5197" y="1063650"/>
                  </a:lnTo>
                  <a:lnTo>
                    <a:pt x="3113" y="1013066"/>
                  </a:lnTo>
                  <a:lnTo>
                    <a:pt x="2414" y="962109"/>
                  </a:lnTo>
                  <a:lnTo>
                    <a:pt x="3113" y="911151"/>
                  </a:lnTo>
                  <a:lnTo>
                    <a:pt x="5197" y="860567"/>
                  </a:lnTo>
                  <a:lnTo>
                    <a:pt x="8646" y="810381"/>
                  </a:lnTo>
                  <a:lnTo>
                    <a:pt x="13438" y="760615"/>
                  </a:lnTo>
                  <a:lnTo>
                    <a:pt x="19553" y="711293"/>
                  </a:lnTo>
                  <a:lnTo>
                    <a:pt x="26971" y="662438"/>
                  </a:lnTo>
                  <a:lnTo>
                    <a:pt x="35670" y="614073"/>
                  </a:lnTo>
                  <a:lnTo>
                    <a:pt x="45631" y="566221"/>
                  </a:lnTo>
                  <a:lnTo>
                    <a:pt x="56832" y="518906"/>
                  </a:lnTo>
                  <a:lnTo>
                    <a:pt x="69253" y="472150"/>
                  </a:lnTo>
                  <a:lnTo>
                    <a:pt x="82873" y="425978"/>
                  </a:lnTo>
                  <a:lnTo>
                    <a:pt x="97672" y="380410"/>
                  </a:lnTo>
                  <a:lnTo>
                    <a:pt x="113629" y="335472"/>
                  </a:lnTo>
                  <a:lnTo>
                    <a:pt x="130724" y="291187"/>
                  </a:lnTo>
                  <a:lnTo>
                    <a:pt x="148935" y="247576"/>
                  </a:lnTo>
                  <a:lnTo>
                    <a:pt x="168242" y="204664"/>
                  </a:lnTo>
                  <a:lnTo>
                    <a:pt x="188625" y="162474"/>
                  </a:lnTo>
                  <a:lnTo>
                    <a:pt x="210063" y="121029"/>
                  </a:lnTo>
                  <a:lnTo>
                    <a:pt x="232536" y="80352"/>
                  </a:lnTo>
                  <a:lnTo>
                    <a:pt x="256022" y="40465"/>
                  </a:lnTo>
                  <a:lnTo>
                    <a:pt x="280501" y="1394"/>
                  </a:lnTo>
                  <a:lnTo>
                    <a:pt x="281429" y="0"/>
                  </a:lnTo>
                </a:path>
                <a:path w="281939" h="1104264">
                  <a:moveTo>
                    <a:pt x="273514" y="8835"/>
                  </a:moveTo>
                  <a:lnTo>
                    <a:pt x="230512" y="79875"/>
                  </a:lnTo>
                  <a:lnTo>
                    <a:pt x="208001" y="120621"/>
                  </a:lnTo>
                  <a:lnTo>
                    <a:pt x="186527" y="162135"/>
                  </a:lnTo>
                  <a:lnTo>
                    <a:pt x="166110" y="204396"/>
                  </a:lnTo>
                  <a:lnTo>
                    <a:pt x="146770" y="247379"/>
                  </a:lnTo>
                  <a:lnTo>
                    <a:pt x="128528" y="291062"/>
                  </a:lnTo>
                  <a:lnTo>
                    <a:pt x="111404" y="335421"/>
                  </a:lnTo>
                  <a:lnTo>
                    <a:pt x="95420" y="380433"/>
                  </a:lnTo>
                  <a:lnTo>
                    <a:pt x="80596" y="426075"/>
                  </a:lnTo>
                  <a:lnTo>
                    <a:pt x="66952" y="472324"/>
                  </a:lnTo>
                  <a:lnTo>
                    <a:pt x="54510" y="519156"/>
                  </a:lnTo>
                  <a:lnTo>
                    <a:pt x="43290" y="566549"/>
                  </a:lnTo>
                  <a:lnTo>
                    <a:pt x="33313" y="614478"/>
                  </a:lnTo>
                  <a:lnTo>
                    <a:pt x="24598" y="662922"/>
                  </a:lnTo>
                  <a:lnTo>
                    <a:pt x="17168" y="711856"/>
                  </a:lnTo>
                  <a:lnTo>
                    <a:pt x="11043" y="761257"/>
                  </a:lnTo>
                  <a:lnTo>
                    <a:pt x="6242" y="811103"/>
                  </a:lnTo>
                  <a:lnTo>
                    <a:pt x="2788" y="861370"/>
                  </a:lnTo>
                  <a:lnTo>
                    <a:pt x="700" y="912035"/>
                  </a:lnTo>
                  <a:lnTo>
                    <a:pt x="0" y="963074"/>
                  </a:lnTo>
                  <a:lnTo>
                    <a:pt x="700" y="1014113"/>
                  </a:lnTo>
                  <a:lnTo>
                    <a:pt x="2788" y="1064778"/>
                  </a:lnTo>
                  <a:lnTo>
                    <a:pt x="5067" y="1097940"/>
                  </a:lnTo>
                </a:path>
              </a:pathLst>
            </a:custGeom>
            <a:ln w="3175">
              <a:solidFill>
                <a:srgbClr val="A7A7A6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96" name="object 796"/>
            <p:cNvSpPr/>
            <p:nvPr/>
          </p:nvSpPr>
          <p:spPr>
            <a:xfrm>
              <a:off x="3616477" y="3455203"/>
              <a:ext cx="306070" cy="1231900"/>
            </a:xfrm>
            <a:custGeom>
              <a:avLst/>
              <a:gdLst/>
              <a:ahLst/>
              <a:cxnLst/>
              <a:rect l="l" t="t" r="r" b="b"/>
              <a:pathLst>
                <a:path w="306070" h="1231900">
                  <a:moveTo>
                    <a:pt x="266654" y="43227"/>
                  </a:moveTo>
                  <a:lnTo>
                    <a:pt x="254415" y="63499"/>
                  </a:lnTo>
                  <a:lnTo>
                    <a:pt x="230854" y="101599"/>
                  </a:lnTo>
                  <a:lnTo>
                    <a:pt x="208310" y="139699"/>
                  </a:lnTo>
                  <a:lnTo>
                    <a:pt x="186804" y="177799"/>
                  </a:lnTo>
                  <a:lnTo>
                    <a:pt x="166356" y="228599"/>
                  </a:lnTo>
                  <a:lnTo>
                    <a:pt x="146987" y="266699"/>
                  </a:lnTo>
                  <a:lnTo>
                    <a:pt x="128718" y="304799"/>
                  </a:lnTo>
                  <a:lnTo>
                    <a:pt x="111569" y="355599"/>
                  </a:lnTo>
                  <a:lnTo>
                    <a:pt x="95561" y="393699"/>
                  </a:lnTo>
                  <a:lnTo>
                    <a:pt x="80715" y="444499"/>
                  </a:lnTo>
                  <a:lnTo>
                    <a:pt x="67051" y="495299"/>
                  </a:lnTo>
                  <a:lnTo>
                    <a:pt x="54591" y="533399"/>
                  </a:lnTo>
                  <a:lnTo>
                    <a:pt x="43354" y="584199"/>
                  </a:lnTo>
                  <a:lnTo>
                    <a:pt x="33362" y="634999"/>
                  </a:lnTo>
                  <a:lnTo>
                    <a:pt x="24635" y="685799"/>
                  </a:lnTo>
                  <a:lnTo>
                    <a:pt x="17193" y="736599"/>
                  </a:lnTo>
                  <a:lnTo>
                    <a:pt x="11059" y="774699"/>
                  </a:lnTo>
                  <a:lnTo>
                    <a:pt x="6251" y="825499"/>
                  </a:lnTo>
                  <a:lnTo>
                    <a:pt x="2792" y="876299"/>
                  </a:lnTo>
                  <a:lnTo>
                    <a:pt x="701" y="927099"/>
                  </a:lnTo>
                  <a:lnTo>
                    <a:pt x="0" y="977899"/>
                  </a:lnTo>
                  <a:lnTo>
                    <a:pt x="701" y="1028699"/>
                  </a:lnTo>
                  <a:lnTo>
                    <a:pt x="2792" y="1079499"/>
                  </a:lnTo>
                  <a:lnTo>
                    <a:pt x="4578" y="1104899"/>
                  </a:lnTo>
                  <a:lnTo>
                    <a:pt x="5070" y="1117599"/>
                  </a:lnTo>
                  <a:lnTo>
                    <a:pt x="57886" y="1231899"/>
                  </a:lnTo>
                  <a:lnTo>
                    <a:pt x="7320" y="1117599"/>
                  </a:lnTo>
                  <a:lnTo>
                    <a:pt x="5041" y="1079499"/>
                  </a:lnTo>
                  <a:lnTo>
                    <a:pt x="2953" y="1028699"/>
                  </a:lnTo>
                  <a:lnTo>
                    <a:pt x="2253" y="977899"/>
                  </a:lnTo>
                  <a:lnTo>
                    <a:pt x="2953" y="927099"/>
                  </a:lnTo>
                  <a:lnTo>
                    <a:pt x="5041" y="876299"/>
                  </a:lnTo>
                  <a:lnTo>
                    <a:pt x="8495" y="825499"/>
                  </a:lnTo>
                  <a:lnTo>
                    <a:pt x="13296" y="774699"/>
                  </a:lnTo>
                  <a:lnTo>
                    <a:pt x="19421" y="723899"/>
                  </a:lnTo>
                  <a:lnTo>
                    <a:pt x="26852" y="685799"/>
                  </a:lnTo>
                  <a:lnTo>
                    <a:pt x="35566" y="634999"/>
                  </a:lnTo>
                  <a:lnTo>
                    <a:pt x="45543" y="584199"/>
                  </a:lnTo>
                  <a:lnTo>
                    <a:pt x="56764" y="533399"/>
                  </a:lnTo>
                  <a:lnTo>
                    <a:pt x="69206" y="495299"/>
                  </a:lnTo>
                  <a:lnTo>
                    <a:pt x="82849" y="444499"/>
                  </a:lnTo>
                  <a:lnTo>
                    <a:pt x="97673" y="393699"/>
                  </a:lnTo>
                  <a:lnTo>
                    <a:pt x="113657" y="355599"/>
                  </a:lnTo>
                  <a:lnTo>
                    <a:pt x="130781" y="304799"/>
                  </a:lnTo>
                  <a:lnTo>
                    <a:pt x="149023" y="266699"/>
                  </a:lnTo>
                  <a:lnTo>
                    <a:pt x="168363" y="228599"/>
                  </a:lnTo>
                  <a:lnTo>
                    <a:pt x="188780" y="177799"/>
                  </a:lnTo>
                  <a:lnTo>
                    <a:pt x="210255" y="139699"/>
                  </a:lnTo>
                  <a:lnTo>
                    <a:pt x="232765" y="101599"/>
                  </a:lnTo>
                  <a:lnTo>
                    <a:pt x="256290" y="63499"/>
                  </a:lnTo>
                  <a:lnTo>
                    <a:pt x="266654" y="43227"/>
                  </a:lnTo>
                  <a:close/>
                </a:path>
                <a:path w="306070" h="1231900">
                  <a:moveTo>
                    <a:pt x="305655" y="0"/>
                  </a:moveTo>
                  <a:lnTo>
                    <a:pt x="275767" y="25399"/>
                  </a:lnTo>
                  <a:lnTo>
                    <a:pt x="266654" y="43227"/>
                  </a:lnTo>
                  <a:lnTo>
                    <a:pt x="269749" y="38099"/>
                  </a:lnTo>
                  <a:lnTo>
                    <a:pt x="271524" y="38099"/>
                  </a:lnTo>
                  <a:lnTo>
                    <a:pt x="305655" y="0"/>
                  </a:lnTo>
                  <a:close/>
                </a:path>
              </a:pathLst>
            </a:custGeom>
            <a:solidFill>
              <a:srgbClr val="A7A7A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97" name="object 797"/>
            <p:cNvSpPr/>
            <p:nvPr/>
          </p:nvSpPr>
          <p:spPr>
            <a:xfrm>
              <a:off x="3616477" y="3475867"/>
              <a:ext cx="276225" cy="1089660"/>
            </a:xfrm>
            <a:custGeom>
              <a:avLst/>
              <a:gdLst/>
              <a:ahLst/>
              <a:cxnLst/>
              <a:rect l="l" t="t" r="r" b="b"/>
              <a:pathLst>
                <a:path w="276225" h="1089660">
                  <a:moveTo>
                    <a:pt x="7320" y="1089104"/>
                  </a:moveTo>
                  <a:lnTo>
                    <a:pt x="5041" y="1055942"/>
                  </a:lnTo>
                  <a:lnTo>
                    <a:pt x="2953" y="1005277"/>
                  </a:lnTo>
                  <a:lnTo>
                    <a:pt x="2253" y="954238"/>
                  </a:lnTo>
                  <a:lnTo>
                    <a:pt x="2953" y="903199"/>
                  </a:lnTo>
                  <a:lnTo>
                    <a:pt x="5041" y="852534"/>
                  </a:lnTo>
                  <a:lnTo>
                    <a:pt x="8495" y="802267"/>
                  </a:lnTo>
                  <a:lnTo>
                    <a:pt x="13296" y="752422"/>
                  </a:lnTo>
                  <a:lnTo>
                    <a:pt x="19421" y="703020"/>
                  </a:lnTo>
                  <a:lnTo>
                    <a:pt x="26852" y="654086"/>
                  </a:lnTo>
                  <a:lnTo>
                    <a:pt x="35566" y="605642"/>
                  </a:lnTo>
                  <a:lnTo>
                    <a:pt x="45543" y="557713"/>
                  </a:lnTo>
                  <a:lnTo>
                    <a:pt x="56764" y="510320"/>
                  </a:lnTo>
                  <a:lnTo>
                    <a:pt x="69206" y="463488"/>
                  </a:lnTo>
                  <a:lnTo>
                    <a:pt x="82849" y="417239"/>
                  </a:lnTo>
                  <a:lnTo>
                    <a:pt x="97673" y="371597"/>
                  </a:lnTo>
                  <a:lnTo>
                    <a:pt x="113657" y="326585"/>
                  </a:lnTo>
                  <a:lnTo>
                    <a:pt x="130781" y="282226"/>
                  </a:lnTo>
                  <a:lnTo>
                    <a:pt x="149023" y="238543"/>
                  </a:lnTo>
                  <a:lnTo>
                    <a:pt x="168363" y="195560"/>
                  </a:lnTo>
                  <a:lnTo>
                    <a:pt x="188780" y="153300"/>
                  </a:lnTo>
                  <a:lnTo>
                    <a:pt x="210255" y="111785"/>
                  </a:lnTo>
                  <a:lnTo>
                    <a:pt x="232765" y="71040"/>
                  </a:lnTo>
                  <a:lnTo>
                    <a:pt x="256290" y="31087"/>
                  </a:lnTo>
                  <a:lnTo>
                    <a:pt x="275767" y="0"/>
                  </a:lnTo>
                </a:path>
                <a:path w="276225" h="1089660">
                  <a:moveTo>
                    <a:pt x="269749" y="6113"/>
                  </a:moveTo>
                  <a:lnTo>
                    <a:pt x="230854" y="70604"/>
                  </a:lnTo>
                  <a:lnTo>
                    <a:pt x="208310" y="111413"/>
                  </a:lnTo>
                  <a:lnTo>
                    <a:pt x="186804" y="152993"/>
                  </a:lnTo>
                  <a:lnTo>
                    <a:pt x="166356" y="195320"/>
                  </a:lnTo>
                  <a:lnTo>
                    <a:pt x="146987" y="238370"/>
                  </a:lnTo>
                  <a:lnTo>
                    <a:pt x="128718" y="282122"/>
                  </a:lnTo>
                  <a:lnTo>
                    <a:pt x="111569" y="326550"/>
                  </a:lnTo>
                  <a:lnTo>
                    <a:pt x="95561" y="371634"/>
                  </a:lnTo>
                  <a:lnTo>
                    <a:pt x="80715" y="417348"/>
                  </a:lnTo>
                  <a:lnTo>
                    <a:pt x="67051" y="463670"/>
                  </a:lnTo>
                  <a:lnTo>
                    <a:pt x="54591" y="510576"/>
                  </a:lnTo>
                  <a:lnTo>
                    <a:pt x="43354" y="558044"/>
                  </a:lnTo>
                  <a:lnTo>
                    <a:pt x="33362" y="606049"/>
                  </a:lnTo>
                  <a:lnTo>
                    <a:pt x="24635" y="654570"/>
                  </a:lnTo>
                  <a:lnTo>
                    <a:pt x="17193" y="703582"/>
                  </a:lnTo>
                  <a:lnTo>
                    <a:pt x="11059" y="753063"/>
                  </a:lnTo>
                  <a:lnTo>
                    <a:pt x="6251" y="802988"/>
                  </a:lnTo>
                  <a:lnTo>
                    <a:pt x="2792" y="853336"/>
                  </a:lnTo>
                  <a:lnTo>
                    <a:pt x="701" y="904082"/>
                  </a:lnTo>
                  <a:lnTo>
                    <a:pt x="0" y="955203"/>
                  </a:lnTo>
                  <a:lnTo>
                    <a:pt x="701" y="1006324"/>
                  </a:lnTo>
                  <a:lnTo>
                    <a:pt x="2792" y="1057070"/>
                  </a:lnTo>
                  <a:lnTo>
                    <a:pt x="4578" y="1083061"/>
                  </a:lnTo>
                </a:path>
              </a:pathLst>
            </a:custGeom>
            <a:ln w="3175">
              <a:solidFill>
                <a:srgbClr val="A7A7A6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98" name="object 798"/>
            <p:cNvSpPr/>
            <p:nvPr/>
          </p:nvSpPr>
          <p:spPr>
            <a:xfrm>
              <a:off x="3614062" y="3493303"/>
              <a:ext cx="272415" cy="1079500"/>
            </a:xfrm>
            <a:custGeom>
              <a:avLst/>
              <a:gdLst/>
              <a:ahLst/>
              <a:cxnLst/>
              <a:rect l="l" t="t" r="r" b="b"/>
              <a:pathLst>
                <a:path w="272414" h="1079500">
                  <a:moveTo>
                    <a:pt x="272163" y="0"/>
                  </a:moveTo>
                  <a:lnTo>
                    <a:pt x="267557" y="0"/>
                  </a:lnTo>
                  <a:lnTo>
                    <a:pt x="254844" y="12699"/>
                  </a:lnTo>
                  <a:lnTo>
                    <a:pt x="231244" y="63499"/>
                  </a:lnTo>
                  <a:lnTo>
                    <a:pt x="208662" y="101599"/>
                  </a:lnTo>
                  <a:lnTo>
                    <a:pt x="187120" y="139699"/>
                  </a:lnTo>
                  <a:lnTo>
                    <a:pt x="166638" y="177799"/>
                  </a:lnTo>
                  <a:lnTo>
                    <a:pt x="147236" y="228599"/>
                  </a:lnTo>
                  <a:lnTo>
                    <a:pt x="128936" y="266699"/>
                  </a:lnTo>
                  <a:lnTo>
                    <a:pt x="111758" y="317499"/>
                  </a:lnTo>
                  <a:lnTo>
                    <a:pt x="95723" y="355599"/>
                  </a:lnTo>
                  <a:lnTo>
                    <a:pt x="80852" y="406399"/>
                  </a:lnTo>
                  <a:lnTo>
                    <a:pt x="67165" y="457199"/>
                  </a:lnTo>
                  <a:lnTo>
                    <a:pt x="54683" y="495299"/>
                  </a:lnTo>
                  <a:lnTo>
                    <a:pt x="43428" y="546099"/>
                  </a:lnTo>
                  <a:lnTo>
                    <a:pt x="33418" y="596899"/>
                  </a:lnTo>
                  <a:lnTo>
                    <a:pt x="24677" y="647699"/>
                  </a:lnTo>
                  <a:lnTo>
                    <a:pt x="17223" y="698499"/>
                  </a:lnTo>
                  <a:lnTo>
                    <a:pt x="11078" y="736599"/>
                  </a:lnTo>
                  <a:lnTo>
                    <a:pt x="6262" y="787399"/>
                  </a:lnTo>
                  <a:lnTo>
                    <a:pt x="2797" y="838199"/>
                  </a:lnTo>
                  <a:lnTo>
                    <a:pt x="702" y="888999"/>
                  </a:lnTo>
                  <a:lnTo>
                    <a:pt x="0" y="939799"/>
                  </a:lnTo>
                  <a:lnTo>
                    <a:pt x="702" y="990599"/>
                  </a:lnTo>
                  <a:lnTo>
                    <a:pt x="2797" y="1041399"/>
                  </a:lnTo>
                  <a:lnTo>
                    <a:pt x="4016" y="1066799"/>
                  </a:lnTo>
                  <a:lnTo>
                    <a:pt x="7484" y="1079499"/>
                  </a:lnTo>
                  <a:lnTo>
                    <a:pt x="6992" y="1066799"/>
                  </a:lnTo>
                  <a:lnTo>
                    <a:pt x="5206" y="1041399"/>
                  </a:lnTo>
                  <a:lnTo>
                    <a:pt x="3115" y="990599"/>
                  </a:lnTo>
                  <a:lnTo>
                    <a:pt x="2414" y="939799"/>
                  </a:lnTo>
                  <a:lnTo>
                    <a:pt x="3115" y="888999"/>
                  </a:lnTo>
                  <a:lnTo>
                    <a:pt x="5206" y="838199"/>
                  </a:lnTo>
                  <a:lnTo>
                    <a:pt x="8665" y="787399"/>
                  </a:lnTo>
                  <a:lnTo>
                    <a:pt x="13473" y="736599"/>
                  </a:lnTo>
                  <a:lnTo>
                    <a:pt x="19608" y="698499"/>
                  </a:lnTo>
                  <a:lnTo>
                    <a:pt x="27049" y="647699"/>
                  </a:lnTo>
                  <a:lnTo>
                    <a:pt x="35776" y="596899"/>
                  </a:lnTo>
                  <a:lnTo>
                    <a:pt x="45768" y="546099"/>
                  </a:lnTo>
                  <a:lnTo>
                    <a:pt x="57005" y="495299"/>
                  </a:lnTo>
                  <a:lnTo>
                    <a:pt x="69465" y="457199"/>
                  </a:lnTo>
                  <a:lnTo>
                    <a:pt x="83129" y="406399"/>
                  </a:lnTo>
                  <a:lnTo>
                    <a:pt x="97975" y="355599"/>
                  </a:lnTo>
                  <a:lnTo>
                    <a:pt x="113983" y="317499"/>
                  </a:lnTo>
                  <a:lnTo>
                    <a:pt x="131132" y="266699"/>
                  </a:lnTo>
                  <a:lnTo>
                    <a:pt x="149401" y="228599"/>
                  </a:lnTo>
                  <a:lnTo>
                    <a:pt x="168770" y="190499"/>
                  </a:lnTo>
                  <a:lnTo>
                    <a:pt x="189218" y="139699"/>
                  </a:lnTo>
                  <a:lnTo>
                    <a:pt x="210724" y="101599"/>
                  </a:lnTo>
                  <a:lnTo>
                    <a:pt x="233268" y="63499"/>
                  </a:lnTo>
                  <a:lnTo>
                    <a:pt x="256829" y="25399"/>
                  </a:lnTo>
                  <a:lnTo>
                    <a:pt x="272163" y="0"/>
                  </a:lnTo>
                  <a:close/>
                </a:path>
              </a:pathLst>
            </a:custGeom>
            <a:solidFill>
              <a:srgbClr val="A7A7A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99" name="object 799"/>
            <p:cNvSpPr/>
            <p:nvPr/>
          </p:nvSpPr>
          <p:spPr>
            <a:xfrm>
              <a:off x="3614062" y="3481980"/>
              <a:ext cx="272415" cy="1076960"/>
            </a:xfrm>
            <a:custGeom>
              <a:avLst/>
              <a:gdLst/>
              <a:ahLst/>
              <a:cxnLst/>
              <a:rect l="l" t="t" r="r" b="b"/>
              <a:pathLst>
                <a:path w="272414" h="1076960">
                  <a:moveTo>
                    <a:pt x="6992" y="1076948"/>
                  </a:moveTo>
                  <a:lnTo>
                    <a:pt x="5206" y="1050956"/>
                  </a:lnTo>
                  <a:lnTo>
                    <a:pt x="3115" y="1000211"/>
                  </a:lnTo>
                  <a:lnTo>
                    <a:pt x="2414" y="949090"/>
                  </a:lnTo>
                  <a:lnTo>
                    <a:pt x="3115" y="897968"/>
                  </a:lnTo>
                  <a:lnTo>
                    <a:pt x="5206" y="847222"/>
                  </a:lnTo>
                  <a:lnTo>
                    <a:pt x="8665" y="796875"/>
                  </a:lnTo>
                  <a:lnTo>
                    <a:pt x="13473" y="746949"/>
                  </a:lnTo>
                  <a:lnTo>
                    <a:pt x="19608" y="697469"/>
                  </a:lnTo>
                  <a:lnTo>
                    <a:pt x="27049" y="648457"/>
                  </a:lnTo>
                  <a:lnTo>
                    <a:pt x="35776" y="599936"/>
                  </a:lnTo>
                  <a:lnTo>
                    <a:pt x="45768" y="551930"/>
                  </a:lnTo>
                  <a:lnTo>
                    <a:pt x="57005" y="504463"/>
                  </a:lnTo>
                  <a:lnTo>
                    <a:pt x="69465" y="457556"/>
                  </a:lnTo>
                  <a:lnTo>
                    <a:pt x="83129" y="411234"/>
                  </a:lnTo>
                  <a:lnTo>
                    <a:pt x="97975" y="365520"/>
                  </a:lnTo>
                  <a:lnTo>
                    <a:pt x="113983" y="320437"/>
                  </a:lnTo>
                  <a:lnTo>
                    <a:pt x="131132" y="276008"/>
                  </a:lnTo>
                  <a:lnTo>
                    <a:pt x="149401" y="232257"/>
                  </a:lnTo>
                  <a:lnTo>
                    <a:pt x="168770" y="189206"/>
                  </a:lnTo>
                  <a:lnTo>
                    <a:pt x="189218" y="146880"/>
                  </a:lnTo>
                  <a:lnTo>
                    <a:pt x="210724" y="105300"/>
                  </a:lnTo>
                  <a:lnTo>
                    <a:pt x="233268" y="64491"/>
                  </a:lnTo>
                  <a:lnTo>
                    <a:pt x="256829" y="24476"/>
                  </a:lnTo>
                  <a:lnTo>
                    <a:pt x="272163" y="0"/>
                  </a:lnTo>
                </a:path>
                <a:path w="272414" h="1076960">
                  <a:moveTo>
                    <a:pt x="267557" y="3572"/>
                  </a:moveTo>
                  <a:lnTo>
                    <a:pt x="231244" y="63945"/>
                  </a:lnTo>
                  <a:lnTo>
                    <a:pt x="208662" y="104822"/>
                  </a:lnTo>
                  <a:lnTo>
                    <a:pt x="187120" y="146470"/>
                  </a:lnTo>
                  <a:lnTo>
                    <a:pt x="166638" y="188867"/>
                  </a:lnTo>
                  <a:lnTo>
                    <a:pt x="147236" y="231989"/>
                  </a:lnTo>
                  <a:lnTo>
                    <a:pt x="128936" y="275814"/>
                  </a:lnTo>
                  <a:lnTo>
                    <a:pt x="111758" y="320317"/>
                  </a:lnTo>
                  <a:lnTo>
                    <a:pt x="95723" y="365476"/>
                  </a:lnTo>
                  <a:lnTo>
                    <a:pt x="80852" y="411267"/>
                  </a:lnTo>
                  <a:lnTo>
                    <a:pt x="67165" y="457668"/>
                  </a:lnTo>
                  <a:lnTo>
                    <a:pt x="54683" y="504654"/>
                  </a:lnTo>
                  <a:lnTo>
                    <a:pt x="43428" y="552203"/>
                  </a:lnTo>
                  <a:lnTo>
                    <a:pt x="33418" y="600291"/>
                  </a:lnTo>
                  <a:lnTo>
                    <a:pt x="24677" y="648895"/>
                  </a:lnTo>
                  <a:lnTo>
                    <a:pt x="17223" y="697992"/>
                  </a:lnTo>
                  <a:lnTo>
                    <a:pt x="11078" y="747559"/>
                  </a:lnTo>
                  <a:lnTo>
                    <a:pt x="6262" y="797572"/>
                  </a:lnTo>
                  <a:lnTo>
                    <a:pt x="2797" y="848007"/>
                  </a:lnTo>
                  <a:lnTo>
                    <a:pt x="702" y="898843"/>
                  </a:lnTo>
                  <a:lnTo>
                    <a:pt x="0" y="950055"/>
                  </a:lnTo>
                  <a:lnTo>
                    <a:pt x="702" y="1001266"/>
                  </a:lnTo>
                  <a:lnTo>
                    <a:pt x="2797" y="1052101"/>
                  </a:lnTo>
                  <a:lnTo>
                    <a:pt x="4016" y="1069849"/>
                  </a:lnTo>
                </a:path>
              </a:pathLst>
            </a:custGeom>
            <a:ln w="3175">
              <a:solidFill>
                <a:srgbClr val="A7A7A6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00" name="object 800"/>
            <p:cNvSpPr/>
            <p:nvPr/>
          </p:nvSpPr>
          <p:spPr>
            <a:xfrm>
              <a:off x="3611646" y="3493303"/>
              <a:ext cx="270510" cy="1079500"/>
            </a:xfrm>
            <a:custGeom>
              <a:avLst/>
              <a:gdLst/>
              <a:ahLst/>
              <a:cxnLst/>
              <a:rect l="l" t="t" r="r" b="b"/>
              <a:pathLst>
                <a:path w="270510" h="1079500">
                  <a:moveTo>
                    <a:pt x="6375" y="1065605"/>
                  </a:moveTo>
                  <a:lnTo>
                    <a:pt x="6432" y="1066799"/>
                  </a:lnTo>
                  <a:lnTo>
                    <a:pt x="9901" y="1079499"/>
                  </a:lnTo>
                  <a:lnTo>
                    <a:pt x="6375" y="1065605"/>
                  </a:lnTo>
                  <a:close/>
                </a:path>
                <a:path w="270510" h="1079500">
                  <a:moveTo>
                    <a:pt x="269974" y="0"/>
                  </a:moveTo>
                  <a:lnTo>
                    <a:pt x="265517" y="0"/>
                  </a:lnTo>
                  <a:lnTo>
                    <a:pt x="255274" y="12699"/>
                  </a:lnTo>
                  <a:lnTo>
                    <a:pt x="231635" y="63499"/>
                  </a:lnTo>
                  <a:lnTo>
                    <a:pt x="209015" y="101599"/>
                  </a:lnTo>
                  <a:lnTo>
                    <a:pt x="187436" y="139699"/>
                  </a:lnTo>
                  <a:lnTo>
                    <a:pt x="166919" y="177799"/>
                  </a:lnTo>
                  <a:lnTo>
                    <a:pt x="147485" y="228599"/>
                  </a:lnTo>
                  <a:lnTo>
                    <a:pt x="129154" y="266699"/>
                  </a:lnTo>
                  <a:lnTo>
                    <a:pt x="111947" y="317499"/>
                  </a:lnTo>
                  <a:lnTo>
                    <a:pt x="95885" y="355599"/>
                  </a:lnTo>
                  <a:lnTo>
                    <a:pt x="80989" y="406399"/>
                  </a:lnTo>
                  <a:lnTo>
                    <a:pt x="67279" y="457199"/>
                  </a:lnTo>
                  <a:lnTo>
                    <a:pt x="54776" y="495299"/>
                  </a:lnTo>
                  <a:lnTo>
                    <a:pt x="43501" y="546099"/>
                  </a:lnTo>
                  <a:lnTo>
                    <a:pt x="33475" y="596899"/>
                  </a:lnTo>
                  <a:lnTo>
                    <a:pt x="24719" y="647699"/>
                  </a:lnTo>
                  <a:lnTo>
                    <a:pt x="17252" y="698499"/>
                  </a:lnTo>
                  <a:lnTo>
                    <a:pt x="11096" y="749299"/>
                  </a:lnTo>
                  <a:lnTo>
                    <a:pt x="6273" y="787399"/>
                  </a:lnTo>
                  <a:lnTo>
                    <a:pt x="2801" y="838199"/>
                  </a:lnTo>
                  <a:lnTo>
                    <a:pt x="703" y="888999"/>
                  </a:lnTo>
                  <a:lnTo>
                    <a:pt x="0" y="939799"/>
                  </a:lnTo>
                  <a:lnTo>
                    <a:pt x="703" y="1003299"/>
                  </a:lnTo>
                  <a:lnTo>
                    <a:pt x="2801" y="1054099"/>
                  </a:lnTo>
                  <a:lnTo>
                    <a:pt x="3456" y="1054099"/>
                  </a:lnTo>
                  <a:lnTo>
                    <a:pt x="6375" y="1065605"/>
                  </a:lnTo>
                  <a:lnTo>
                    <a:pt x="5213" y="1041399"/>
                  </a:lnTo>
                  <a:lnTo>
                    <a:pt x="3118" y="990599"/>
                  </a:lnTo>
                  <a:lnTo>
                    <a:pt x="2416" y="939799"/>
                  </a:lnTo>
                  <a:lnTo>
                    <a:pt x="3118" y="888999"/>
                  </a:lnTo>
                  <a:lnTo>
                    <a:pt x="5213" y="838199"/>
                  </a:lnTo>
                  <a:lnTo>
                    <a:pt x="8678" y="787399"/>
                  </a:lnTo>
                  <a:lnTo>
                    <a:pt x="13494" y="736599"/>
                  </a:lnTo>
                  <a:lnTo>
                    <a:pt x="19639" y="698499"/>
                  </a:lnTo>
                  <a:lnTo>
                    <a:pt x="27093" y="647699"/>
                  </a:lnTo>
                  <a:lnTo>
                    <a:pt x="35835" y="596899"/>
                  </a:lnTo>
                  <a:lnTo>
                    <a:pt x="45844" y="546099"/>
                  </a:lnTo>
                  <a:lnTo>
                    <a:pt x="57100" y="495299"/>
                  </a:lnTo>
                  <a:lnTo>
                    <a:pt x="69581" y="457199"/>
                  </a:lnTo>
                  <a:lnTo>
                    <a:pt x="83268" y="406399"/>
                  </a:lnTo>
                  <a:lnTo>
                    <a:pt x="98139" y="355599"/>
                  </a:lnTo>
                  <a:lnTo>
                    <a:pt x="114174" y="317499"/>
                  </a:lnTo>
                  <a:lnTo>
                    <a:pt x="131352" y="266699"/>
                  </a:lnTo>
                  <a:lnTo>
                    <a:pt x="149652" y="228599"/>
                  </a:lnTo>
                  <a:lnTo>
                    <a:pt x="169054" y="177799"/>
                  </a:lnTo>
                  <a:lnTo>
                    <a:pt x="189536" y="139699"/>
                  </a:lnTo>
                  <a:lnTo>
                    <a:pt x="211079" y="101599"/>
                  </a:lnTo>
                  <a:lnTo>
                    <a:pt x="233660" y="63499"/>
                  </a:lnTo>
                  <a:lnTo>
                    <a:pt x="257261" y="12699"/>
                  </a:lnTo>
                  <a:lnTo>
                    <a:pt x="269974" y="0"/>
                  </a:lnTo>
                  <a:close/>
                </a:path>
              </a:pathLst>
            </a:custGeom>
            <a:solidFill>
              <a:srgbClr val="A7A6A4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01" name="object 801"/>
            <p:cNvSpPr/>
            <p:nvPr/>
          </p:nvSpPr>
          <p:spPr>
            <a:xfrm>
              <a:off x="3611646" y="3485553"/>
              <a:ext cx="270510" cy="1066800"/>
            </a:xfrm>
            <a:custGeom>
              <a:avLst/>
              <a:gdLst/>
              <a:ahLst/>
              <a:cxnLst/>
              <a:rect l="l" t="t" r="r" b="b"/>
              <a:pathLst>
                <a:path w="270510" h="1066800">
                  <a:moveTo>
                    <a:pt x="6432" y="1066277"/>
                  </a:moveTo>
                  <a:lnTo>
                    <a:pt x="5213" y="1048529"/>
                  </a:lnTo>
                  <a:lnTo>
                    <a:pt x="3118" y="997693"/>
                  </a:lnTo>
                  <a:lnTo>
                    <a:pt x="2416" y="946482"/>
                  </a:lnTo>
                  <a:lnTo>
                    <a:pt x="3118" y="895270"/>
                  </a:lnTo>
                  <a:lnTo>
                    <a:pt x="5213" y="844435"/>
                  </a:lnTo>
                  <a:lnTo>
                    <a:pt x="8678" y="793999"/>
                  </a:lnTo>
                  <a:lnTo>
                    <a:pt x="13494" y="743986"/>
                  </a:lnTo>
                  <a:lnTo>
                    <a:pt x="19639" y="694420"/>
                  </a:lnTo>
                  <a:lnTo>
                    <a:pt x="27093" y="645323"/>
                  </a:lnTo>
                  <a:lnTo>
                    <a:pt x="35835" y="596718"/>
                  </a:lnTo>
                  <a:lnTo>
                    <a:pt x="45844" y="548630"/>
                  </a:lnTo>
                  <a:lnTo>
                    <a:pt x="57100" y="501081"/>
                  </a:lnTo>
                  <a:lnTo>
                    <a:pt x="69581" y="454095"/>
                  </a:lnTo>
                  <a:lnTo>
                    <a:pt x="83268" y="407695"/>
                  </a:lnTo>
                  <a:lnTo>
                    <a:pt x="98139" y="361903"/>
                  </a:lnTo>
                  <a:lnTo>
                    <a:pt x="114174" y="316744"/>
                  </a:lnTo>
                  <a:lnTo>
                    <a:pt x="131352" y="272241"/>
                  </a:lnTo>
                  <a:lnTo>
                    <a:pt x="149652" y="228417"/>
                  </a:lnTo>
                  <a:lnTo>
                    <a:pt x="169054" y="185294"/>
                  </a:lnTo>
                  <a:lnTo>
                    <a:pt x="189536" y="142897"/>
                  </a:lnTo>
                  <a:lnTo>
                    <a:pt x="211079" y="101249"/>
                  </a:lnTo>
                  <a:lnTo>
                    <a:pt x="233660" y="60373"/>
                  </a:lnTo>
                  <a:lnTo>
                    <a:pt x="257261" y="20292"/>
                  </a:lnTo>
                  <a:lnTo>
                    <a:pt x="269974" y="0"/>
                  </a:lnTo>
                </a:path>
                <a:path w="270510" h="1066800">
                  <a:moveTo>
                    <a:pt x="265517" y="3457"/>
                  </a:moveTo>
                  <a:lnTo>
                    <a:pt x="231635" y="59947"/>
                  </a:lnTo>
                  <a:lnTo>
                    <a:pt x="209015" y="100887"/>
                  </a:lnTo>
                  <a:lnTo>
                    <a:pt x="187436" y="142600"/>
                  </a:lnTo>
                  <a:lnTo>
                    <a:pt x="166919" y="185063"/>
                  </a:lnTo>
                  <a:lnTo>
                    <a:pt x="147485" y="228253"/>
                  </a:lnTo>
                  <a:lnTo>
                    <a:pt x="129154" y="272146"/>
                  </a:lnTo>
                  <a:lnTo>
                    <a:pt x="111947" y="316719"/>
                  </a:lnTo>
                  <a:lnTo>
                    <a:pt x="95885" y="361948"/>
                  </a:lnTo>
                  <a:lnTo>
                    <a:pt x="80989" y="407811"/>
                  </a:lnTo>
                  <a:lnTo>
                    <a:pt x="67279" y="454285"/>
                  </a:lnTo>
                  <a:lnTo>
                    <a:pt x="54776" y="501345"/>
                  </a:lnTo>
                  <a:lnTo>
                    <a:pt x="43501" y="548968"/>
                  </a:lnTo>
                  <a:lnTo>
                    <a:pt x="33475" y="597132"/>
                  </a:lnTo>
                  <a:lnTo>
                    <a:pt x="24719" y="645812"/>
                  </a:lnTo>
                  <a:lnTo>
                    <a:pt x="17252" y="694987"/>
                  </a:lnTo>
                  <a:lnTo>
                    <a:pt x="11096" y="744631"/>
                  </a:lnTo>
                  <a:lnTo>
                    <a:pt x="6273" y="794723"/>
                  </a:lnTo>
                  <a:lnTo>
                    <a:pt x="2801" y="845238"/>
                  </a:lnTo>
                  <a:lnTo>
                    <a:pt x="703" y="896154"/>
                  </a:lnTo>
                  <a:lnTo>
                    <a:pt x="0" y="947447"/>
                  </a:lnTo>
                  <a:lnTo>
                    <a:pt x="703" y="998740"/>
                  </a:lnTo>
                  <a:lnTo>
                    <a:pt x="2801" y="1049656"/>
                  </a:lnTo>
                  <a:lnTo>
                    <a:pt x="3456" y="1059176"/>
                  </a:lnTo>
                </a:path>
              </a:pathLst>
            </a:custGeom>
            <a:ln w="3175">
              <a:solidFill>
                <a:srgbClr val="A7A6A4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02" name="object 802"/>
            <p:cNvSpPr/>
            <p:nvPr/>
          </p:nvSpPr>
          <p:spPr>
            <a:xfrm>
              <a:off x="3609393" y="3493303"/>
              <a:ext cx="267970" cy="1079500"/>
            </a:xfrm>
            <a:custGeom>
              <a:avLst/>
              <a:gdLst/>
              <a:ahLst/>
              <a:cxnLst/>
              <a:rect l="l" t="t" r="r" b="b"/>
              <a:pathLst>
                <a:path w="267970" h="1079500">
                  <a:moveTo>
                    <a:pt x="242062" y="45933"/>
                  </a:moveTo>
                  <a:lnTo>
                    <a:pt x="202003" y="114299"/>
                  </a:lnTo>
                  <a:lnTo>
                    <a:pt x="181129" y="152399"/>
                  </a:lnTo>
                  <a:lnTo>
                    <a:pt x="161285" y="190499"/>
                  </a:lnTo>
                  <a:lnTo>
                    <a:pt x="142491" y="241299"/>
                  </a:lnTo>
                  <a:lnTo>
                    <a:pt x="124768" y="279399"/>
                  </a:lnTo>
                  <a:lnTo>
                    <a:pt x="108134" y="330199"/>
                  </a:lnTo>
                  <a:lnTo>
                    <a:pt x="92610" y="368299"/>
                  </a:lnTo>
                  <a:lnTo>
                    <a:pt x="78214" y="419099"/>
                  </a:lnTo>
                  <a:lnTo>
                    <a:pt x="64967" y="457199"/>
                  </a:lnTo>
                  <a:lnTo>
                    <a:pt x="52889" y="507999"/>
                  </a:lnTo>
                  <a:lnTo>
                    <a:pt x="41998" y="558799"/>
                  </a:lnTo>
                  <a:lnTo>
                    <a:pt x="32315" y="596899"/>
                  </a:lnTo>
                  <a:lnTo>
                    <a:pt x="23860" y="647699"/>
                  </a:lnTo>
                  <a:lnTo>
                    <a:pt x="16651" y="698499"/>
                  </a:lnTo>
                  <a:lnTo>
                    <a:pt x="10709" y="749299"/>
                  </a:lnTo>
                  <a:lnTo>
                    <a:pt x="6053" y="800099"/>
                  </a:lnTo>
                  <a:lnTo>
                    <a:pt x="2703" y="850899"/>
                  </a:lnTo>
                  <a:lnTo>
                    <a:pt x="679" y="901699"/>
                  </a:lnTo>
                  <a:lnTo>
                    <a:pt x="0" y="952499"/>
                  </a:lnTo>
                  <a:lnTo>
                    <a:pt x="679" y="1003299"/>
                  </a:lnTo>
                  <a:lnTo>
                    <a:pt x="2703" y="1041399"/>
                  </a:lnTo>
                  <a:lnTo>
                    <a:pt x="2952" y="1054099"/>
                  </a:lnTo>
                  <a:lnTo>
                    <a:pt x="12154" y="1079499"/>
                  </a:lnTo>
                  <a:lnTo>
                    <a:pt x="5709" y="1054099"/>
                  </a:lnTo>
                  <a:lnTo>
                    <a:pt x="5055" y="1054099"/>
                  </a:lnTo>
                  <a:lnTo>
                    <a:pt x="2957" y="1003299"/>
                  </a:lnTo>
                  <a:lnTo>
                    <a:pt x="2253" y="939799"/>
                  </a:lnTo>
                  <a:lnTo>
                    <a:pt x="2957" y="888999"/>
                  </a:lnTo>
                  <a:lnTo>
                    <a:pt x="5055" y="838199"/>
                  </a:lnTo>
                  <a:lnTo>
                    <a:pt x="8526" y="787399"/>
                  </a:lnTo>
                  <a:lnTo>
                    <a:pt x="13350" y="749299"/>
                  </a:lnTo>
                  <a:lnTo>
                    <a:pt x="19505" y="698499"/>
                  </a:lnTo>
                  <a:lnTo>
                    <a:pt x="26972" y="647699"/>
                  </a:lnTo>
                  <a:lnTo>
                    <a:pt x="35728" y="596899"/>
                  </a:lnTo>
                  <a:lnTo>
                    <a:pt x="45755" y="546099"/>
                  </a:lnTo>
                  <a:lnTo>
                    <a:pt x="57030" y="495299"/>
                  </a:lnTo>
                  <a:lnTo>
                    <a:pt x="69532" y="457199"/>
                  </a:lnTo>
                  <a:lnTo>
                    <a:pt x="83242" y="406399"/>
                  </a:lnTo>
                  <a:lnTo>
                    <a:pt x="98139" y="355599"/>
                  </a:lnTo>
                  <a:lnTo>
                    <a:pt x="114201" y="317499"/>
                  </a:lnTo>
                  <a:lnTo>
                    <a:pt x="131407" y="266699"/>
                  </a:lnTo>
                  <a:lnTo>
                    <a:pt x="149738" y="228599"/>
                  </a:lnTo>
                  <a:lnTo>
                    <a:pt x="169173" y="177799"/>
                  </a:lnTo>
                  <a:lnTo>
                    <a:pt x="189689" y="139699"/>
                  </a:lnTo>
                  <a:lnTo>
                    <a:pt x="211268" y="101599"/>
                  </a:lnTo>
                  <a:lnTo>
                    <a:pt x="233888" y="63499"/>
                  </a:lnTo>
                  <a:lnTo>
                    <a:pt x="242062" y="45933"/>
                  </a:lnTo>
                  <a:close/>
                </a:path>
                <a:path w="267970" h="1079500">
                  <a:moveTo>
                    <a:pt x="258281" y="11765"/>
                  </a:moveTo>
                  <a:lnTo>
                    <a:pt x="257528" y="12699"/>
                  </a:lnTo>
                  <a:lnTo>
                    <a:pt x="242062" y="45933"/>
                  </a:lnTo>
                  <a:lnTo>
                    <a:pt x="246766" y="38099"/>
                  </a:lnTo>
                  <a:lnTo>
                    <a:pt x="258281" y="11765"/>
                  </a:lnTo>
                  <a:close/>
                </a:path>
                <a:path w="267970" h="1079500">
                  <a:moveTo>
                    <a:pt x="267770" y="0"/>
                  </a:moveTo>
                  <a:lnTo>
                    <a:pt x="263426" y="0"/>
                  </a:lnTo>
                  <a:lnTo>
                    <a:pt x="258281" y="11765"/>
                  </a:lnTo>
                  <a:lnTo>
                    <a:pt x="267770" y="0"/>
                  </a:lnTo>
                  <a:close/>
                </a:path>
              </a:pathLst>
            </a:custGeom>
            <a:solidFill>
              <a:srgbClr val="A6A6A4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03" name="object 803"/>
            <p:cNvSpPr/>
            <p:nvPr/>
          </p:nvSpPr>
          <p:spPr>
            <a:xfrm>
              <a:off x="3609393" y="3489010"/>
              <a:ext cx="267970" cy="1056005"/>
            </a:xfrm>
            <a:custGeom>
              <a:avLst/>
              <a:gdLst/>
              <a:ahLst/>
              <a:cxnLst/>
              <a:rect l="l" t="t" r="r" b="b"/>
              <a:pathLst>
                <a:path w="267970" h="1056004">
                  <a:moveTo>
                    <a:pt x="5709" y="1055718"/>
                  </a:moveTo>
                  <a:lnTo>
                    <a:pt x="5055" y="1046199"/>
                  </a:lnTo>
                  <a:lnTo>
                    <a:pt x="2957" y="995283"/>
                  </a:lnTo>
                  <a:lnTo>
                    <a:pt x="2253" y="943990"/>
                  </a:lnTo>
                  <a:lnTo>
                    <a:pt x="2957" y="892697"/>
                  </a:lnTo>
                  <a:lnTo>
                    <a:pt x="5055" y="841781"/>
                  </a:lnTo>
                  <a:lnTo>
                    <a:pt x="8526" y="791266"/>
                  </a:lnTo>
                  <a:lnTo>
                    <a:pt x="13350" y="741174"/>
                  </a:lnTo>
                  <a:lnTo>
                    <a:pt x="19505" y="691529"/>
                  </a:lnTo>
                  <a:lnTo>
                    <a:pt x="26972" y="642355"/>
                  </a:lnTo>
                  <a:lnTo>
                    <a:pt x="35728" y="593674"/>
                  </a:lnTo>
                  <a:lnTo>
                    <a:pt x="45755" y="545511"/>
                  </a:lnTo>
                  <a:lnTo>
                    <a:pt x="57030" y="497887"/>
                  </a:lnTo>
                  <a:lnTo>
                    <a:pt x="69532" y="450827"/>
                  </a:lnTo>
                  <a:lnTo>
                    <a:pt x="83242" y="404354"/>
                  </a:lnTo>
                  <a:lnTo>
                    <a:pt x="98139" y="358491"/>
                  </a:lnTo>
                  <a:lnTo>
                    <a:pt x="114201" y="313261"/>
                  </a:lnTo>
                  <a:lnTo>
                    <a:pt x="131407" y="268688"/>
                  </a:lnTo>
                  <a:lnTo>
                    <a:pt x="149738" y="224795"/>
                  </a:lnTo>
                  <a:lnTo>
                    <a:pt x="169173" y="181606"/>
                  </a:lnTo>
                  <a:lnTo>
                    <a:pt x="189689" y="139143"/>
                  </a:lnTo>
                  <a:lnTo>
                    <a:pt x="211268" y="97429"/>
                  </a:lnTo>
                  <a:lnTo>
                    <a:pt x="233888" y="56489"/>
                  </a:lnTo>
                  <a:lnTo>
                    <a:pt x="257528" y="16346"/>
                  </a:lnTo>
                  <a:lnTo>
                    <a:pt x="267770" y="0"/>
                  </a:lnTo>
                </a:path>
                <a:path w="267970" h="1056004">
                  <a:moveTo>
                    <a:pt x="263426" y="3369"/>
                  </a:moveTo>
                  <a:lnTo>
                    <a:pt x="223889" y="70343"/>
                  </a:lnTo>
                  <a:lnTo>
                    <a:pt x="202003" y="110854"/>
                  </a:lnTo>
                  <a:lnTo>
                    <a:pt x="181129" y="152104"/>
                  </a:lnTo>
                  <a:lnTo>
                    <a:pt x="161285" y="194071"/>
                  </a:lnTo>
                  <a:lnTo>
                    <a:pt x="142491" y="236732"/>
                  </a:lnTo>
                  <a:lnTo>
                    <a:pt x="124768" y="280065"/>
                  </a:lnTo>
                  <a:lnTo>
                    <a:pt x="108134" y="324048"/>
                  </a:lnTo>
                  <a:lnTo>
                    <a:pt x="92610" y="368659"/>
                  </a:lnTo>
                  <a:lnTo>
                    <a:pt x="78214" y="413877"/>
                  </a:lnTo>
                  <a:lnTo>
                    <a:pt x="64967" y="459678"/>
                  </a:lnTo>
                  <a:lnTo>
                    <a:pt x="52889" y="506041"/>
                  </a:lnTo>
                  <a:lnTo>
                    <a:pt x="41998" y="552944"/>
                  </a:lnTo>
                  <a:lnTo>
                    <a:pt x="32315" y="600365"/>
                  </a:lnTo>
                  <a:lnTo>
                    <a:pt x="23860" y="648282"/>
                  </a:lnTo>
                  <a:lnTo>
                    <a:pt x="16651" y="696672"/>
                  </a:lnTo>
                  <a:lnTo>
                    <a:pt x="10709" y="745513"/>
                  </a:lnTo>
                  <a:lnTo>
                    <a:pt x="6053" y="794785"/>
                  </a:lnTo>
                  <a:lnTo>
                    <a:pt x="2703" y="844463"/>
                  </a:lnTo>
                  <a:lnTo>
                    <a:pt x="679" y="894527"/>
                  </a:lnTo>
                  <a:lnTo>
                    <a:pt x="0" y="944955"/>
                  </a:lnTo>
                  <a:lnTo>
                    <a:pt x="679" y="995381"/>
                  </a:lnTo>
                  <a:lnTo>
                    <a:pt x="2703" y="1045445"/>
                  </a:lnTo>
                  <a:lnTo>
                    <a:pt x="2952" y="1049143"/>
                  </a:lnTo>
                </a:path>
              </a:pathLst>
            </a:custGeom>
            <a:ln w="3175">
              <a:solidFill>
                <a:srgbClr val="A6A6A4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04" name="object 804"/>
            <p:cNvSpPr/>
            <p:nvPr/>
          </p:nvSpPr>
          <p:spPr>
            <a:xfrm>
              <a:off x="3606979" y="3493303"/>
              <a:ext cx="281305" cy="1079500"/>
            </a:xfrm>
            <a:custGeom>
              <a:avLst/>
              <a:gdLst/>
              <a:ahLst/>
              <a:cxnLst/>
              <a:rect l="l" t="t" r="r" b="b"/>
              <a:pathLst>
                <a:path w="281304" h="1079500">
                  <a:moveTo>
                    <a:pt x="256230" y="21977"/>
                  </a:moveTo>
                  <a:lnTo>
                    <a:pt x="247181" y="38099"/>
                  </a:lnTo>
                  <a:lnTo>
                    <a:pt x="224265" y="76199"/>
                  </a:lnTo>
                  <a:lnTo>
                    <a:pt x="202343" y="114299"/>
                  </a:lnTo>
                  <a:lnTo>
                    <a:pt x="181434" y="152399"/>
                  </a:lnTo>
                  <a:lnTo>
                    <a:pt x="161557" y="190499"/>
                  </a:lnTo>
                  <a:lnTo>
                    <a:pt x="142732" y="241299"/>
                  </a:lnTo>
                  <a:lnTo>
                    <a:pt x="124978" y="279399"/>
                  </a:lnTo>
                  <a:lnTo>
                    <a:pt x="108317" y="330199"/>
                  </a:lnTo>
                  <a:lnTo>
                    <a:pt x="92766" y="368299"/>
                  </a:lnTo>
                  <a:lnTo>
                    <a:pt x="78346" y="419099"/>
                  </a:lnTo>
                  <a:lnTo>
                    <a:pt x="65077" y="457199"/>
                  </a:lnTo>
                  <a:lnTo>
                    <a:pt x="52978" y="507999"/>
                  </a:lnTo>
                  <a:lnTo>
                    <a:pt x="42069" y="558799"/>
                  </a:lnTo>
                  <a:lnTo>
                    <a:pt x="32370" y="596899"/>
                  </a:lnTo>
                  <a:lnTo>
                    <a:pt x="23900" y="647699"/>
                  </a:lnTo>
                  <a:lnTo>
                    <a:pt x="16679" y="698499"/>
                  </a:lnTo>
                  <a:lnTo>
                    <a:pt x="10727" y="749299"/>
                  </a:lnTo>
                  <a:lnTo>
                    <a:pt x="6063" y="800099"/>
                  </a:lnTo>
                  <a:lnTo>
                    <a:pt x="2708" y="850899"/>
                  </a:lnTo>
                  <a:lnTo>
                    <a:pt x="680" y="901699"/>
                  </a:lnTo>
                  <a:lnTo>
                    <a:pt x="0" y="952499"/>
                  </a:lnTo>
                  <a:lnTo>
                    <a:pt x="680" y="1003299"/>
                  </a:lnTo>
                  <a:lnTo>
                    <a:pt x="2415" y="1041399"/>
                  </a:lnTo>
                  <a:lnTo>
                    <a:pt x="3920" y="1054099"/>
                  </a:lnTo>
                  <a:lnTo>
                    <a:pt x="14568" y="1079499"/>
                  </a:lnTo>
                  <a:lnTo>
                    <a:pt x="5367" y="1054099"/>
                  </a:lnTo>
                  <a:lnTo>
                    <a:pt x="5117" y="1041399"/>
                  </a:lnTo>
                  <a:lnTo>
                    <a:pt x="3093" y="1003299"/>
                  </a:lnTo>
                  <a:lnTo>
                    <a:pt x="2414" y="952499"/>
                  </a:lnTo>
                  <a:lnTo>
                    <a:pt x="3093" y="901699"/>
                  </a:lnTo>
                  <a:lnTo>
                    <a:pt x="5117" y="850899"/>
                  </a:lnTo>
                  <a:lnTo>
                    <a:pt x="8467" y="800099"/>
                  </a:lnTo>
                  <a:lnTo>
                    <a:pt x="13123" y="749299"/>
                  </a:lnTo>
                  <a:lnTo>
                    <a:pt x="19065" y="698499"/>
                  </a:lnTo>
                  <a:lnTo>
                    <a:pt x="26274" y="647699"/>
                  </a:lnTo>
                  <a:lnTo>
                    <a:pt x="34729" y="596899"/>
                  </a:lnTo>
                  <a:lnTo>
                    <a:pt x="44412" y="558799"/>
                  </a:lnTo>
                  <a:lnTo>
                    <a:pt x="55303" y="507999"/>
                  </a:lnTo>
                  <a:lnTo>
                    <a:pt x="67381" y="457199"/>
                  </a:lnTo>
                  <a:lnTo>
                    <a:pt x="80628" y="419099"/>
                  </a:lnTo>
                  <a:lnTo>
                    <a:pt x="95024" y="368299"/>
                  </a:lnTo>
                  <a:lnTo>
                    <a:pt x="110548" y="330199"/>
                  </a:lnTo>
                  <a:lnTo>
                    <a:pt x="127182" y="279399"/>
                  </a:lnTo>
                  <a:lnTo>
                    <a:pt x="144906" y="241299"/>
                  </a:lnTo>
                  <a:lnTo>
                    <a:pt x="163699" y="190499"/>
                  </a:lnTo>
                  <a:lnTo>
                    <a:pt x="183543" y="152399"/>
                  </a:lnTo>
                  <a:lnTo>
                    <a:pt x="204417" y="114299"/>
                  </a:lnTo>
                  <a:lnTo>
                    <a:pt x="226303" y="76199"/>
                  </a:lnTo>
                  <a:lnTo>
                    <a:pt x="249180" y="38099"/>
                  </a:lnTo>
                  <a:lnTo>
                    <a:pt x="256230" y="21977"/>
                  </a:lnTo>
                  <a:close/>
                </a:path>
                <a:path w="281304" h="1079500">
                  <a:moveTo>
                    <a:pt x="281021" y="0"/>
                  </a:moveTo>
                  <a:lnTo>
                    <a:pt x="265840" y="0"/>
                  </a:lnTo>
                  <a:lnTo>
                    <a:pt x="256230" y="21977"/>
                  </a:lnTo>
                  <a:lnTo>
                    <a:pt x="261437" y="12699"/>
                  </a:lnTo>
                  <a:lnTo>
                    <a:pt x="281021" y="0"/>
                  </a:lnTo>
                  <a:close/>
                </a:path>
              </a:pathLst>
            </a:custGeom>
            <a:solidFill>
              <a:srgbClr val="A6A6A4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05" name="object 805"/>
            <p:cNvSpPr/>
            <p:nvPr/>
          </p:nvSpPr>
          <p:spPr>
            <a:xfrm>
              <a:off x="3606979" y="3492380"/>
              <a:ext cx="266065" cy="1045844"/>
            </a:xfrm>
            <a:custGeom>
              <a:avLst/>
              <a:gdLst/>
              <a:ahLst/>
              <a:cxnLst/>
              <a:rect l="l" t="t" r="r" b="b"/>
              <a:pathLst>
                <a:path w="266064" h="1045845">
                  <a:moveTo>
                    <a:pt x="5367" y="1045774"/>
                  </a:moveTo>
                  <a:lnTo>
                    <a:pt x="5117" y="1042075"/>
                  </a:lnTo>
                  <a:lnTo>
                    <a:pt x="3093" y="992012"/>
                  </a:lnTo>
                  <a:lnTo>
                    <a:pt x="2414" y="941585"/>
                  </a:lnTo>
                  <a:lnTo>
                    <a:pt x="3093" y="891158"/>
                  </a:lnTo>
                  <a:lnTo>
                    <a:pt x="5117" y="841094"/>
                  </a:lnTo>
                  <a:lnTo>
                    <a:pt x="8467" y="791415"/>
                  </a:lnTo>
                  <a:lnTo>
                    <a:pt x="13123" y="742144"/>
                  </a:lnTo>
                  <a:lnTo>
                    <a:pt x="19065" y="693302"/>
                  </a:lnTo>
                  <a:lnTo>
                    <a:pt x="26274" y="644912"/>
                  </a:lnTo>
                  <a:lnTo>
                    <a:pt x="34729" y="596995"/>
                  </a:lnTo>
                  <a:lnTo>
                    <a:pt x="44412" y="549575"/>
                  </a:lnTo>
                  <a:lnTo>
                    <a:pt x="55303" y="502672"/>
                  </a:lnTo>
                  <a:lnTo>
                    <a:pt x="67381" y="456308"/>
                  </a:lnTo>
                  <a:lnTo>
                    <a:pt x="80628" y="410507"/>
                  </a:lnTo>
                  <a:lnTo>
                    <a:pt x="95024" y="365290"/>
                  </a:lnTo>
                  <a:lnTo>
                    <a:pt x="110548" y="320678"/>
                  </a:lnTo>
                  <a:lnTo>
                    <a:pt x="127182" y="276695"/>
                  </a:lnTo>
                  <a:lnTo>
                    <a:pt x="144906" y="233362"/>
                  </a:lnTo>
                  <a:lnTo>
                    <a:pt x="163699" y="190701"/>
                  </a:lnTo>
                  <a:lnTo>
                    <a:pt x="183543" y="148735"/>
                  </a:lnTo>
                  <a:lnTo>
                    <a:pt x="204417" y="107485"/>
                  </a:lnTo>
                  <a:lnTo>
                    <a:pt x="226303" y="66973"/>
                  </a:lnTo>
                  <a:lnTo>
                    <a:pt x="249180" y="27222"/>
                  </a:lnTo>
                  <a:lnTo>
                    <a:pt x="265840" y="0"/>
                  </a:lnTo>
                </a:path>
                <a:path w="266064" h="1045845">
                  <a:moveTo>
                    <a:pt x="261437" y="3415"/>
                  </a:moveTo>
                  <a:lnTo>
                    <a:pt x="224265" y="66527"/>
                  </a:lnTo>
                  <a:lnTo>
                    <a:pt x="202343" y="107105"/>
                  </a:lnTo>
                  <a:lnTo>
                    <a:pt x="181434" y="148423"/>
                  </a:lnTo>
                  <a:lnTo>
                    <a:pt x="161557" y="190458"/>
                  </a:lnTo>
                  <a:lnTo>
                    <a:pt x="142732" y="233189"/>
                  </a:lnTo>
                  <a:lnTo>
                    <a:pt x="124978" y="276593"/>
                  </a:lnTo>
                  <a:lnTo>
                    <a:pt x="108317" y="320648"/>
                  </a:lnTo>
                  <a:lnTo>
                    <a:pt x="92766" y="365332"/>
                  </a:lnTo>
                  <a:lnTo>
                    <a:pt x="78346" y="410622"/>
                  </a:lnTo>
                  <a:lnTo>
                    <a:pt x="65077" y="456498"/>
                  </a:lnTo>
                  <a:lnTo>
                    <a:pt x="52978" y="502936"/>
                  </a:lnTo>
                  <a:lnTo>
                    <a:pt x="42069" y="549915"/>
                  </a:lnTo>
                  <a:lnTo>
                    <a:pt x="32370" y="597412"/>
                  </a:lnTo>
                  <a:lnTo>
                    <a:pt x="23900" y="645405"/>
                  </a:lnTo>
                  <a:lnTo>
                    <a:pt x="16679" y="693873"/>
                  </a:lnTo>
                  <a:lnTo>
                    <a:pt x="10727" y="742792"/>
                  </a:lnTo>
                  <a:lnTo>
                    <a:pt x="6063" y="792142"/>
                  </a:lnTo>
                  <a:lnTo>
                    <a:pt x="2708" y="841900"/>
                  </a:lnTo>
                  <a:lnTo>
                    <a:pt x="680" y="892043"/>
                  </a:lnTo>
                  <a:lnTo>
                    <a:pt x="0" y="942550"/>
                  </a:lnTo>
                  <a:lnTo>
                    <a:pt x="680" y="993057"/>
                  </a:lnTo>
                  <a:lnTo>
                    <a:pt x="2415" y="1035971"/>
                  </a:lnTo>
                </a:path>
              </a:pathLst>
            </a:custGeom>
            <a:ln w="3175">
              <a:solidFill>
                <a:srgbClr val="A6A6A4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06" name="object 806"/>
            <p:cNvSpPr/>
            <p:nvPr/>
          </p:nvSpPr>
          <p:spPr>
            <a:xfrm>
              <a:off x="3604565" y="3493303"/>
              <a:ext cx="283845" cy="1054100"/>
            </a:xfrm>
            <a:custGeom>
              <a:avLst/>
              <a:gdLst/>
              <a:ahLst/>
              <a:cxnLst/>
              <a:rect l="l" t="t" r="r" b="b"/>
              <a:pathLst>
                <a:path w="283845" h="1054100">
                  <a:moveTo>
                    <a:pt x="34312" y="599734"/>
                  </a:moveTo>
                  <a:lnTo>
                    <a:pt x="32425" y="609599"/>
                  </a:lnTo>
                  <a:lnTo>
                    <a:pt x="23941" y="647699"/>
                  </a:lnTo>
                  <a:lnTo>
                    <a:pt x="16707" y="698499"/>
                  </a:lnTo>
                  <a:lnTo>
                    <a:pt x="10745" y="749299"/>
                  </a:lnTo>
                  <a:lnTo>
                    <a:pt x="6074" y="800099"/>
                  </a:lnTo>
                  <a:lnTo>
                    <a:pt x="2712" y="850899"/>
                  </a:lnTo>
                  <a:lnTo>
                    <a:pt x="681" y="901699"/>
                  </a:lnTo>
                  <a:lnTo>
                    <a:pt x="0" y="952499"/>
                  </a:lnTo>
                  <a:lnTo>
                    <a:pt x="681" y="1003299"/>
                  </a:lnTo>
                  <a:lnTo>
                    <a:pt x="1869" y="1028699"/>
                  </a:lnTo>
                  <a:lnTo>
                    <a:pt x="6334" y="1054099"/>
                  </a:lnTo>
                  <a:lnTo>
                    <a:pt x="4829" y="1041399"/>
                  </a:lnTo>
                  <a:lnTo>
                    <a:pt x="3094" y="1003299"/>
                  </a:lnTo>
                  <a:lnTo>
                    <a:pt x="2414" y="952499"/>
                  </a:lnTo>
                  <a:lnTo>
                    <a:pt x="3094" y="901699"/>
                  </a:lnTo>
                  <a:lnTo>
                    <a:pt x="5122" y="850899"/>
                  </a:lnTo>
                  <a:lnTo>
                    <a:pt x="8477" y="800099"/>
                  </a:lnTo>
                  <a:lnTo>
                    <a:pt x="13141" y="749299"/>
                  </a:lnTo>
                  <a:lnTo>
                    <a:pt x="19093" y="698499"/>
                  </a:lnTo>
                  <a:lnTo>
                    <a:pt x="26314" y="647699"/>
                  </a:lnTo>
                  <a:lnTo>
                    <a:pt x="34312" y="599734"/>
                  </a:lnTo>
                  <a:close/>
                </a:path>
                <a:path w="283845" h="1054100">
                  <a:moveTo>
                    <a:pt x="283436" y="0"/>
                  </a:moveTo>
                  <a:lnTo>
                    <a:pt x="259494" y="12699"/>
                  </a:lnTo>
                  <a:lnTo>
                    <a:pt x="247595" y="25399"/>
                  </a:lnTo>
                  <a:lnTo>
                    <a:pt x="224642" y="76199"/>
                  </a:lnTo>
                  <a:lnTo>
                    <a:pt x="202683" y="114299"/>
                  </a:lnTo>
                  <a:lnTo>
                    <a:pt x="181738" y="152399"/>
                  </a:lnTo>
                  <a:lnTo>
                    <a:pt x="161828" y="190499"/>
                  </a:lnTo>
                  <a:lnTo>
                    <a:pt x="142972" y="241299"/>
                  </a:lnTo>
                  <a:lnTo>
                    <a:pt x="125189" y="279399"/>
                  </a:lnTo>
                  <a:lnTo>
                    <a:pt x="108499" y="330199"/>
                  </a:lnTo>
                  <a:lnTo>
                    <a:pt x="92922" y="368299"/>
                  </a:lnTo>
                  <a:lnTo>
                    <a:pt x="78478" y="419099"/>
                  </a:lnTo>
                  <a:lnTo>
                    <a:pt x="65187" y="457199"/>
                  </a:lnTo>
                  <a:lnTo>
                    <a:pt x="53068" y="507999"/>
                  </a:lnTo>
                  <a:lnTo>
                    <a:pt x="42140" y="558799"/>
                  </a:lnTo>
                  <a:lnTo>
                    <a:pt x="35064" y="595802"/>
                  </a:lnTo>
                  <a:lnTo>
                    <a:pt x="44483" y="558799"/>
                  </a:lnTo>
                  <a:lnTo>
                    <a:pt x="55392" y="507999"/>
                  </a:lnTo>
                  <a:lnTo>
                    <a:pt x="67491" y="457199"/>
                  </a:lnTo>
                  <a:lnTo>
                    <a:pt x="80760" y="419099"/>
                  </a:lnTo>
                  <a:lnTo>
                    <a:pt x="95180" y="368299"/>
                  </a:lnTo>
                  <a:lnTo>
                    <a:pt x="110731" y="330199"/>
                  </a:lnTo>
                  <a:lnTo>
                    <a:pt x="127392" y="279399"/>
                  </a:lnTo>
                  <a:lnTo>
                    <a:pt x="145146" y="241299"/>
                  </a:lnTo>
                  <a:lnTo>
                    <a:pt x="163971" y="190499"/>
                  </a:lnTo>
                  <a:lnTo>
                    <a:pt x="183848" y="152399"/>
                  </a:lnTo>
                  <a:lnTo>
                    <a:pt x="204757" y="114299"/>
                  </a:lnTo>
                  <a:lnTo>
                    <a:pt x="226679" y="76199"/>
                  </a:lnTo>
                  <a:lnTo>
                    <a:pt x="249595" y="38099"/>
                  </a:lnTo>
                  <a:lnTo>
                    <a:pt x="263852" y="12699"/>
                  </a:lnTo>
                  <a:lnTo>
                    <a:pt x="283436" y="0"/>
                  </a:lnTo>
                  <a:close/>
                </a:path>
              </a:pathLst>
            </a:custGeom>
            <a:solidFill>
              <a:srgbClr val="A6A6A4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07" name="object 807"/>
            <p:cNvSpPr/>
            <p:nvPr/>
          </p:nvSpPr>
          <p:spPr>
            <a:xfrm>
              <a:off x="3604565" y="3495795"/>
              <a:ext cx="264160" cy="1033144"/>
            </a:xfrm>
            <a:custGeom>
              <a:avLst/>
              <a:gdLst/>
              <a:ahLst/>
              <a:cxnLst/>
              <a:rect l="l" t="t" r="r" b="b"/>
              <a:pathLst>
                <a:path w="264160" h="1033145">
                  <a:moveTo>
                    <a:pt x="4829" y="1032556"/>
                  </a:moveTo>
                  <a:lnTo>
                    <a:pt x="3094" y="989641"/>
                  </a:lnTo>
                  <a:lnTo>
                    <a:pt x="2414" y="939134"/>
                  </a:lnTo>
                  <a:lnTo>
                    <a:pt x="3094" y="888628"/>
                  </a:lnTo>
                  <a:lnTo>
                    <a:pt x="5122" y="838484"/>
                  </a:lnTo>
                  <a:lnTo>
                    <a:pt x="8477" y="788727"/>
                  </a:lnTo>
                  <a:lnTo>
                    <a:pt x="13141" y="739377"/>
                  </a:lnTo>
                  <a:lnTo>
                    <a:pt x="19093" y="690457"/>
                  </a:lnTo>
                  <a:lnTo>
                    <a:pt x="26314" y="641990"/>
                  </a:lnTo>
                  <a:lnTo>
                    <a:pt x="34784" y="593996"/>
                  </a:lnTo>
                  <a:lnTo>
                    <a:pt x="44483" y="546499"/>
                  </a:lnTo>
                  <a:lnTo>
                    <a:pt x="55392" y="499521"/>
                  </a:lnTo>
                  <a:lnTo>
                    <a:pt x="67491" y="453082"/>
                  </a:lnTo>
                  <a:lnTo>
                    <a:pt x="80760" y="407207"/>
                  </a:lnTo>
                  <a:lnTo>
                    <a:pt x="95180" y="361916"/>
                  </a:lnTo>
                  <a:lnTo>
                    <a:pt x="110731" y="317232"/>
                  </a:lnTo>
                  <a:lnTo>
                    <a:pt x="127392" y="273177"/>
                  </a:lnTo>
                  <a:lnTo>
                    <a:pt x="145146" y="229774"/>
                  </a:lnTo>
                  <a:lnTo>
                    <a:pt x="163971" y="187043"/>
                  </a:lnTo>
                  <a:lnTo>
                    <a:pt x="183848" y="145008"/>
                  </a:lnTo>
                  <a:lnTo>
                    <a:pt x="204757" y="103690"/>
                  </a:lnTo>
                  <a:lnTo>
                    <a:pt x="226679" y="63112"/>
                  </a:lnTo>
                  <a:lnTo>
                    <a:pt x="249595" y="23295"/>
                  </a:lnTo>
                  <a:lnTo>
                    <a:pt x="263852" y="0"/>
                  </a:lnTo>
                </a:path>
                <a:path w="264160" h="1033145">
                  <a:moveTo>
                    <a:pt x="259494" y="3380"/>
                  </a:moveTo>
                  <a:lnTo>
                    <a:pt x="224642" y="62698"/>
                  </a:lnTo>
                  <a:lnTo>
                    <a:pt x="202683" y="103340"/>
                  </a:lnTo>
                  <a:lnTo>
                    <a:pt x="181738" y="144722"/>
                  </a:lnTo>
                  <a:lnTo>
                    <a:pt x="161828" y="186822"/>
                  </a:lnTo>
                  <a:lnTo>
                    <a:pt x="142972" y="229619"/>
                  </a:lnTo>
                  <a:lnTo>
                    <a:pt x="125189" y="273091"/>
                  </a:lnTo>
                  <a:lnTo>
                    <a:pt x="108499" y="317215"/>
                  </a:lnTo>
                  <a:lnTo>
                    <a:pt x="92922" y="361968"/>
                  </a:lnTo>
                  <a:lnTo>
                    <a:pt x="78478" y="407330"/>
                  </a:lnTo>
                  <a:lnTo>
                    <a:pt x="65187" y="453278"/>
                  </a:lnTo>
                  <a:lnTo>
                    <a:pt x="53068" y="499789"/>
                  </a:lnTo>
                  <a:lnTo>
                    <a:pt x="42140" y="546841"/>
                  </a:lnTo>
                  <a:lnTo>
                    <a:pt x="32425" y="594413"/>
                  </a:lnTo>
                  <a:lnTo>
                    <a:pt x="23941" y="642482"/>
                  </a:lnTo>
                  <a:lnTo>
                    <a:pt x="16707" y="691027"/>
                  </a:lnTo>
                  <a:lnTo>
                    <a:pt x="10745" y="740024"/>
                  </a:lnTo>
                  <a:lnTo>
                    <a:pt x="6074" y="789452"/>
                  </a:lnTo>
                  <a:lnTo>
                    <a:pt x="2712" y="839289"/>
                  </a:lnTo>
                  <a:lnTo>
                    <a:pt x="681" y="889512"/>
                  </a:lnTo>
                  <a:lnTo>
                    <a:pt x="0" y="940099"/>
                  </a:lnTo>
                  <a:lnTo>
                    <a:pt x="681" y="990686"/>
                  </a:lnTo>
                  <a:lnTo>
                    <a:pt x="1869" y="1020058"/>
                  </a:lnTo>
                </a:path>
              </a:pathLst>
            </a:custGeom>
            <a:ln w="3175">
              <a:solidFill>
                <a:srgbClr val="A6A6A4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08" name="object 808"/>
            <p:cNvSpPr/>
            <p:nvPr/>
          </p:nvSpPr>
          <p:spPr>
            <a:xfrm>
              <a:off x="3602312" y="3493303"/>
              <a:ext cx="285750" cy="1054100"/>
            </a:xfrm>
            <a:custGeom>
              <a:avLst/>
              <a:gdLst/>
              <a:ahLst/>
              <a:cxnLst/>
              <a:rect l="l" t="t" r="r" b="b"/>
              <a:pathLst>
                <a:path w="285750" h="1054100">
                  <a:moveTo>
                    <a:pt x="285689" y="0"/>
                  </a:moveTo>
                  <a:lnTo>
                    <a:pt x="257544" y="12699"/>
                  </a:lnTo>
                  <a:lnTo>
                    <a:pt x="247960" y="25399"/>
                  </a:lnTo>
                  <a:lnTo>
                    <a:pt x="224972" y="76199"/>
                  </a:lnTo>
                  <a:lnTo>
                    <a:pt x="202981" y="114299"/>
                  </a:lnTo>
                  <a:lnTo>
                    <a:pt x="182005" y="152399"/>
                  </a:lnTo>
                  <a:lnTo>
                    <a:pt x="162066" y="190499"/>
                  </a:lnTo>
                  <a:lnTo>
                    <a:pt x="143181" y="241299"/>
                  </a:lnTo>
                  <a:lnTo>
                    <a:pt x="125372" y="279399"/>
                  </a:lnTo>
                  <a:lnTo>
                    <a:pt x="108658" y="330199"/>
                  </a:lnTo>
                  <a:lnTo>
                    <a:pt x="93058" y="368299"/>
                  </a:lnTo>
                  <a:lnTo>
                    <a:pt x="78593" y="419099"/>
                  </a:lnTo>
                  <a:lnTo>
                    <a:pt x="65282" y="457199"/>
                  </a:lnTo>
                  <a:lnTo>
                    <a:pt x="53145" y="507999"/>
                  </a:lnTo>
                  <a:lnTo>
                    <a:pt x="42202" y="558799"/>
                  </a:lnTo>
                  <a:lnTo>
                    <a:pt x="32472" y="609599"/>
                  </a:lnTo>
                  <a:lnTo>
                    <a:pt x="23975" y="647699"/>
                  </a:lnTo>
                  <a:lnTo>
                    <a:pt x="16732" y="698499"/>
                  </a:lnTo>
                  <a:lnTo>
                    <a:pt x="10761" y="749299"/>
                  </a:lnTo>
                  <a:lnTo>
                    <a:pt x="6082" y="800099"/>
                  </a:lnTo>
                  <a:lnTo>
                    <a:pt x="2716" y="850899"/>
                  </a:lnTo>
                  <a:lnTo>
                    <a:pt x="682" y="901699"/>
                  </a:lnTo>
                  <a:lnTo>
                    <a:pt x="0" y="952499"/>
                  </a:lnTo>
                  <a:lnTo>
                    <a:pt x="682" y="1003299"/>
                  </a:lnTo>
                  <a:lnTo>
                    <a:pt x="1355" y="1015999"/>
                  </a:lnTo>
                  <a:lnTo>
                    <a:pt x="8587" y="1054099"/>
                  </a:lnTo>
                  <a:lnTo>
                    <a:pt x="4122" y="1028699"/>
                  </a:lnTo>
                  <a:lnTo>
                    <a:pt x="2934" y="1003299"/>
                  </a:lnTo>
                  <a:lnTo>
                    <a:pt x="2253" y="952499"/>
                  </a:lnTo>
                  <a:lnTo>
                    <a:pt x="2934" y="901699"/>
                  </a:lnTo>
                  <a:lnTo>
                    <a:pt x="4965" y="850899"/>
                  </a:lnTo>
                  <a:lnTo>
                    <a:pt x="8327" y="800099"/>
                  </a:lnTo>
                  <a:lnTo>
                    <a:pt x="12998" y="749299"/>
                  </a:lnTo>
                  <a:lnTo>
                    <a:pt x="18961" y="698499"/>
                  </a:lnTo>
                  <a:lnTo>
                    <a:pt x="26194" y="647699"/>
                  </a:lnTo>
                  <a:lnTo>
                    <a:pt x="34678" y="609599"/>
                  </a:lnTo>
                  <a:lnTo>
                    <a:pt x="44394" y="558799"/>
                  </a:lnTo>
                  <a:lnTo>
                    <a:pt x="55321" y="507999"/>
                  </a:lnTo>
                  <a:lnTo>
                    <a:pt x="67440" y="457199"/>
                  </a:lnTo>
                  <a:lnTo>
                    <a:pt x="80732" y="419099"/>
                  </a:lnTo>
                  <a:lnTo>
                    <a:pt x="95175" y="368299"/>
                  </a:lnTo>
                  <a:lnTo>
                    <a:pt x="110752" y="330199"/>
                  </a:lnTo>
                  <a:lnTo>
                    <a:pt x="127442" y="279399"/>
                  </a:lnTo>
                  <a:lnTo>
                    <a:pt x="145225" y="241299"/>
                  </a:lnTo>
                  <a:lnTo>
                    <a:pt x="164081" y="190499"/>
                  </a:lnTo>
                  <a:lnTo>
                    <a:pt x="183992" y="152399"/>
                  </a:lnTo>
                  <a:lnTo>
                    <a:pt x="204936" y="114299"/>
                  </a:lnTo>
                  <a:lnTo>
                    <a:pt x="226895" y="76199"/>
                  </a:lnTo>
                  <a:lnTo>
                    <a:pt x="249848" y="25399"/>
                  </a:lnTo>
                  <a:lnTo>
                    <a:pt x="261747" y="12699"/>
                  </a:lnTo>
                  <a:lnTo>
                    <a:pt x="285689" y="0"/>
                  </a:lnTo>
                  <a:close/>
                </a:path>
              </a:pathLst>
            </a:custGeom>
            <a:solidFill>
              <a:srgbClr val="A6A6A4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09" name="object 809"/>
            <p:cNvSpPr/>
            <p:nvPr/>
          </p:nvSpPr>
          <p:spPr>
            <a:xfrm>
              <a:off x="3602312" y="3499175"/>
              <a:ext cx="262255" cy="1017269"/>
            </a:xfrm>
            <a:custGeom>
              <a:avLst/>
              <a:gdLst/>
              <a:ahLst/>
              <a:cxnLst/>
              <a:rect l="l" t="t" r="r" b="b"/>
              <a:pathLst>
                <a:path w="262254" h="1017270">
                  <a:moveTo>
                    <a:pt x="4122" y="1016678"/>
                  </a:moveTo>
                  <a:lnTo>
                    <a:pt x="2934" y="987306"/>
                  </a:lnTo>
                  <a:lnTo>
                    <a:pt x="2253" y="936719"/>
                  </a:lnTo>
                  <a:lnTo>
                    <a:pt x="2934" y="886132"/>
                  </a:lnTo>
                  <a:lnTo>
                    <a:pt x="4965" y="835908"/>
                  </a:lnTo>
                  <a:lnTo>
                    <a:pt x="8327" y="786072"/>
                  </a:lnTo>
                  <a:lnTo>
                    <a:pt x="12998" y="736644"/>
                  </a:lnTo>
                  <a:lnTo>
                    <a:pt x="18961" y="687647"/>
                  </a:lnTo>
                  <a:lnTo>
                    <a:pt x="26194" y="639102"/>
                  </a:lnTo>
                  <a:lnTo>
                    <a:pt x="34678" y="591033"/>
                  </a:lnTo>
                  <a:lnTo>
                    <a:pt x="44394" y="543461"/>
                  </a:lnTo>
                  <a:lnTo>
                    <a:pt x="55321" y="496409"/>
                  </a:lnTo>
                  <a:lnTo>
                    <a:pt x="67440" y="449897"/>
                  </a:lnTo>
                  <a:lnTo>
                    <a:pt x="80732" y="403950"/>
                  </a:lnTo>
                  <a:lnTo>
                    <a:pt x="95175" y="358588"/>
                  </a:lnTo>
                  <a:lnTo>
                    <a:pt x="110752" y="313834"/>
                  </a:lnTo>
                  <a:lnTo>
                    <a:pt x="127442" y="269711"/>
                  </a:lnTo>
                  <a:lnTo>
                    <a:pt x="145225" y="226239"/>
                  </a:lnTo>
                  <a:lnTo>
                    <a:pt x="164081" y="183442"/>
                  </a:lnTo>
                  <a:lnTo>
                    <a:pt x="183992" y="141342"/>
                  </a:lnTo>
                  <a:lnTo>
                    <a:pt x="204936" y="99959"/>
                  </a:lnTo>
                  <a:lnTo>
                    <a:pt x="226895" y="59318"/>
                  </a:lnTo>
                  <a:lnTo>
                    <a:pt x="249848" y="19440"/>
                  </a:lnTo>
                  <a:lnTo>
                    <a:pt x="261747" y="0"/>
                  </a:lnTo>
                </a:path>
                <a:path w="262254" h="1017270">
                  <a:moveTo>
                    <a:pt x="257544" y="3260"/>
                  </a:moveTo>
                  <a:lnTo>
                    <a:pt x="224972" y="58866"/>
                  </a:lnTo>
                  <a:lnTo>
                    <a:pt x="202981" y="99574"/>
                  </a:lnTo>
                  <a:lnTo>
                    <a:pt x="182005" y="141025"/>
                  </a:lnTo>
                  <a:lnTo>
                    <a:pt x="162066" y="183195"/>
                  </a:lnTo>
                  <a:lnTo>
                    <a:pt x="143181" y="226062"/>
                  </a:lnTo>
                  <a:lnTo>
                    <a:pt x="125372" y="269605"/>
                  </a:lnTo>
                  <a:lnTo>
                    <a:pt x="108658" y="313801"/>
                  </a:lnTo>
                  <a:lnTo>
                    <a:pt x="93058" y="358627"/>
                  </a:lnTo>
                  <a:lnTo>
                    <a:pt x="78593" y="404063"/>
                  </a:lnTo>
                  <a:lnTo>
                    <a:pt x="65282" y="450085"/>
                  </a:lnTo>
                  <a:lnTo>
                    <a:pt x="53145" y="496671"/>
                  </a:lnTo>
                  <a:lnTo>
                    <a:pt x="42202" y="543800"/>
                  </a:lnTo>
                  <a:lnTo>
                    <a:pt x="32472" y="591448"/>
                  </a:lnTo>
                  <a:lnTo>
                    <a:pt x="23975" y="639595"/>
                  </a:lnTo>
                  <a:lnTo>
                    <a:pt x="16732" y="688217"/>
                  </a:lnTo>
                  <a:lnTo>
                    <a:pt x="10761" y="737292"/>
                  </a:lnTo>
                  <a:lnTo>
                    <a:pt x="6082" y="786799"/>
                  </a:lnTo>
                  <a:lnTo>
                    <a:pt x="2716" y="836714"/>
                  </a:lnTo>
                  <a:lnTo>
                    <a:pt x="682" y="887017"/>
                  </a:lnTo>
                  <a:lnTo>
                    <a:pt x="0" y="937684"/>
                  </a:lnTo>
                  <a:lnTo>
                    <a:pt x="682" y="988351"/>
                  </a:lnTo>
                  <a:lnTo>
                    <a:pt x="1355" y="1004998"/>
                  </a:lnTo>
                </a:path>
              </a:pathLst>
            </a:custGeom>
            <a:ln w="3175">
              <a:solidFill>
                <a:srgbClr val="A6A6A4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10" name="object 810"/>
            <p:cNvSpPr/>
            <p:nvPr/>
          </p:nvSpPr>
          <p:spPr>
            <a:xfrm>
              <a:off x="3599898" y="3493303"/>
              <a:ext cx="288290" cy="1054100"/>
            </a:xfrm>
            <a:custGeom>
              <a:avLst/>
              <a:gdLst/>
              <a:ahLst/>
              <a:cxnLst/>
              <a:rect l="l" t="t" r="r" b="b"/>
              <a:pathLst>
                <a:path w="288289" h="1054100">
                  <a:moveTo>
                    <a:pt x="250374" y="25399"/>
                  </a:moveTo>
                  <a:lnTo>
                    <a:pt x="248374" y="25399"/>
                  </a:lnTo>
                  <a:lnTo>
                    <a:pt x="225349" y="76199"/>
                  </a:lnTo>
                  <a:lnTo>
                    <a:pt x="203321" y="114299"/>
                  </a:lnTo>
                  <a:lnTo>
                    <a:pt x="182310" y="152399"/>
                  </a:lnTo>
                  <a:lnTo>
                    <a:pt x="162337" y="190499"/>
                  </a:lnTo>
                  <a:lnTo>
                    <a:pt x="143421" y="241299"/>
                  </a:lnTo>
                  <a:lnTo>
                    <a:pt x="125583" y="279399"/>
                  </a:lnTo>
                  <a:lnTo>
                    <a:pt x="108840" y="330199"/>
                  </a:lnTo>
                  <a:lnTo>
                    <a:pt x="93215" y="368299"/>
                  </a:lnTo>
                  <a:lnTo>
                    <a:pt x="78725" y="419099"/>
                  </a:lnTo>
                  <a:lnTo>
                    <a:pt x="65392" y="457199"/>
                  </a:lnTo>
                  <a:lnTo>
                    <a:pt x="53235" y="507999"/>
                  </a:lnTo>
                  <a:lnTo>
                    <a:pt x="42273" y="558799"/>
                  </a:lnTo>
                  <a:lnTo>
                    <a:pt x="32527" y="609599"/>
                  </a:lnTo>
                  <a:lnTo>
                    <a:pt x="24016" y="647699"/>
                  </a:lnTo>
                  <a:lnTo>
                    <a:pt x="16760" y="698499"/>
                  </a:lnTo>
                  <a:lnTo>
                    <a:pt x="10779" y="749299"/>
                  </a:lnTo>
                  <a:lnTo>
                    <a:pt x="6093" y="800099"/>
                  </a:lnTo>
                  <a:lnTo>
                    <a:pt x="2721" y="850899"/>
                  </a:lnTo>
                  <a:lnTo>
                    <a:pt x="683" y="901699"/>
                  </a:lnTo>
                  <a:lnTo>
                    <a:pt x="0" y="952499"/>
                  </a:lnTo>
                  <a:lnTo>
                    <a:pt x="683" y="1003299"/>
                  </a:lnTo>
                  <a:lnTo>
                    <a:pt x="812" y="1003299"/>
                  </a:lnTo>
                  <a:lnTo>
                    <a:pt x="1976" y="1015999"/>
                  </a:lnTo>
                  <a:lnTo>
                    <a:pt x="11001" y="1054099"/>
                  </a:lnTo>
                  <a:lnTo>
                    <a:pt x="3769" y="1015999"/>
                  </a:lnTo>
                  <a:lnTo>
                    <a:pt x="3096" y="1003299"/>
                  </a:lnTo>
                  <a:lnTo>
                    <a:pt x="2414" y="952499"/>
                  </a:lnTo>
                  <a:lnTo>
                    <a:pt x="3096" y="901699"/>
                  </a:lnTo>
                  <a:lnTo>
                    <a:pt x="5130" y="850899"/>
                  </a:lnTo>
                  <a:lnTo>
                    <a:pt x="8496" y="800099"/>
                  </a:lnTo>
                  <a:lnTo>
                    <a:pt x="13175" y="749299"/>
                  </a:lnTo>
                  <a:lnTo>
                    <a:pt x="19146" y="698499"/>
                  </a:lnTo>
                  <a:lnTo>
                    <a:pt x="26390" y="647699"/>
                  </a:lnTo>
                  <a:lnTo>
                    <a:pt x="34886" y="609599"/>
                  </a:lnTo>
                  <a:lnTo>
                    <a:pt x="44616" y="558799"/>
                  </a:lnTo>
                  <a:lnTo>
                    <a:pt x="55559" y="507999"/>
                  </a:lnTo>
                  <a:lnTo>
                    <a:pt x="67696" y="457199"/>
                  </a:lnTo>
                  <a:lnTo>
                    <a:pt x="81007" y="419099"/>
                  </a:lnTo>
                  <a:lnTo>
                    <a:pt x="95472" y="368299"/>
                  </a:lnTo>
                  <a:lnTo>
                    <a:pt x="111072" y="330199"/>
                  </a:lnTo>
                  <a:lnTo>
                    <a:pt x="127786" y="279399"/>
                  </a:lnTo>
                  <a:lnTo>
                    <a:pt x="145595" y="241299"/>
                  </a:lnTo>
                  <a:lnTo>
                    <a:pt x="164480" y="190499"/>
                  </a:lnTo>
                  <a:lnTo>
                    <a:pt x="184420" y="152399"/>
                  </a:lnTo>
                  <a:lnTo>
                    <a:pt x="205395" y="114299"/>
                  </a:lnTo>
                  <a:lnTo>
                    <a:pt x="227386" y="76199"/>
                  </a:lnTo>
                  <a:lnTo>
                    <a:pt x="250374" y="25399"/>
                  </a:lnTo>
                  <a:close/>
                </a:path>
                <a:path w="288289" h="1054100">
                  <a:moveTo>
                    <a:pt x="288103" y="0"/>
                  </a:moveTo>
                  <a:lnTo>
                    <a:pt x="259958" y="12699"/>
                  </a:lnTo>
                  <a:lnTo>
                    <a:pt x="250374" y="25399"/>
                  </a:lnTo>
                  <a:lnTo>
                    <a:pt x="255451" y="25399"/>
                  </a:lnTo>
                  <a:lnTo>
                    <a:pt x="288103" y="0"/>
                  </a:lnTo>
                  <a:close/>
                </a:path>
              </a:pathLst>
            </a:custGeom>
            <a:solidFill>
              <a:srgbClr val="A6A6A4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11" name="object 811"/>
            <p:cNvSpPr/>
            <p:nvPr/>
          </p:nvSpPr>
          <p:spPr>
            <a:xfrm>
              <a:off x="3599898" y="3502436"/>
              <a:ext cx="260350" cy="1002030"/>
            </a:xfrm>
            <a:custGeom>
              <a:avLst/>
              <a:gdLst/>
              <a:ahLst/>
              <a:cxnLst/>
              <a:rect l="l" t="t" r="r" b="b"/>
              <a:pathLst>
                <a:path w="260350" h="1002029">
                  <a:moveTo>
                    <a:pt x="3769" y="1001738"/>
                  </a:moveTo>
                  <a:lnTo>
                    <a:pt x="3096" y="985091"/>
                  </a:lnTo>
                  <a:lnTo>
                    <a:pt x="2414" y="934424"/>
                  </a:lnTo>
                  <a:lnTo>
                    <a:pt x="3096" y="883756"/>
                  </a:lnTo>
                  <a:lnTo>
                    <a:pt x="5130" y="833454"/>
                  </a:lnTo>
                  <a:lnTo>
                    <a:pt x="8496" y="783538"/>
                  </a:lnTo>
                  <a:lnTo>
                    <a:pt x="13175" y="734031"/>
                  </a:lnTo>
                  <a:lnTo>
                    <a:pt x="19146" y="684956"/>
                  </a:lnTo>
                  <a:lnTo>
                    <a:pt x="26390" y="636334"/>
                  </a:lnTo>
                  <a:lnTo>
                    <a:pt x="34886" y="588188"/>
                  </a:lnTo>
                  <a:lnTo>
                    <a:pt x="44616" y="540539"/>
                  </a:lnTo>
                  <a:lnTo>
                    <a:pt x="55559" y="493411"/>
                  </a:lnTo>
                  <a:lnTo>
                    <a:pt x="67696" y="446824"/>
                  </a:lnTo>
                  <a:lnTo>
                    <a:pt x="81007" y="400802"/>
                  </a:lnTo>
                  <a:lnTo>
                    <a:pt x="95472" y="355367"/>
                  </a:lnTo>
                  <a:lnTo>
                    <a:pt x="111072" y="310540"/>
                  </a:lnTo>
                  <a:lnTo>
                    <a:pt x="127786" y="266344"/>
                  </a:lnTo>
                  <a:lnTo>
                    <a:pt x="145595" y="222801"/>
                  </a:lnTo>
                  <a:lnTo>
                    <a:pt x="164480" y="179934"/>
                  </a:lnTo>
                  <a:lnTo>
                    <a:pt x="184420" y="137764"/>
                  </a:lnTo>
                  <a:lnTo>
                    <a:pt x="205395" y="96314"/>
                  </a:lnTo>
                  <a:lnTo>
                    <a:pt x="227386" y="55605"/>
                  </a:lnTo>
                  <a:lnTo>
                    <a:pt x="250374" y="15661"/>
                  </a:lnTo>
                  <a:lnTo>
                    <a:pt x="259958" y="0"/>
                  </a:lnTo>
                </a:path>
                <a:path w="260350" h="1002029">
                  <a:moveTo>
                    <a:pt x="255451" y="3623"/>
                  </a:moveTo>
                  <a:lnTo>
                    <a:pt x="225349" y="55192"/>
                  </a:lnTo>
                  <a:lnTo>
                    <a:pt x="203321" y="95964"/>
                  </a:lnTo>
                  <a:lnTo>
                    <a:pt x="182310" y="137478"/>
                  </a:lnTo>
                  <a:lnTo>
                    <a:pt x="162337" y="179713"/>
                  </a:lnTo>
                  <a:lnTo>
                    <a:pt x="143421" y="222647"/>
                  </a:lnTo>
                  <a:lnTo>
                    <a:pt x="125582" y="266258"/>
                  </a:lnTo>
                  <a:lnTo>
                    <a:pt x="108840" y="310522"/>
                  </a:lnTo>
                  <a:lnTo>
                    <a:pt x="93215" y="355419"/>
                  </a:lnTo>
                  <a:lnTo>
                    <a:pt x="78725" y="400925"/>
                  </a:lnTo>
                  <a:lnTo>
                    <a:pt x="65392" y="447019"/>
                  </a:lnTo>
                  <a:lnTo>
                    <a:pt x="53235" y="493679"/>
                  </a:lnTo>
                  <a:lnTo>
                    <a:pt x="42273" y="540881"/>
                  </a:lnTo>
                  <a:lnTo>
                    <a:pt x="32527" y="588605"/>
                  </a:lnTo>
                  <a:lnTo>
                    <a:pt x="24016" y="636827"/>
                  </a:lnTo>
                  <a:lnTo>
                    <a:pt x="16760" y="685525"/>
                  </a:lnTo>
                  <a:lnTo>
                    <a:pt x="10779" y="734678"/>
                  </a:lnTo>
                  <a:lnTo>
                    <a:pt x="6093" y="784263"/>
                  </a:lnTo>
                  <a:lnTo>
                    <a:pt x="2721" y="834258"/>
                  </a:lnTo>
                  <a:lnTo>
                    <a:pt x="683" y="884641"/>
                  </a:lnTo>
                  <a:lnTo>
                    <a:pt x="0" y="935388"/>
                  </a:lnTo>
                  <a:lnTo>
                    <a:pt x="683" y="986136"/>
                  </a:lnTo>
                  <a:lnTo>
                    <a:pt x="812" y="989318"/>
                  </a:lnTo>
                </a:path>
              </a:pathLst>
            </a:custGeom>
            <a:ln w="3175">
              <a:solidFill>
                <a:srgbClr val="A6A6A4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12" name="object 812"/>
            <p:cNvSpPr/>
            <p:nvPr/>
          </p:nvSpPr>
          <p:spPr>
            <a:xfrm>
              <a:off x="3597481" y="3518703"/>
              <a:ext cx="250825" cy="990600"/>
            </a:xfrm>
            <a:custGeom>
              <a:avLst/>
              <a:gdLst/>
              <a:ahLst/>
              <a:cxnLst/>
              <a:rect l="l" t="t" r="r" b="b"/>
              <a:pathLst>
                <a:path w="250825" h="990600">
                  <a:moveTo>
                    <a:pt x="250791" y="0"/>
                  </a:moveTo>
                  <a:lnTo>
                    <a:pt x="248688" y="0"/>
                  </a:lnTo>
                  <a:lnTo>
                    <a:pt x="225684" y="50799"/>
                  </a:lnTo>
                  <a:lnTo>
                    <a:pt x="203623" y="88899"/>
                  </a:lnTo>
                  <a:lnTo>
                    <a:pt x="182581" y="126999"/>
                  </a:lnTo>
                  <a:lnTo>
                    <a:pt x="162578" y="165099"/>
                  </a:lnTo>
                  <a:lnTo>
                    <a:pt x="143633" y="215899"/>
                  </a:lnTo>
                  <a:lnTo>
                    <a:pt x="125768" y="253999"/>
                  </a:lnTo>
                  <a:lnTo>
                    <a:pt x="109000" y="304799"/>
                  </a:lnTo>
                  <a:lnTo>
                    <a:pt x="93351" y="342899"/>
                  </a:lnTo>
                  <a:lnTo>
                    <a:pt x="78841" y="393699"/>
                  </a:lnTo>
                  <a:lnTo>
                    <a:pt x="65488" y="431799"/>
                  </a:lnTo>
                  <a:lnTo>
                    <a:pt x="53312" y="482599"/>
                  </a:lnTo>
                  <a:lnTo>
                    <a:pt x="42334" y="533399"/>
                  </a:lnTo>
                  <a:lnTo>
                    <a:pt x="32574" y="584199"/>
                  </a:lnTo>
                  <a:lnTo>
                    <a:pt x="24051" y="622299"/>
                  </a:lnTo>
                  <a:lnTo>
                    <a:pt x="16784" y="673099"/>
                  </a:lnTo>
                  <a:lnTo>
                    <a:pt x="10795" y="723899"/>
                  </a:lnTo>
                  <a:lnTo>
                    <a:pt x="6101" y="774699"/>
                  </a:lnTo>
                  <a:lnTo>
                    <a:pt x="2725" y="825499"/>
                  </a:lnTo>
                  <a:lnTo>
                    <a:pt x="684" y="876299"/>
                  </a:lnTo>
                  <a:lnTo>
                    <a:pt x="0" y="927099"/>
                  </a:lnTo>
                  <a:lnTo>
                    <a:pt x="563" y="965199"/>
                  </a:lnTo>
                  <a:lnTo>
                    <a:pt x="4392" y="990599"/>
                  </a:lnTo>
                  <a:lnTo>
                    <a:pt x="3228" y="977899"/>
                  </a:lnTo>
                  <a:lnTo>
                    <a:pt x="3099" y="977899"/>
                  </a:lnTo>
                  <a:lnTo>
                    <a:pt x="2416" y="927099"/>
                  </a:lnTo>
                  <a:lnTo>
                    <a:pt x="3099" y="876299"/>
                  </a:lnTo>
                  <a:lnTo>
                    <a:pt x="5137" y="825499"/>
                  </a:lnTo>
                  <a:lnTo>
                    <a:pt x="8509" y="774699"/>
                  </a:lnTo>
                  <a:lnTo>
                    <a:pt x="13195" y="723899"/>
                  </a:lnTo>
                  <a:lnTo>
                    <a:pt x="19176" y="673099"/>
                  </a:lnTo>
                  <a:lnTo>
                    <a:pt x="26432" y="622299"/>
                  </a:lnTo>
                  <a:lnTo>
                    <a:pt x="34943" y="584199"/>
                  </a:lnTo>
                  <a:lnTo>
                    <a:pt x="44689" y="533399"/>
                  </a:lnTo>
                  <a:lnTo>
                    <a:pt x="55651" y="482599"/>
                  </a:lnTo>
                  <a:lnTo>
                    <a:pt x="67808" y="431799"/>
                  </a:lnTo>
                  <a:lnTo>
                    <a:pt x="81141" y="393699"/>
                  </a:lnTo>
                  <a:lnTo>
                    <a:pt x="95631" y="342899"/>
                  </a:lnTo>
                  <a:lnTo>
                    <a:pt x="111257" y="304799"/>
                  </a:lnTo>
                  <a:lnTo>
                    <a:pt x="127999" y="253999"/>
                  </a:lnTo>
                  <a:lnTo>
                    <a:pt x="145838" y="215899"/>
                  </a:lnTo>
                  <a:lnTo>
                    <a:pt x="164754" y="165099"/>
                  </a:lnTo>
                  <a:lnTo>
                    <a:pt x="184727" y="126999"/>
                  </a:lnTo>
                  <a:lnTo>
                    <a:pt x="205737" y="88899"/>
                  </a:lnTo>
                  <a:lnTo>
                    <a:pt x="227765" y="50799"/>
                  </a:lnTo>
                  <a:lnTo>
                    <a:pt x="250791" y="0"/>
                  </a:lnTo>
                  <a:close/>
                </a:path>
              </a:pathLst>
            </a:custGeom>
            <a:solidFill>
              <a:srgbClr val="A6A6A4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13" name="object 813"/>
            <p:cNvSpPr/>
            <p:nvPr/>
          </p:nvSpPr>
          <p:spPr>
            <a:xfrm>
              <a:off x="3597481" y="3506060"/>
              <a:ext cx="258445" cy="986155"/>
            </a:xfrm>
            <a:custGeom>
              <a:avLst/>
              <a:gdLst/>
              <a:ahLst/>
              <a:cxnLst/>
              <a:rect l="l" t="t" r="r" b="b"/>
              <a:pathLst>
                <a:path w="258445" h="986154">
                  <a:moveTo>
                    <a:pt x="3228" y="985694"/>
                  </a:moveTo>
                  <a:lnTo>
                    <a:pt x="3099" y="982512"/>
                  </a:lnTo>
                  <a:lnTo>
                    <a:pt x="2416" y="931765"/>
                  </a:lnTo>
                  <a:lnTo>
                    <a:pt x="3099" y="881017"/>
                  </a:lnTo>
                  <a:lnTo>
                    <a:pt x="5137" y="830634"/>
                  </a:lnTo>
                  <a:lnTo>
                    <a:pt x="8509" y="780640"/>
                  </a:lnTo>
                  <a:lnTo>
                    <a:pt x="13195" y="731055"/>
                  </a:lnTo>
                  <a:lnTo>
                    <a:pt x="19176" y="681902"/>
                  </a:lnTo>
                  <a:lnTo>
                    <a:pt x="26432" y="633203"/>
                  </a:lnTo>
                  <a:lnTo>
                    <a:pt x="34943" y="584981"/>
                  </a:lnTo>
                  <a:lnTo>
                    <a:pt x="44689" y="537258"/>
                  </a:lnTo>
                  <a:lnTo>
                    <a:pt x="55651" y="490055"/>
                  </a:lnTo>
                  <a:lnTo>
                    <a:pt x="67808" y="443396"/>
                  </a:lnTo>
                  <a:lnTo>
                    <a:pt x="81141" y="397302"/>
                  </a:lnTo>
                  <a:lnTo>
                    <a:pt x="95631" y="351795"/>
                  </a:lnTo>
                  <a:lnTo>
                    <a:pt x="111257" y="306899"/>
                  </a:lnTo>
                  <a:lnTo>
                    <a:pt x="127999" y="262634"/>
                  </a:lnTo>
                  <a:lnTo>
                    <a:pt x="145838" y="219024"/>
                  </a:lnTo>
                  <a:lnTo>
                    <a:pt x="164754" y="176090"/>
                  </a:lnTo>
                  <a:lnTo>
                    <a:pt x="184727" y="133854"/>
                  </a:lnTo>
                  <a:lnTo>
                    <a:pt x="205737" y="92340"/>
                  </a:lnTo>
                  <a:lnTo>
                    <a:pt x="227765" y="51568"/>
                  </a:lnTo>
                  <a:lnTo>
                    <a:pt x="250791" y="11562"/>
                  </a:lnTo>
                  <a:lnTo>
                    <a:pt x="257868" y="0"/>
                  </a:lnTo>
                </a:path>
                <a:path w="258445" h="986154">
                  <a:moveTo>
                    <a:pt x="248688" y="11004"/>
                  </a:moveTo>
                  <a:lnTo>
                    <a:pt x="225684" y="51122"/>
                  </a:lnTo>
                  <a:lnTo>
                    <a:pt x="203623" y="91960"/>
                  </a:lnTo>
                  <a:lnTo>
                    <a:pt x="182581" y="133542"/>
                  </a:lnTo>
                  <a:lnTo>
                    <a:pt x="162578" y="175847"/>
                  </a:lnTo>
                  <a:lnTo>
                    <a:pt x="143633" y="218850"/>
                  </a:lnTo>
                  <a:lnTo>
                    <a:pt x="125768" y="262532"/>
                  </a:lnTo>
                  <a:lnTo>
                    <a:pt x="109000" y="306868"/>
                  </a:lnTo>
                  <a:lnTo>
                    <a:pt x="93351" y="351837"/>
                  </a:lnTo>
                  <a:lnTo>
                    <a:pt x="78841" y="397417"/>
                  </a:lnTo>
                  <a:lnTo>
                    <a:pt x="65488" y="443585"/>
                  </a:lnTo>
                  <a:lnTo>
                    <a:pt x="53312" y="490319"/>
                  </a:lnTo>
                  <a:lnTo>
                    <a:pt x="42334" y="537597"/>
                  </a:lnTo>
                  <a:lnTo>
                    <a:pt x="32574" y="585397"/>
                  </a:lnTo>
                  <a:lnTo>
                    <a:pt x="24051" y="633696"/>
                  </a:lnTo>
                  <a:lnTo>
                    <a:pt x="16784" y="682472"/>
                  </a:lnTo>
                  <a:lnTo>
                    <a:pt x="10795" y="731703"/>
                  </a:lnTo>
                  <a:lnTo>
                    <a:pt x="6101" y="781367"/>
                  </a:lnTo>
                  <a:lnTo>
                    <a:pt x="2725" y="831440"/>
                  </a:lnTo>
                  <a:lnTo>
                    <a:pt x="684" y="881902"/>
                  </a:lnTo>
                  <a:lnTo>
                    <a:pt x="0" y="932730"/>
                  </a:lnTo>
                  <a:lnTo>
                    <a:pt x="563" y="974595"/>
                  </a:lnTo>
                </a:path>
              </a:pathLst>
            </a:custGeom>
            <a:ln w="3175">
              <a:solidFill>
                <a:srgbClr val="A6A6A4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14" name="object 814"/>
            <p:cNvSpPr/>
            <p:nvPr/>
          </p:nvSpPr>
          <p:spPr>
            <a:xfrm>
              <a:off x="3595067" y="3518703"/>
              <a:ext cx="260350" cy="990600"/>
            </a:xfrm>
            <a:custGeom>
              <a:avLst/>
              <a:gdLst/>
              <a:ahLst/>
              <a:cxnLst/>
              <a:rect l="l" t="t" r="r" b="b"/>
              <a:pathLst>
                <a:path w="260350" h="990600">
                  <a:moveTo>
                    <a:pt x="246251" y="10712"/>
                  </a:moveTo>
                  <a:lnTo>
                    <a:pt x="243666" y="12699"/>
                  </a:lnTo>
                  <a:lnTo>
                    <a:pt x="226061" y="38099"/>
                  </a:lnTo>
                  <a:lnTo>
                    <a:pt x="203963" y="88899"/>
                  </a:lnTo>
                  <a:lnTo>
                    <a:pt x="182886" y="126999"/>
                  </a:lnTo>
                  <a:lnTo>
                    <a:pt x="162849" y="165099"/>
                  </a:lnTo>
                  <a:lnTo>
                    <a:pt x="143873" y="215899"/>
                  </a:lnTo>
                  <a:lnTo>
                    <a:pt x="125978" y="253999"/>
                  </a:lnTo>
                  <a:lnTo>
                    <a:pt x="109183" y="304799"/>
                  </a:lnTo>
                  <a:lnTo>
                    <a:pt x="93508" y="342899"/>
                  </a:lnTo>
                  <a:lnTo>
                    <a:pt x="78973" y="393699"/>
                  </a:lnTo>
                  <a:lnTo>
                    <a:pt x="65597" y="431799"/>
                  </a:lnTo>
                  <a:lnTo>
                    <a:pt x="53402" y="482599"/>
                  </a:lnTo>
                  <a:lnTo>
                    <a:pt x="42405" y="533399"/>
                  </a:lnTo>
                  <a:lnTo>
                    <a:pt x="32629" y="584199"/>
                  </a:lnTo>
                  <a:lnTo>
                    <a:pt x="24091" y="622299"/>
                  </a:lnTo>
                  <a:lnTo>
                    <a:pt x="16812" y="673099"/>
                  </a:lnTo>
                  <a:lnTo>
                    <a:pt x="10813" y="723899"/>
                  </a:lnTo>
                  <a:lnTo>
                    <a:pt x="6112" y="774699"/>
                  </a:lnTo>
                  <a:lnTo>
                    <a:pt x="2729" y="825499"/>
                  </a:lnTo>
                  <a:lnTo>
                    <a:pt x="685" y="876299"/>
                  </a:lnTo>
                  <a:lnTo>
                    <a:pt x="0" y="927099"/>
                  </a:lnTo>
                  <a:lnTo>
                    <a:pt x="406" y="952499"/>
                  </a:lnTo>
                  <a:lnTo>
                    <a:pt x="6806" y="990599"/>
                  </a:lnTo>
                  <a:lnTo>
                    <a:pt x="2977" y="965199"/>
                  </a:lnTo>
                  <a:lnTo>
                    <a:pt x="2414" y="927099"/>
                  </a:lnTo>
                  <a:lnTo>
                    <a:pt x="3098" y="876299"/>
                  </a:lnTo>
                  <a:lnTo>
                    <a:pt x="5139" y="825499"/>
                  </a:lnTo>
                  <a:lnTo>
                    <a:pt x="8516" y="774699"/>
                  </a:lnTo>
                  <a:lnTo>
                    <a:pt x="13209" y="723899"/>
                  </a:lnTo>
                  <a:lnTo>
                    <a:pt x="19198" y="673099"/>
                  </a:lnTo>
                  <a:lnTo>
                    <a:pt x="26465" y="622299"/>
                  </a:lnTo>
                  <a:lnTo>
                    <a:pt x="34988" y="584199"/>
                  </a:lnTo>
                  <a:lnTo>
                    <a:pt x="44749" y="533399"/>
                  </a:lnTo>
                  <a:lnTo>
                    <a:pt x="55726" y="482599"/>
                  </a:lnTo>
                  <a:lnTo>
                    <a:pt x="67902" y="431799"/>
                  </a:lnTo>
                  <a:lnTo>
                    <a:pt x="81255" y="393699"/>
                  </a:lnTo>
                  <a:lnTo>
                    <a:pt x="95765" y="342899"/>
                  </a:lnTo>
                  <a:lnTo>
                    <a:pt x="111414" y="304799"/>
                  </a:lnTo>
                  <a:lnTo>
                    <a:pt x="128182" y="253999"/>
                  </a:lnTo>
                  <a:lnTo>
                    <a:pt x="146047" y="215899"/>
                  </a:lnTo>
                  <a:lnTo>
                    <a:pt x="164992" y="165099"/>
                  </a:lnTo>
                  <a:lnTo>
                    <a:pt x="184995" y="126999"/>
                  </a:lnTo>
                  <a:lnTo>
                    <a:pt x="206037" y="88899"/>
                  </a:lnTo>
                  <a:lnTo>
                    <a:pt x="228098" y="50799"/>
                  </a:lnTo>
                  <a:lnTo>
                    <a:pt x="246251" y="10712"/>
                  </a:lnTo>
                  <a:close/>
                </a:path>
                <a:path w="260350" h="990600">
                  <a:moveTo>
                    <a:pt x="260190" y="0"/>
                  </a:moveTo>
                  <a:lnTo>
                    <a:pt x="251102" y="0"/>
                  </a:lnTo>
                  <a:lnTo>
                    <a:pt x="246251" y="10712"/>
                  </a:lnTo>
                  <a:lnTo>
                    <a:pt x="260190" y="0"/>
                  </a:lnTo>
                  <a:close/>
                </a:path>
              </a:pathLst>
            </a:custGeom>
            <a:solidFill>
              <a:srgbClr val="A6A6A4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15" name="object 815"/>
            <p:cNvSpPr/>
            <p:nvPr/>
          </p:nvSpPr>
          <p:spPr>
            <a:xfrm>
              <a:off x="3595067" y="3517064"/>
              <a:ext cx="251460" cy="963930"/>
            </a:xfrm>
            <a:custGeom>
              <a:avLst/>
              <a:gdLst/>
              <a:ahLst/>
              <a:cxnLst/>
              <a:rect l="l" t="t" r="r" b="b"/>
              <a:pathLst>
                <a:path w="251460" h="963929">
                  <a:moveTo>
                    <a:pt x="2977" y="963590"/>
                  </a:moveTo>
                  <a:lnTo>
                    <a:pt x="2414" y="921725"/>
                  </a:lnTo>
                  <a:lnTo>
                    <a:pt x="3098" y="870898"/>
                  </a:lnTo>
                  <a:lnTo>
                    <a:pt x="5139" y="820436"/>
                  </a:lnTo>
                  <a:lnTo>
                    <a:pt x="8516" y="770362"/>
                  </a:lnTo>
                  <a:lnTo>
                    <a:pt x="13209" y="720699"/>
                  </a:lnTo>
                  <a:lnTo>
                    <a:pt x="19198" y="671468"/>
                  </a:lnTo>
                  <a:lnTo>
                    <a:pt x="26465" y="622692"/>
                  </a:lnTo>
                  <a:lnTo>
                    <a:pt x="34988" y="574393"/>
                  </a:lnTo>
                  <a:lnTo>
                    <a:pt x="44749" y="526593"/>
                  </a:lnTo>
                  <a:lnTo>
                    <a:pt x="55726" y="479315"/>
                  </a:lnTo>
                  <a:lnTo>
                    <a:pt x="67902" y="432581"/>
                  </a:lnTo>
                  <a:lnTo>
                    <a:pt x="81255" y="386413"/>
                  </a:lnTo>
                  <a:lnTo>
                    <a:pt x="95765" y="340833"/>
                  </a:lnTo>
                  <a:lnTo>
                    <a:pt x="111414" y="295864"/>
                  </a:lnTo>
                  <a:lnTo>
                    <a:pt x="128182" y="251527"/>
                  </a:lnTo>
                  <a:lnTo>
                    <a:pt x="146047" y="207846"/>
                  </a:lnTo>
                  <a:lnTo>
                    <a:pt x="164992" y="164842"/>
                  </a:lnTo>
                  <a:lnTo>
                    <a:pt x="184995" y="122538"/>
                  </a:lnTo>
                  <a:lnTo>
                    <a:pt x="206037" y="80956"/>
                  </a:lnTo>
                  <a:lnTo>
                    <a:pt x="228098" y="40118"/>
                  </a:lnTo>
                  <a:lnTo>
                    <a:pt x="251102" y="0"/>
                  </a:lnTo>
                </a:path>
                <a:path w="251460" h="963929">
                  <a:moveTo>
                    <a:pt x="243666" y="9051"/>
                  </a:moveTo>
                  <a:lnTo>
                    <a:pt x="203963" y="80539"/>
                  </a:lnTo>
                  <a:lnTo>
                    <a:pt x="182886" y="122186"/>
                  </a:lnTo>
                  <a:lnTo>
                    <a:pt x="162849" y="164556"/>
                  </a:lnTo>
                  <a:lnTo>
                    <a:pt x="143873" y="207627"/>
                  </a:lnTo>
                  <a:lnTo>
                    <a:pt x="125978" y="251377"/>
                  </a:lnTo>
                  <a:lnTo>
                    <a:pt x="109183" y="295783"/>
                  </a:lnTo>
                  <a:lnTo>
                    <a:pt x="93508" y="340824"/>
                  </a:lnTo>
                  <a:lnTo>
                    <a:pt x="78973" y="386478"/>
                  </a:lnTo>
                  <a:lnTo>
                    <a:pt x="65597" y="432720"/>
                  </a:lnTo>
                  <a:lnTo>
                    <a:pt x="53402" y="479531"/>
                  </a:lnTo>
                  <a:lnTo>
                    <a:pt x="42405" y="526887"/>
                  </a:lnTo>
                  <a:lnTo>
                    <a:pt x="32629" y="574765"/>
                  </a:lnTo>
                  <a:lnTo>
                    <a:pt x="24091" y="623145"/>
                  </a:lnTo>
                  <a:lnTo>
                    <a:pt x="16812" y="672003"/>
                  </a:lnTo>
                  <a:lnTo>
                    <a:pt x="10813" y="721317"/>
                  </a:lnTo>
                  <a:lnTo>
                    <a:pt x="6112" y="771065"/>
                  </a:lnTo>
                  <a:lnTo>
                    <a:pt x="2729" y="821225"/>
                  </a:lnTo>
                  <a:lnTo>
                    <a:pt x="685" y="871774"/>
                  </a:lnTo>
                  <a:lnTo>
                    <a:pt x="0" y="922690"/>
                  </a:lnTo>
                  <a:lnTo>
                    <a:pt x="406" y="952880"/>
                  </a:lnTo>
                </a:path>
              </a:pathLst>
            </a:custGeom>
            <a:ln w="3175">
              <a:solidFill>
                <a:srgbClr val="A6A6A4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16" name="object 816"/>
            <p:cNvSpPr/>
            <p:nvPr/>
          </p:nvSpPr>
          <p:spPr>
            <a:xfrm>
              <a:off x="3592814" y="3518703"/>
              <a:ext cx="262890" cy="990600"/>
            </a:xfrm>
            <a:custGeom>
              <a:avLst/>
              <a:gdLst/>
              <a:ahLst/>
              <a:cxnLst/>
              <a:rect l="l" t="t" r="r" b="b"/>
              <a:pathLst>
                <a:path w="262889" h="990600">
                  <a:moveTo>
                    <a:pt x="233276" y="30940"/>
                  </a:moveTo>
                  <a:lnTo>
                    <a:pt x="226391" y="38099"/>
                  </a:lnTo>
                  <a:lnTo>
                    <a:pt x="204261" y="88899"/>
                  </a:lnTo>
                  <a:lnTo>
                    <a:pt x="183153" y="126999"/>
                  </a:lnTo>
                  <a:lnTo>
                    <a:pt x="163087" y="165099"/>
                  </a:lnTo>
                  <a:lnTo>
                    <a:pt x="144083" y="215899"/>
                  </a:lnTo>
                  <a:lnTo>
                    <a:pt x="126161" y="253999"/>
                  </a:lnTo>
                  <a:lnTo>
                    <a:pt x="109342" y="304799"/>
                  </a:lnTo>
                  <a:lnTo>
                    <a:pt x="93644" y="342899"/>
                  </a:lnTo>
                  <a:lnTo>
                    <a:pt x="79087" y="393699"/>
                  </a:lnTo>
                  <a:lnTo>
                    <a:pt x="65693" y="431799"/>
                  </a:lnTo>
                  <a:lnTo>
                    <a:pt x="53479" y="482599"/>
                  </a:lnTo>
                  <a:lnTo>
                    <a:pt x="42467" y="533399"/>
                  </a:lnTo>
                  <a:lnTo>
                    <a:pt x="32676" y="584199"/>
                  </a:lnTo>
                  <a:lnTo>
                    <a:pt x="24126" y="622299"/>
                  </a:lnTo>
                  <a:lnTo>
                    <a:pt x="16837" y="673099"/>
                  </a:lnTo>
                  <a:lnTo>
                    <a:pt x="10828" y="723899"/>
                  </a:lnTo>
                  <a:lnTo>
                    <a:pt x="6121" y="774699"/>
                  </a:lnTo>
                  <a:lnTo>
                    <a:pt x="2733" y="825499"/>
                  </a:lnTo>
                  <a:lnTo>
                    <a:pt x="686" y="876299"/>
                  </a:lnTo>
                  <a:lnTo>
                    <a:pt x="0" y="927099"/>
                  </a:lnTo>
                  <a:lnTo>
                    <a:pt x="258" y="952499"/>
                  </a:lnTo>
                  <a:lnTo>
                    <a:pt x="9059" y="990599"/>
                  </a:lnTo>
                  <a:lnTo>
                    <a:pt x="2659" y="952499"/>
                  </a:lnTo>
                  <a:lnTo>
                    <a:pt x="2253" y="927099"/>
                  </a:lnTo>
                  <a:lnTo>
                    <a:pt x="2938" y="876299"/>
                  </a:lnTo>
                  <a:lnTo>
                    <a:pt x="4982" y="825499"/>
                  </a:lnTo>
                  <a:lnTo>
                    <a:pt x="8365" y="774699"/>
                  </a:lnTo>
                  <a:lnTo>
                    <a:pt x="13066" y="723899"/>
                  </a:lnTo>
                  <a:lnTo>
                    <a:pt x="19066" y="673099"/>
                  </a:lnTo>
                  <a:lnTo>
                    <a:pt x="26344" y="622299"/>
                  </a:lnTo>
                  <a:lnTo>
                    <a:pt x="34882" y="584199"/>
                  </a:lnTo>
                  <a:lnTo>
                    <a:pt x="44659" y="533399"/>
                  </a:lnTo>
                  <a:lnTo>
                    <a:pt x="55655" y="482599"/>
                  </a:lnTo>
                  <a:lnTo>
                    <a:pt x="67850" y="431799"/>
                  </a:lnTo>
                  <a:lnTo>
                    <a:pt x="81226" y="393699"/>
                  </a:lnTo>
                  <a:lnTo>
                    <a:pt x="95761" y="342899"/>
                  </a:lnTo>
                  <a:lnTo>
                    <a:pt x="111436" y="304799"/>
                  </a:lnTo>
                  <a:lnTo>
                    <a:pt x="128231" y="253999"/>
                  </a:lnTo>
                  <a:lnTo>
                    <a:pt x="146126" y="215899"/>
                  </a:lnTo>
                  <a:lnTo>
                    <a:pt x="165102" y="165099"/>
                  </a:lnTo>
                  <a:lnTo>
                    <a:pt x="185139" y="126999"/>
                  </a:lnTo>
                  <a:lnTo>
                    <a:pt x="206216" y="88899"/>
                  </a:lnTo>
                  <a:lnTo>
                    <a:pt x="228314" y="38099"/>
                  </a:lnTo>
                  <a:lnTo>
                    <a:pt x="233276" y="30940"/>
                  </a:lnTo>
                  <a:close/>
                </a:path>
                <a:path w="262889" h="990600">
                  <a:moveTo>
                    <a:pt x="262443" y="0"/>
                  </a:moveTo>
                  <a:lnTo>
                    <a:pt x="245919" y="12699"/>
                  </a:lnTo>
                  <a:lnTo>
                    <a:pt x="233276" y="30940"/>
                  </a:lnTo>
                  <a:lnTo>
                    <a:pt x="238604" y="25399"/>
                  </a:lnTo>
                  <a:lnTo>
                    <a:pt x="262443" y="0"/>
                  </a:lnTo>
                  <a:close/>
                </a:path>
              </a:pathLst>
            </a:custGeom>
            <a:solidFill>
              <a:srgbClr val="A6A6A4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17" name="object 817"/>
            <p:cNvSpPr/>
            <p:nvPr/>
          </p:nvSpPr>
          <p:spPr>
            <a:xfrm>
              <a:off x="3592814" y="3526115"/>
              <a:ext cx="246379" cy="944244"/>
            </a:xfrm>
            <a:custGeom>
              <a:avLst/>
              <a:gdLst/>
              <a:ahLst/>
              <a:cxnLst/>
              <a:rect l="l" t="t" r="r" b="b"/>
              <a:pathLst>
                <a:path w="246379" h="944245">
                  <a:moveTo>
                    <a:pt x="2659" y="943828"/>
                  </a:moveTo>
                  <a:lnTo>
                    <a:pt x="2938" y="862723"/>
                  </a:lnTo>
                  <a:lnTo>
                    <a:pt x="4982" y="812174"/>
                  </a:lnTo>
                  <a:lnTo>
                    <a:pt x="8365" y="762014"/>
                  </a:lnTo>
                  <a:lnTo>
                    <a:pt x="13066" y="712266"/>
                  </a:lnTo>
                  <a:lnTo>
                    <a:pt x="19066" y="662952"/>
                  </a:lnTo>
                  <a:lnTo>
                    <a:pt x="26344" y="614094"/>
                  </a:lnTo>
                  <a:lnTo>
                    <a:pt x="34882" y="565714"/>
                  </a:lnTo>
                  <a:lnTo>
                    <a:pt x="44659" y="517835"/>
                  </a:lnTo>
                  <a:lnTo>
                    <a:pt x="55655" y="470480"/>
                  </a:lnTo>
                  <a:lnTo>
                    <a:pt x="67850" y="423669"/>
                  </a:lnTo>
                  <a:lnTo>
                    <a:pt x="81226" y="377426"/>
                  </a:lnTo>
                  <a:lnTo>
                    <a:pt x="95761" y="331773"/>
                  </a:lnTo>
                  <a:lnTo>
                    <a:pt x="111436" y="286732"/>
                  </a:lnTo>
                  <a:lnTo>
                    <a:pt x="128231" y="242325"/>
                  </a:lnTo>
                  <a:lnTo>
                    <a:pt x="146126" y="198575"/>
                  </a:lnTo>
                  <a:lnTo>
                    <a:pt x="165102" y="155504"/>
                  </a:lnTo>
                  <a:lnTo>
                    <a:pt x="185139" y="113134"/>
                  </a:lnTo>
                  <a:lnTo>
                    <a:pt x="206216" y="71488"/>
                  </a:lnTo>
                  <a:lnTo>
                    <a:pt x="228314" y="30587"/>
                  </a:lnTo>
                  <a:lnTo>
                    <a:pt x="245919" y="0"/>
                  </a:lnTo>
                </a:path>
                <a:path w="246379" h="944245">
                  <a:moveTo>
                    <a:pt x="238604" y="8902"/>
                  </a:moveTo>
                  <a:lnTo>
                    <a:pt x="204261" y="71093"/>
                  </a:lnTo>
                  <a:lnTo>
                    <a:pt x="183153" y="112808"/>
                  </a:lnTo>
                  <a:lnTo>
                    <a:pt x="163087" y="155247"/>
                  </a:lnTo>
                  <a:lnTo>
                    <a:pt x="144083" y="198389"/>
                  </a:lnTo>
                  <a:lnTo>
                    <a:pt x="126161" y="242210"/>
                  </a:lnTo>
                  <a:lnTo>
                    <a:pt x="109342" y="286689"/>
                  </a:lnTo>
                  <a:lnTo>
                    <a:pt x="93644" y="331804"/>
                  </a:lnTo>
                  <a:lnTo>
                    <a:pt x="79087" y="377531"/>
                  </a:lnTo>
                  <a:lnTo>
                    <a:pt x="65693" y="423849"/>
                  </a:lnTo>
                  <a:lnTo>
                    <a:pt x="53479" y="470735"/>
                  </a:lnTo>
                  <a:lnTo>
                    <a:pt x="42467" y="518167"/>
                  </a:lnTo>
                  <a:lnTo>
                    <a:pt x="32676" y="566123"/>
                  </a:lnTo>
                  <a:lnTo>
                    <a:pt x="24126" y="614580"/>
                  </a:lnTo>
                  <a:lnTo>
                    <a:pt x="16837" y="663517"/>
                  </a:lnTo>
                  <a:lnTo>
                    <a:pt x="10828" y="712910"/>
                  </a:lnTo>
                  <a:lnTo>
                    <a:pt x="6121" y="762737"/>
                  </a:lnTo>
                  <a:lnTo>
                    <a:pt x="2733" y="812977"/>
                  </a:lnTo>
                  <a:lnTo>
                    <a:pt x="686" y="863607"/>
                  </a:lnTo>
                  <a:lnTo>
                    <a:pt x="0" y="914604"/>
                  </a:lnTo>
                  <a:lnTo>
                    <a:pt x="258" y="933827"/>
                  </a:lnTo>
                </a:path>
              </a:pathLst>
            </a:custGeom>
            <a:ln w="3175">
              <a:solidFill>
                <a:srgbClr val="A6A6A4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18" name="object 818"/>
            <p:cNvSpPr/>
            <p:nvPr/>
          </p:nvSpPr>
          <p:spPr>
            <a:xfrm>
              <a:off x="3590502" y="3518703"/>
              <a:ext cx="264795" cy="990600"/>
            </a:xfrm>
            <a:custGeom>
              <a:avLst/>
              <a:gdLst/>
              <a:ahLst/>
              <a:cxnLst/>
              <a:rect l="l" t="t" r="r" b="b"/>
              <a:pathLst>
                <a:path w="264795" h="990600">
                  <a:moveTo>
                    <a:pt x="2558" y="951228"/>
                  </a:moveTo>
                  <a:lnTo>
                    <a:pt x="2571" y="952499"/>
                  </a:lnTo>
                  <a:lnTo>
                    <a:pt x="11372" y="990599"/>
                  </a:lnTo>
                  <a:lnTo>
                    <a:pt x="2558" y="951228"/>
                  </a:lnTo>
                  <a:close/>
                </a:path>
                <a:path w="264795" h="990600">
                  <a:moveTo>
                    <a:pt x="264755" y="0"/>
                  </a:moveTo>
                  <a:lnTo>
                    <a:pt x="233427" y="25399"/>
                  </a:lnTo>
                  <a:lnTo>
                    <a:pt x="226666" y="38099"/>
                  </a:lnTo>
                  <a:lnTo>
                    <a:pt x="204499" y="88899"/>
                  </a:lnTo>
                  <a:lnTo>
                    <a:pt x="183356" y="126999"/>
                  </a:lnTo>
                  <a:lnTo>
                    <a:pt x="163257" y="165099"/>
                  </a:lnTo>
                  <a:lnTo>
                    <a:pt x="144221" y="215899"/>
                  </a:lnTo>
                  <a:lnTo>
                    <a:pt x="126270" y="253999"/>
                  </a:lnTo>
                  <a:lnTo>
                    <a:pt x="109422" y="304799"/>
                  </a:lnTo>
                  <a:lnTo>
                    <a:pt x="93698" y="342899"/>
                  </a:lnTo>
                  <a:lnTo>
                    <a:pt x="79118" y="393699"/>
                  </a:lnTo>
                  <a:lnTo>
                    <a:pt x="65701" y="431799"/>
                  </a:lnTo>
                  <a:lnTo>
                    <a:pt x="53467" y="482599"/>
                  </a:lnTo>
                  <a:lnTo>
                    <a:pt x="42436" y="533399"/>
                  </a:lnTo>
                  <a:lnTo>
                    <a:pt x="32629" y="584199"/>
                  </a:lnTo>
                  <a:lnTo>
                    <a:pt x="24065" y="634999"/>
                  </a:lnTo>
                  <a:lnTo>
                    <a:pt x="16763" y="673099"/>
                  </a:lnTo>
                  <a:lnTo>
                    <a:pt x="10745" y="723899"/>
                  </a:lnTo>
                  <a:lnTo>
                    <a:pt x="6029" y="774699"/>
                  </a:lnTo>
                  <a:lnTo>
                    <a:pt x="2636" y="825499"/>
                  </a:lnTo>
                  <a:lnTo>
                    <a:pt x="586" y="876299"/>
                  </a:lnTo>
                  <a:lnTo>
                    <a:pt x="70" y="914399"/>
                  </a:lnTo>
                  <a:lnTo>
                    <a:pt x="0" y="939799"/>
                  </a:lnTo>
                  <a:lnTo>
                    <a:pt x="2558" y="951228"/>
                  </a:lnTo>
                  <a:lnTo>
                    <a:pt x="2312" y="927099"/>
                  </a:lnTo>
                  <a:lnTo>
                    <a:pt x="2999" y="876299"/>
                  </a:lnTo>
                  <a:lnTo>
                    <a:pt x="5046" y="825499"/>
                  </a:lnTo>
                  <a:lnTo>
                    <a:pt x="8433" y="774699"/>
                  </a:lnTo>
                  <a:lnTo>
                    <a:pt x="13141" y="723899"/>
                  </a:lnTo>
                  <a:lnTo>
                    <a:pt x="19149" y="673099"/>
                  </a:lnTo>
                  <a:lnTo>
                    <a:pt x="26438" y="622299"/>
                  </a:lnTo>
                  <a:lnTo>
                    <a:pt x="34988" y="584199"/>
                  </a:lnTo>
                  <a:lnTo>
                    <a:pt x="44779" y="533399"/>
                  </a:lnTo>
                  <a:lnTo>
                    <a:pt x="55792" y="482599"/>
                  </a:lnTo>
                  <a:lnTo>
                    <a:pt x="68005" y="431799"/>
                  </a:lnTo>
                  <a:lnTo>
                    <a:pt x="81400" y="393699"/>
                  </a:lnTo>
                  <a:lnTo>
                    <a:pt x="95956" y="342899"/>
                  </a:lnTo>
                  <a:lnTo>
                    <a:pt x="111654" y="304799"/>
                  </a:lnTo>
                  <a:lnTo>
                    <a:pt x="128474" y="253999"/>
                  </a:lnTo>
                  <a:lnTo>
                    <a:pt x="146395" y="215899"/>
                  </a:lnTo>
                  <a:lnTo>
                    <a:pt x="165399" y="165099"/>
                  </a:lnTo>
                  <a:lnTo>
                    <a:pt x="185465" y="126999"/>
                  </a:lnTo>
                  <a:lnTo>
                    <a:pt x="206573" y="88899"/>
                  </a:lnTo>
                  <a:lnTo>
                    <a:pt x="228704" y="38099"/>
                  </a:lnTo>
                  <a:lnTo>
                    <a:pt x="240917" y="25399"/>
                  </a:lnTo>
                  <a:lnTo>
                    <a:pt x="264755" y="0"/>
                  </a:lnTo>
                  <a:close/>
                </a:path>
              </a:pathLst>
            </a:custGeom>
            <a:solidFill>
              <a:srgbClr val="A6A6A4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19" name="object 819"/>
            <p:cNvSpPr/>
            <p:nvPr/>
          </p:nvSpPr>
          <p:spPr>
            <a:xfrm>
              <a:off x="3590400" y="3535018"/>
              <a:ext cx="241300" cy="925194"/>
            </a:xfrm>
            <a:custGeom>
              <a:avLst/>
              <a:gdLst/>
              <a:ahLst/>
              <a:cxnLst/>
              <a:rect l="l" t="t" r="r" b="b"/>
              <a:pathLst>
                <a:path w="241300" h="925195">
                  <a:moveTo>
                    <a:pt x="2673" y="924924"/>
                  </a:moveTo>
                  <a:lnTo>
                    <a:pt x="3100" y="854704"/>
                  </a:lnTo>
                  <a:lnTo>
                    <a:pt x="5147" y="804074"/>
                  </a:lnTo>
                  <a:lnTo>
                    <a:pt x="8535" y="753835"/>
                  </a:lnTo>
                  <a:lnTo>
                    <a:pt x="13242" y="704007"/>
                  </a:lnTo>
                  <a:lnTo>
                    <a:pt x="19251" y="654614"/>
                  </a:lnTo>
                  <a:lnTo>
                    <a:pt x="26540" y="605678"/>
                  </a:lnTo>
                  <a:lnTo>
                    <a:pt x="35090" y="557220"/>
                  </a:lnTo>
                  <a:lnTo>
                    <a:pt x="44881" y="509264"/>
                  </a:lnTo>
                  <a:lnTo>
                    <a:pt x="55893" y="461832"/>
                  </a:lnTo>
                  <a:lnTo>
                    <a:pt x="68107" y="414946"/>
                  </a:lnTo>
                  <a:lnTo>
                    <a:pt x="81501" y="368628"/>
                  </a:lnTo>
                  <a:lnTo>
                    <a:pt x="96058" y="322901"/>
                  </a:lnTo>
                  <a:lnTo>
                    <a:pt x="111756" y="277787"/>
                  </a:lnTo>
                  <a:lnTo>
                    <a:pt x="128575" y="233308"/>
                  </a:lnTo>
                  <a:lnTo>
                    <a:pt x="146497" y="189486"/>
                  </a:lnTo>
                  <a:lnTo>
                    <a:pt x="165501" y="146345"/>
                  </a:lnTo>
                  <a:lnTo>
                    <a:pt x="185567" y="103905"/>
                  </a:lnTo>
                  <a:lnTo>
                    <a:pt x="206675" y="62190"/>
                  </a:lnTo>
                  <a:lnTo>
                    <a:pt x="228805" y="21222"/>
                  </a:lnTo>
                  <a:lnTo>
                    <a:pt x="241018" y="0"/>
                  </a:lnTo>
                </a:path>
                <a:path w="241300" h="925195">
                  <a:moveTo>
                    <a:pt x="233529" y="9071"/>
                  </a:moveTo>
                  <a:lnTo>
                    <a:pt x="204600" y="61850"/>
                  </a:lnTo>
                  <a:lnTo>
                    <a:pt x="183457" y="103629"/>
                  </a:lnTo>
                  <a:lnTo>
                    <a:pt x="163358" y="146133"/>
                  </a:lnTo>
                  <a:lnTo>
                    <a:pt x="144323" y="189341"/>
                  </a:lnTo>
                  <a:lnTo>
                    <a:pt x="126372" y="233230"/>
                  </a:lnTo>
                  <a:lnTo>
                    <a:pt x="109524" y="277778"/>
                  </a:lnTo>
                  <a:lnTo>
                    <a:pt x="93800" y="322962"/>
                  </a:lnTo>
                  <a:lnTo>
                    <a:pt x="79219" y="368760"/>
                  </a:lnTo>
                  <a:lnTo>
                    <a:pt x="65802" y="415149"/>
                  </a:lnTo>
                  <a:lnTo>
                    <a:pt x="53569" y="462108"/>
                  </a:lnTo>
                  <a:lnTo>
                    <a:pt x="42538" y="509613"/>
                  </a:lnTo>
                  <a:lnTo>
                    <a:pt x="32731" y="557644"/>
                  </a:lnTo>
                  <a:lnTo>
                    <a:pt x="24166" y="606176"/>
                  </a:lnTo>
                  <a:lnTo>
                    <a:pt x="16865" y="655188"/>
                  </a:lnTo>
                  <a:lnTo>
                    <a:pt x="10846" y="704658"/>
                  </a:lnTo>
                  <a:lnTo>
                    <a:pt x="6131" y="754563"/>
                  </a:lnTo>
                  <a:lnTo>
                    <a:pt x="2738" y="804881"/>
                  </a:lnTo>
                  <a:lnTo>
                    <a:pt x="687" y="855589"/>
                  </a:lnTo>
                  <a:lnTo>
                    <a:pt x="0" y="906666"/>
                  </a:lnTo>
                  <a:lnTo>
                    <a:pt x="101" y="914214"/>
                  </a:lnTo>
                </a:path>
              </a:pathLst>
            </a:custGeom>
            <a:ln w="3175">
              <a:solidFill>
                <a:srgbClr val="A6A6A4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20" name="object 820"/>
            <p:cNvSpPr/>
            <p:nvPr/>
          </p:nvSpPr>
          <p:spPr>
            <a:xfrm>
              <a:off x="3588036" y="3518703"/>
              <a:ext cx="267335" cy="990600"/>
            </a:xfrm>
            <a:custGeom>
              <a:avLst/>
              <a:gdLst/>
              <a:ahLst/>
              <a:cxnLst/>
              <a:rect l="l" t="t" r="r" b="b"/>
              <a:pathLst>
                <a:path w="267335" h="990600">
                  <a:moveTo>
                    <a:pt x="2454" y="938363"/>
                  </a:moveTo>
                  <a:lnTo>
                    <a:pt x="2466" y="939799"/>
                  </a:lnTo>
                  <a:lnTo>
                    <a:pt x="13838" y="990599"/>
                  </a:lnTo>
                  <a:lnTo>
                    <a:pt x="2454" y="938363"/>
                  </a:lnTo>
                  <a:close/>
                </a:path>
                <a:path w="267335" h="990600">
                  <a:moveTo>
                    <a:pt x="229132" y="38099"/>
                  </a:moveTo>
                  <a:lnTo>
                    <a:pt x="227094" y="38099"/>
                  </a:lnTo>
                  <a:lnTo>
                    <a:pt x="204890" y="88899"/>
                  </a:lnTo>
                  <a:lnTo>
                    <a:pt x="183713" y="126999"/>
                  </a:lnTo>
                  <a:lnTo>
                    <a:pt x="163580" y="165099"/>
                  </a:lnTo>
                  <a:lnTo>
                    <a:pt x="144514" y="215899"/>
                  </a:lnTo>
                  <a:lnTo>
                    <a:pt x="126532" y="253999"/>
                  </a:lnTo>
                  <a:lnTo>
                    <a:pt x="109657" y="304799"/>
                  </a:lnTo>
                  <a:lnTo>
                    <a:pt x="93907" y="342899"/>
                  </a:lnTo>
                  <a:lnTo>
                    <a:pt x="79302" y="393699"/>
                  </a:lnTo>
                  <a:lnTo>
                    <a:pt x="65862" y="431799"/>
                  </a:lnTo>
                  <a:lnTo>
                    <a:pt x="53608" y="482599"/>
                  </a:lnTo>
                  <a:lnTo>
                    <a:pt x="42559" y="533399"/>
                  </a:lnTo>
                  <a:lnTo>
                    <a:pt x="32736" y="584199"/>
                  </a:lnTo>
                  <a:lnTo>
                    <a:pt x="24157" y="634999"/>
                  </a:lnTo>
                  <a:lnTo>
                    <a:pt x="16843" y="673099"/>
                  </a:lnTo>
                  <a:lnTo>
                    <a:pt x="10815" y="723899"/>
                  </a:lnTo>
                  <a:lnTo>
                    <a:pt x="6091" y="774699"/>
                  </a:lnTo>
                  <a:lnTo>
                    <a:pt x="2693" y="825499"/>
                  </a:lnTo>
                  <a:lnTo>
                    <a:pt x="639" y="876299"/>
                  </a:lnTo>
                  <a:lnTo>
                    <a:pt x="0" y="927099"/>
                  </a:lnTo>
                  <a:lnTo>
                    <a:pt x="2454" y="938363"/>
                  </a:lnTo>
                  <a:lnTo>
                    <a:pt x="2364" y="927099"/>
                  </a:lnTo>
                  <a:lnTo>
                    <a:pt x="3052" y="876299"/>
                  </a:lnTo>
                  <a:lnTo>
                    <a:pt x="5102" y="825499"/>
                  </a:lnTo>
                  <a:lnTo>
                    <a:pt x="8495" y="774699"/>
                  </a:lnTo>
                  <a:lnTo>
                    <a:pt x="13211" y="723899"/>
                  </a:lnTo>
                  <a:lnTo>
                    <a:pt x="19229" y="673099"/>
                  </a:lnTo>
                  <a:lnTo>
                    <a:pt x="26531" y="634999"/>
                  </a:lnTo>
                  <a:lnTo>
                    <a:pt x="35095" y="584199"/>
                  </a:lnTo>
                  <a:lnTo>
                    <a:pt x="44902" y="533399"/>
                  </a:lnTo>
                  <a:lnTo>
                    <a:pt x="55933" y="482599"/>
                  </a:lnTo>
                  <a:lnTo>
                    <a:pt x="68167" y="431799"/>
                  </a:lnTo>
                  <a:lnTo>
                    <a:pt x="81584" y="393699"/>
                  </a:lnTo>
                  <a:lnTo>
                    <a:pt x="96164" y="342899"/>
                  </a:lnTo>
                  <a:lnTo>
                    <a:pt x="111888" y="304799"/>
                  </a:lnTo>
                  <a:lnTo>
                    <a:pt x="128736" y="253999"/>
                  </a:lnTo>
                  <a:lnTo>
                    <a:pt x="146688" y="215899"/>
                  </a:lnTo>
                  <a:lnTo>
                    <a:pt x="165723" y="165099"/>
                  </a:lnTo>
                  <a:lnTo>
                    <a:pt x="185822" y="126999"/>
                  </a:lnTo>
                  <a:lnTo>
                    <a:pt x="206965" y="88899"/>
                  </a:lnTo>
                  <a:lnTo>
                    <a:pt x="229132" y="38099"/>
                  </a:lnTo>
                  <a:close/>
                </a:path>
                <a:path w="267335" h="990600">
                  <a:moveTo>
                    <a:pt x="267221" y="0"/>
                  </a:moveTo>
                  <a:lnTo>
                    <a:pt x="235893" y="25399"/>
                  </a:lnTo>
                  <a:lnTo>
                    <a:pt x="229132" y="38099"/>
                  </a:lnTo>
                  <a:lnTo>
                    <a:pt x="235918" y="38099"/>
                  </a:lnTo>
                  <a:lnTo>
                    <a:pt x="267221" y="0"/>
                  </a:lnTo>
                  <a:close/>
                </a:path>
              </a:pathLst>
            </a:custGeom>
            <a:solidFill>
              <a:srgbClr val="A6A6A4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21" name="object 821"/>
            <p:cNvSpPr/>
            <p:nvPr/>
          </p:nvSpPr>
          <p:spPr>
            <a:xfrm>
              <a:off x="3588036" y="3544089"/>
              <a:ext cx="236220" cy="905510"/>
            </a:xfrm>
            <a:custGeom>
              <a:avLst/>
              <a:gdLst/>
              <a:ahLst/>
              <a:cxnLst/>
              <a:rect l="l" t="t" r="r" b="b"/>
              <a:pathLst>
                <a:path w="236220" h="905510">
                  <a:moveTo>
                    <a:pt x="2466" y="905142"/>
                  </a:moveTo>
                  <a:lnTo>
                    <a:pt x="3052" y="846518"/>
                  </a:lnTo>
                  <a:lnTo>
                    <a:pt x="5102" y="795810"/>
                  </a:lnTo>
                  <a:lnTo>
                    <a:pt x="8495" y="745492"/>
                  </a:lnTo>
                  <a:lnTo>
                    <a:pt x="13211" y="695587"/>
                  </a:lnTo>
                  <a:lnTo>
                    <a:pt x="19229" y="646117"/>
                  </a:lnTo>
                  <a:lnTo>
                    <a:pt x="26531" y="597105"/>
                  </a:lnTo>
                  <a:lnTo>
                    <a:pt x="35095" y="548572"/>
                  </a:lnTo>
                  <a:lnTo>
                    <a:pt x="44902" y="500542"/>
                  </a:lnTo>
                  <a:lnTo>
                    <a:pt x="55933" y="453037"/>
                  </a:lnTo>
                  <a:lnTo>
                    <a:pt x="68167" y="406078"/>
                  </a:lnTo>
                  <a:lnTo>
                    <a:pt x="81584" y="359688"/>
                  </a:lnTo>
                  <a:lnTo>
                    <a:pt x="96164" y="313891"/>
                  </a:lnTo>
                  <a:lnTo>
                    <a:pt x="111888" y="268707"/>
                  </a:lnTo>
                  <a:lnTo>
                    <a:pt x="128736" y="224159"/>
                  </a:lnTo>
                  <a:lnTo>
                    <a:pt x="146688" y="180270"/>
                  </a:lnTo>
                  <a:lnTo>
                    <a:pt x="165723" y="137062"/>
                  </a:lnTo>
                  <a:lnTo>
                    <a:pt x="185822" y="94557"/>
                  </a:lnTo>
                  <a:lnTo>
                    <a:pt x="206965" y="52778"/>
                  </a:lnTo>
                  <a:lnTo>
                    <a:pt x="229132" y="11747"/>
                  </a:lnTo>
                  <a:lnTo>
                    <a:pt x="235893" y="0"/>
                  </a:lnTo>
                </a:path>
                <a:path w="236220" h="905510">
                  <a:moveTo>
                    <a:pt x="231340" y="3914"/>
                  </a:moveTo>
                  <a:lnTo>
                    <a:pt x="204890" y="52389"/>
                  </a:lnTo>
                  <a:lnTo>
                    <a:pt x="183713" y="94236"/>
                  </a:lnTo>
                  <a:lnTo>
                    <a:pt x="163580" y="136810"/>
                  </a:lnTo>
                  <a:lnTo>
                    <a:pt x="144514" y="180088"/>
                  </a:lnTo>
                  <a:lnTo>
                    <a:pt x="126532" y="224047"/>
                  </a:lnTo>
                  <a:lnTo>
                    <a:pt x="109657" y="268667"/>
                  </a:lnTo>
                  <a:lnTo>
                    <a:pt x="93907" y="313924"/>
                  </a:lnTo>
                  <a:lnTo>
                    <a:pt x="79302" y="359795"/>
                  </a:lnTo>
                  <a:lnTo>
                    <a:pt x="65862" y="406259"/>
                  </a:lnTo>
                  <a:lnTo>
                    <a:pt x="53608" y="453293"/>
                  </a:lnTo>
                  <a:lnTo>
                    <a:pt x="42559" y="500875"/>
                  </a:lnTo>
                  <a:lnTo>
                    <a:pt x="32736" y="548982"/>
                  </a:lnTo>
                  <a:lnTo>
                    <a:pt x="24157" y="597592"/>
                  </a:lnTo>
                  <a:lnTo>
                    <a:pt x="16843" y="646683"/>
                  </a:lnTo>
                  <a:lnTo>
                    <a:pt x="10815" y="696231"/>
                  </a:lnTo>
                  <a:lnTo>
                    <a:pt x="6091" y="746216"/>
                  </a:lnTo>
                  <a:lnTo>
                    <a:pt x="2693" y="796614"/>
                  </a:lnTo>
                  <a:lnTo>
                    <a:pt x="639" y="847402"/>
                  </a:lnTo>
                  <a:lnTo>
                    <a:pt x="0" y="894870"/>
                  </a:lnTo>
                </a:path>
              </a:pathLst>
            </a:custGeom>
            <a:ln w="3175">
              <a:solidFill>
                <a:srgbClr val="A6A6A4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22" name="object 822"/>
            <p:cNvSpPr/>
            <p:nvPr/>
          </p:nvSpPr>
          <p:spPr>
            <a:xfrm>
              <a:off x="3585910" y="3556803"/>
              <a:ext cx="229235" cy="952500"/>
            </a:xfrm>
            <a:custGeom>
              <a:avLst/>
              <a:gdLst/>
              <a:ahLst/>
              <a:cxnLst/>
              <a:rect l="l" t="t" r="r" b="b"/>
              <a:pathLst>
                <a:path w="229235" h="952500">
                  <a:moveTo>
                    <a:pt x="61861" y="419099"/>
                  </a:moveTo>
                  <a:lnTo>
                    <a:pt x="53558" y="444499"/>
                  </a:lnTo>
                  <a:lnTo>
                    <a:pt x="42493" y="495299"/>
                  </a:lnTo>
                  <a:lnTo>
                    <a:pt x="32655" y="546099"/>
                  </a:lnTo>
                  <a:lnTo>
                    <a:pt x="24064" y="596899"/>
                  </a:lnTo>
                  <a:lnTo>
                    <a:pt x="16740" y="634999"/>
                  </a:lnTo>
                  <a:lnTo>
                    <a:pt x="10703" y="685799"/>
                  </a:lnTo>
                  <a:lnTo>
                    <a:pt x="5972" y="736599"/>
                  </a:lnTo>
                  <a:lnTo>
                    <a:pt x="2569" y="787399"/>
                  </a:lnTo>
                  <a:lnTo>
                    <a:pt x="512" y="838199"/>
                  </a:lnTo>
                  <a:lnTo>
                    <a:pt x="0" y="876299"/>
                  </a:lnTo>
                  <a:lnTo>
                    <a:pt x="719" y="888999"/>
                  </a:lnTo>
                  <a:lnTo>
                    <a:pt x="15963" y="952499"/>
                  </a:lnTo>
                  <a:lnTo>
                    <a:pt x="2125" y="888999"/>
                  </a:lnTo>
                  <a:lnTo>
                    <a:pt x="2764" y="838199"/>
                  </a:lnTo>
                  <a:lnTo>
                    <a:pt x="4818" y="787399"/>
                  </a:lnTo>
                  <a:lnTo>
                    <a:pt x="8217" y="736599"/>
                  </a:lnTo>
                  <a:lnTo>
                    <a:pt x="12940" y="685799"/>
                  </a:lnTo>
                  <a:lnTo>
                    <a:pt x="18969" y="634999"/>
                  </a:lnTo>
                  <a:lnTo>
                    <a:pt x="26282" y="596899"/>
                  </a:lnTo>
                  <a:lnTo>
                    <a:pt x="34861" y="546099"/>
                  </a:lnTo>
                  <a:lnTo>
                    <a:pt x="44685" y="495299"/>
                  </a:lnTo>
                  <a:lnTo>
                    <a:pt x="55734" y="444499"/>
                  </a:lnTo>
                  <a:lnTo>
                    <a:pt x="61861" y="419099"/>
                  </a:lnTo>
                  <a:close/>
                </a:path>
                <a:path w="229235" h="952500">
                  <a:moveTo>
                    <a:pt x="72559" y="380999"/>
                  </a:moveTo>
                  <a:lnTo>
                    <a:pt x="67988" y="393699"/>
                  </a:lnTo>
                  <a:lnTo>
                    <a:pt x="62223" y="417598"/>
                  </a:lnTo>
                  <a:lnTo>
                    <a:pt x="65830" y="406399"/>
                  </a:lnTo>
                  <a:lnTo>
                    <a:pt x="72559" y="380999"/>
                  </a:lnTo>
                  <a:close/>
                </a:path>
                <a:path w="229235" h="952500">
                  <a:moveTo>
                    <a:pt x="229220" y="0"/>
                  </a:moveTo>
                  <a:lnTo>
                    <a:pt x="227297" y="0"/>
                  </a:lnTo>
                  <a:lnTo>
                    <a:pt x="205061" y="50799"/>
                  </a:lnTo>
                  <a:lnTo>
                    <a:pt x="183852" y="88899"/>
                  </a:lnTo>
                  <a:lnTo>
                    <a:pt x="163690" y="126999"/>
                  </a:lnTo>
                  <a:lnTo>
                    <a:pt x="144595" y="177799"/>
                  </a:lnTo>
                  <a:lnTo>
                    <a:pt x="126588" y="215899"/>
                  </a:lnTo>
                  <a:lnTo>
                    <a:pt x="109688" y="266699"/>
                  </a:lnTo>
                  <a:lnTo>
                    <a:pt x="93915" y="304799"/>
                  </a:lnTo>
                  <a:lnTo>
                    <a:pt x="79289" y="355599"/>
                  </a:lnTo>
                  <a:lnTo>
                    <a:pt x="72836" y="379954"/>
                  </a:lnTo>
                  <a:lnTo>
                    <a:pt x="81427" y="355599"/>
                  </a:lnTo>
                  <a:lnTo>
                    <a:pt x="96032" y="304799"/>
                  </a:lnTo>
                  <a:lnTo>
                    <a:pt x="111782" y="266699"/>
                  </a:lnTo>
                  <a:lnTo>
                    <a:pt x="128658" y="215899"/>
                  </a:lnTo>
                  <a:lnTo>
                    <a:pt x="146639" y="177799"/>
                  </a:lnTo>
                  <a:lnTo>
                    <a:pt x="165706" y="126999"/>
                  </a:lnTo>
                  <a:lnTo>
                    <a:pt x="185838" y="88899"/>
                  </a:lnTo>
                  <a:lnTo>
                    <a:pt x="207016" y="50799"/>
                  </a:lnTo>
                  <a:lnTo>
                    <a:pt x="229220" y="0"/>
                  </a:lnTo>
                  <a:close/>
                </a:path>
              </a:pathLst>
            </a:custGeom>
            <a:solidFill>
              <a:srgbClr val="A6A6A4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23" name="object 823"/>
            <p:cNvSpPr/>
            <p:nvPr/>
          </p:nvSpPr>
          <p:spPr>
            <a:xfrm>
              <a:off x="3585910" y="3548004"/>
              <a:ext cx="233679" cy="891540"/>
            </a:xfrm>
            <a:custGeom>
              <a:avLst/>
              <a:gdLst/>
              <a:ahLst/>
              <a:cxnLst/>
              <a:rect l="l" t="t" r="r" b="b"/>
              <a:pathLst>
                <a:path w="233679" h="891539">
                  <a:moveTo>
                    <a:pt x="2125" y="890955"/>
                  </a:moveTo>
                  <a:lnTo>
                    <a:pt x="2764" y="843488"/>
                  </a:lnTo>
                  <a:lnTo>
                    <a:pt x="4818" y="792699"/>
                  </a:lnTo>
                  <a:lnTo>
                    <a:pt x="8217" y="742301"/>
                  </a:lnTo>
                  <a:lnTo>
                    <a:pt x="12940" y="692317"/>
                  </a:lnTo>
                  <a:lnTo>
                    <a:pt x="18969" y="642768"/>
                  </a:lnTo>
                  <a:lnTo>
                    <a:pt x="26282" y="593678"/>
                  </a:lnTo>
                  <a:lnTo>
                    <a:pt x="34861" y="545068"/>
                  </a:lnTo>
                  <a:lnTo>
                    <a:pt x="44685" y="496961"/>
                  </a:lnTo>
                  <a:lnTo>
                    <a:pt x="55734" y="449379"/>
                  </a:lnTo>
                  <a:lnTo>
                    <a:pt x="67988" y="402345"/>
                  </a:lnTo>
                  <a:lnTo>
                    <a:pt x="81427" y="355881"/>
                  </a:lnTo>
                  <a:lnTo>
                    <a:pt x="96032" y="310009"/>
                  </a:lnTo>
                  <a:lnTo>
                    <a:pt x="111782" y="264752"/>
                  </a:lnTo>
                  <a:lnTo>
                    <a:pt x="128658" y="220133"/>
                  </a:lnTo>
                  <a:lnTo>
                    <a:pt x="146639" y="176173"/>
                  </a:lnTo>
                  <a:lnTo>
                    <a:pt x="165706" y="132895"/>
                  </a:lnTo>
                  <a:lnTo>
                    <a:pt x="185838" y="90322"/>
                  </a:lnTo>
                  <a:lnTo>
                    <a:pt x="207016" y="48475"/>
                  </a:lnTo>
                  <a:lnTo>
                    <a:pt x="229220" y="7377"/>
                  </a:lnTo>
                  <a:lnTo>
                    <a:pt x="233466" y="0"/>
                  </a:lnTo>
                </a:path>
                <a:path w="233679" h="891539">
                  <a:moveTo>
                    <a:pt x="229182" y="3650"/>
                  </a:moveTo>
                  <a:lnTo>
                    <a:pt x="205061" y="48090"/>
                  </a:lnTo>
                  <a:lnTo>
                    <a:pt x="183852" y="90005"/>
                  </a:lnTo>
                  <a:lnTo>
                    <a:pt x="163690" y="132648"/>
                  </a:lnTo>
                  <a:lnTo>
                    <a:pt x="144595" y="175996"/>
                  </a:lnTo>
                  <a:lnTo>
                    <a:pt x="126588" y="220027"/>
                  </a:lnTo>
                  <a:lnTo>
                    <a:pt x="109688" y="264719"/>
                  </a:lnTo>
                  <a:lnTo>
                    <a:pt x="93915" y="310048"/>
                  </a:lnTo>
                  <a:lnTo>
                    <a:pt x="79289" y="355994"/>
                  </a:lnTo>
                  <a:lnTo>
                    <a:pt x="65830" y="402532"/>
                  </a:lnTo>
                  <a:lnTo>
                    <a:pt x="53558" y="449642"/>
                  </a:lnTo>
                  <a:lnTo>
                    <a:pt x="42493" y="497299"/>
                  </a:lnTo>
                  <a:lnTo>
                    <a:pt x="32655" y="545483"/>
                  </a:lnTo>
                  <a:lnTo>
                    <a:pt x="24064" y="594170"/>
                  </a:lnTo>
                  <a:lnTo>
                    <a:pt x="16740" y="643338"/>
                  </a:lnTo>
                  <a:lnTo>
                    <a:pt x="10703" y="692965"/>
                  </a:lnTo>
                  <a:lnTo>
                    <a:pt x="5972" y="743028"/>
                  </a:lnTo>
                  <a:lnTo>
                    <a:pt x="2569" y="793505"/>
                  </a:lnTo>
                  <a:lnTo>
                    <a:pt x="512" y="844373"/>
                  </a:lnTo>
                  <a:lnTo>
                    <a:pt x="0" y="882433"/>
                  </a:lnTo>
                </a:path>
              </a:pathLst>
            </a:custGeom>
            <a:ln w="3175">
              <a:solidFill>
                <a:srgbClr val="A6A6A4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24" name="object 824"/>
            <p:cNvSpPr/>
            <p:nvPr/>
          </p:nvSpPr>
          <p:spPr>
            <a:xfrm>
              <a:off x="3583621" y="3556803"/>
              <a:ext cx="229870" cy="889000"/>
            </a:xfrm>
            <a:custGeom>
              <a:avLst/>
              <a:gdLst/>
              <a:ahLst/>
              <a:cxnLst/>
              <a:rect l="l" t="t" r="r" b="b"/>
              <a:pathLst>
                <a:path w="229870" h="889000">
                  <a:moveTo>
                    <a:pt x="229586" y="0"/>
                  </a:moveTo>
                  <a:lnTo>
                    <a:pt x="227065" y="0"/>
                  </a:lnTo>
                  <a:lnTo>
                    <a:pt x="205274" y="50799"/>
                  </a:lnTo>
                  <a:lnTo>
                    <a:pt x="184030" y="88899"/>
                  </a:lnTo>
                  <a:lnTo>
                    <a:pt x="163835" y="126999"/>
                  </a:lnTo>
                  <a:lnTo>
                    <a:pt x="144709" y="177799"/>
                  </a:lnTo>
                  <a:lnTo>
                    <a:pt x="126672" y="215899"/>
                  </a:lnTo>
                  <a:lnTo>
                    <a:pt x="109743" y="266699"/>
                  </a:lnTo>
                  <a:lnTo>
                    <a:pt x="93944" y="304799"/>
                  </a:lnTo>
                  <a:lnTo>
                    <a:pt x="79294" y="355599"/>
                  </a:lnTo>
                  <a:lnTo>
                    <a:pt x="65813" y="406399"/>
                  </a:lnTo>
                  <a:lnTo>
                    <a:pt x="53520" y="444499"/>
                  </a:lnTo>
                  <a:lnTo>
                    <a:pt x="42437" y="495299"/>
                  </a:lnTo>
                  <a:lnTo>
                    <a:pt x="32583" y="546099"/>
                  </a:lnTo>
                  <a:lnTo>
                    <a:pt x="23977" y="596899"/>
                  </a:lnTo>
                  <a:lnTo>
                    <a:pt x="16641" y="647699"/>
                  </a:lnTo>
                  <a:lnTo>
                    <a:pt x="10594" y="685799"/>
                  </a:lnTo>
                  <a:lnTo>
                    <a:pt x="5855" y="736599"/>
                  </a:lnTo>
                  <a:lnTo>
                    <a:pt x="2446" y="787399"/>
                  </a:lnTo>
                  <a:lnTo>
                    <a:pt x="386" y="838199"/>
                  </a:lnTo>
                  <a:lnTo>
                    <a:pt x="0" y="876299"/>
                  </a:lnTo>
                  <a:lnTo>
                    <a:pt x="3008" y="888999"/>
                  </a:lnTo>
                  <a:lnTo>
                    <a:pt x="2288" y="876299"/>
                  </a:lnTo>
                  <a:lnTo>
                    <a:pt x="2801" y="838199"/>
                  </a:lnTo>
                  <a:lnTo>
                    <a:pt x="4858" y="787399"/>
                  </a:lnTo>
                  <a:lnTo>
                    <a:pt x="8261" y="736599"/>
                  </a:lnTo>
                  <a:lnTo>
                    <a:pt x="12992" y="685799"/>
                  </a:lnTo>
                  <a:lnTo>
                    <a:pt x="19029" y="634999"/>
                  </a:lnTo>
                  <a:lnTo>
                    <a:pt x="26353" y="596899"/>
                  </a:lnTo>
                  <a:lnTo>
                    <a:pt x="34944" y="546099"/>
                  </a:lnTo>
                  <a:lnTo>
                    <a:pt x="44782" y="495299"/>
                  </a:lnTo>
                  <a:lnTo>
                    <a:pt x="55847" y="444499"/>
                  </a:lnTo>
                  <a:lnTo>
                    <a:pt x="68119" y="406399"/>
                  </a:lnTo>
                  <a:lnTo>
                    <a:pt x="81578" y="355599"/>
                  </a:lnTo>
                  <a:lnTo>
                    <a:pt x="96204" y="304799"/>
                  </a:lnTo>
                  <a:lnTo>
                    <a:pt x="111977" y="266699"/>
                  </a:lnTo>
                  <a:lnTo>
                    <a:pt x="128877" y="215899"/>
                  </a:lnTo>
                  <a:lnTo>
                    <a:pt x="146884" y="177799"/>
                  </a:lnTo>
                  <a:lnTo>
                    <a:pt x="165979" y="126999"/>
                  </a:lnTo>
                  <a:lnTo>
                    <a:pt x="186141" y="88899"/>
                  </a:lnTo>
                  <a:lnTo>
                    <a:pt x="207350" y="50799"/>
                  </a:lnTo>
                  <a:lnTo>
                    <a:pt x="229586" y="0"/>
                  </a:lnTo>
                  <a:close/>
                </a:path>
              </a:pathLst>
            </a:custGeom>
            <a:solidFill>
              <a:srgbClr val="A6A6A4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25" name="object 825"/>
            <p:cNvSpPr/>
            <p:nvPr/>
          </p:nvSpPr>
          <p:spPr>
            <a:xfrm>
              <a:off x="3583621" y="3551654"/>
              <a:ext cx="231775" cy="878840"/>
            </a:xfrm>
            <a:custGeom>
              <a:avLst/>
              <a:gdLst/>
              <a:ahLst/>
              <a:cxnLst/>
              <a:rect l="l" t="t" r="r" b="b"/>
              <a:pathLst>
                <a:path w="231775" h="878839">
                  <a:moveTo>
                    <a:pt x="2288" y="878783"/>
                  </a:moveTo>
                  <a:lnTo>
                    <a:pt x="4858" y="789855"/>
                  </a:lnTo>
                  <a:lnTo>
                    <a:pt x="8261" y="739378"/>
                  </a:lnTo>
                  <a:lnTo>
                    <a:pt x="12992" y="689315"/>
                  </a:lnTo>
                  <a:lnTo>
                    <a:pt x="19029" y="639688"/>
                  </a:lnTo>
                  <a:lnTo>
                    <a:pt x="26353" y="590520"/>
                  </a:lnTo>
                  <a:lnTo>
                    <a:pt x="34944" y="541833"/>
                  </a:lnTo>
                  <a:lnTo>
                    <a:pt x="44782" y="493649"/>
                  </a:lnTo>
                  <a:lnTo>
                    <a:pt x="55847" y="445992"/>
                  </a:lnTo>
                  <a:lnTo>
                    <a:pt x="68119" y="398882"/>
                  </a:lnTo>
                  <a:lnTo>
                    <a:pt x="81578" y="352344"/>
                  </a:lnTo>
                  <a:lnTo>
                    <a:pt x="96204" y="306398"/>
                  </a:lnTo>
                  <a:lnTo>
                    <a:pt x="111977" y="261068"/>
                  </a:lnTo>
                  <a:lnTo>
                    <a:pt x="128877" y="216377"/>
                  </a:lnTo>
                  <a:lnTo>
                    <a:pt x="146884" y="172346"/>
                  </a:lnTo>
                  <a:lnTo>
                    <a:pt x="165979" y="128997"/>
                  </a:lnTo>
                  <a:lnTo>
                    <a:pt x="186141" y="86355"/>
                  </a:lnTo>
                  <a:lnTo>
                    <a:pt x="207350" y="44439"/>
                  </a:lnTo>
                  <a:lnTo>
                    <a:pt x="229586" y="3275"/>
                  </a:lnTo>
                  <a:lnTo>
                    <a:pt x="231471" y="0"/>
                  </a:lnTo>
                </a:path>
                <a:path w="231775" h="878839">
                  <a:moveTo>
                    <a:pt x="227065" y="3753"/>
                  </a:moveTo>
                  <a:lnTo>
                    <a:pt x="205274" y="44089"/>
                  </a:lnTo>
                  <a:lnTo>
                    <a:pt x="184030" y="86068"/>
                  </a:lnTo>
                  <a:lnTo>
                    <a:pt x="163835" y="128777"/>
                  </a:lnTo>
                  <a:lnTo>
                    <a:pt x="144709" y="172191"/>
                  </a:lnTo>
                  <a:lnTo>
                    <a:pt x="126672" y="216290"/>
                  </a:lnTo>
                  <a:lnTo>
                    <a:pt x="109743" y="261051"/>
                  </a:lnTo>
                  <a:lnTo>
                    <a:pt x="93944" y="306450"/>
                  </a:lnTo>
                  <a:lnTo>
                    <a:pt x="79294" y="352467"/>
                  </a:lnTo>
                  <a:lnTo>
                    <a:pt x="65813" y="399077"/>
                  </a:lnTo>
                  <a:lnTo>
                    <a:pt x="53520" y="446260"/>
                  </a:lnTo>
                  <a:lnTo>
                    <a:pt x="42437" y="493991"/>
                  </a:lnTo>
                  <a:lnTo>
                    <a:pt x="32583" y="542250"/>
                  </a:lnTo>
                  <a:lnTo>
                    <a:pt x="23977" y="591013"/>
                  </a:lnTo>
                  <a:lnTo>
                    <a:pt x="16641" y="640258"/>
                  </a:lnTo>
                  <a:lnTo>
                    <a:pt x="10594" y="689962"/>
                  </a:lnTo>
                  <a:lnTo>
                    <a:pt x="5855" y="740103"/>
                  </a:lnTo>
                  <a:lnTo>
                    <a:pt x="2446" y="790659"/>
                  </a:lnTo>
                  <a:lnTo>
                    <a:pt x="386" y="841607"/>
                  </a:lnTo>
                  <a:lnTo>
                    <a:pt x="0" y="870300"/>
                  </a:lnTo>
                </a:path>
              </a:pathLst>
            </a:custGeom>
            <a:ln w="3175">
              <a:solidFill>
                <a:srgbClr val="A6A6A4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26" name="object 826"/>
            <p:cNvSpPr/>
            <p:nvPr/>
          </p:nvSpPr>
          <p:spPr>
            <a:xfrm>
              <a:off x="3581325" y="3556803"/>
              <a:ext cx="243204" cy="889000"/>
            </a:xfrm>
            <a:custGeom>
              <a:avLst/>
              <a:gdLst/>
              <a:ahLst/>
              <a:cxnLst/>
              <a:rect l="l" t="t" r="r" b="b"/>
              <a:pathLst>
                <a:path w="243204" h="889000">
                  <a:moveTo>
                    <a:pt x="2312" y="874672"/>
                  </a:moveTo>
                  <a:lnTo>
                    <a:pt x="2295" y="876299"/>
                  </a:lnTo>
                  <a:lnTo>
                    <a:pt x="5304" y="888999"/>
                  </a:lnTo>
                  <a:lnTo>
                    <a:pt x="2312" y="874672"/>
                  </a:lnTo>
                  <a:close/>
                </a:path>
                <a:path w="243204" h="889000">
                  <a:moveTo>
                    <a:pt x="223913" y="12699"/>
                  </a:moveTo>
                  <a:lnTo>
                    <a:pt x="219983" y="12699"/>
                  </a:lnTo>
                  <a:lnTo>
                    <a:pt x="198417" y="63499"/>
                  </a:lnTo>
                  <a:lnTo>
                    <a:pt x="177851" y="101599"/>
                  </a:lnTo>
                  <a:lnTo>
                    <a:pt x="158304" y="139699"/>
                  </a:lnTo>
                  <a:lnTo>
                    <a:pt x="139795" y="190499"/>
                  </a:lnTo>
                  <a:lnTo>
                    <a:pt x="122342" y="228599"/>
                  </a:lnTo>
                  <a:lnTo>
                    <a:pt x="105965" y="266699"/>
                  </a:lnTo>
                  <a:lnTo>
                    <a:pt x="90682" y="317499"/>
                  </a:lnTo>
                  <a:lnTo>
                    <a:pt x="76513" y="368299"/>
                  </a:lnTo>
                  <a:lnTo>
                    <a:pt x="63477" y="406399"/>
                  </a:lnTo>
                  <a:lnTo>
                    <a:pt x="51592" y="457199"/>
                  </a:lnTo>
                  <a:lnTo>
                    <a:pt x="40878" y="507999"/>
                  </a:lnTo>
                  <a:lnTo>
                    <a:pt x="31353" y="546099"/>
                  </a:lnTo>
                  <a:lnTo>
                    <a:pt x="23036" y="596899"/>
                  </a:lnTo>
                  <a:lnTo>
                    <a:pt x="15947" y="647699"/>
                  </a:lnTo>
                  <a:lnTo>
                    <a:pt x="10105" y="698499"/>
                  </a:lnTo>
                  <a:lnTo>
                    <a:pt x="5527" y="749299"/>
                  </a:lnTo>
                  <a:lnTo>
                    <a:pt x="2234" y="800099"/>
                  </a:lnTo>
                  <a:lnTo>
                    <a:pt x="245" y="838199"/>
                  </a:lnTo>
                  <a:lnTo>
                    <a:pt x="0" y="863599"/>
                  </a:lnTo>
                  <a:lnTo>
                    <a:pt x="2312" y="874672"/>
                  </a:lnTo>
                  <a:lnTo>
                    <a:pt x="2682" y="838199"/>
                  </a:lnTo>
                  <a:lnTo>
                    <a:pt x="4742" y="787399"/>
                  </a:lnTo>
                  <a:lnTo>
                    <a:pt x="8151" y="736599"/>
                  </a:lnTo>
                  <a:lnTo>
                    <a:pt x="12890" y="685799"/>
                  </a:lnTo>
                  <a:lnTo>
                    <a:pt x="18937" y="647699"/>
                  </a:lnTo>
                  <a:lnTo>
                    <a:pt x="26273" y="596899"/>
                  </a:lnTo>
                  <a:lnTo>
                    <a:pt x="34879" y="546099"/>
                  </a:lnTo>
                  <a:lnTo>
                    <a:pt x="44733" y="495299"/>
                  </a:lnTo>
                  <a:lnTo>
                    <a:pt x="55816" y="444499"/>
                  </a:lnTo>
                  <a:lnTo>
                    <a:pt x="68108" y="406399"/>
                  </a:lnTo>
                  <a:lnTo>
                    <a:pt x="81590" y="355599"/>
                  </a:lnTo>
                  <a:lnTo>
                    <a:pt x="96240" y="304799"/>
                  </a:lnTo>
                  <a:lnTo>
                    <a:pt x="112039" y="266699"/>
                  </a:lnTo>
                  <a:lnTo>
                    <a:pt x="128967" y="215899"/>
                  </a:lnTo>
                  <a:lnTo>
                    <a:pt x="147005" y="177799"/>
                  </a:lnTo>
                  <a:lnTo>
                    <a:pt x="166131" y="126999"/>
                  </a:lnTo>
                  <a:lnTo>
                    <a:pt x="186326" y="88899"/>
                  </a:lnTo>
                  <a:lnTo>
                    <a:pt x="207570" y="50799"/>
                  </a:lnTo>
                  <a:lnTo>
                    <a:pt x="223913" y="12699"/>
                  </a:lnTo>
                  <a:close/>
                </a:path>
                <a:path w="243204" h="889000">
                  <a:moveTo>
                    <a:pt x="242628" y="0"/>
                  </a:moveTo>
                  <a:lnTo>
                    <a:pt x="229361" y="0"/>
                  </a:lnTo>
                  <a:lnTo>
                    <a:pt x="223913" y="12699"/>
                  </a:lnTo>
                  <a:lnTo>
                    <a:pt x="225179" y="12699"/>
                  </a:lnTo>
                  <a:lnTo>
                    <a:pt x="242628" y="0"/>
                  </a:lnTo>
                  <a:close/>
                </a:path>
              </a:pathLst>
            </a:custGeom>
            <a:solidFill>
              <a:srgbClr val="A6A6A4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27" name="object 827"/>
            <p:cNvSpPr/>
            <p:nvPr/>
          </p:nvSpPr>
          <p:spPr>
            <a:xfrm>
              <a:off x="3581325" y="3555408"/>
              <a:ext cx="229870" cy="866775"/>
            </a:xfrm>
            <a:custGeom>
              <a:avLst/>
              <a:gdLst/>
              <a:ahLst/>
              <a:cxnLst/>
              <a:rect l="l" t="t" r="r" b="b"/>
              <a:pathLst>
                <a:path w="229870" h="866775">
                  <a:moveTo>
                    <a:pt x="2295" y="866546"/>
                  </a:moveTo>
                  <a:lnTo>
                    <a:pt x="4742" y="786905"/>
                  </a:lnTo>
                  <a:lnTo>
                    <a:pt x="8151" y="736349"/>
                  </a:lnTo>
                  <a:lnTo>
                    <a:pt x="12890" y="686208"/>
                  </a:lnTo>
                  <a:lnTo>
                    <a:pt x="18937" y="636504"/>
                  </a:lnTo>
                  <a:lnTo>
                    <a:pt x="26273" y="587259"/>
                  </a:lnTo>
                  <a:lnTo>
                    <a:pt x="34879" y="538496"/>
                  </a:lnTo>
                  <a:lnTo>
                    <a:pt x="44733" y="490237"/>
                  </a:lnTo>
                  <a:lnTo>
                    <a:pt x="55816" y="442506"/>
                  </a:lnTo>
                  <a:lnTo>
                    <a:pt x="68108" y="395323"/>
                  </a:lnTo>
                  <a:lnTo>
                    <a:pt x="81590" y="348713"/>
                  </a:lnTo>
                  <a:lnTo>
                    <a:pt x="96240" y="302697"/>
                  </a:lnTo>
                  <a:lnTo>
                    <a:pt x="112039" y="257297"/>
                  </a:lnTo>
                  <a:lnTo>
                    <a:pt x="128967" y="212536"/>
                  </a:lnTo>
                  <a:lnTo>
                    <a:pt x="147005" y="168438"/>
                  </a:lnTo>
                  <a:lnTo>
                    <a:pt x="166131" y="125023"/>
                  </a:lnTo>
                  <a:lnTo>
                    <a:pt x="186326" y="82315"/>
                  </a:lnTo>
                  <a:lnTo>
                    <a:pt x="207570" y="40335"/>
                  </a:lnTo>
                  <a:lnTo>
                    <a:pt x="229361" y="0"/>
                  </a:lnTo>
                </a:path>
                <a:path w="229870" h="866775">
                  <a:moveTo>
                    <a:pt x="225179" y="3563"/>
                  </a:moveTo>
                  <a:lnTo>
                    <a:pt x="198417" y="53583"/>
                  </a:lnTo>
                  <a:lnTo>
                    <a:pt x="177851" y="95091"/>
                  </a:lnTo>
                  <a:lnTo>
                    <a:pt x="158304" y="137297"/>
                  </a:lnTo>
                  <a:lnTo>
                    <a:pt x="139795" y="180178"/>
                  </a:lnTo>
                  <a:lnTo>
                    <a:pt x="122342" y="223713"/>
                  </a:lnTo>
                  <a:lnTo>
                    <a:pt x="105965" y="267881"/>
                  </a:lnTo>
                  <a:lnTo>
                    <a:pt x="90682" y="312660"/>
                  </a:lnTo>
                  <a:lnTo>
                    <a:pt x="76513" y="358030"/>
                  </a:lnTo>
                  <a:lnTo>
                    <a:pt x="63477" y="403969"/>
                  </a:lnTo>
                  <a:lnTo>
                    <a:pt x="51592" y="450456"/>
                  </a:lnTo>
                  <a:lnTo>
                    <a:pt x="40878" y="497469"/>
                  </a:lnTo>
                  <a:lnTo>
                    <a:pt x="31353" y="544987"/>
                  </a:lnTo>
                  <a:lnTo>
                    <a:pt x="23036" y="592988"/>
                  </a:lnTo>
                  <a:lnTo>
                    <a:pt x="15947" y="641452"/>
                  </a:lnTo>
                  <a:lnTo>
                    <a:pt x="10105" y="690358"/>
                  </a:lnTo>
                  <a:lnTo>
                    <a:pt x="5527" y="739683"/>
                  </a:lnTo>
                  <a:lnTo>
                    <a:pt x="2234" y="789406"/>
                  </a:lnTo>
                  <a:lnTo>
                    <a:pt x="245" y="839507"/>
                  </a:lnTo>
                  <a:lnTo>
                    <a:pt x="0" y="858038"/>
                  </a:lnTo>
                </a:path>
              </a:pathLst>
            </a:custGeom>
            <a:ln w="3175">
              <a:solidFill>
                <a:srgbClr val="A6A6A4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28" name="object 828"/>
            <p:cNvSpPr/>
            <p:nvPr/>
          </p:nvSpPr>
          <p:spPr>
            <a:xfrm>
              <a:off x="3579209" y="3556803"/>
              <a:ext cx="245110" cy="889000"/>
            </a:xfrm>
            <a:custGeom>
              <a:avLst/>
              <a:gdLst/>
              <a:ahLst/>
              <a:cxnLst/>
              <a:rect l="l" t="t" r="r" b="b"/>
              <a:pathLst>
                <a:path w="245110" h="889000">
                  <a:moveTo>
                    <a:pt x="222099" y="12699"/>
                  </a:moveTo>
                  <a:lnTo>
                    <a:pt x="220165" y="12699"/>
                  </a:lnTo>
                  <a:lnTo>
                    <a:pt x="198568" y="63499"/>
                  </a:lnTo>
                  <a:lnTo>
                    <a:pt x="177972" y="101599"/>
                  </a:lnTo>
                  <a:lnTo>
                    <a:pt x="158396" y="139699"/>
                  </a:lnTo>
                  <a:lnTo>
                    <a:pt x="139860" y="190499"/>
                  </a:lnTo>
                  <a:lnTo>
                    <a:pt x="122381" y="228599"/>
                  </a:lnTo>
                  <a:lnTo>
                    <a:pt x="105980" y="266699"/>
                  </a:lnTo>
                  <a:lnTo>
                    <a:pt x="90676" y="317499"/>
                  </a:lnTo>
                  <a:lnTo>
                    <a:pt x="76486" y="368299"/>
                  </a:lnTo>
                  <a:lnTo>
                    <a:pt x="63431" y="406399"/>
                  </a:lnTo>
                  <a:lnTo>
                    <a:pt x="51529" y="457199"/>
                  </a:lnTo>
                  <a:lnTo>
                    <a:pt x="40799" y="507999"/>
                  </a:lnTo>
                  <a:lnTo>
                    <a:pt x="31261" y="546099"/>
                  </a:lnTo>
                  <a:lnTo>
                    <a:pt x="22932" y="596899"/>
                  </a:lnTo>
                  <a:lnTo>
                    <a:pt x="15833" y="647699"/>
                  </a:lnTo>
                  <a:lnTo>
                    <a:pt x="9982" y="698499"/>
                  </a:lnTo>
                  <a:lnTo>
                    <a:pt x="5398" y="749299"/>
                  </a:lnTo>
                  <a:lnTo>
                    <a:pt x="2100" y="800099"/>
                  </a:lnTo>
                  <a:lnTo>
                    <a:pt x="0" y="850899"/>
                  </a:lnTo>
                  <a:lnTo>
                    <a:pt x="566" y="863599"/>
                  </a:lnTo>
                  <a:lnTo>
                    <a:pt x="7420" y="888999"/>
                  </a:lnTo>
                  <a:lnTo>
                    <a:pt x="2115" y="863599"/>
                  </a:lnTo>
                  <a:lnTo>
                    <a:pt x="2238" y="850899"/>
                  </a:lnTo>
                  <a:lnTo>
                    <a:pt x="4350" y="800099"/>
                  </a:lnTo>
                  <a:lnTo>
                    <a:pt x="7643" y="749299"/>
                  </a:lnTo>
                  <a:lnTo>
                    <a:pt x="12221" y="698499"/>
                  </a:lnTo>
                  <a:lnTo>
                    <a:pt x="18063" y="647699"/>
                  </a:lnTo>
                  <a:lnTo>
                    <a:pt x="25152" y="596899"/>
                  </a:lnTo>
                  <a:lnTo>
                    <a:pt x="33469" y="546099"/>
                  </a:lnTo>
                  <a:lnTo>
                    <a:pt x="42994" y="507999"/>
                  </a:lnTo>
                  <a:lnTo>
                    <a:pt x="53708" y="457199"/>
                  </a:lnTo>
                  <a:lnTo>
                    <a:pt x="65593" y="406399"/>
                  </a:lnTo>
                  <a:lnTo>
                    <a:pt x="78629" y="368299"/>
                  </a:lnTo>
                  <a:lnTo>
                    <a:pt x="92798" y="317499"/>
                  </a:lnTo>
                  <a:lnTo>
                    <a:pt x="108081" y="266699"/>
                  </a:lnTo>
                  <a:lnTo>
                    <a:pt x="124458" y="228599"/>
                  </a:lnTo>
                  <a:lnTo>
                    <a:pt x="141911" y="190499"/>
                  </a:lnTo>
                  <a:lnTo>
                    <a:pt x="160420" y="139699"/>
                  </a:lnTo>
                  <a:lnTo>
                    <a:pt x="179967" y="101599"/>
                  </a:lnTo>
                  <a:lnTo>
                    <a:pt x="200533" y="63499"/>
                  </a:lnTo>
                  <a:lnTo>
                    <a:pt x="222099" y="12699"/>
                  </a:lnTo>
                  <a:close/>
                </a:path>
                <a:path w="245110" h="889000">
                  <a:moveTo>
                    <a:pt x="244744" y="0"/>
                  </a:moveTo>
                  <a:lnTo>
                    <a:pt x="223154" y="12699"/>
                  </a:lnTo>
                  <a:lnTo>
                    <a:pt x="227295" y="12699"/>
                  </a:lnTo>
                  <a:lnTo>
                    <a:pt x="244744" y="0"/>
                  </a:lnTo>
                  <a:close/>
                </a:path>
              </a:pathLst>
            </a:custGeom>
            <a:solidFill>
              <a:srgbClr val="A6A6A4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29" name="object 829"/>
            <p:cNvSpPr/>
            <p:nvPr/>
          </p:nvSpPr>
          <p:spPr>
            <a:xfrm>
              <a:off x="3579209" y="3558971"/>
              <a:ext cx="227329" cy="854710"/>
            </a:xfrm>
            <a:custGeom>
              <a:avLst/>
              <a:gdLst/>
              <a:ahLst/>
              <a:cxnLst/>
              <a:rect l="l" t="t" r="r" b="b"/>
              <a:pathLst>
                <a:path w="227329" h="854710">
                  <a:moveTo>
                    <a:pt x="2115" y="854475"/>
                  </a:moveTo>
                  <a:lnTo>
                    <a:pt x="4350" y="785843"/>
                  </a:lnTo>
                  <a:lnTo>
                    <a:pt x="7643" y="736120"/>
                  </a:lnTo>
                  <a:lnTo>
                    <a:pt x="12221" y="686794"/>
                  </a:lnTo>
                  <a:lnTo>
                    <a:pt x="18063" y="637889"/>
                  </a:lnTo>
                  <a:lnTo>
                    <a:pt x="25152" y="589425"/>
                  </a:lnTo>
                  <a:lnTo>
                    <a:pt x="33469" y="541423"/>
                  </a:lnTo>
                  <a:lnTo>
                    <a:pt x="42994" y="493905"/>
                  </a:lnTo>
                  <a:lnTo>
                    <a:pt x="53708" y="446893"/>
                  </a:lnTo>
                  <a:lnTo>
                    <a:pt x="65593" y="400406"/>
                  </a:lnTo>
                  <a:lnTo>
                    <a:pt x="78629" y="354467"/>
                  </a:lnTo>
                  <a:lnTo>
                    <a:pt x="92798" y="309097"/>
                  </a:lnTo>
                  <a:lnTo>
                    <a:pt x="108081" y="264318"/>
                  </a:lnTo>
                  <a:lnTo>
                    <a:pt x="124458" y="220150"/>
                  </a:lnTo>
                  <a:lnTo>
                    <a:pt x="141911" y="176615"/>
                  </a:lnTo>
                  <a:lnTo>
                    <a:pt x="160420" y="133734"/>
                  </a:lnTo>
                  <a:lnTo>
                    <a:pt x="179967" y="91528"/>
                  </a:lnTo>
                  <a:lnTo>
                    <a:pt x="200533" y="50019"/>
                  </a:lnTo>
                  <a:lnTo>
                    <a:pt x="222099" y="9229"/>
                  </a:lnTo>
                  <a:lnTo>
                    <a:pt x="227295" y="0"/>
                  </a:lnTo>
                </a:path>
                <a:path w="227329" h="854710">
                  <a:moveTo>
                    <a:pt x="223154" y="3528"/>
                  </a:moveTo>
                  <a:lnTo>
                    <a:pt x="198568" y="49690"/>
                  </a:lnTo>
                  <a:lnTo>
                    <a:pt x="177972" y="91262"/>
                  </a:lnTo>
                  <a:lnTo>
                    <a:pt x="158396" y="133532"/>
                  </a:lnTo>
                  <a:lnTo>
                    <a:pt x="139860" y="176479"/>
                  </a:lnTo>
                  <a:lnTo>
                    <a:pt x="122381" y="220081"/>
                  </a:lnTo>
                  <a:lnTo>
                    <a:pt x="105980" y="264316"/>
                  </a:lnTo>
                  <a:lnTo>
                    <a:pt x="90676" y="309165"/>
                  </a:lnTo>
                  <a:lnTo>
                    <a:pt x="76486" y="354605"/>
                  </a:lnTo>
                  <a:lnTo>
                    <a:pt x="63431" y="400614"/>
                  </a:lnTo>
                  <a:lnTo>
                    <a:pt x="51529" y="447173"/>
                  </a:lnTo>
                  <a:lnTo>
                    <a:pt x="40799" y="494258"/>
                  </a:lnTo>
                  <a:lnTo>
                    <a:pt x="31261" y="541850"/>
                  </a:lnTo>
                  <a:lnTo>
                    <a:pt x="22932" y="589926"/>
                  </a:lnTo>
                  <a:lnTo>
                    <a:pt x="15833" y="638466"/>
                  </a:lnTo>
                  <a:lnTo>
                    <a:pt x="9982" y="687447"/>
                  </a:lnTo>
                  <a:lnTo>
                    <a:pt x="5398" y="736849"/>
                  </a:lnTo>
                  <a:lnTo>
                    <a:pt x="2100" y="786651"/>
                  </a:lnTo>
                  <a:lnTo>
                    <a:pt x="108" y="836830"/>
                  </a:lnTo>
                  <a:lnTo>
                    <a:pt x="0" y="845027"/>
                  </a:lnTo>
                </a:path>
              </a:pathLst>
            </a:custGeom>
            <a:ln w="3175">
              <a:solidFill>
                <a:srgbClr val="A6A6A4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30" name="object 830"/>
            <p:cNvSpPr/>
            <p:nvPr/>
          </p:nvSpPr>
          <p:spPr>
            <a:xfrm>
              <a:off x="3577149" y="3556803"/>
              <a:ext cx="247015" cy="863600"/>
            </a:xfrm>
            <a:custGeom>
              <a:avLst/>
              <a:gdLst/>
              <a:ahLst/>
              <a:cxnLst/>
              <a:rect l="l" t="t" r="r" b="b"/>
              <a:pathLst>
                <a:path w="247014" h="863600">
                  <a:moveTo>
                    <a:pt x="222225" y="12699"/>
                  </a:moveTo>
                  <a:lnTo>
                    <a:pt x="220174" y="12699"/>
                  </a:lnTo>
                  <a:lnTo>
                    <a:pt x="198542" y="63499"/>
                  </a:lnTo>
                  <a:lnTo>
                    <a:pt x="177912" y="101599"/>
                  </a:lnTo>
                  <a:lnTo>
                    <a:pt x="158304" y="139699"/>
                  </a:lnTo>
                  <a:lnTo>
                    <a:pt x="139737" y="190499"/>
                  </a:lnTo>
                  <a:lnTo>
                    <a:pt x="122230" y="228599"/>
                  </a:lnTo>
                  <a:lnTo>
                    <a:pt x="105803" y="266699"/>
                  </a:lnTo>
                  <a:lnTo>
                    <a:pt x="90473" y="317499"/>
                  </a:lnTo>
                  <a:lnTo>
                    <a:pt x="76260" y="368299"/>
                  </a:lnTo>
                  <a:lnTo>
                    <a:pt x="63183" y="406399"/>
                  </a:lnTo>
                  <a:lnTo>
                    <a:pt x="51261" y="457199"/>
                  </a:lnTo>
                  <a:lnTo>
                    <a:pt x="40514" y="507999"/>
                  </a:lnTo>
                  <a:lnTo>
                    <a:pt x="30959" y="546099"/>
                  </a:lnTo>
                  <a:lnTo>
                    <a:pt x="22617" y="596899"/>
                  </a:lnTo>
                  <a:lnTo>
                    <a:pt x="15506" y="647699"/>
                  </a:lnTo>
                  <a:lnTo>
                    <a:pt x="9646" y="698499"/>
                  </a:lnTo>
                  <a:lnTo>
                    <a:pt x="5054" y="749299"/>
                  </a:lnTo>
                  <a:lnTo>
                    <a:pt x="1751" y="800099"/>
                  </a:lnTo>
                  <a:lnTo>
                    <a:pt x="0" y="838199"/>
                  </a:lnTo>
                  <a:lnTo>
                    <a:pt x="2626" y="863599"/>
                  </a:lnTo>
                  <a:lnTo>
                    <a:pt x="2060" y="850899"/>
                  </a:lnTo>
                  <a:lnTo>
                    <a:pt x="4161" y="800099"/>
                  </a:lnTo>
                  <a:lnTo>
                    <a:pt x="7458" y="749299"/>
                  </a:lnTo>
                  <a:lnTo>
                    <a:pt x="12042" y="698499"/>
                  </a:lnTo>
                  <a:lnTo>
                    <a:pt x="17893" y="647699"/>
                  </a:lnTo>
                  <a:lnTo>
                    <a:pt x="24993" y="596899"/>
                  </a:lnTo>
                  <a:lnTo>
                    <a:pt x="33321" y="546099"/>
                  </a:lnTo>
                  <a:lnTo>
                    <a:pt x="42860" y="507999"/>
                  </a:lnTo>
                  <a:lnTo>
                    <a:pt x="53589" y="457199"/>
                  </a:lnTo>
                  <a:lnTo>
                    <a:pt x="65491" y="406399"/>
                  </a:lnTo>
                  <a:lnTo>
                    <a:pt x="78547" y="368299"/>
                  </a:lnTo>
                  <a:lnTo>
                    <a:pt x="92736" y="317499"/>
                  </a:lnTo>
                  <a:lnTo>
                    <a:pt x="108041" y="266699"/>
                  </a:lnTo>
                  <a:lnTo>
                    <a:pt x="124442" y="228599"/>
                  </a:lnTo>
                  <a:lnTo>
                    <a:pt x="141920" y="190499"/>
                  </a:lnTo>
                  <a:lnTo>
                    <a:pt x="160456" y="139699"/>
                  </a:lnTo>
                  <a:lnTo>
                    <a:pt x="180032" y="101599"/>
                  </a:lnTo>
                  <a:lnTo>
                    <a:pt x="200628" y="63499"/>
                  </a:lnTo>
                  <a:lnTo>
                    <a:pt x="222225" y="12699"/>
                  </a:lnTo>
                  <a:close/>
                </a:path>
                <a:path w="247014" h="863600">
                  <a:moveTo>
                    <a:pt x="246804" y="0"/>
                  </a:moveTo>
                  <a:lnTo>
                    <a:pt x="220726" y="12699"/>
                  </a:lnTo>
                  <a:lnTo>
                    <a:pt x="225214" y="12699"/>
                  </a:lnTo>
                  <a:lnTo>
                    <a:pt x="246804" y="0"/>
                  </a:lnTo>
                  <a:close/>
                </a:path>
              </a:pathLst>
            </a:custGeom>
            <a:solidFill>
              <a:srgbClr val="A6A6A4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31" name="object 831"/>
            <p:cNvSpPr/>
            <p:nvPr/>
          </p:nvSpPr>
          <p:spPr>
            <a:xfrm>
              <a:off x="3577149" y="3562499"/>
              <a:ext cx="225425" cy="842010"/>
            </a:xfrm>
            <a:custGeom>
              <a:avLst/>
              <a:gdLst/>
              <a:ahLst/>
              <a:cxnLst/>
              <a:rect l="l" t="t" r="r" b="b"/>
              <a:pathLst>
                <a:path w="225425" h="842010">
                  <a:moveTo>
                    <a:pt x="2060" y="841499"/>
                  </a:moveTo>
                  <a:lnTo>
                    <a:pt x="4161" y="783122"/>
                  </a:lnTo>
                  <a:lnTo>
                    <a:pt x="7458" y="733321"/>
                  </a:lnTo>
                  <a:lnTo>
                    <a:pt x="12042" y="683919"/>
                  </a:lnTo>
                  <a:lnTo>
                    <a:pt x="17893" y="634937"/>
                  </a:lnTo>
                  <a:lnTo>
                    <a:pt x="24993" y="586398"/>
                  </a:lnTo>
                  <a:lnTo>
                    <a:pt x="33321" y="538321"/>
                  </a:lnTo>
                  <a:lnTo>
                    <a:pt x="42860" y="490730"/>
                  </a:lnTo>
                  <a:lnTo>
                    <a:pt x="53589" y="443644"/>
                  </a:lnTo>
                  <a:lnTo>
                    <a:pt x="65491" y="397086"/>
                  </a:lnTo>
                  <a:lnTo>
                    <a:pt x="78547" y="351076"/>
                  </a:lnTo>
                  <a:lnTo>
                    <a:pt x="92736" y="305636"/>
                  </a:lnTo>
                  <a:lnTo>
                    <a:pt x="108041" y="260788"/>
                  </a:lnTo>
                  <a:lnTo>
                    <a:pt x="124442" y="216552"/>
                  </a:lnTo>
                  <a:lnTo>
                    <a:pt x="141920" y="172950"/>
                  </a:lnTo>
                  <a:lnTo>
                    <a:pt x="160456" y="130004"/>
                  </a:lnTo>
                  <a:lnTo>
                    <a:pt x="180032" y="87734"/>
                  </a:lnTo>
                  <a:lnTo>
                    <a:pt x="200628" y="46162"/>
                  </a:lnTo>
                  <a:lnTo>
                    <a:pt x="222225" y="5309"/>
                  </a:lnTo>
                  <a:lnTo>
                    <a:pt x="225214" y="0"/>
                  </a:lnTo>
                </a:path>
                <a:path w="225425" h="842010">
                  <a:moveTo>
                    <a:pt x="220726" y="3823"/>
                  </a:moveTo>
                  <a:lnTo>
                    <a:pt x="198542" y="45723"/>
                  </a:lnTo>
                  <a:lnTo>
                    <a:pt x="177912" y="87362"/>
                  </a:lnTo>
                  <a:lnTo>
                    <a:pt x="158304" y="129701"/>
                  </a:lnTo>
                  <a:lnTo>
                    <a:pt x="139737" y="172718"/>
                  </a:lnTo>
                  <a:lnTo>
                    <a:pt x="122230" y="216392"/>
                  </a:lnTo>
                  <a:lnTo>
                    <a:pt x="105803" y="260700"/>
                  </a:lnTo>
                  <a:lnTo>
                    <a:pt x="90473" y="305623"/>
                  </a:lnTo>
                  <a:lnTo>
                    <a:pt x="76260" y="351138"/>
                  </a:lnTo>
                  <a:lnTo>
                    <a:pt x="63183" y="397224"/>
                  </a:lnTo>
                  <a:lnTo>
                    <a:pt x="51261" y="443860"/>
                  </a:lnTo>
                  <a:lnTo>
                    <a:pt x="40514" y="491025"/>
                  </a:lnTo>
                  <a:lnTo>
                    <a:pt x="30959" y="538697"/>
                  </a:lnTo>
                  <a:lnTo>
                    <a:pt x="22617" y="586854"/>
                  </a:lnTo>
                  <a:lnTo>
                    <a:pt x="15506" y="635476"/>
                  </a:lnTo>
                  <a:lnTo>
                    <a:pt x="9646" y="684540"/>
                  </a:lnTo>
                  <a:lnTo>
                    <a:pt x="5054" y="734027"/>
                  </a:lnTo>
                  <a:lnTo>
                    <a:pt x="1751" y="783913"/>
                  </a:lnTo>
                  <a:lnTo>
                    <a:pt x="0" y="828021"/>
                  </a:lnTo>
                </a:path>
              </a:pathLst>
            </a:custGeom>
            <a:ln w="3175">
              <a:solidFill>
                <a:srgbClr val="A6A6A4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32" name="object 832"/>
            <p:cNvSpPr/>
            <p:nvPr/>
          </p:nvSpPr>
          <p:spPr>
            <a:xfrm>
              <a:off x="3575261" y="3556803"/>
              <a:ext cx="248920" cy="863600"/>
            </a:xfrm>
            <a:custGeom>
              <a:avLst/>
              <a:gdLst/>
              <a:ahLst/>
              <a:cxnLst/>
              <a:rect l="l" t="t" r="r" b="b"/>
              <a:pathLst>
                <a:path w="248920" h="863600">
                  <a:moveTo>
                    <a:pt x="210114" y="40758"/>
                  </a:moveTo>
                  <a:lnTo>
                    <a:pt x="198343" y="63499"/>
                  </a:lnTo>
                  <a:lnTo>
                    <a:pt x="177680" y="101599"/>
                  </a:lnTo>
                  <a:lnTo>
                    <a:pt x="158040" y="139699"/>
                  </a:lnTo>
                  <a:lnTo>
                    <a:pt x="139442" y="190499"/>
                  </a:lnTo>
                  <a:lnTo>
                    <a:pt x="121907" y="228599"/>
                  </a:lnTo>
                  <a:lnTo>
                    <a:pt x="105452" y="266699"/>
                  </a:lnTo>
                  <a:lnTo>
                    <a:pt x="90097" y="317499"/>
                  </a:lnTo>
                  <a:lnTo>
                    <a:pt x="75861" y="368299"/>
                  </a:lnTo>
                  <a:lnTo>
                    <a:pt x="62762" y="406399"/>
                  </a:lnTo>
                  <a:lnTo>
                    <a:pt x="50821" y="457199"/>
                  </a:lnTo>
                  <a:lnTo>
                    <a:pt x="40056" y="507999"/>
                  </a:lnTo>
                  <a:lnTo>
                    <a:pt x="30485" y="546099"/>
                  </a:lnTo>
                  <a:lnTo>
                    <a:pt x="22129" y="596899"/>
                  </a:lnTo>
                  <a:lnTo>
                    <a:pt x="15007" y="647699"/>
                  </a:lnTo>
                  <a:lnTo>
                    <a:pt x="9136" y="698499"/>
                  </a:lnTo>
                  <a:lnTo>
                    <a:pt x="4537" y="749299"/>
                  </a:lnTo>
                  <a:lnTo>
                    <a:pt x="1229" y="800099"/>
                  </a:lnTo>
                  <a:lnTo>
                    <a:pt x="0" y="825499"/>
                  </a:lnTo>
                  <a:lnTo>
                    <a:pt x="4514" y="863599"/>
                  </a:lnTo>
                  <a:lnTo>
                    <a:pt x="1887" y="838199"/>
                  </a:lnTo>
                  <a:lnTo>
                    <a:pt x="3639" y="800099"/>
                  </a:lnTo>
                  <a:lnTo>
                    <a:pt x="6942" y="749299"/>
                  </a:lnTo>
                  <a:lnTo>
                    <a:pt x="11533" y="698499"/>
                  </a:lnTo>
                  <a:lnTo>
                    <a:pt x="17394" y="647699"/>
                  </a:lnTo>
                  <a:lnTo>
                    <a:pt x="24505" y="596899"/>
                  </a:lnTo>
                  <a:lnTo>
                    <a:pt x="32847" y="546099"/>
                  </a:lnTo>
                  <a:lnTo>
                    <a:pt x="42402" y="507999"/>
                  </a:lnTo>
                  <a:lnTo>
                    <a:pt x="53149" y="457199"/>
                  </a:lnTo>
                  <a:lnTo>
                    <a:pt x="65071" y="406399"/>
                  </a:lnTo>
                  <a:lnTo>
                    <a:pt x="78148" y="368299"/>
                  </a:lnTo>
                  <a:lnTo>
                    <a:pt x="92360" y="317499"/>
                  </a:lnTo>
                  <a:lnTo>
                    <a:pt x="107690" y="266699"/>
                  </a:lnTo>
                  <a:lnTo>
                    <a:pt x="124118" y="228599"/>
                  </a:lnTo>
                  <a:lnTo>
                    <a:pt x="141625" y="190499"/>
                  </a:lnTo>
                  <a:lnTo>
                    <a:pt x="160192" y="139699"/>
                  </a:lnTo>
                  <a:lnTo>
                    <a:pt x="179800" y="101599"/>
                  </a:lnTo>
                  <a:lnTo>
                    <a:pt x="200429" y="63499"/>
                  </a:lnTo>
                  <a:lnTo>
                    <a:pt x="210114" y="40758"/>
                  </a:lnTo>
                  <a:close/>
                </a:path>
                <a:path w="248920" h="863600">
                  <a:moveTo>
                    <a:pt x="248692" y="0"/>
                  </a:moveTo>
                  <a:lnTo>
                    <a:pt x="222614" y="12699"/>
                  </a:lnTo>
                  <a:lnTo>
                    <a:pt x="222062" y="12699"/>
                  </a:lnTo>
                  <a:lnTo>
                    <a:pt x="210114" y="40758"/>
                  </a:lnTo>
                  <a:lnTo>
                    <a:pt x="218063" y="25399"/>
                  </a:lnTo>
                  <a:lnTo>
                    <a:pt x="218881" y="25399"/>
                  </a:lnTo>
                  <a:lnTo>
                    <a:pt x="248692" y="0"/>
                  </a:lnTo>
                  <a:close/>
                </a:path>
              </a:pathLst>
            </a:custGeom>
            <a:solidFill>
              <a:srgbClr val="A6A6A4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33" name="object 833"/>
            <p:cNvSpPr/>
            <p:nvPr/>
          </p:nvSpPr>
          <p:spPr>
            <a:xfrm>
              <a:off x="3575261" y="3566323"/>
              <a:ext cx="222885" cy="824230"/>
            </a:xfrm>
            <a:custGeom>
              <a:avLst/>
              <a:gdLst/>
              <a:ahLst/>
              <a:cxnLst/>
              <a:rect l="l" t="t" r="r" b="b"/>
              <a:pathLst>
                <a:path w="222885" h="824229">
                  <a:moveTo>
                    <a:pt x="1887" y="824197"/>
                  </a:moveTo>
                  <a:lnTo>
                    <a:pt x="3639" y="780090"/>
                  </a:lnTo>
                  <a:lnTo>
                    <a:pt x="6942" y="730203"/>
                  </a:lnTo>
                  <a:lnTo>
                    <a:pt x="11533" y="680717"/>
                  </a:lnTo>
                  <a:lnTo>
                    <a:pt x="17394" y="631652"/>
                  </a:lnTo>
                  <a:lnTo>
                    <a:pt x="24505" y="583030"/>
                  </a:lnTo>
                  <a:lnTo>
                    <a:pt x="32847" y="534873"/>
                  </a:lnTo>
                  <a:lnTo>
                    <a:pt x="42402" y="487201"/>
                  </a:lnTo>
                  <a:lnTo>
                    <a:pt x="53149" y="440037"/>
                  </a:lnTo>
                  <a:lnTo>
                    <a:pt x="65071" y="393401"/>
                  </a:lnTo>
                  <a:lnTo>
                    <a:pt x="78148" y="347315"/>
                  </a:lnTo>
                  <a:lnTo>
                    <a:pt x="92360" y="301799"/>
                  </a:lnTo>
                  <a:lnTo>
                    <a:pt x="107690" y="256877"/>
                  </a:lnTo>
                  <a:lnTo>
                    <a:pt x="124118" y="212568"/>
                  </a:lnTo>
                  <a:lnTo>
                    <a:pt x="141625" y="168895"/>
                  </a:lnTo>
                  <a:lnTo>
                    <a:pt x="160192" y="125878"/>
                  </a:lnTo>
                  <a:lnTo>
                    <a:pt x="179800" y="83539"/>
                  </a:lnTo>
                  <a:lnTo>
                    <a:pt x="200429" y="41899"/>
                  </a:lnTo>
                  <a:lnTo>
                    <a:pt x="222062" y="980"/>
                  </a:lnTo>
                  <a:lnTo>
                    <a:pt x="222614" y="0"/>
                  </a:lnTo>
                </a:path>
                <a:path w="222885" h="824229">
                  <a:moveTo>
                    <a:pt x="218063" y="4283"/>
                  </a:moveTo>
                  <a:lnTo>
                    <a:pt x="198343" y="41579"/>
                  </a:lnTo>
                  <a:lnTo>
                    <a:pt x="177680" y="83282"/>
                  </a:lnTo>
                  <a:lnTo>
                    <a:pt x="158040" y="125686"/>
                  </a:lnTo>
                  <a:lnTo>
                    <a:pt x="139442" y="168768"/>
                  </a:lnTo>
                  <a:lnTo>
                    <a:pt x="121907" y="212508"/>
                  </a:lnTo>
                  <a:lnTo>
                    <a:pt x="105452" y="256884"/>
                  </a:lnTo>
                  <a:lnTo>
                    <a:pt x="90097" y="301876"/>
                  </a:lnTo>
                  <a:lnTo>
                    <a:pt x="75861" y="347460"/>
                  </a:lnTo>
                  <a:lnTo>
                    <a:pt x="62762" y="393617"/>
                  </a:lnTo>
                  <a:lnTo>
                    <a:pt x="50821" y="440324"/>
                  </a:lnTo>
                  <a:lnTo>
                    <a:pt x="40056" y="487561"/>
                  </a:lnTo>
                  <a:lnTo>
                    <a:pt x="30485" y="535306"/>
                  </a:lnTo>
                  <a:lnTo>
                    <a:pt x="22129" y="583537"/>
                  </a:lnTo>
                  <a:lnTo>
                    <a:pt x="15007" y="632233"/>
                  </a:lnTo>
                  <a:lnTo>
                    <a:pt x="9136" y="681373"/>
                  </a:lnTo>
                  <a:lnTo>
                    <a:pt x="4537" y="730936"/>
                  </a:lnTo>
                  <a:lnTo>
                    <a:pt x="1229" y="780899"/>
                  </a:lnTo>
                  <a:lnTo>
                    <a:pt x="0" y="811848"/>
                  </a:lnTo>
                </a:path>
              </a:pathLst>
            </a:custGeom>
            <a:ln w="3175">
              <a:solidFill>
                <a:srgbClr val="A6A6A4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34" name="object 834"/>
            <p:cNvSpPr/>
            <p:nvPr/>
          </p:nvSpPr>
          <p:spPr>
            <a:xfrm>
              <a:off x="3573374" y="3582203"/>
              <a:ext cx="220345" cy="838200"/>
            </a:xfrm>
            <a:custGeom>
              <a:avLst/>
              <a:gdLst/>
              <a:ahLst/>
              <a:cxnLst/>
              <a:rect l="l" t="t" r="r" b="b"/>
              <a:pathLst>
                <a:path w="220345" h="838200">
                  <a:moveTo>
                    <a:pt x="219950" y="0"/>
                  </a:moveTo>
                  <a:lnTo>
                    <a:pt x="212016" y="0"/>
                  </a:lnTo>
                  <a:lnTo>
                    <a:pt x="198145" y="25399"/>
                  </a:lnTo>
                  <a:lnTo>
                    <a:pt x="177447" y="76199"/>
                  </a:lnTo>
                  <a:lnTo>
                    <a:pt x="157775" y="114299"/>
                  </a:lnTo>
                  <a:lnTo>
                    <a:pt x="139148" y="165099"/>
                  </a:lnTo>
                  <a:lnTo>
                    <a:pt x="121583" y="203199"/>
                  </a:lnTo>
                  <a:lnTo>
                    <a:pt x="105101" y="241299"/>
                  </a:lnTo>
                  <a:lnTo>
                    <a:pt x="89721" y="292099"/>
                  </a:lnTo>
                  <a:lnTo>
                    <a:pt x="75461" y="342899"/>
                  </a:lnTo>
                  <a:lnTo>
                    <a:pt x="62341" y="380999"/>
                  </a:lnTo>
                  <a:lnTo>
                    <a:pt x="50380" y="431799"/>
                  </a:lnTo>
                  <a:lnTo>
                    <a:pt x="39597" y="482599"/>
                  </a:lnTo>
                  <a:lnTo>
                    <a:pt x="30012" y="520699"/>
                  </a:lnTo>
                  <a:lnTo>
                    <a:pt x="21642" y="571499"/>
                  </a:lnTo>
                  <a:lnTo>
                    <a:pt x="14507" y="622299"/>
                  </a:lnTo>
                  <a:lnTo>
                    <a:pt x="8627" y="673099"/>
                  </a:lnTo>
                  <a:lnTo>
                    <a:pt x="4020" y="723899"/>
                  </a:lnTo>
                  <a:lnTo>
                    <a:pt x="706" y="774699"/>
                  </a:lnTo>
                  <a:lnTo>
                    <a:pt x="0" y="787399"/>
                  </a:lnTo>
                  <a:lnTo>
                    <a:pt x="6401" y="838199"/>
                  </a:lnTo>
                  <a:lnTo>
                    <a:pt x="1887" y="800099"/>
                  </a:lnTo>
                  <a:lnTo>
                    <a:pt x="3116" y="774699"/>
                  </a:lnTo>
                  <a:lnTo>
                    <a:pt x="6425" y="723899"/>
                  </a:lnTo>
                  <a:lnTo>
                    <a:pt x="11024" y="673099"/>
                  </a:lnTo>
                  <a:lnTo>
                    <a:pt x="16894" y="622299"/>
                  </a:lnTo>
                  <a:lnTo>
                    <a:pt x="24017" y="571499"/>
                  </a:lnTo>
                  <a:lnTo>
                    <a:pt x="32373" y="520699"/>
                  </a:lnTo>
                  <a:lnTo>
                    <a:pt x="41943" y="482599"/>
                  </a:lnTo>
                  <a:lnTo>
                    <a:pt x="52708" y="431799"/>
                  </a:lnTo>
                  <a:lnTo>
                    <a:pt x="64650" y="380999"/>
                  </a:lnTo>
                  <a:lnTo>
                    <a:pt x="77748" y="342899"/>
                  </a:lnTo>
                  <a:lnTo>
                    <a:pt x="91984" y="292099"/>
                  </a:lnTo>
                  <a:lnTo>
                    <a:pt x="107339" y="241299"/>
                  </a:lnTo>
                  <a:lnTo>
                    <a:pt x="123794" y="203199"/>
                  </a:lnTo>
                  <a:lnTo>
                    <a:pt x="141330" y="165099"/>
                  </a:lnTo>
                  <a:lnTo>
                    <a:pt x="159927" y="114299"/>
                  </a:lnTo>
                  <a:lnTo>
                    <a:pt x="179567" y="76199"/>
                  </a:lnTo>
                  <a:lnTo>
                    <a:pt x="200231" y="38099"/>
                  </a:lnTo>
                  <a:lnTo>
                    <a:pt x="219950" y="0"/>
                  </a:lnTo>
                  <a:close/>
                </a:path>
              </a:pathLst>
            </a:custGeom>
            <a:solidFill>
              <a:srgbClr val="A4A6A4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35" name="object 835"/>
            <p:cNvSpPr/>
            <p:nvPr/>
          </p:nvSpPr>
          <p:spPr>
            <a:xfrm>
              <a:off x="3573374" y="3570606"/>
              <a:ext cx="220345" cy="807720"/>
            </a:xfrm>
            <a:custGeom>
              <a:avLst/>
              <a:gdLst/>
              <a:ahLst/>
              <a:cxnLst/>
              <a:rect l="l" t="t" r="r" b="b"/>
              <a:pathLst>
                <a:path w="220345" h="807720">
                  <a:moveTo>
                    <a:pt x="1887" y="807565"/>
                  </a:moveTo>
                  <a:lnTo>
                    <a:pt x="6425" y="726652"/>
                  </a:lnTo>
                  <a:lnTo>
                    <a:pt x="11024" y="677090"/>
                  </a:lnTo>
                  <a:lnTo>
                    <a:pt x="16894" y="627950"/>
                  </a:lnTo>
                  <a:lnTo>
                    <a:pt x="24017" y="579253"/>
                  </a:lnTo>
                  <a:lnTo>
                    <a:pt x="32373" y="531022"/>
                  </a:lnTo>
                  <a:lnTo>
                    <a:pt x="41943" y="483278"/>
                  </a:lnTo>
                  <a:lnTo>
                    <a:pt x="52708" y="436041"/>
                  </a:lnTo>
                  <a:lnTo>
                    <a:pt x="64650" y="389333"/>
                  </a:lnTo>
                  <a:lnTo>
                    <a:pt x="77748" y="343177"/>
                  </a:lnTo>
                  <a:lnTo>
                    <a:pt x="91984" y="297592"/>
                  </a:lnTo>
                  <a:lnTo>
                    <a:pt x="107339" y="252601"/>
                  </a:lnTo>
                  <a:lnTo>
                    <a:pt x="123794" y="208225"/>
                  </a:lnTo>
                  <a:lnTo>
                    <a:pt x="141330" y="164485"/>
                  </a:lnTo>
                  <a:lnTo>
                    <a:pt x="159927" y="121402"/>
                  </a:lnTo>
                  <a:lnTo>
                    <a:pt x="179567" y="78999"/>
                  </a:lnTo>
                  <a:lnTo>
                    <a:pt x="200231" y="37296"/>
                  </a:lnTo>
                  <a:lnTo>
                    <a:pt x="219950" y="0"/>
                  </a:lnTo>
                </a:path>
                <a:path w="220345" h="807720">
                  <a:moveTo>
                    <a:pt x="212016" y="10694"/>
                  </a:moveTo>
                  <a:lnTo>
                    <a:pt x="177447" y="78699"/>
                  </a:lnTo>
                  <a:lnTo>
                    <a:pt x="157775" y="121170"/>
                  </a:lnTo>
                  <a:lnTo>
                    <a:pt x="139148" y="164321"/>
                  </a:lnTo>
                  <a:lnTo>
                    <a:pt x="121583" y="208131"/>
                  </a:lnTo>
                  <a:lnTo>
                    <a:pt x="105101" y="252578"/>
                  </a:lnTo>
                  <a:lnTo>
                    <a:pt x="89721" y="297641"/>
                  </a:lnTo>
                  <a:lnTo>
                    <a:pt x="75461" y="343298"/>
                  </a:lnTo>
                  <a:lnTo>
                    <a:pt x="62341" y="389529"/>
                  </a:lnTo>
                  <a:lnTo>
                    <a:pt x="50380" y="436310"/>
                  </a:lnTo>
                  <a:lnTo>
                    <a:pt x="39597" y="483622"/>
                  </a:lnTo>
                  <a:lnTo>
                    <a:pt x="30012" y="531442"/>
                  </a:lnTo>
                  <a:lnTo>
                    <a:pt x="21642" y="579749"/>
                  </a:lnTo>
                  <a:lnTo>
                    <a:pt x="14507" y="628523"/>
                  </a:lnTo>
                  <a:lnTo>
                    <a:pt x="8627" y="677740"/>
                  </a:lnTo>
                  <a:lnTo>
                    <a:pt x="4020" y="727381"/>
                  </a:lnTo>
                  <a:lnTo>
                    <a:pt x="706" y="777422"/>
                  </a:lnTo>
                  <a:lnTo>
                    <a:pt x="0" y="795217"/>
                  </a:lnTo>
                </a:path>
              </a:pathLst>
            </a:custGeom>
            <a:ln w="3175">
              <a:solidFill>
                <a:srgbClr val="A4A6A4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36" name="object 836"/>
            <p:cNvSpPr/>
            <p:nvPr/>
          </p:nvSpPr>
          <p:spPr>
            <a:xfrm>
              <a:off x="3571613" y="3582203"/>
              <a:ext cx="222885" cy="788670"/>
            </a:xfrm>
            <a:custGeom>
              <a:avLst/>
              <a:gdLst/>
              <a:ahLst/>
              <a:cxnLst/>
              <a:rect l="l" t="t" r="r" b="b"/>
              <a:pathLst>
                <a:path w="222885" h="788670">
                  <a:moveTo>
                    <a:pt x="207295" y="11868"/>
                  </a:moveTo>
                  <a:lnTo>
                    <a:pt x="206228" y="12699"/>
                  </a:lnTo>
                  <a:lnTo>
                    <a:pt x="197907" y="25399"/>
                  </a:lnTo>
                  <a:lnTo>
                    <a:pt x="177183" y="76199"/>
                  </a:lnTo>
                  <a:lnTo>
                    <a:pt x="157485" y="114299"/>
                  </a:lnTo>
                  <a:lnTo>
                    <a:pt x="138833" y="165099"/>
                  </a:lnTo>
                  <a:lnTo>
                    <a:pt x="121246" y="203199"/>
                  </a:lnTo>
                  <a:lnTo>
                    <a:pt x="104743" y="241299"/>
                  </a:lnTo>
                  <a:lnTo>
                    <a:pt x="89343" y="292099"/>
                  </a:lnTo>
                  <a:lnTo>
                    <a:pt x="75065" y="342899"/>
                  </a:lnTo>
                  <a:lnTo>
                    <a:pt x="61928" y="380999"/>
                  </a:lnTo>
                  <a:lnTo>
                    <a:pt x="49952" y="431799"/>
                  </a:lnTo>
                  <a:lnTo>
                    <a:pt x="39156" y="482599"/>
                  </a:lnTo>
                  <a:lnTo>
                    <a:pt x="29558" y="520699"/>
                  </a:lnTo>
                  <a:lnTo>
                    <a:pt x="21178" y="571499"/>
                  </a:lnTo>
                  <a:lnTo>
                    <a:pt x="14034" y="622299"/>
                  </a:lnTo>
                  <a:lnTo>
                    <a:pt x="8147" y="673099"/>
                  </a:lnTo>
                  <a:lnTo>
                    <a:pt x="3535" y="723899"/>
                  </a:lnTo>
                  <a:lnTo>
                    <a:pt x="217" y="774699"/>
                  </a:lnTo>
                  <a:lnTo>
                    <a:pt x="0" y="774699"/>
                  </a:lnTo>
                  <a:lnTo>
                    <a:pt x="1634" y="787416"/>
                  </a:lnTo>
                  <a:lnTo>
                    <a:pt x="1721" y="788095"/>
                  </a:lnTo>
                  <a:lnTo>
                    <a:pt x="2467" y="774699"/>
                  </a:lnTo>
                  <a:lnTo>
                    <a:pt x="5781" y="723899"/>
                  </a:lnTo>
                  <a:lnTo>
                    <a:pt x="10388" y="673099"/>
                  </a:lnTo>
                  <a:lnTo>
                    <a:pt x="16268" y="622299"/>
                  </a:lnTo>
                  <a:lnTo>
                    <a:pt x="23402" y="571499"/>
                  </a:lnTo>
                  <a:lnTo>
                    <a:pt x="31772" y="520699"/>
                  </a:lnTo>
                  <a:lnTo>
                    <a:pt x="41358" y="482599"/>
                  </a:lnTo>
                  <a:lnTo>
                    <a:pt x="52141" y="431799"/>
                  </a:lnTo>
                  <a:lnTo>
                    <a:pt x="64102" y="380999"/>
                  </a:lnTo>
                  <a:lnTo>
                    <a:pt x="77222" y="342899"/>
                  </a:lnTo>
                  <a:lnTo>
                    <a:pt x="91482" y="292099"/>
                  </a:lnTo>
                  <a:lnTo>
                    <a:pt x="106862" y="241299"/>
                  </a:lnTo>
                  <a:lnTo>
                    <a:pt x="123344" y="203199"/>
                  </a:lnTo>
                  <a:lnTo>
                    <a:pt x="140908" y="165099"/>
                  </a:lnTo>
                  <a:lnTo>
                    <a:pt x="159536" y="114299"/>
                  </a:lnTo>
                  <a:lnTo>
                    <a:pt x="179208" y="76199"/>
                  </a:lnTo>
                  <a:lnTo>
                    <a:pt x="199905" y="25399"/>
                  </a:lnTo>
                  <a:lnTo>
                    <a:pt x="207295" y="11868"/>
                  </a:lnTo>
                  <a:close/>
                </a:path>
                <a:path w="222885" h="788670">
                  <a:moveTo>
                    <a:pt x="222529" y="0"/>
                  </a:moveTo>
                  <a:lnTo>
                    <a:pt x="213777" y="0"/>
                  </a:lnTo>
                  <a:lnTo>
                    <a:pt x="207295" y="11868"/>
                  </a:lnTo>
                  <a:lnTo>
                    <a:pt x="222529" y="0"/>
                  </a:lnTo>
                  <a:close/>
                </a:path>
              </a:pathLst>
            </a:custGeom>
            <a:solidFill>
              <a:srgbClr val="A4A6A4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37" name="object 837"/>
            <p:cNvSpPr/>
            <p:nvPr/>
          </p:nvSpPr>
          <p:spPr>
            <a:xfrm>
              <a:off x="3571613" y="3581301"/>
              <a:ext cx="213995" cy="784860"/>
            </a:xfrm>
            <a:custGeom>
              <a:avLst/>
              <a:gdLst/>
              <a:ahLst/>
              <a:cxnLst/>
              <a:rect l="l" t="t" r="r" b="b"/>
              <a:pathLst>
                <a:path w="213995" h="784860">
                  <a:moveTo>
                    <a:pt x="1760" y="784522"/>
                  </a:moveTo>
                  <a:lnTo>
                    <a:pt x="5781" y="716686"/>
                  </a:lnTo>
                  <a:lnTo>
                    <a:pt x="10388" y="667045"/>
                  </a:lnTo>
                  <a:lnTo>
                    <a:pt x="16268" y="617828"/>
                  </a:lnTo>
                  <a:lnTo>
                    <a:pt x="23402" y="569055"/>
                  </a:lnTo>
                  <a:lnTo>
                    <a:pt x="31772" y="520747"/>
                  </a:lnTo>
                  <a:lnTo>
                    <a:pt x="41358" y="472927"/>
                  </a:lnTo>
                  <a:lnTo>
                    <a:pt x="52141" y="425616"/>
                  </a:lnTo>
                  <a:lnTo>
                    <a:pt x="64102" y="378834"/>
                  </a:lnTo>
                  <a:lnTo>
                    <a:pt x="77222" y="332604"/>
                  </a:lnTo>
                  <a:lnTo>
                    <a:pt x="91482" y="286947"/>
                  </a:lnTo>
                  <a:lnTo>
                    <a:pt x="106862" y="241884"/>
                  </a:lnTo>
                  <a:lnTo>
                    <a:pt x="123344" y="197437"/>
                  </a:lnTo>
                  <a:lnTo>
                    <a:pt x="140908" y="153627"/>
                  </a:lnTo>
                  <a:lnTo>
                    <a:pt x="159536" y="110475"/>
                  </a:lnTo>
                  <a:lnTo>
                    <a:pt x="179208" y="68004"/>
                  </a:lnTo>
                  <a:lnTo>
                    <a:pt x="199905" y="26234"/>
                  </a:lnTo>
                  <a:lnTo>
                    <a:pt x="213777" y="0"/>
                  </a:lnTo>
                </a:path>
                <a:path w="213995" h="784860">
                  <a:moveTo>
                    <a:pt x="206228" y="10175"/>
                  </a:moveTo>
                  <a:lnTo>
                    <a:pt x="177183" y="67747"/>
                  </a:lnTo>
                  <a:lnTo>
                    <a:pt x="157485" y="110283"/>
                  </a:lnTo>
                  <a:lnTo>
                    <a:pt x="138833" y="153500"/>
                  </a:lnTo>
                  <a:lnTo>
                    <a:pt x="121246" y="197377"/>
                  </a:lnTo>
                  <a:lnTo>
                    <a:pt x="104743" y="241891"/>
                  </a:lnTo>
                  <a:lnTo>
                    <a:pt x="89343" y="287023"/>
                  </a:lnTo>
                  <a:lnTo>
                    <a:pt x="75065" y="332749"/>
                  </a:lnTo>
                  <a:lnTo>
                    <a:pt x="61928" y="379050"/>
                  </a:lnTo>
                  <a:lnTo>
                    <a:pt x="49952" y="425903"/>
                  </a:lnTo>
                  <a:lnTo>
                    <a:pt x="39156" y="473287"/>
                  </a:lnTo>
                  <a:lnTo>
                    <a:pt x="29558" y="521180"/>
                  </a:lnTo>
                  <a:lnTo>
                    <a:pt x="21178" y="569561"/>
                  </a:lnTo>
                  <a:lnTo>
                    <a:pt x="14034" y="618409"/>
                  </a:lnTo>
                  <a:lnTo>
                    <a:pt x="8147" y="667702"/>
                  </a:lnTo>
                  <a:lnTo>
                    <a:pt x="3535" y="717419"/>
                  </a:lnTo>
                  <a:lnTo>
                    <a:pt x="217" y="767537"/>
                  </a:lnTo>
                  <a:lnTo>
                    <a:pt x="0" y="773004"/>
                  </a:lnTo>
                </a:path>
              </a:pathLst>
            </a:custGeom>
            <a:ln w="3175">
              <a:solidFill>
                <a:srgbClr val="A4A6A4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38" name="object 838"/>
            <p:cNvSpPr/>
            <p:nvPr/>
          </p:nvSpPr>
          <p:spPr>
            <a:xfrm>
              <a:off x="3569871" y="3582203"/>
              <a:ext cx="224790" cy="774700"/>
            </a:xfrm>
            <a:custGeom>
              <a:avLst/>
              <a:gdLst/>
              <a:ahLst/>
              <a:cxnLst/>
              <a:rect l="l" t="t" r="r" b="b"/>
              <a:pathLst>
                <a:path w="224789" h="774700">
                  <a:moveTo>
                    <a:pt x="199649" y="25399"/>
                  </a:moveTo>
                  <a:lnTo>
                    <a:pt x="197563" y="25399"/>
                  </a:lnTo>
                  <a:lnTo>
                    <a:pt x="176805" y="76199"/>
                  </a:lnTo>
                  <a:lnTo>
                    <a:pt x="157075" y="114299"/>
                  </a:lnTo>
                  <a:lnTo>
                    <a:pt x="138392" y="165099"/>
                  </a:lnTo>
                  <a:lnTo>
                    <a:pt x="120777" y="203199"/>
                  </a:lnTo>
                  <a:lnTo>
                    <a:pt x="104247" y="241299"/>
                  </a:lnTo>
                  <a:lnTo>
                    <a:pt x="88821" y="292099"/>
                  </a:lnTo>
                  <a:lnTo>
                    <a:pt x="74520" y="342899"/>
                  </a:lnTo>
                  <a:lnTo>
                    <a:pt x="61362" y="380999"/>
                  </a:lnTo>
                  <a:lnTo>
                    <a:pt x="49366" y="431799"/>
                  </a:lnTo>
                  <a:lnTo>
                    <a:pt x="38552" y="482599"/>
                  </a:lnTo>
                  <a:lnTo>
                    <a:pt x="28938" y="520699"/>
                  </a:lnTo>
                  <a:lnTo>
                    <a:pt x="20544" y="571499"/>
                  </a:lnTo>
                  <a:lnTo>
                    <a:pt x="13389" y="622299"/>
                  </a:lnTo>
                  <a:lnTo>
                    <a:pt x="7492" y="673099"/>
                  </a:lnTo>
                  <a:lnTo>
                    <a:pt x="2872" y="723899"/>
                  </a:lnTo>
                  <a:lnTo>
                    <a:pt x="0" y="761999"/>
                  </a:lnTo>
                  <a:lnTo>
                    <a:pt x="1650" y="774699"/>
                  </a:lnTo>
                  <a:lnTo>
                    <a:pt x="1959" y="774699"/>
                  </a:lnTo>
                  <a:lnTo>
                    <a:pt x="5277" y="723899"/>
                  </a:lnTo>
                  <a:lnTo>
                    <a:pt x="9889" y="673099"/>
                  </a:lnTo>
                  <a:lnTo>
                    <a:pt x="15777" y="622299"/>
                  </a:lnTo>
                  <a:lnTo>
                    <a:pt x="22920" y="571499"/>
                  </a:lnTo>
                  <a:lnTo>
                    <a:pt x="31300" y="520699"/>
                  </a:lnTo>
                  <a:lnTo>
                    <a:pt x="40898" y="482599"/>
                  </a:lnTo>
                  <a:lnTo>
                    <a:pt x="51695" y="431799"/>
                  </a:lnTo>
                  <a:lnTo>
                    <a:pt x="63671" y="380999"/>
                  </a:lnTo>
                  <a:lnTo>
                    <a:pt x="76807" y="342899"/>
                  </a:lnTo>
                  <a:lnTo>
                    <a:pt x="91085" y="292099"/>
                  </a:lnTo>
                  <a:lnTo>
                    <a:pt x="106485" y="241299"/>
                  </a:lnTo>
                  <a:lnTo>
                    <a:pt x="122988" y="203199"/>
                  </a:lnTo>
                  <a:lnTo>
                    <a:pt x="140575" y="165099"/>
                  </a:lnTo>
                  <a:lnTo>
                    <a:pt x="159227" y="114299"/>
                  </a:lnTo>
                  <a:lnTo>
                    <a:pt x="178925" y="76199"/>
                  </a:lnTo>
                  <a:lnTo>
                    <a:pt x="199649" y="25399"/>
                  </a:lnTo>
                  <a:close/>
                </a:path>
                <a:path w="224789" h="774700">
                  <a:moveTo>
                    <a:pt x="224272" y="0"/>
                  </a:moveTo>
                  <a:lnTo>
                    <a:pt x="207970" y="12699"/>
                  </a:lnTo>
                  <a:lnTo>
                    <a:pt x="199649" y="25399"/>
                  </a:lnTo>
                  <a:lnTo>
                    <a:pt x="200027" y="25399"/>
                  </a:lnTo>
                  <a:lnTo>
                    <a:pt x="224272" y="0"/>
                  </a:lnTo>
                  <a:close/>
                </a:path>
              </a:pathLst>
            </a:custGeom>
            <a:solidFill>
              <a:srgbClr val="A4A6A4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39" name="object 839"/>
            <p:cNvSpPr/>
            <p:nvPr/>
          </p:nvSpPr>
          <p:spPr>
            <a:xfrm>
              <a:off x="3569871" y="3591476"/>
              <a:ext cx="208279" cy="763270"/>
            </a:xfrm>
            <a:custGeom>
              <a:avLst/>
              <a:gdLst/>
              <a:ahLst/>
              <a:cxnLst/>
              <a:rect l="l" t="t" r="r" b="b"/>
              <a:pathLst>
                <a:path w="208279" h="763270">
                  <a:moveTo>
                    <a:pt x="1742" y="762829"/>
                  </a:moveTo>
                  <a:lnTo>
                    <a:pt x="5277" y="707244"/>
                  </a:lnTo>
                  <a:lnTo>
                    <a:pt x="9889" y="657527"/>
                  </a:lnTo>
                  <a:lnTo>
                    <a:pt x="15777" y="608234"/>
                  </a:lnTo>
                  <a:lnTo>
                    <a:pt x="22920" y="559386"/>
                  </a:lnTo>
                  <a:lnTo>
                    <a:pt x="31300" y="511005"/>
                  </a:lnTo>
                  <a:lnTo>
                    <a:pt x="40898" y="463112"/>
                  </a:lnTo>
                  <a:lnTo>
                    <a:pt x="51695" y="415728"/>
                  </a:lnTo>
                  <a:lnTo>
                    <a:pt x="63671" y="368875"/>
                  </a:lnTo>
                  <a:lnTo>
                    <a:pt x="76807" y="322574"/>
                  </a:lnTo>
                  <a:lnTo>
                    <a:pt x="91085" y="276848"/>
                  </a:lnTo>
                  <a:lnTo>
                    <a:pt x="106485" y="231716"/>
                  </a:lnTo>
                  <a:lnTo>
                    <a:pt x="122988" y="187202"/>
                  </a:lnTo>
                  <a:lnTo>
                    <a:pt x="140575" y="143325"/>
                  </a:lnTo>
                  <a:lnTo>
                    <a:pt x="159227" y="100108"/>
                  </a:lnTo>
                  <a:lnTo>
                    <a:pt x="178925" y="57572"/>
                  </a:lnTo>
                  <a:lnTo>
                    <a:pt x="199649" y="15739"/>
                  </a:lnTo>
                  <a:lnTo>
                    <a:pt x="207970" y="0"/>
                  </a:lnTo>
                </a:path>
                <a:path w="208279" h="763270">
                  <a:moveTo>
                    <a:pt x="200027" y="10705"/>
                  </a:moveTo>
                  <a:lnTo>
                    <a:pt x="176805" y="57267"/>
                  </a:lnTo>
                  <a:lnTo>
                    <a:pt x="157075" y="99872"/>
                  </a:lnTo>
                  <a:lnTo>
                    <a:pt x="138392" y="143158"/>
                  </a:lnTo>
                  <a:lnTo>
                    <a:pt x="120777" y="187105"/>
                  </a:lnTo>
                  <a:lnTo>
                    <a:pt x="104246" y="231691"/>
                  </a:lnTo>
                  <a:lnTo>
                    <a:pt x="88821" y="276894"/>
                  </a:lnTo>
                  <a:lnTo>
                    <a:pt x="74520" y="322694"/>
                  </a:lnTo>
                  <a:lnTo>
                    <a:pt x="61362" y="369068"/>
                  </a:lnTo>
                  <a:lnTo>
                    <a:pt x="49366" y="415996"/>
                  </a:lnTo>
                  <a:lnTo>
                    <a:pt x="38552" y="463455"/>
                  </a:lnTo>
                  <a:lnTo>
                    <a:pt x="28938" y="511424"/>
                  </a:lnTo>
                  <a:lnTo>
                    <a:pt x="20544" y="559882"/>
                  </a:lnTo>
                  <a:lnTo>
                    <a:pt x="13389" y="608806"/>
                  </a:lnTo>
                  <a:lnTo>
                    <a:pt x="7492" y="658177"/>
                  </a:lnTo>
                  <a:lnTo>
                    <a:pt x="2872" y="707972"/>
                  </a:lnTo>
                  <a:lnTo>
                    <a:pt x="0" y="751361"/>
                  </a:lnTo>
                </a:path>
              </a:pathLst>
            </a:custGeom>
            <a:ln w="3175">
              <a:solidFill>
                <a:srgbClr val="A4A6A4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40" name="object 840"/>
            <p:cNvSpPr/>
            <p:nvPr/>
          </p:nvSpPr>
          <p:spPr>
            <a:xfrm>
              <a:off x="3568253" y="3582203"/>
              <a:ext cx="226060" cy="838200"/>
            </a:xfrm>
            <a:custGeom>
              <a:avLst/>
              <a:gdLst/>
              <a:ahLst/>
              <a:cxnLst/>
              <a:rect l="l" t="t" r="r" b="b"/>
              <a:pathLst>
                <a:path w="226060" h="838200">
                  <a:moveTo>
                    <a:pt x="30245" y="522583"/>
                  </a:moveTo>
                  <a:lnTo>
                    <a:pt x="28194" y="533399"/>
                  </a:lnTo>
                  <a:lnTo>
                    <a:pt x="19787" y="571499"/>
                  </a:lnTo>
                  <a:lnTo>
                    <a:pt x="12620" y="622299"/>
                  </a:lnTo>
                  <a:lnTo>
                    <a:pt x="6713" y="673099"/>
                  </a:lnTo>
                  <a:lnTo>
                    <a:pt x="2086" y="723899"/>
                  </a:lnTo>
                  <a:lnTo>
                    <a:pt x="0" y="761999"/>
                  </a:lnTo>
                  <a:lnTo>
                    <a:pt x="1815" y="774699"/>
                  </a:lnTo>
                  <a:lnTo>
                    <a:pt x="11522" y="838199"/>
                  </a:lnTo>
                  <a:lnTo>
                    <a:pt x="1617" y="761999"/>
                  </a:lnTo>
                  <a:lnTo>
                    <a:pt x="4490" y="723899"/>
                  </a:lnTo>
                  <a:lnTo>
                    <a:pt x="9110" y="673099"/>
                  </a:lnTo>
                  <a:lnTo>
                    <a:pt x="15007" y="622299"/>
                  </a:lnTo>
                  <a:lnTo>
                    <a:pt x="22162" y="571499"/>
                  </a:lnTo>
                  <a:lnTo>
                    <a:pt x="30245" y="522583"/>
                  </a:lnTo>
                  <a:close/>
                </a:path>
                <a:path w="226060" h="838200">
                  <a:moveTo>
                    <a:pt x="193981" y="38124"/>
                  </a:moveTo>
                  <a:lnTo>
                    <a:pt x="188048" y="50799"/>
                  </a:lnTo>
                  <a:lnTo>
                    <a:pt x="176303" y="76199"/>
                  </a:lnTo>
                  <a:lnTo>
                    <a:pt x="156540" y="114299"/>
                  </a:lnTo>
                  <a:lnTo>
                    <a:pt x="137828" y="152399"/>
                  </a:lnTo>
                  <a:lnTo>
                    <a:pt x="120183" y="203199"/>
                  </a:lnTo>
                  <a:lnTo>
                    <a:pt x="103626" y="241299"/>
                  </a:lnTo>
                  <a:lnTo>
                    <a:pt x="88175" y="292099"/>
                  </a:lnTo>
                  <a:lnTo>
                    <a:pt x="73851" y="342899"/>
                  </a:lnTo>
                  <a:lnTo>
                    <a:pt x="60671" y="380999"/>
                  </a:lnTo>
                  <a:lnTo>
                    <a:pt x="48656" y="431799"/>
                  </a:lnTo>
                  <a:lnTo>
                    <a:pt x="37824" y="482599"/>
                  </a:lnTo>
                  <a:lnTo>
                    <a:pt x="30740" y="519970"/>
                  </a:lnTo>
                  <a:lnTo>
                    <a:pt x="40170" y="482599"/>
                  </a:lnTo>
                  <a:lnTo>
                    <a:pt x="50984" y="431799"/>
                  </a:lnTo>
                  <a:lnTo>
                    <a:pt x="62980" y="380999"/>
                  </a:lnTo>
                  <a:lnTo>
                    <a:pt x="76138" y="342899"/>
                  </a:lnTo>
                  <a:lnTo>
                    <a:pt x="90439" y="292099"/>
                  </a:lnTo>
                  <a:lnTo>
                    <a:pt x="105864" y="241299"/>
                  </a:lnTo>
                  <a:lnTo>
                    <a:pt x="122394" y="203199"/>
                  </a:lnTo>
                  <a:lnTo>
                    <a:pt x="140010" y="165099"/>
                  </a:lnTo>
                  <a:lnTo>
                    <a:pt x="158692" y="114299"/>
                  </a:lnTo>
                  <a:lnTo>
                    <a:pt x="178422" y="76199"/>
                  </a:lnTo>
                  <a:lnTo>
                    <a:pt x="193981" y="38124"/>
                  </a:lnTo>
                  <a:close/>
                </a:path>
                <a:path w="226060" h="838200">
                  <a:moveTo>
                    <a:pt x="225889" y="0"/>
                  </a:moveTo>
                  <a:lnTo>
                    <a:pt x="201645" y="25399"/>
                  </a:lnTo>
                  <a:lnTo>
                    <a:pt x="199181" y="25399"/>
                  </a:lnTo>
                  <a:lnTo>
                    <a:pt x="193981" y="38124"/>
                  </a:lnTo>
                  <a:lnTo>
                    <a:pt x="197604" y="38124"/>
                  </a:lnTo>
                  <a:lnTo>
                    <a:pt x="225889" y="0"/>
                  </a:lnTo>
                  <a:close/>
                </a:path>
              </a:pathLst>
            </a:custGeom>
            <a:solidFill>
              <a:srgbClr val="A4A6A4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41" name="object 841"/>
            <p:cNvSpPr/>
            <p:nvPr/>
          </p:nvSpPr>
          <p:spPr>
            <a:xfrm>
              <a:off x="3568253" y="3602182"/>
              <a:ext cx="201930" cy="741045"/>
            </a:xfrm>
            <a:custGeom>
              <a:avLst/>
              <a:gdLst/>
              <a:ahLst/>
              <a:cxnLst/>
              <a:rect l="l" t="t" r="r" b="b"/>
              <a:pathLst>
                <a:path w="201929" h="741045">
                  <a:moveTo>
                    <a:pt x="1617" y="740656"/>
                  </a:moveTo>
                  <a:lnTo>
                    <a:pt x="4490" y="697266"/>
                  </a:lnTo>
                  <a:lnTo>
                    <a:pt x="9110" y="647471"/>
                  </a:lnTo>
                  <a:lnTo>
                    <a:pt x="15007" y="598101"/>
                  </a:lnTo>
                  <a:lnTo>
                    <a:pt x="22162" y="549176"/>
                  </a:lnTo>
                  <a:lnTo>
                    <a:pt x="30556" y="500718"/>
                  </a:lnTo>
                  <a:lnTo>
                    <a:pt x="40170" y="452749"/>
                  </a:lnTo>
                  <a:lnTo>
                    <a:pt x="50984" y="405290"/>
                  </a:lnTo>
                  <a:lnTo>
                    <a:pt x="62980" y="358363"/>
                  </a:lnTo>
                  <a:lnTo>
                    <a:pt x="76138" y="311988"/>
                  </a:lnTo>
                  <a:lnTo>
                    <a:pt x="90439" y="266189"/>
                  </a:lnTo>
                  <a:lnTo>
                    <a:pt x="105864" y="220985"/>
                  </a:lnTo>
                  <a:lnTo>
                    <a:pt x="122394" y="176399"/>
                  </a:lnTo>
                  <a:lnTo>
                    <a:pt x="140010" y="132452"/>
                  </a:lnTo>
                  <a:lnTo>
                    <a:pt x="158692" y="89166"/>
                  </a:lnTo>
                  <a:lnTo>
                    <a:pt x="178422" y="46562"/>
                  </a:lnTo>
                  <a:lnTo>
                    <a:pt x="199181" y="4661"/>
                  </a:lnTo>
                  <a:lnTo>
                    <a:pt x="201645" y="0"/>
                  </a:lnTo>
                </a:path>
                <a:path w="201929" h="741045">
                  <a:moveTo>
                    <a:pt x="193921" y="10710"/>
                  </a:moveTo>
                  <a:lnTo>
                    <a:pt x="176303" y="46271"/>
                  </a:lnTo>
                  <a:lnTo>
                    <a:pt x="156540" y="88943"/>
                  </a:lnTo>
                  <a:lnTo>
                    <a:pt x="137828" y="132298"/>
                  </a:lnTo>
                  <a:lnTo>
                    <a:pt x="120183" y="176315"/>
                  </a:lnTo>
                  <a:lnTo>
                    <a:pt x="103626" y="220971"/>
                  </a:lnTo>
                  <a:lnTo>
                    <a:pt x="88175" y="266246"/>
                  </a:lnTo>
                  <a:lnTo>
                    <a:pt x="73851" y="312118"/>
                  </a:lnTo>
                  <a:lnTo>
                    <a:pt x="60671" y="358566"/>
                  </a:lnTo>
                  <a:lnTo>
                    <a:pt x="48656" y="405567"/>
                  </a:lnTo>
                  <a:lnTo>
                    <a:pt x="37824" y="453100"/>
                  </a:lnTo>
                  <a:lnTo>
                    <a:pt x="28194" y="501144"/>
                  </a:lnTo>
                  <a:lnTo>
                    <a:pt x="19787" y="549677"/>
                  </a:lnTo>
                  <a:lnTo>
                    <a:pt x="12620" y="598678"/>
                  </a:lnTo>
                  <a:lnTo>
                    <a:pt x="6713" y="648125"/>
                  </a:lnTo>
                  <a:lnTo>
                    <a:pt x="2086" y="697997"/>
                  </a:lnTo>
                  <a:lnTo>
                    <a:pt x="0" y="729499"/>
                  </a:lnTo>
                </a:path>
              </a:pathLst>
            </a:custGeom>
            <a:ln w="3175">
              <a:solidFill>
                <a:srgbClr val="A4A6A4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42" name="object 842"/>
            <p:cNvSpPr/>
            <p:nvPr/>
          </p:nvSpPr>
          <p:spPr>
            <a:xfrm>
              <a:off x="3566745" y="3620303"/>
              <a:ext cx="199390" cy="736600"/>
            </a:xfrm>
            <a:custGeom>
              <a:avLst/>
              <a:gdLst/>
              <a:ahLst/>
              <a:cxnLst/>
              <a:rect l="l" t="t" r="r" b="b"/>
              <a:pathLst>
                <a:path w="199389" h="736600">
                  <a:moveTo>
                    <a:pt x="1553" y="723071"/>
                  </a:moveTo>
                  <a:lnTo>
                    <a:pt x="1507" y="723899"/>
                  </a:lnTo>
                  <a:lnTo>
                    <a:pt x="3323" y="736599"/>
                  </a:lnTo>
                  <a:lnTo>
                    <a:pt x="1661" y="723899"/>
                  </a:lnTo>
                  <a:lnTo>
                    <a:pt x="1553" y="723071"/>
                  </a:lnTo>
                  <a:close/>
                </a:path>
                <a:path w="199389" h="736600">
                  <a:moveTo>
                    <a:pt x="191183" y="9180"/>
                  </a:moveTo>
                  <a:lnTo>
                    <a:pt x="188137" y="12699"/>
                  </a:lnTo>
                  <a:lnTo>
                    <a:pt x="175815" y="38099"/>
                  </a:lnTo>
                  <a:lnTo>
                    <a:pt x="156024" y="76199"/>
                  </a:lnTo>
                  <a:lnTo>
                    <a:pt x="137284" y="114299"/>
                  </a:lnTo>
                  <a:lnTo>
                    <a:pt x="119614" y="165099"/>
                  </a:lnTo>
                  <a:lnTo>
                    <a:pt x="103034" y="203199"/>
                  </a:lnTo>
                  <a:lnTo>
                    <a:pt x="87561" y="253999"/>
                  </a:lnTo>
                  <a:lnTo>
                    <a:pt x="73216" y="304799"/>
                  </a:lnTo>
                  <a:lnTo>
                    <a:pt x="60018" y="342899"/>
                  </a:lnTo>
                  <a:lnTo>
                    <a:pt x="47985" y="393699"/>
                  </a:lnTo>
                  <a:lnTo>
                    <a:pt x="37138" y="444499"/>
                  </a:lnTo>
                  <a:lnTo>
                    <a:pt x="27494" y="495299"/>
                  </a:lnTo>
                  <a:lnTo>
                    <a:pt x="19075" y="533399"/>
                  </a:lnTo>
                  <a:lnTo>
                    <a:pt x="11898" y="584199"/>
                  </a:lnTo>
                  <a:lnTo>
                    <a:pt x="5983" y="634999"/>
                  </a:lnTo>
                  <a:lnTo>
                    <a:pt x="1348" y="685799"/>
                  </a:lnTo>
                  <a:lnTo>
                    <a:pt x="0" y="711199"/>
                  </a:lnTo>
                  <a:lnTo>
                    <a:pt x="1553" y="723071"/>
                  </a:lnTo>
                  <a:lnTo>
                    <a:pt x="3593" y="685799"/>
                  </a:lnTo>
                  <a:lnTo>
                    <a:pt x="8221" y="634999"/>
                  </a:lnTo>
                  <a:lnTo>
                    <a:pt x="14128" y="584199"/>
                  </a:lnTo>
                  <a:lnTo>
                    <a:pt x="21295" y="533399"/>
                  </a:lnTo>
                  <a:lnTo>
                    <a:pt x="29702" y="495299"/>
                  </a:lnTo>
                  <a:lnTo>
                    <a:pt x="39332" y="444499"/>
                  </a:lnTo>
                  <a:lnTo>
                    <a:pt x="50164" y="393699"/>
                  </a:lnTo>
                  <a:lnTo>
                    <a:pt x="62179" y="342899"/>
                  </a:lnTo>
                  <a:lnTo>
                    <a:pt x="75359" y="304799"/>
                  </a:lnTo>
                  <a:lnTo>
                    <a:pt x="89683" y="253999"/>
                  </a:lnTo>
                  <a:lnTo>
                    <a:pt x="105134" y="203199"/>
                  </a:lnTo>
                  <a:lnTo>
                    <a:pt x="121691" y="165099"/>
                  </a:lnTo>
                  <a:lnTo>
                    <a:pt x="139335" y="114299"/>
                  </a:lnTo>
                  <a:lnTo>
                    <a:pt x="158048" y="76199"/>
                  </a:lnTo>
                  <a:lnTo>
                    <a:pt x="177810" y="38099"/>
                  </a:lnTo>
                  <a:lnTo>
                    <a:pt x="191183" y="9180"/>
                  </a:lnTo>
                  <a:close/>
                </a:path>
                <a:path w="199389" h="736600">
                  <a:moveTo>
                    <a:pt x="199130" y="0"/>
                  </a:moveTo>
                  <a:lnTo>
                    <a:pt x="195429" y="0"/>
                  </a:lnTo>
                  <a:lnTo>
                    <a:pt x="191183" y="9180"/>
                  </a:lnTo>
                  <a:lnTo>
                    <a:pt x="199130" y="0"/>
                  </a:lnTo>
                  <a:close/>
                </a:path>
              </a:pathLst>
            </a:custGeom>
            <a:solidFill>
              <a:srgbClr val="A4A6A4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43" name="object 843"/>
            <p:cNvSpPr/>
            <p:nvPr/>
          </p:nvSpPr>
          <p:spPr>
            <a:xfrm>
              <a:off x="3566745" y="3612892"/>
              <a:ext cx="195580" cy="718820"/>
            </a:xfrm>
            <a:custGeom>
              <a:avLst/>
              <a:gdLst/>
              <a:ahLst/>
              <a:cxnLst/>
              <a:rect l="l" t="t" r="r" b="b"/>
              <a:pathLst>
                <a:path w="195579" h="718820">
                  <a:moveTo>
                    <a:pt x="1507" y="718789"/>
                  </a:moveTo>
                  <a:lnTo>
                    <a:pt x="8221" y="637415"/>
                  </a:lnTo>
                  <a:lnTo>
                    <a:pt x="14128" y="587968"/>
                  </a:lnTo>
                  <a:lnTo>
                    <a:pt x="21295" y="538967"/>
                  </a:lnTo>
                  <a:lnTo>
                    <a:pt x="29702" y="490434"/>
                  </a:lnTo>
                  <a:lnTo>
                    <a:pt x="39332" y="442390"/>
                  </a:lnTo>
                  <a:lnTo>
                    <a:pt x="50164" y="394857"/>
                  </a:lnTo>
                  <a:lnTo>
                    <a:pt x="62179" y="347856"/>
                  </a:lnTo>
                  <a:lnTo>
                    <a:pt x="75359" y="301408"/>
                  </a:lnTo>
                  <a:lnTo>
                    <a:pt x="89683" y="255536"/>
                  </a:lnTo>
                  <a:lnTo>
                    <a:pt x="105134" y="210261"/>
                  </a:lnTo>
                  <a:lnTo>
                    <a:pt x="121691" y="165605"/>
                  </a:lnTo>
                  <a:lnTo>
                    <a:pt x="139335" y="121588"/>
                  </a:lnTo>
                  <a:lnTo>
                    <a:pt x="158048" y="78233"/>
                  </a:lnTo>
                  <a:lnTo>
                    <a:pt x="177810" y="35561"/>
                  </a:lnTo>
                  <a:lnTo>
                    <a:pt x="195429" y="0"/>
                  </a:lnTo>
                </a:path>
                <a:path w="195579" h="718820">
                  <a:moveTo>
                    <a:pt x="188137" y="10416"/>
                  </a:moveTo>
                  <a:lnTo>
                    <a:pt x="156024" y="78027"/>
                  </a:lnTo>
                  <a:lnTo>
                    <a:pt x="137284" y="121448"/>
                  </a:lnTo>
                  <a:lnTo>
                    <a:pt x="119614" y="165532"/>
                  </a:lnTo>
                  <a:lnTo>
                    <a:pt x="103034" y="210257"/>
                  </a:lnTo>
                  <a:lnTo>
                    <a:pt x="87561" y="255601"/>
                  </a:lnTo>
                  <a:lnTo>
                    <a:pt x="73216" y="301543"/>
                  </a:lnTo>
                  <a:lnTo>
                    <a:pt x="60018" y="348062"/>
                  </a:lnTo>
                  <a:lnTo>
                    <a:pt x="47985" y="395135"/>
                  </a:lnTo>
                  <a:lnTo>
                    <a:pt x="37138" y="442741"/>
                  </a:lnTo>
                  <a:lnTo>
                    <a:pt x="27494" y="490860"/>
                  </a:lnTo>
                  <a:lnTo>
                    <a:pt x="19075" y="539468"/>
                  </a:lnTo>
                  <a:lnTo>
                    <a:pt x="11898" y="588544"/>
                  </a:lnTo>
                  <a:lnTo>
                    <a:pt x="5983" y="638068"/>
                  </a:lnTo>
                  <a:lnTo>
                    <a:pt x="1348" y="688016"/>
                  </a:lnTo>
                  <a:lnTo>
                    <a:pt x="0" y="708390"/>
                  </a:lnTo>
                </a:path>
              </a:pathLst>
            </a:custGeom>
            <a:ln w="3175">
              <a:solidFill>
                <a:srgbClr val="A4A6A4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44" name="object 844"/>
            <p:cNvSpPr/>
            <p:nvPr/>
          </p:nvSpPr>
          <p:spPr>
            <a:xfrm>
              <a:off x="3565690" y="3620303"/>
              <a:ext cx="200660" cy="736600"/>
            </a:xfrm>
            <a:custGeom>
              <a:avLst/>
              <a:gdLst/>
              <a:ahLst/>
              <a:cxnLst/>
              <a:rect l="l" t="t" r="r" b="b"/>
              <a:pathLst>
                <a:path w="200660" h="736600">
                  <a:moveTo>
                    <a:pt x="185422" y="20473"/>
                  </a:moveTo>
                  <a:lnTo>
                    <a:pt x="155056" y="76199"/>
                  </a:lnTo>
                  <a:lnTo>
                    <a:pt x="136289" y="114299"/>
                  </a:lnTo>
                  <a:lnTo>
                    <a:pt x="118594" y="165099"/>
                  </a:lnTo>
                  <a:lnTo>
                    <a:pt x="101989" y="203199"/>
                  </a:lnTo>
                  <a:lnTo>
                    <a:pt x="86495" y="253999"/>
                  </a:lnTo>
                  <a:lnTo>
                    <a:pt x="72129" y="304799"/>
                  </a:lnTo>
                  <a:lnTo>
                    <a:pt x="58912" y="342899"/>
                  </a:lnTo>
                  <a:lnTo>
                    <a:pt x="46862" y="393699"/>
                  </a:lnTo>
                  <a:lnTo>
                    <a:pt x="35999" y="444499"/>
                  </a:lnTo>
                  <a:lnTo>
                    <a:pt x="26342" y="495299"/>
                  </a:lnTo>
                  <a:lnTo>
                    <a:pt x="17911" y="533399"/>
                  </a:lnTo>
                  <a:lnTo>
                    <a:pt x="10724" y="584199"/>
                  </a:lnTo>
                  <a:lnTo>
                    <a:pt x="4800" y="634999"/>
                  </a:lnTo>
                  <a:lnTo>
                    <a:pt x="159" y="685799"/>
                  </a:lnTo>
                  <a:lnTo>
                    <a:pt x="0" y="685799"/>
                  </a:lnTo>
                  <a:lnTo>
                    <a:pt x="696" y="711199"/>
                  </a:lnTo>
                  <a:lnTo>
                    <a:pt x="4379" y="736599"/>
                  </a:lnTo>
                  <a:lnTo>
                    <a:pt x="1055" y="711199"/>
                  </a:lnTo>
                  <a:lnTo>
                    <a:pt x="2404" y="685799"/>
                  </a:lnTo>
                  <a:lnTo>
                    <a:pt x="7038" y="634999"/>
                  </a:lnTo>
                  <a:lnTo>
                    <a:pt x="12954" y="584199"/>
                  </a:lnTo>
                  <a:lnTo>
                    <a:pt x="20131" y="533399"/>
                  </a:lnTo>
                  <a:lnTo>
                    <a:pt x="28550" y="495299"/>
                  </a:lnTo>
                  <a:lnTo>
                    <a:pt x="38193" y="444499"/>
                  </a:lnTo>
                  <a:lnTo>
                    <a:pt x="49041" y="393699"/>
                  </a:lnTo>
                  <a:lnTo>
                    <a:pt x="61073" y="342899"/>
                  </a:lnTo>
                  <a:lnTo>
                    <a:pt x="74272" y="304799"/>
                  </a:lnTo>
                  <a:lnTo>
                    <a:pt x="88617" y="253999"/>
                  </a:lnTo>
                  <a:lnTo>
                    <a:pt x="104089" y="203199"/>
                  </a:lnTo>
                  <a:lnTo>
                    <a:pt x="120670" y="165099"/>
                  </a:lnTo>
                  <a:lnTo>
                    <a:pt x="138340" y="114299"/>
                  </a:lnTo>
                  <a:lnTo>
                    <a:pt x="157080" y="76199"/>
                  </a:lnTo>
                  <a:lnTo>
                    <a:pt x="176871" y="38099"/>
                  </a:lnTo>
                  <a:lnTo>
                    <a:pt x="185422" y="20473"/>
                  </a:lnTo>
                  <a:close/>
                </a:path>
                <a:path w="200660" h="736600">
                  <a:moveTo>
                    <a:pt x="200186" y="0"/>
                  </a:moveTo>
                  <a:lnTo>
                    <a:pt x="189193" y="12699"/>
                  </a:lnTo>
                  <a:lnTo>
                    <a:pt x="185422" y="20473"/>
                  </a:lnTo>
                  <a:lnTo>
                    <a:pt x="200186" y="0"/>
                  </a:lnTo>
                  <a:close/>
                </a:path>
              </a:pathLst>
            </a:custGeom>
            <a:solidFill>
              <a:srgbClr val="A4A6A4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45" name="object 845"/>
            <p:cNvSpPr/>
            <p:nvPr/>
          </p:nvSpPr>
          <p:spPr>
            <a:xfrm>
              <a:off x="3565690" y="3623308"/>
              <a:ext cx="189230" cy="698500"/>
            </a:xfrm>
            <a:custGeom>
              <a:avLst/>
              <a:gdLst/>
              <a:ahLst/>
              <a:cxnLst/>
              <a:rect l="l" t="t" r="r" b="b"/>
              <a:pathLst>
                <a:path w="189229" h="698500">
                  <a:moveTo>
                    <a:pt x="1055" y="697973"/>
                  </a:moveTo>
                  <a:lnTo>
                    <a:pt x="7038" y="627651"/>
                  </a:lnTo>
                  <a:lnTo>
                    <a:pt x="12954" y="578127"/>
                  </a:lnTo>
                  <a:lnTo>
                    <a:pt x="20131" y="529051"/>
                  </a:lnTo>
                  <a:lnTo>
                    <a:pt x="28550" y="480443"/>
                  </a:lnTo>
                  <a:lnTo>
                    <a:pt x="38193" y="432325"/>
                  </a:lnTo>
                  <a:lnTo>
                    <a:pt x="49041" y="384718"/>
                  </a:lnTo>
                  <a:lnTo>
                    <a:pt x="61073" y="337645"/>
                  </a:lnTo>
                  <a:lnTo>
                    <a:pt x="74272" y="291127"/>
                  </a:lnTo>
                  <a:lnTo>
                    <a:pt x="88617" y="245185"/>
                  </a:lnTo>
                  <a:lnTo>
                    <a:pt x="104089" y="199840"/>
                  </a:lnTo>
                  <a:lnTo>
                    <a:pt x="120670" y="155115"/>
                  </a:lnTo>
                  <a:lnTo>
                    <a:pt x="138340" y="111032"/>
                  </a:lnTo>
                  <a:lnTo>
                    <a:pt x="157080" y="67610"/>
                  </a:lnTo>
                  <a:lnTo>
                    <a:pt x="176871" y="24873"/>
                  </a:lnTo>
                  <a:lnTo>
                    <a:pt x="189193" y="0"/>
                  </a:lnTo>
                </a:path>
                <a:path w="189229" h="698500">
                  <a:moveTo>
                    <a:pt x="181869" y="10462"/>
                  </a:moveTo>
                  <a:lnTo>
                    <a:pt x="155056" y="67388"/>
                  </a:lnTo>
                  <a:lnTo>
                    <a:pt x="136289" y="110878"/>
                  </a:lnTo>
                  <a:lnTo>
                    <a:pt x="118594" y="155031"/>
                  </a:lnTo>
                  <a:lnTo>
                    <a:pt x="101989" y="199827"/>
                  </a:lnTo>
                  <a:lnTo>
                    <a:pt x="86495" y="245242"/>
                  </a:lnTo>
                  <a:lnTo>
                    <a:pt x="72129" y="291257"/>
                  </a:lnTo>
                  <a:lnTo>
                    <a:pt x="58912" y="337848"/>
                  </a:lnTo>
                  <a:lnTo>
                    <a:pt x="46862" y="384995"/>
                  </a:lnTo>
                  <a:lnTo>
                    <a:pt x="35999" y="432676"/>
                  </a:lnTo>
                  <a:lnTo>
                    <a:pt x="26342" y="480869"/>
                  </a:lnTo>
                  <a:lnTo>
                    <a:pt x="17911" y="529552"/>
                  </a:lnTo>
                  <a:lnTo>
                    <a:pt x="10724" y="578705"/>
                  </a:lnTo>
                  <a:lnTo>
                    <a:pt x="4800" y="628305"/>
                  </a:lnTo>
                  <a:lnTo>
                    <a:pt x="159" y="678331"/>
                  </a:lnTo>
                  <a:lnTo>
                    <a:pt x="0" y="680746"/>
                  </a:lnTo>
                </a:path>
              </a:pathLst>
            </a:custGeom>
            <a:ln w="3175">
              <a:solidFill>
                <a:srgbClr val="A4A6A4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46" name="object 846"/>
            <p:cNvSpPr/>
            <p:nvPr/>
          </p:nvSpPr>
          <p:spPr>
            <a:xfrm>
              <a:off x="3564879" y="3620303"/>
              <a:ext cx="201295" cy="711200"/>
            </a:xfrm>
            <a:custGeom>
              <a:avLst/>
              <a:gdLst/>
              <a:ahLst/>
              <a:cxnLst/>
              <a:rect l="l" t="t" r="r" b="b"/>
              <a:pathLst>
                <a:path w="201295" h="711200">
                  <a:moveTo>
                    <a:pt x="180333" y="29660"/>
                  </a:moveTo>
                  <a:lnTo>
                    <a:pt x="174454" y="38099"/>
                  </a:lnTo>
                  <a:lnTo>
                    <a:pt x="173566" y="38099"/>
                  </a:lnTo>
                  <a:lnTo>
                    <a:pt x="153715" y="76199"/>
                  </a:lnTo>
                  <a:lnTo>
                    <a:pt x="134917" y="114299"/>
                  </a:lnTo>
                  <a:lnTo>
                    <a:pt x="117193" y="165099"/>
                  </a:lnTo>
                  <a:lnTo>
                    <a:pt x="100562" y="203199"/>
                  </a:lnTo>
                  <a:lnTo>
                    <a:pt x="85042" y="253999"/>
                  </a:lnTo>
                  <a:lnTo>
                    <a:pt x="70653" y="304799"/>
                  </a:lnTo>
                  <a:lnTo>
                    <a:pt x="57414" y="342899"/>
                  </a:lnTo>
                  <a:lnTo>
                    <a:pt x="45345" y="393699"/>
                  </a:lnTo>
                  <a:lnTo>
                    <a:pt x="34464" y="444499"/>
                  </a:lnTo>
                  <a:lnTo>
                    <a:pt x="24791" y="495299"/>
                  </a:lnTo>
                  <a:lnTo>
                    <a:pt x="16346" y="533399"/>
                  </a:lnTo>
                  <a:lnTo>
                    <a:pt x="9147" y="584199"/>
                  </a:lnTo>
                  <a:lnTo>
                    <a:pt x="3214" y="634999"/>
                  </a:lnTo>
                  <a:lnTo>
                    <a:pt x="0" y="673099"/>
                  </a:lnTo>
                  <a:lnTo>
                    <a:pt x="1507" y="711199"/>
                  </a:lnTo>
                  <a:lnTo>
                    <a:pt x="810" y="685799"/>
                  </a:lnTo>
                  <a:lnTo>
                    <a:pt x="970" y="685799"/>
                  </a:lnTo>
                  <a:lnTo>
                    <a:pt x="5611" y="634999"/>
                  </a:lnTo>
                  <a:lnTo>
                    <a:pt x="11534" y="584199"/>
                  </a:lnTo>
                  <a:lnTo>
                    <a:pt x="18722" y="533399"/>
                  </a:lnTo>
                  <a:lnTo>
                    <a:pt x="27153" y="495299"/>
                  </a:lnTo>
                  <a:lnTo>
                    <a:pt x="36810" y="444499"/>
                  </a:lnTo>
                  <a:lnTo>
                    <a:pt x="47673" y="393699"/>
                  </a:lnTo>
                  <a:lnTo>
                    <a:pt x="59723" y="342899"/>
                  </a:lnTo>
                  <a:lnTo>
                    <a:pt x="72940" y="304799"/>
                  </a:lnTo>
                  <a:lnTo>
                    <a:pt x="87305" y="253999"/>
                  </a:lnTo>
                  <a:lnTo>
                    <a:pt x="102800" y="203199"/>
                  </a:lnTo>
                  <a:lnTo>
                    <a:pt x="119405" y="165099"/>
                  </a:lnTo>
                  <a:lnTo>
                    <a:pt x="137100" y="114299"/>
                  </a:lnTo>
                  <a:lnTo>
                    <a:pt x="155867" y="76199"/>
                  </a:lnTo>
                  <a:lnTo>
                    <a:pt x="175686" y="38099"/>
                  </a:lnTo>
                  <a:lnTo>
                    <a:pt x="180333" y="29660"/>
                  </a:lnTo>
                  <a:close/>
                </a:path>
                <a:path w="201295" h="711200">
                  <a:moveTo>
                    <a:pt x="200997" y="0"/>
                  </a:moveTo>
                  <a:lnTo>
                    <a:pt x="182680" y="25399"/>
                  </a:lnTo>
                  <a:lnTo>
                    <a:pt x="180333" y="29660"/>
                  </a:lnTo>
                  <a:lnTo>
                    <a:pt x="200997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47" name="object 847"/>
            <p:cNvSpPr/>
            <p:nvPr/>
          </p:nvSpPr>
          <p:spPr>
            <a:xfrm>
              <a:off x="3564879" y="3633771"/>
              <a:ext cx="182880" cy="670560"/>
            </a:xfrm>
            <a:custGeom>
              <a:avLst/>
              <a:gdLst/>
              <a:ahLst/>
              <a:cxnLst/>
              <a:rect l="l" t="t" r="r" b="b"/>
              <a:pathLst>
                <a:path w="182879" h="670560">
                  <a:moveTo>
                    <a:pt x="810" y="670283"/>
                  </a:moveTo>
                  <a:lnTo>
                    <a:pt x="5611" y="617842"/>
                  </a:lnTo>
                  <a:lnTo>
                    <a:pt x="11534" y="568242"/>
                  </a:lnTo>
                  <a:lnTo>
                    <a:pt x="18722" y="519090"/>
                  </a:lnTo>
                  <a:lnTo>
                    <a:pt x="27153" y="470406"/>
                  </a:lnTo>
                  <a:lnTo>
                    <a:pt x="36810" y="422213"/>
                  </a:lnTo>
                  <a:lnTo>
                    <a:pt x="47673" y="374532"/>
                  </a:lnTo>
                  <a:lnTo>
                    <a:pt x="59723" y="327385"/>
                  </a:lnTo>
                  <a:lnTo>
                    <a:pt x="72940" y="280794"/>
                  </a:lnTo>
                  <a:lnTo>
                    <a:pt x="87305" y="234780"/>
                  </a:lnTo>
                  <a:lnTo>
                    <a:pt x="102800" y="189364"/>
                  </a:lnTo>
                  <a:lnTo>
                    <a:pt x="119405" y="144568"/>
                  </a:lnTo>
                  <a:lnTo>
                    <a:pt x="137100" y="100415"/>
                  </a:lnTo>
                  <a:lnTo>
                    <a:pt x="155867" y="56925"/>
                  </a:lnTo>
                  <a:lnTo>
                    <a:pt x="175686" y="14120"/>
                  </a:lnTo>
                  <a:lnTo>
                    <a:pt x="182680" y="0"/>
                  </a:lnTo>
                </a:path>
                <a:path w="182879" h="670560">
                  <a:moveTo>
                    <a:pt x="174454" y="11994"/>
                  </a:moveTo>
                  <a:lnTo>
                    <a:pt x="153715" y="56657"/>
                  </a:lnTo>
                  <a:lnTo>
                    <a:pt x="134917" y="100214"/>
                  </a:lnTo>
                  <a:lnTo>
                    <a:pt x="117193" y="144436"/>
                  </a:lnTo>
                  <a:lnTo>
                    <a:pt x="100562" y="189300"/>
                  </a:lnTo>
                  <a:lnTo>
                    <a:pt x="85042" y="234787"/>
                  </a:lnTo>
                  <a:lnTo>
                    <a:pt x="70653" y="280874"/>
                  </a:lnTo>
                  <a:lnTo>
                    <a:pt x="57414" y="327539"/>
                  </a:lnTo>
                  <a:lnTo>
                    <a:pt x="45345" y="374761"/>
                  </a:lnTo>
                  <a:lnTo>
                    <a:pt x="34464" y="422518"/>
                  </a:lnTo>
                  <a:lnTo>
                    <a:pt x="24791" y="470789"/>
                  </a:lnTo>
                  <a:lnTo>
                    <a:pt x="16346" y="519552"/>
                  </a:lnTo>
                  <a:lnTo>
                    <a:pt x="9147" y="568785"/>
                  </a:lnTo>
                  <a:lnTo>
                    <a:pt x="3214" y="618467"/>
                  </a:lnTo>
                  <a:lnTo>
                    <a:pt x="0" y="653117"/>
                  </a:lnTo>
                </a:path>
              </a:pathLst>
            </a:custGeom>
            <a:ln w="317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48" name="object 848"/>
            <p:cNvSpPr/>
            <p:nvPr/>
          </p:nvSpPr>
          <p:spPr>
            <a:xfrm>
              <a:off x="3564144" y="3658403"/>
              <a:ext cx="174625" cy="647700"/>
            </a:xfrm>
            <a:custGeom>
              <a:avLst/>
              <a:gdLst/>
              <a:ahLst/>
              <a:cxnLst/>
              <a:rect l="l" t="t" r="r" b="b"/>
              <a:pathLst>
                <a:path w="174625" h="647700">
                  <a:moveTo>
                    <a:pt x="17083" y="495282"/>
                  </a:moveTo>
                  <a:lnTo>
                    <a:pt x="16658" y="497205"/>
                  </a:lnTo>
                  <a:lnTo>
                    <a:pt x="14861" y="507999"/>
                  </a:lnTo>
                  <a:lnTo>
                    <a:pt x="7652" y="546099"/>
                  </a:lnTo>
                  <a:lnTo>
                    <a:pt x="1710" y="596899"/>
                  </a:lnTo>
                  <a:lnTo>
                    <a:pt x="0" y="622299"/>
                  </a:lnTo>
                  <a:lnTo>
                    <a:pt x="1121" y="647699"/>
                  </a:lnTo>
                  <a:lnTo>
                    <a:pt x="734" y="634999"/>
                  </a:lnTo>
                  <a:lnTo>
                    <a:pt x="3949" y="596899"/>
                  </a:lnTo>
                  <a:lnTo>
                    <a:pt x="9882" y="546099"/>
                  </a:lnTo>
                  <a:lnTo>
                    <a:pt x="17083" y="495282"/>
                  </a:lnTo>
                  <a:close/>
                </a:path>
                <a:path w="174625" h="647700">
                  <a:moveTo>
                    <a:pt x="174300" y="0"/>
                  </a:moveTo>
                  <a:lnTo>
                    <a:pt x="168149" y="0"/>
                  </a:lnTo>
                  <a:lnTo>
                    <a:pt x="152425" y="38099"/>
                  </a:lnTo>
                  <a:lnTo>
                    <a:pt x="133601" y="76199"/>
                  </a:lnTo>
                  <a:lnTo>
                    <a:pt x="115852" y="126999"/>
                  </a:lnTo>
                  <a:lnTo>
                    <a:pt x="99196" y="165099"/>
                  </a:lnTo>
                  <a:lnTo>
                    <a:pt x="83654" y="215899"/>
                  </a:lnTo>
                  <a:lnTo>
                    <a:pt x="69245" y="266699"/>
                  </a:lnTo>
                  <a:lnTo>
                    <a:pt x="55987" y="304799"/>
                  </a:lnTo>
                  <a:lnTo>
                    <a:pt x="43901" y="355599"/>
                  </a:lnTo>
                  <a:lnTo>
                    <a:pt x="33005" y="406399"/>
                  </a:lnTo>
                  <a:lnTo>
                    <a:pt x="23318" y="457199"/>
                  </a:lnTo>
                  <a:lnTo>
                    <a:pt x="17684" y="491046"/>
                  </a:lnTo>
                  <a:lnTo>
                    <a:pt x="17263" y="494014"/>
                  </a:lnTo>
                  <a:lnTo>
                    <a:pt x="25526" y="457199"/>
                  </a:lnTo>
                  <a:lnTo>
                    <a:pt x="35199" y="406399"/>
                  </a:lnTo>
                  <a:lnTo>
                    <a:pt x="46079" y="355599"/>
                  </a:lnTo>
                  <a:lnTo>
                    <a:pt x="58149" y="304799"/>
                  </a:lnTo>
                  <a:lnTo>
                    <a:pt x="71388" y="266699"/>
                  </a:lnTo>
                  <a:lnTo>
                    <a:pt x="85777" y="215899"/>
                  </a:lnTo>
                  <a:lnTo>
                    <a:pt x="101296" y="165099"/>
                  </a:lnTo>
                  <a:lnTo>
                    <a:pt x="117928" y="126999"/>
                  </a:lnTo>
                  <a:lnTo>
                    <a:pt x="135652" y="76199"/>
                  </a:lnTo>
                  <a:lnTo>
                    <a:pt x="154449" y="38099"/>
                  </a:lnTo>
                  <a:lnTo>
                    <a:pt x="174300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49" name="object 849"/>
            <p:cNvSpPr/>
            <p:nvPr/>
          </p:nvSpPr>
          <p:spPr>
            <a:xfrm>
              <a:off x="3564144" y="3645766"/>
              <a:ext cx="175260" cy="641350"/>
            </a:xfrm>
            <a:custGeom>
              <a:avLst/>
              <a:gdLst/>
              <a:ahLst/>
              <a:cxnLst/>
              <a:rect l="l" t="t" r="r" b="b"/>
              <a:pathLst>
                <a:path w="175260" h="641350">
                  <a:moveTo>
                    <a:pt x="734" y="641122"/>
                  </a:moveTo>
                  <a:lnTo>
                    <a:pt x="9882" y="556790"/>
                  </a:lnTo>
                  <a:lnTo>
                    <a:pt x="17081" y="507557"/>
                  </a:lnTo>
                  <a:lnTo>
                    <a:pt x="25526" y="458794"/>
                  </a:lnTo>
                  <a:lnTo>
                    <a:pt x="35199" y="410523"/>
                  </a:lnTo>
                  <a:lnTo>
                    <a:pt x="46079" y="362766"/>
                  </a:lnTo>
                  <a:lnTo>
                    <a:pt x="58149" y="315544"/>
                  </a:lnTo>
                  <a:lnTo>
                    <a:pt x="71388" y="268879"/>
                  </a:lnTo>
                  <a:lnTo>
                    <a:pt x="85777" y="222792"/>
                  </a:lnTo>
                  <a:lnTo>
                    <a:pt x="101296" y="177306"/>
                  </a:lnTo>
                  <a:lnTo>
                    <a:pt x="117928" y="132441"/>
                  </a:lnTo>
                  <a:lnTo>
                    <a:pt x="135652" y="88219"/>
                  </a:lnTo>
                  <a:lnTo>
                    <a:pt x="154449" y="44663"/>
                  </a:lnTo>
                  <a:lnTo>
                    <a:pt x="174300" y="1793"/>
                  </a:lnTo>
                  <a:lnTo>
                    <a:pt x="175189" y="0"/>
                  </a:lnTo>
                </a:path>
                <a:path w="175260" h="641350">
                  <a:moveTo>
                    <a:pt x="168149" y="10463"/>
                  </a:moveTo>
                  <a:lnTo>
                    <a:pt x="133601" y="88052"/>
                  </a:lnTo>
                  <a:lnTo>
                    <a:pt x="115852" y="132344"/>
                  </a:lnTo>
                  <a:lnTo>
                    <a:pt x="99196" y="177280"/>
                  </a:lnTo>
                  <a:lnTo>
                    <a:pt x="83654" y="222839"/>
                  </a:lnTo>
                  <a:lnTo>
                    <a:pt x="69245" y="268998"/>
                  </a:lnTo>
                  <a:lnTo>
                    <a:pt x="55987" y="315737"/>
                  </a:lnTo>
                  <a:lnTo>
                    <a:pt x="43901" y="363034"/>
                  </a:lnTo>
                  <a:lnTo>
                    <a:pt x="33005" y="410866"/>
                  </a:lnTo>
                  <a:lnTo>
                    <a:pt x="23318" y="459213"/>
                  </a:lnTo>
                  <a:lnTo>
                    <a:pt x="14861" y="508052"/>
                  </a:lnTo>
                  <a:lnTo>
                    <a:pt x="7652" y="557362"/>
                  </a:lnTo>
                  <a:lnTo>
                    <a:pt x="1710" y="607122"/>
                  </a:lnTo>
                  <a:lnTo>
                    <a:pt x="0" y="625566"/>
                  </a:lnTo>
                </a:path>
              </a:pathLst>
            </a:custGeom>
            <a:ln w="317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50" name="object 850"/>
            <p:cNvSpPr/>
            <p:nvPr/>
          </p:nvSpPr>
          <p:spPr>
            <a:xfrm>
              <a:off x="3563361" y="3658403"/>
              <a:ext cx="175895" cy="647700"/>
            </a:xfrm>
            <a:custGeom>
              <a:avLst/>
              <a:gdLst/>
              <a:ahLst/>
              <a:cxnLst/>
              <a:rect l="l" t="t" r="r" b="b"/>
              <a:pathLst>
                <a:path w="175895" h="647700">
                  <a:moveTo>
                    <a:pt x="925" y="620198"/>
                  </a:moveTo>
                  <a:lnTo>
                    <a:pt x="783" y="622299"/>
                  </a:lnTo>
                  <a:lnTo>
                    <a:pt x="1904" y="647699"/>
                  </a:lnTo>
                  <a:lnTo>
                    <a:pt x="1008" y="622299"/>
                  </a:lnTo>
                  <a:lnTo>
                    <a:pt x="925" y="620198"/>
                  </a:lnTo>
                  <a:close/>
                </a:path>
                <a:path w="175895" h="647700">
                  <a:moveTo>
                    <a:pt x="165118" y="9244"/>
                  </a:moveTo>
                  <a:lnTo>
                    <a:pt x="161108" y="12699"/>
                  </a:lnTo>
                  <a:lnTo>
                    <a:pt x="145561" y="50799"/>
                  </a:lnTo>
                  <a:lnTo>
                    <a:pt x="127334" y="88899"/>
                  </a:lnTo>
                  <a:lnTo>
                    <a:pt x="110150" y="139699"/>
                  </a:lnTo>
                  <a:lnTo>
                    <a:pt x="94028" y="177799"/>
                  </a:lnTo>
                  <a:lnTo>
                    <a:pt x="78985" y="228599"/>
                  </a:lnTo>
                  <a:lnTo>
                    <a:pt x="65041" y="266699"/>
                  </a:lnTo>
                  <a:lnTo>
                    <a:pt x="52214" y="317499"/>
                  </a:lnTo>
                  <a:lnTo>
                    <a:pt x="40521" y="368299"/>
                  </a:lnTo>
                  <a:lnTo>
                    <a:pt x="29982" y="406399"/>
                  </a:lnTo>
                  <a:lnTo>
                    <a:pt x="20614" y="457199"/>
                  </a:lnTo>
                  <a:lnTo>
                    <a:pt x="12435" y="507999"/>
                  </a:lnTo>
                  <a:lnTo>
                    <a:pt x="5465" y="558799"/>
                  </a:lnTo>
                  <a:lnTo>
                    <a:pt x="0" y="596899"/>
                  </a:lnTo>
                  <a:lnTo>
                    <a:pt x="925" y="620198"/>
                  </a:lnTo>
                  <a:lnTo>
                    <a:pt x="2494" y="596899"/>
                  </a:lnTo>
                  <a:lnTo>
                    <a:pt x="8435" y="546099"/>
                  </a:lnTo>
                  <a:lnTo>
                    <a:pt x="15645" y="507999"/>
                  </a:lnTo>
                  <a:lnTo>
                    <a:pt x="24102" y="457199"/>
                  </a:lnTo>
                  <a:lnTo>
                    <a:pt x="33788" y="406399"/>
                  </a:lnTo>
                  <a:lnTo>
                    <a:pt x="44684" y="355599"/>
                  </a:lnTo>
                  <a:lnTo>
                    <a:pt x="56771" y="304799"/>
                  </a:lnTo>
                  <a:lnTo>
                    <a:pt x="70028" y="266699"/>
                  </a:lnTo>
                  <a:lnTo>
                    <a:pt x="84438" y="215899"/>
                  </a:lnTo>
                  <a:lnTo>
                    <a:pt x="99980" y="165099"/>
                  </a:lnTo>
                  <a:lnTo>
                    <a:pt x="116635" y="126999"/>
                  </a:lnTo>
                  <a:lnTo>
                    <a:pt x="134385" y="76199"/>
                  </a:lnTo>
                  <a:lnTo>
                    <a:pt x="153209" y="38099"/>
                  </a:lnTo>
                  <a:lnTo>
                    <a:pt x="165118" y="9244"/>
                  </a:lnTo>
                  <a:close/>
                </a:path>
                <a:path w="175895" h="647700">
                  <a:moveTo>
                    <a:pt x="175846" y="0"/>
                  </a:moveTo>
                  <a:lnTo>
                    <a:pt x="168933" y="0"/>
                  </a:lnTo>
                  <a:lnTo>
                    <a:pt x="165118" y="9244"/>
                  </a:lnTo>
                  <a:lnTo>
                    <a:pt x="175846" y="0"/>
                  </a:lnTo>
                  <a:close/>
                </a:path>
              </a:pathLst>
            </a:custGeom>
            <a:solidFill>
              <a:srgbClr val="A4A4A3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51" name="object 851"/>
            <p:cNvSpPr/>
            <p:nvPr/>
          </p:nvSpPr>
          <p:spPr>
            <a:xfrm>
              <a:off x="3563361" y="3656229"/>
              <a:ext cx="169545" cy="615315"/>
            </a:xfrm>
            <a:custGeom>
              <a:avLst/>
              <a:gdLst/>
              <a:ahLst/>
              <a:cxnLst/>
              <a:rect l="l" t="t" r="r" b="b"/>
              <a:pathLst>
                <a:path w="169545" h="615314">
                  <a:moveTo>
                    <a:pt x="783" y="615103"/>
                  </a:moveTo>
                  <a:lnTo>
                    <a:pt x="8435" y="546899"/>
                  </a:lnTo>
                  <a:lnTo>
                    <a:pt x="15645" y="497589"/>
                  </a:lnTo>
                  <a:lnTo>
                    <a:pt x="24102" y="448749"/>
                  </a:lnTo>
                  <a:lnTo>
                    <a:pt x="33788" y="400403"/>
                  </a:lnTo>
                  <a:lnTo>
                    <a:pt x="44684" y="352570"/>
                  </a:lnTo>
                  <a:lnTo>
                    <a:pt x="56771" y="305274"/>
                  </a:lnTo>
                  <a:lnTo>
                    <a:pt x="70028" y="258535"/>
                  </a:lnTo>
                  <a:lnTo>
                    <a:pt x="84438" y="212375"/>
                  </a:lnTo>
                  <a:lnTo>
                    <a:pt x="99980" y="166817"/>
                  </a:lnTo>
                  <a:lnTo>
                    <a:pt x="116635" y="121881"/>
                  </a:lnTo>
                  <a:lnTo>
                    <a:pt x="134385" y="77589"/>
                  </a:lnTo>
                  <a:lnTo>
                    <a:pt x="153209" y="33963"/>
                  </a:lnTo>
                  <a:lnTo>
                    <a:pt x="168933" y="0"/>
                  </a:lnTo>
                </a:path>
                <a:path w="169545" h="615314">
                  <a:moveTo>
                    <a:pt x="161108" y="11915"/>
                  </a:moveTo>
                  <a:lnTo>
                    <a:pt x="127334" y="89279"/>
                  </a:lnTo>
                  <a:lnTo>
                    <a:pt x="110150" y="133012"/>
                  </a:lnTo>
                  <a:lnTo>
                    <a:pt x="94028" y="177361"/>
                  </a:lnTo>
                  <a:lnTo>
                    <a:pt x="78985" y="222308"/>
                  </a:lnTo>
                  <a:lnTo>
                    <a:pt x="65041" y="267830"/>
                  </a:lnTo>
                  <a:lnTo>
                    <a:pt x="52214" y="313908"/>
                  </a:lnTo>
                  <a:lnTo>
                    <a:pt x="40521" y="360521"/>
                  </a:lnTo>
                  <a:lnTo>
                    <a:pt x="29982" y="407648"/>
                  </a:lnTo>
                  <a:lnTo>
                    <a:pt x="20614" y="455270"/>
                  </a:lnTo>
                  <a:lnTo>
                    <a:pt x="12435" y="503364"/>
                  </a:lnTo>
                  <a:lnTo>
                    <a:pt x="5465" y="551912"/>
                  </a:lnTo>
                  <a:lnTo>
                    <a:pt x="0" y="598514"/>
                  </a:lnTo>
                </a:path>
              </a:pathLst>
            </a:custGeom>
            <a:ln w="3175">
              <a:solidFill>
                <a:srgbClr val="A4A4A3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52" name="object 852"/>
            <p:cNvSpPr/>
            <p:nvPr/>
          </p:nvSpPr>
          <p:spPr>
            <a:xfrm>
              <a:off x="3562694" y="3658403"/>
              <a:ext cx="176530" cy="609600"/>
            </a:xfrm>
            <a:custGeom>
              <a:avLst/>
              <a:gdLst/>
              <a:ahLst/>
              <a:cxnLst/>
              <a:rect l="l" t="t" r="r" b="b"/>
              <a:pathLst>
                <a:path w="176529" h="609600">
                  <a:moveTo>
                    <a:pt x="158473" y="20791"/>
                  </a:moveTo>
                  <a:lnTo>
                    <a:pt x="154474" y="25399"/>
                  </a:lnTo>
                  <a:lnTo>
                    <a:pt x="144066" y="50799"/>
                  </a:lnTo>
                  <a:lnTo>
                    <a:pt x="125809" y="88899"/>
                  </a:lnTo>
                  <a:lnTo>
                    <a:pt x="108598" y="139699"/>
                  </a:lnTo>
                  <a:lnTo>
                    <a:pt x="92450" y="177799"/>
                  </a:lnTo>
                  <a:lnTo>
                    <a:pt x="77383" y="228599"/>
                  </a:lnTo>
                  <a:lnTo>
                    <a:pt x="63416" y="266699"/>
                  </a:lnTo>
                  <a:lnTo>
                    <a:pt x="50568" y="317499"/>
                  </a:lnTo>
                  <a:lnTo>
                    <a:pt x="38856" y="368299"/>
                  </a:lnTo>
                  <a:lnTo>
                    <a:pt x="28300" y="406399"/>
                  </a:lnTo>
                  <a:lnTo>
                    <a:pt x="18916" y="457199"/>
                  </a:lnTo>
                  <a:lnTo>
                    <a:pt x="10725" y="507999"/>
                  </a:lnTo>
                  <a:lnTo>
                    <a:pt x="3743" y="558799"/>
                  </a:lnTo>
                  <a:lnTo>
                    <a:pt x="0" y="584199"/>
                  </a:lnTo>
                  <a:lnTo>
                    <a:pt x="1054" y="609599"/>
                  </a:lnTo>
                  <a:lnTo>
                    <a:pt x="666" y="596899"/>
                  </a:lnTo>
                  <a:lnTo>
                    <a:pt x="6131" y="558799"/>
                  </a:lnTo>
                  <a:lnTo>
                    <a:pt x="13101" y="507999"/>
                  </a:lnTo>
                  <a:lnTo>
                    <a:pt x="21280" y="457199"/>
                  </a:lnTo>
                  <a:lnTo>
                    <a:pt x="30648" y="406399"/>
                  </a:lnTo>
                  <a:lnTo>
                    <a:pt x="41187" y="368299"/>
                  </a:lnTo>
                  <a:lnTo>
                    <a:pt x="52880" y="317499"/>
                  </a:lnTo>
                  <a:lnTo>
                    <a:pt x="65708" y="266699"/>
                  </a:lnTo>
                  <a:lnTo>
                    <a:pt x="79652" y="228599"/>
                  </a:lnTo>
                  <a:lnTo>
                    <a:pt x="94694" y="177799"/>
                  </a:lnTo>
                  <a:lnTo>
                    <a:pt x="110816" y="139699"/>
                  </a:lnTo>
                  <a:lnTo>
                    <a:pt x="128000" y="88899"/>
                  </a:lnTo>
                  <a:lnTo>
                    <a:pt x="146227" y="50799"/>
                  </a:lnTo>
                  <a:lnTo>
                    <a:pt x="158473" y="20791"/>
                  </a:lnTo>
                  <a:close/>
                </a:path>
                <a:path w="176529" h="609600">
                  <a:moveTo>
                    <a:pt x="176512" y="0"/>
                  </a:moveTo>
                  <a:lnTo>
                    <a:pt x="161774" y="12699"/>
                  </a:lnTo>
                  <a:lnTo>
                    <a:pt x="158473" y="20791"/>
                  </a:lnTo>
                  <a:lnTo>
                    <a:pt x="176512" y="0"/>
                  </a:lnTo>
                  <a:close/>
                </a:path>
              </a:pathLst>
            </a:custGeom>
            <a:solidFill>
              <a:srgbClr val="A4A4A3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53" name="object 853"/>
            <p:cNvSpPr/>
            <p:nvPr/>
          </p:nvSpPr>
          <p:spPr>
            <a:xfrm>
              <a:off x="3562694" y="3668145"/>
              <a:ext cx="161925" cy="586740"/>
            </a:xfrm>
            <a:custGeom>
              <a:avLst/>
              <a:gdLst/>
              <a:ahLst/>
              <a:cxnLst/>
              <a:rect l="l" t="t" r="r" b="b"/>
              <a:pathLst>
                <a:path w="161925" h="586739">
                  <a:moveTo>
                    <a:pt x="666" y="586599"/>
                  </a:moveTo>
                  <a:lnTo>
                    <a:pt x="6131" y="539996"/>
                  </a:lnTo>
                  <a:lnTo>
                    <a:pt x="13101" y="491449"/>
                  </a:lnTo>
                  <a:lnTo>
                    <a:pt x="21280" y="443354"/>
                  </a:lnTo>
                  <a:lnTo>
                    <a:pt x="30648" y="395733"/>
                  </a:lnTo>
                  <a:lnTo>
                    <a:pt x="41187" y="348606"/>
                  </a:lnTo>
                  <a:lnTo>
                    <a:pt x="52880" y="301993"/>
                  </a:lnTo>
                  <a:lnTo>
                    <a:pt x="65708" y="255915"/>
                  </a:lnTo>
                  <a:lnTo>
                    <a:pt x="79652" y="210393"/>
                  </a:lnTo>
                  <a:lnTo>
                    <a:pt x="94694" y="165446"/>
                  </a:lnTo>
                  <a:lnTo>
                    <a:pt x="110816" y="121097"/>
                  </a:lnTo>
                  <a:lnTo>
                    <a:pt x="128000" y="77364"/>
                  </a:lnTo>
                  <a:lnTo>
                    <a:pt x="146227" y="34269"/>
                  </a:lnTo>
                  <a:lnTo>
                    <a:pt x="161774" y="0"/>
                  </a:lnTo>
                </a:path>
                <a:path w="161925" h="586739">
                  <a:moveTo>
                    <a:pt x="154474" y="11116"/>
                  </a:moveTo>
                  <a:lnTo>
                    <a:pt x="125809" y="77219"/>
                  </a:lnTo>
                  <a:lnTo>
                    <a:pt x="108598" y="121021"/>
                  </a:lnTo>
                  <a:lnTo>
                    <a:pt x="92450" y="165440"/>
                  </a:lnTo>
                  <a:lnTo>
                    <a:pt x="77383" y="210457"/>
                  </a:lnTo>
                  <a:lnTo>
                    <a:pt x="63416" y="256051"/>
                  </a:lnTo>
                  <a:lnTo>
                    <a:pt x="50568" y="302201"/>
                  </a:lnTo>
                  <a:lnTo>
                    <a:pt x="38856" y="348887"/>
                  </a:lnTo>
                  <a:lnTo>
                    <a:pt x="28300" y="396088"/>
                  </a:lnTo>
                  <a:lnTo>
                    <a:pt x="18916" y="443784"/>
                  </a:lnTo>
                  <a:lnTo>
                    <a:pt x="10725" y="491953"/>
                  </a:lnTo>
                  <a:lnTo>
                    <a:pt x="3743" y="540576"/>
                  </a:lnTo>
                  <a:lnTo>
                    <a:pt x="0" y="572492"/>
                  </a:lnTo>
                </a:path>
              </a:pathLst>
            </a:custGeom>
            <a:ln w="3175">
              <a:solidFill>
                <a:srgbClr val="A4A4A3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54" name="object 854"/>
            <p:cNvSpPr/>
            <p:nvPr/>
          </p:nvSpPr>
          <p:spPr>
            <a:xfrm>
              <a:off x="3562028" y="3658403"/>
              <a:ext cx="177800" cy="584200"/>
            </a:xfrm>
            <a:custGeom>
              <a:avLst/>
              <a:gdLst/>
              <a:ahLst/>
              <a:cxnLst/>
              <a:rect l="l" t="t" r="r" b="b"/>
              <a:pathLst>
                <a:path w="177800" h="584200">
                  <a:moveTo>
                    <a:pt x="149936" y="38099"/>
                  </a:moveTo>
                  <a:lnTo>
                    <a:pt x="147006" y="38099"/>
                  </a:lnTo>
                  <a:lnTo>
                    <a:pt x="142571" y="50799"/>
                  </a:lnTo>
                  <a:lnTo>
                    <a:pt x="124285" y="88899"/>
                  </a:lnTo>
                  <a:lnTo>
                    <a:pt x="107046" y="139699"/>
                  </a:lnTo>
                  <a:lnTo>
                    <a:pt x="90871" y="177799"/>
                  </a:lnTo>
                  <a:lnTo>
                    <a:pt x="75780" y="228599"/>
                  </a:lnTo>
                  <a:lnTo>
                    <a:pt x="61791" y="266699"/>
                  </a:lnTo>
                  <a:lnTo>
                    <a:pt x="48922" y="317499"/>
                  </a:lnTo>
                  <a:lnTo>
                    <a:pt x="37191" y="368299"/>
                  </a:lnTo>
                  <a:lnTo>
                    <a:pt x="26617" y="406399"/>
                  </a:lnTo>
                  <a:lnTo>
                    <a:pt x="17219" y="457199"/>
                  </a:lnTo>
                  <a:lnTo>
                    <a:pt x="9014" y="507999"/>
                  </a:lnTo>
                  <a:lnTo>
                    <a:pt x="2021" y="558799"/>
                  </a:lnTo>
                  <a:lnTo>
                    <a:pt x="0" y="571499"/>
                  </a:lnTo>
                  <a:lnTo>
                    <a:pt x="544" y="584205"/>
                  </a:lnTo>
                  <a:lnTo>
                    <a:pt x="2537" y="571499"/>
                  </a:lnTo>
                  <a:lnTo>
                    <a:pt x="4409" y="558799"/>
                  </a:lnTo>
                  <a:lnTo>
                    <a:pt x="11390" y="507999"/>
                  </a:lnTo>
                  <a:lnTo>
                    <a:pt x="19582" y="457199"/>
                  </a:lnTo>
                  <a:lnTo>
                    <a:pt x="28966" y="406399"/>
                  </a:lnTo>
                  <a:lnTo>
                    <a:pt x="39522" y="368299"/>
                  </a:lnTo>
                  <a:lnTo>
                    <a:pt x="51234" y="317499"/>
                  </a:lnTo>
                  <a:lnTo>
                    <a:pt x="64082" y="266699"/>
                  </a:lnTo>
                  <a:lnTo>
                    <a:pt x="78049" y="228599"/>
                  </a:lnTo>
                  <a:lnTo>
                    <a:pt x="93115" y="177799"/>
                  </a:lnTo>
                  <a:lnTo>
                    <a:pt x="109264" y="139699"/>
                  </a:lnTo>
                  <a:lnTo>
                    <a:pt x="126475" y="88899"/>
                  </a:lnTo>
                  <a:lnTo>
                    <a:pt x="144732" y="50799"/>
                  </a:lnTo>
                  <a:lnTo>
                    <a:pt x="149936" y="38099"/>
                  </a:lnTo>
                  <a:close/>
                </a:path>
                <a:path w="177800" h="584200">
                  <a:moveTo>
                    <a:pt x="177178" y="0"/>
                  </a:moveTo>
                  <a:lnTo>
                    <a:pt x="155140" y="25399"/>
                  </a:lnTo>
                  <a:lnTo>
                    <a:pt x="149936" y="38099"/>
                  </a:lnTo>
                  <a:lnTo>
                    <a:pt x="152157" y="38099"/>
                  </a:lnTo>
                  <a:lnTo>
                    <a:pt x="177178" y="0"/>
                  </a:lnTo>
                  <a:close/>
                </a:path>
              </a:pathLst>
            </a:custGeom>
            <a:solidFill>
              <a:srgbClr val="A4A4A3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55" name="object 855"/>
            <p:cNvSpPr/>
            <p:nvPr/>
          </p:nvSpPr>
          <p:spPr>
            <a:xfrm>
              <a:off x="3562028" y="3679261"/>
              <a:ext cx="155575" cy="561975"/>
            </a:xfrm>
            <a:custGeom>
              <a:avLst/>
              <a:gdLst/>
              <a:ahLst/>
              <a:cxnLst/>
              <a:rect l="l" t="t" r="r" b="b"/>
              <a:pathLst>
                <a:path w="155575" h="561975">
                  <a:moveTo>
                    <a:pt x="665" y="561375"/>
                  </a:moveTo>
                  <a:lnTo>
                    <a:pt x="11390" y="480836"/>
                  </a:lnTo>
                  <a:lnTo>
                    <a:pt x="19582" y="432667"/>
                  </a:lnTo>
                  <a:lnTo>
                    <a:pt x="28966" y="384971"/>
                  </a:lnTo>
                  <a:lnTo>
                    <a:pt x="39522" y="337770"/>
                  </a:lnTo>
                  <a:lnTo>
                    <a:pt x="51234" y="291084"/>
                  </a:lnTo>
                  <a:lnTo>
                    <a:pt x="64082" y="244934"/>
                  </a:lnTo>
                  <a:lnTo>
                    <a:pt x="78049" y="199340"/>
                  </a:lnTo>
                  <a:lnTo>
                    <a:pt x="93115" y="154324"/>
                  </a:lnTo>
                  <a:lnTo>
                    <a:pt x="109264" y="109904"/>
                  </a:lnTo>
                  <a:lnTo>
                    <a:pt x="126475" y="66103"/>
                  </a:lnTo>
                  <a:lnTo>
                    <a:pt x="144732" y="22940"/>
                  </a:lnTo>
                  <a:lnTo>
                    <a:pt x="155140" y="0"/>
                  </a:lnTo>
                </a:path>
                <a:path w="155575" h="561975">
                  <a:moveTo>
                    <a:pt x="147006" y="12957"/>
                  </a:moveTo>
                  <a:lnTo>
                    <a:pt x="124285" y="65963"/>
                  </a:lnTo>
                  <a:lnTo>
                    <a:pt x="107046" y="109834"/>
                  </a:lnTo>
                  <a:lnTo>
                    <a:pt x="90871" y="154323"/>
                  </a:lnTo>
                  <a:lnTo>
                    <a:pt x="75780" y="199411"/>
                  </a:lnTo>
                  <a:lnTo>
                    <a:pt x="61791" y="245076"/>
                  </a:lnTo>
                  <a:lnTo>
                    <a:pt x="48922" y="291299"/>
                  </a:lnTo>
                  <a:lnTo>
                    <a:pt x="37191" y="338057"/>
                  </a:lnTo>
                  <a:lnTo>
                    <a:pt x="26617" y="385332"/>
                  </a:lnTo>
                  <a:lnTo>
                    <a:pt x="17219" y="433101"/>
                  </a:lnTo>
                  <a:lnTo>
                    <a:pt x="9014" y="481345"/>
                  </a:lnTo>
                  <a:lnTo>
                    <a:pt x="2021" y="530043"/>
                  </a:lnTo>
                  <a:lnTo>
                    <a:pt x="0" y="547275"/>
                  </a:lnTo>
                </a:path>
              </a:pathLst>
            </a:custGeom>
            <a:ln w="3175">
              <a:solidFill>
                <a:srgbClr val="A4A4A3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56" name="object 856"/>
            <p:cNvSpPr/>
            <p:nvPr/>
          </p:nvSpPr>
          <p:spPr>
            <a:xfrm>
              <a:off x="3561588" y="3696503"/>
              <a:ext cx="153035" cy="609600"/>
            </a:xfrm>
            <a:custGeom>
              <a:avLst/>
              <a:gdLst/>
              <a:ahLst/>
              <a:cxnLst/>
              <a:rect l="l" t="t" r="r" b="b"/>
              <a:pathLst>
                <a:path w="153035" h="609600">
                  <a:moveTo>
                    <a:pt x="24251" y="383472"/>
                  </a:moveTo>
                  <a:lnTo>
                    <a:pt x="15450" y="419099"/>
                  </a:lnTo>
                  <a:lnTo>
                    <a:pt x="7234" y="469899"/>
                  </a:lnTo>
                  <a:lnTo>
                    <a:pt x="166" y="520699"/>
                  </a:lnTo>
                  <a:lnTo>
                    <a:pt x="0" y="533399"/>
                  </a:lnTo>
                  <a:lnTo>
                    <a:pt x="3598" y="609599"/>
                  </a:lnTo>
                  <a:lnTo>
                    <a:pt x="2619" y="584199"/>
                  </a:lnTo>
                  <a:lnTo>
                    <a:pt x="440" y="533399"/>
                  </a:lnTo>
                  <a:lnTo>
                    <a:pt x="2462" y="520699"/>
                  </a:lnTo>
                  <a:lnTo>
                    <a:pt x="9455" y="469899"/>
                  </a:lnTo>
                  <a:lnTo>
                    <a:pt x="17660" y="419099"/>
                  </a:lnTo>
                  <a:lnTo>
                    <a:pt x="24251" y="383472"/>
                  </a:lnTo>
                  <a:close/>
                </a:path>
                <a:path w="153035" h="609600">
                  <a:moveTo>
                    <a:pt x="28869" y="361774"/>
                  </a:moveTo>
                  <a:lnTo>
                    <a:pt x="27058" y="368299"/>
                  </a:lnTo>
                  <a:lnTo>
                    <a:pt x="24251" y="383472"/>
                  </a:lnTo>
                  <a:lnTo>
                    <a:pt x="24862" y="380999"/>
                  </a:lnTo>
                  <a:lnTo>
                    <a:pt x="28869" y="361774"/>
                  </a:lnTo>
                  <a:close/>
                </a:path>
                <a:path w="153035" h="609600">
                  <a:moveTo>
                    <a:pt x="144764" y="7681"/>
                  </a:moveTo>
                  <a:lnTo>
                    <a:pt x="139647" y="12699"/>
                  </a:lnTo>
                  <a:lnTo>
                    <a:pt x="122668" y="50799"/>
                  </a:lnTo>
                  <a:lnTo>
                    <a:pt x="105404" y="101599"/>
                  </a:lnTo>
                  <a:lnTo>
                    <a:pt x="89207" y="139699"/>
                  </a:lnTo>
                  <a:lnTo>
                    <a:pt x="74094" y="190499"/>
                  </a:lnTo>
                  <a:lnTo>
                    <a:pt x="60085" y="228599"/>
                  </a:lnTo>
                  <a:lnTo>
                    <a:pt x="47198" y="279399"/>
                  </a:lnTo>
                  <a:lnTo>
                    <a:pt x="35451" y="330199"/>
                  </a:lnTo>
                  <a:lnTo>
                    <a:pt x="28869" y="361774"/>
                  </a:lnTo>
                  <a:lnTo>
                    <a:pt x="37632" y="330199"/>
                  </a:lnTo>
                  <a:lnTo>
                    <a:pt x="49363" y="279399"/>
                  </a:lnTo>
                  <a:lnTo>
                    <a:pt x="62232" y="228599"/>
                  </a:lnTo>
                  <a:lnTo>
                    <a:pt x="76221" y="190499"/>
                  </a:lnTo>
                  <a:lnTo>
                    <a:pt x="91312" y="139699"/>
                  </a:lnTo>
                  <a:lnTo>
                    <a:pt x="107486" y="101599"/>
                  </a:lnTo>
                  <a:lnTo>
                    <a:pt x="124726" y="50799"/>
                  </a:lnTo>
                  <a:lnTo>
                    <a:pt x="143012" y="12699"/>
                  </a:lnTo>
                  <a:lnTo>
                    <a:pt x="144764" y="7681"/>
                  </a:lnTo>
                  <a:close/>
                </a:path>
                <a:path w="153035" h="609600">
                  <a:moveTo>
                    <a:pt x="152598" y="0"/>
                  </a:moveTo>
                  <a:lnTo>
                    <a:pt x="147447" y="0"/>
                  </a:lnTo>
                  <a:lnTo>
                    <a:pt x="144764" y="7681"/>
                  </a:lnTo>
                  <a:lnTo>
                    <a:pt x="152598" y="0"/>
                  </a:lnTo>
                  <a:close/>
                </a:path>
              </a:pathLst>
            </a:custGeom>
            <a:solidFill>
              <a:srgbClr val="A4A4A3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57" name="object 857"/>
            <p:cNvSpPr/>
            <p:nvPr/>
          </p:nvSpPr>
          <p:spPr>
            <a:xfrm>
              <a:off x="3561754" y="3692219"/>
              <a:ext cx="147320" cy="534670"/>
            </a:xfrm>
            <a:custGeom>
              <a:avLst/>
              <a:gdLst/>
              <a:ahLst/>
              <a:cxnLst/>
              <a:rect l="l" t="t" r="r" b="b"/>
              <a:pathLst>
                <a:path w="147320" h="534670">
                  <a:moveTo>
                    <a:pt x="274" y="534317"/>
                  </a:moveTo>
                  <a:lnTo>
                    <a:pt x="9288" y="468388"/>
                  </a:lnTo>
                  <a:lnTo>
                    <a:pt x="17493" y="420144"/>
                  </a:lnTo>
                  <a:lnTo>
                    <a:pt x="26892" y="372374"/>
                  </a:lnTo>
                  <a:lnTo>
                    <a:pt x="37466" y="325100"/>
                  </a:lnTo>
                  <a:lnTo>
                    <a:pt x="49196" y="278341"/>
                  </a:lnTo>
                  <a:lnTo>
                    <a:pt x="62065" y="232119"/>
                  </a:lnTo>
                  <a:lnTo>
                    <a:pt x="76055" y="186454"/>
                  </a:lnTo>
                  <a:lnTo>
                    <a:pt x="91146" y="141366"/>
                  </a:lnTo>
                  <a:lnTo>
                    <a:pt x="107320" y="96876"/>
                  </a:lnTo>
                  <a:lnTo>
                    <a:pt x="124559" y="53006"/>
                  </a:lnTo>
                  <a:lnTo>
                    <a:pt x="142846" y="9775"/>
                  </a:lnTo>
                  <a:lnTo>
                    <a:pt x="147281" y="0"/>
                  </a:lnTo>
                </a:path>
                <a:path w="147320" h="534670">
                  <a:moveTo>
                    <a:pt x="139481" y="12743"/>
                  </a:moveTo>
                  <a:lnTo>
                    <a:pt x="122501" y="52888"/>
                  </a:lnTo>
                  <a:lnTo>
                    <a:pt x="105238" y="96824"/>
                  </a:lnTo>
                  <a:lnTo>
                    <a:pt x="89040" y="141380"/>
                  </a:lnTo>
                  <a:lnTo>
                    <a:pt x="73928" y="186536"/>
                  </a:lnTo>
                  <a:lnTo>
                    <a:pt x="59919" y="232270"/>
                  </a:lnTo>
                  <a:lnTo>
                    <a:pt x="47031" y="278562"/>
                  </a:lnTo>
                  <a:lnTo>
                    <a:pt x="35284" y="325391"/>
                  </a:lnTo>
                  <a:lnTo>
                    <a:pt x="24695" y="372737"/>
                  </a:lnTo>
                  <a:lnTo>
                    <a:pt x="15284" y="420579"/>
                  </a:lnTo>
                  <a:lnTo>
                    <a:pt x="7067" y="468897"/>
                  </a:lnTo>
                  <a:lnTo>
                    <a:pt x="0" y="517667"/>
                  </a:lnTo>
                </a:path>
              </a:pathLst>
            </a:custGeom>
            <a:ln w="3175">
              <a:solidFill>
                <a:srgbClr val="A4A4A3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58" name="object 858"/>
            <p:cNvSpPr/>
            <p:nvPr/>
          </p:nvSpPr>
          <p:spPr>
            <a:xfrm>
              <a:off x="3561788" y="3696503"/>
              <a:ext cx="152400" cy="520700"/>
            </a:xfrm>
            <a:custGeom>
              <a:avLst/>
              <a:gdLst/>
              <a:ahLst/>
              <a:cxnLst/>
              <a:rect l="l" t="t" r="r" b="b"/>
              <a:pathLst>
                <a:path w="152400" h="520700">
                  <a:moveTo>
                    <a:pt x="135935" y="20581"/>
                  </a:moveTo>
                  <a:lnTo>
                    <a:pt x="132080" y="25399"/>
                  </a:lnTo>
                  <a:lnTo>
                    <a:pt x="120250" y="50799"/>
                  </a:lnTo>
                  <a:lnTo>
                    <a:pt x="102962" y="101599"/>
                  </a:lnTo>
                  <a:lnTo>
                    <a:pt x="86741" y="139699"/>
                  </a:lnTo>
                  <a:lnTo>
                    <a:pt x="71607" y="190499"/>
                  </a:lnTo>
                  <a:lnTo>
                    <a:pt x="57578" y="228599"/>
                  </a:lnTo>
                  <a:lnTo>
                    <a:pt x="44672" y="279399"/>
                  </a:lnTo>
                  <a:lnTo>
                    <a:pt x="32909" y="330199"/>
                  </a:lnTo>
                  <a:lnTo>
                    <a:pt x="22305" y="380999"/>
                  </a:lnTo>
                  <a:lnTo>
                    <a:pt x="12880" y="419099"/>
                  </a:lnTo>
                  <a:lnTo>
                    <a:pt x="4652" y="469899"/>
                  </a:lnTo>
                  <a:lnTo>
                    <a:pt x="388" y="495299"/>
                  </a:lnTo>
                  <a:lnTo>
                    <a:pt x="0" y="520458"/>
                  </a:lnTo>
                  <a:lnTo>
                    <a:pt x="7034" y="469899"/>
                  </a:lnTo>
                  <a:lnTo>
                    <a:pt x="15250" y="419099"/>
                  </a:lnTo>
                  <a:lnTo>
                    <a:pt x="24662" y="380999"/>
                  </a:lnTo>
                  <a:lnTo>
                    <a:pt x="35251" y="330199"/>
                  </a:lnTo>
                  <a:lnTo>
                    <a:pt x="46998" y="279399"/>
                  </a:lnTo>
                  <a:lnTo>
                    <a:pt x="59885" y="228599"/>
                  </a:lnTo>
                  <a:lnTo>
                    <a:pt x="73894" y="190499"/>
                  </a:lnTo>
                  <a:lnTo>
                    <a:pt x="89007" y="139699"/>
                  </a:lnTo>
                  <a:lnTo>
                    <a:pt x="105204" y="101599"/>
                  </a:lnTo>
                  <a:lnTo>
                    <a:pt x="122468" y="50799"/>
                  </a:lnTo>
                  <a:lnTo>
                    <a:pt x="135935" y="20581"/>
                  </a:lnTo>
                  <a:close/>
                </a:path>
                <a:path w="152400" h="520700">
                  <a:moveTo>
                    <a:pt x="152398" y="0"/>
                  </a:moveTo>
                  <a:lnTo>
                    <a:pt x="139447" y="12699"/>
                  </a:lnTo>
                  <a:lnTo>
                    <a:pt x="135935" y="20581"/>
                  </a:lnTo>
                  <a:lnTo>
                    <a:pt x="152398" y="0"/>
                  </a:lnTo>
                  <a:close/>
                </a:path>
              </a:pathLst>
            </a:custGeom>
            <a:solidFill>
              <a:srgbClr val="A4A4A3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59" name="object 859"/>
            <p:cNvSpPr/>
            <p:nvPr/>
          </p:nvSpPr>
          <p:spPr>
            <a:xfrm>
              <a:off x="3561754" y="3704963"/>
              <a:ext cx="139700" cy="505459"/>
            </a:xfrm>
            <a:custGeom>
              <a:avLst/>
              <a:gdLst/>
              <a:ahLst/>
              <a:cxnLst/>
              <a:rect l="l" t="t" r="r" b="b"/>
              <a:pathLst>
                <a:path w="139700" h="505460">
                  <a:moveTo>
                    <a:pt x="0" y="504923"/>
                  </a:moveTo>
                  <a:lnTo>
                    <a:pt x="7067" y="456153"/>
                  </a:lnTo>
                  <a:lnTo>
                    <a:pt x="15284" y="407836"/>
                  </a:lnTo>
                  <a:lnTo>
                    <a:pt x="24695" y="359994"/>
                  </a:lnTo>
                  <a:lnTo>
                    <a:pt x="35284" y="312648"/>
                  </a:lnTo>
                  <a:lnTo>
                    <a:pt x="47031" y="265818"/>
                  </a:lnTo>
                  <a:lnTo>
                    <a:pt x="59919" y="219526"/>
                  </a:lnTo>
                  <a:lnTo>
                    <a:pt x="73928" y="173792"/>
                  </a:lnTo>
                  <a:lnTo>
                    <a:pt x="89040" y="128637"/>
                  </a:lnTo>
                  <a:lnTo>
                    <a:pt x="105238" y="84080"/>
                  </a:lnTo>
                  <a:lnTo>
                    <a:pt x="122501" y="40144"/>
                  </a:lnTo>
                  <a:lnTo>
                    <a:pt x="139481" y="0"/>
                  </a:lnTo>
                </a:path>
                <a:path w="139700" h="505460">
                  <a:moveTo>
                    <a:pt x="132114" y="12036"/>
                  </a:moveTo>
                  <a:lnTo>
                    <a:pt x="102995" y="84014"/>
                  </a:lnTo>
                  <a:lnTo>
                    <a:pt x="86775" y="128640"/>
                  </a:lnTo>
                  <a:lnTo>
                    <a:pt x="71641" y="173865"/>
                  </a:lnTo>
                  <a:lnTo>
                    <a:pt x="57612" y="219671"/>
                  </a:lnTo>
                  <a:lnTo>
                    <a:pt x="44706" y="266034"/>
                  </a:lnTo>
                  <a:lnTo>
                    <a:pt x="32942" y="312936"/>
                  </a:lnTo>
                  <a:lnTo>
                    <a:pt x="22338" y="360355"/>
                  </a:lnTo>
                  <a:lnTo>
                    <a:pt x="12913" y="408271"/>
                  </a:lnTo>
                  <a:lnTo>
                    <a:pt x="4685" y="456663"/>
                  </a:lnTo>
                  <a:lnTo>
                    <a:pt x="422" y="486358"/>
                  </a:lnTo>
                </a:path>
              </a:pathLst>
            </a:custGeom>
            <a:ln w="3175">
              <a:solidFill>
                <a:srgbClr val="A4A4A3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60" name="object 860"/>
            <p:cNvSpPr/>
            <p:nvPr/>
          </p:nvSpPr>
          <p:spPr>
            <a:xfrm>
              <a:off x="3561980" y="3696503"/>
              <a:ext cx="152400" cy="508000"/>
            </a:xfrm>
            <a:custGeom>
              <a:avLst/>
              <a:gdLst/>
              <a:ahLst/>
              <a:cxnLst/>
              <a:rect l="l" t="t" r="r" b="b"/>
              <a:pathLst>
                <a:path w="152400" h="508000">
                  <a:moveTo>
                    <a:pt x="398" y="494093"/>
                  </a:moveTo>
                  <a:lnTo>
                    <a:pt x="196" y="495299"/>
                  </a:lnTo>
                  <a:lnTo>
                    <a:pt x="0" y="507999"/>
                  </a:lnTo>
                  <a:lnTo>
                    <a:pt x="374" y="495299"/>
                  </a:lnTo>
                  <a:lnTo>
                    <a:pt x="398" y="494093"/>
                  </a:lnTo>
                  <a:close/>
                </a:path>
                <a:path w="152400" h="508000">
                  <a:moveTo>
                    <a:pt x="125973" y="38099"/>
                  </a:moveTo>
                  <a:lnTo>
                    <a:pt x="123697" y="38099"/>
                  </a:lnTo>
                  <a:lnTo>
                    <a:pt x="117867" y="50799"/>
                  </a:lnTo>
                  <a:lnTo>
                    <a:pt x="100551" y="101599"/>
                  </a:lnTo>
                  <a:lnTo>
                    <a:pt x="84304" y="139699"/>
                  </a:lnTo>
                  <a:lnTo>
                    <a:pt x="69146" y="190499"/>
                  </a:lnTo>
                  <a:lnTo>
                    <a:pt x="55094" y="228599"/>
                  </a:lnTo>
                  <a:lnTo>
                    <a:pt x="42168" y="279399"/>
                  </a:lnTo>
                  <a:lnTo>
                    <a:pt x="30385" y="330199"/>
                  </a:lnTo>
                  <a:lnTo>
                    <a:pt x="19764" y="380999"/>
                  </a:lnTo>
                  <a:lnTo>
                    <a:pt x="10324" y="419099"/>
                  </a:lnTo>
                  <a:lnTo>
                    <a:pt x="2082" y="469899"/>
                  </a:lnTo>
                  <a:lnTo>
                    <a:pt x="630" y="482599"/>
                  </a:lnTo>
                  <a:lnTo>
                    <a:pt x="398" y="494093"/>
                  </a:lnTo>
                  <a:lnTo>
                    <a:pt x="4459" y="469899"/>
                  </a:lnTo>
                  <a:lnTo>
                    <a:pt x="12687" y="419099"/>
                  </a:lnTo>
                  <a:lnTo>
                    <a:pt x="22112" y="380999"/>
                  </a:lnTo>
                  <a:lnTo>
                    <a:pt x="32716" y="330199"/>
                  </a:lnTo>
                  <a:lnTo>
                    <a:pt x="44480" y="279399"/>
                  </a:lnTo>
                  <a:lnTo>
                    <a:pt x="57386" y="228599"/>
                  </a:lnTo>
                  <a:lnTo>
                    <a:pt x="71415" y="190499"/>
                  </a:lnTo>
                  <a:lnTo>
                    <a:pt x="86549" y="139699"/>
                  </a:lnTo>
                  <a:lnTo>
                    <a:pt x="102769" y="101599"/>
                  </a:lnTo>
                  <a:lnTo>
                    <a:pt x="120058" y="50799"/>
                  </a:lnTo>
                  <a:lnTo>
                    <a:pt x="125973" y="38099"/>
                  </a:lnTo>
                  <a:close/>
                </a:path>
                <a:path w="152400" h="508000">
                  <a:moveTo>
                    <a:pt x="152205" y="0"/>
                  </a:moveTo>
                  <a:lnTo>
                    <a:pt x="131888" y="25399"/>
                  </a:lnTo>
                  <a:lnTo>
                    <a:pt x="125973" y="38099"/>
                  </a:lnTo>
                  <a:lnTo>
                    <a:pt x="128886" y="38099"/>
                  </a:lnTo>
                  <a:lnTo>
                    <a:pt x="152205" y="0"/>
                  </a:lnTo>
                  <a:close/>
                </a:path>
              </a:pathLst>
            </a:custGeom>
            <a:solidFill>
              <a:srgbClr val="A4A4A3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61" name="object 861"/>
            <p:cNvSpPr/>
            <p:nvPr/>
          </p:nvSpPr>
          <p:spPr>
            <a:xfrm>
              <a:off x="3562176" y="3716999"/>
              <a:ext cx="132080" cy="474345"/>
            </a:xfrm>
            <a:custGeom>
              <a:avLst/>
              <a:gdLst/>
              <a:ahLst/>
              <a:cxnLst/>
              <a:rect l="l" t="t" r="r" b="b"/>
              <a:pathLst>
                <a:path w="132079" h="474345">
                  <a:moveTo>
                    <a:pt x="0" y="474322"/>
                  </a:moveTo>
                  <a:lnTo>
                    <a:pt x="12491" y="396235"/>
                  </a:lnTo>
                  <a:lnTo>
                    <a:pt x="21916" y="348319"/>
                  </a:lnTo>
                  <a:lnTo>
                    <a:pt x="32520" y="300900"/>
                  </a:lnTo>
                  <a:lnTo>
                    <a:pt x="44284" y="253998"/>
                  </a:lnTo>
                  <a:lnTo>
                    <a:pt x="57189" y="207634"/>
                  </a:lnTo>
                  <a:lnTo>
                    <a:pt x="71218" y="161829"/>
                  </a:lnTo>
                  <a:lnTo>
                    <a:pt x="86352" y="116603"/>
                  </a:lnTo>
                  <a:lnTo>
                    <a:pt x="102573" y="71978"/>
                  </a:lnTo>
                  <a:lnTo>
                    <a:pt x="119862" y="27972"/>
                  </a:lnTo>
                  <a:lnTo>
                    <a:pt x="131691" y="0"/>
                  </a:lnTo>
                </a:path>
                <a:path w="132079" h="474345">
                  <a:moveTo>
                    <a:pt x="123501" y="14071"/>
                  </a:moveTo>
                  <a:lnTo>
                    <a:pt x="100355" y="71925"/>
                  </a:lnTo>
                  <a:lnTo>
                    <a:pt x="84108" y="116618"/>
                  </a:lnTo>
                  <a:lnTo>
                    <a:pt x="68950" y="161912"/>
                  </a:lnTo>
                  <a:lnTo>
                    <a:pt x="54898" y="207786"/>
                  </a:lnTo>
                  <a:lnTo>
                    <a:pt x="41971" y="254219"/>
                  </a:lnTo>
                  <a:lnTo>
                    <a:pt x="30189" y="301192"/>
                  </a:lnTo>
                  <a:lnTo>
                    <a:pt x="19568" y="348682"/>
                  </a:lnTo>
                  <a:lnTo>
                    <a:pt x="10127" y="396671"/>
                  </a:lnTo>
                  <a:lnTo>
                    <a:pt x="1886" y="445135"/>
                  </a:lnTo>
                  <a:lnTo>
                    <a:pt x="433" y="455252"/>
                  </a:lnTo>
                </a:path>
              </a:pathLst>
            </a:custGeom>
            <a:ln w="3175">
              <a:solidFill>
                <a:srgbClr val="A4A4A3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62" name="object 862"/>
            <p:cNvSpPr/>
            <p:nvPr/>
          </p:nvSpPr>
          <p:spPr>
            <a:xfrm>
              <a:off x="3562099" y="3734603"/>
              <a:ext cx="128905" cy="469900"/>
            </a:xfrm>
            <a:custGeom>
              <a:avLst/>
              <a:gdLst/>
              <a:ahLst/>
              <a:cxnLst/>
              <a:rect l="l" t="t" r="r" b="b"/>
              <a:pathLst>
                <a:path w="128904" h="469900">
                  <a:moveTo>
                    <a:pt x="716" y="442706"/>
                  </a:moveTo>
                  <a:lnTo>
                    <a:pt x="511" y="444499"/>
                  </a:lnTo>
                  <a:lnTo>
                    <a:pt x="0" y="469899"/>
                  </a:lnTo>
                  <a:lnTo>
                    <a:pt x="644" y="444499"/>
                  </a:lnTo>
                  <a:lnTo>
                    <a:pt x="716" y="442706"/>
                  </a:lnTo>
                  <a:close/>
                </a:path>
                <a:path w="128904" h="469900">
                  <a:moveTo>
                    <a:pt x="119659" y="8538"/>
                  </a:moveTo>
                  <a:lnTo>
                    <a:pt x="115220" y="12699"/>
                  </a:lnTo>
                  <a:lnTo>
                    <a:pt x="98349" y="63499"/>
                  </a:lnTo>
                  <a:lnTo>
                    <a:pt x="82079" y="101599"/>
                  </a:lnTo>
                  <a:lnTo>
                    <a:pt x="66899" y="152399"/>
                  </a:lnTo>
                  <a:lnTo>
                    <a:pt x="52828" y="190499"/>
                  </a:lnTo>
                  <a:lnTo>
                    <a:pt x="39883" y="241299"/>
                  </a:lnTo>
                  <a:lnTo>
                    <a:pt x="28084" y="292099"/>
                  </a:lnTo>
                  <a:lnTo>
                    <a:pt x="17448" y="342899"/>
                  </a:lnTo>
                  <a:lnTo>
                    <a:pt x="7994" y="380999"/>
                  </a:lnTo>
                  <a:lnTo>
                    <a:pt x="1665" y="419099"/>
                  </a:lnTo>
                  <a:lnTo>
                    <a:pt x="716" y="442706"/>
                  </a:lnTo>
                  <a:lnTo>
                    <a:pt x="1963" y="431799"/>
                  </a:lnTo>
                  <a:lnTo>
                    <a:pt x="10205" y="380999"/>
                  </a:lnTo>
                  <a:lnTo>
                    <a:pt x="19645" y="342899"/>
                  </a:lnTo>
                  <a:lnTo>
                    <a:pt x="30266" y="292099"/>
                  </a:lnTo>
                  <a:lnTo>
                    <a:pt x="42049" y="241299"/>
                  </a:lnTo>
                  <a:lnTo>
                    <a:pt x="54975" y="190499"/>
                  </a:lnTo>
                  <a:lnTo>
                    <a:pt x="69027" y="152399"/>
                  </a:lnTo>
                  <a:lnTo>
                    <a:pt x="84185" y="101599"/>
                  </a:lnTo>
                  <a:lnTo>
                    <a:pt x="100432" y="63499"/>
                  </a:lnTo>
                  <a:lnTo>
                    <a:pt x="117749" y="12699"/>
                  </a:lnTo>
                  <a:lnTo>
                    <a:pt x="119659" y="8538"/>
                  </a:lnTo>
                  <a:close/>
                </a:path>
                <a:path w="128904" h="469900">
                  <a:moveTo>
                    <a:pt x="128767" y="0"/>
                  </a:moveTo>
                  <a:lnTo>
                    <a:pt x="123578" y="0"/>
                  </a:lnTo>
                  <a:lnTo>
                    <a:pt x="119659" y="8538"/>
                  </a:lnTo>
                  <a:lnTo>
                    <a:pt x="128767" y="0"/>
                  </a:lnTo>
                  <a:close/>
                </a:path>
              </a:pathLst>
            </a:custGeom>
            <a:solidFill>
              <a:srgbClr val="A4A4A3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63" name="object 863"/>
            <p:cNvSpPr/>
            <p:nvPr/>
          </p:nvSpPr>
          <p:spPr>
            <a:xfrm>
              <a:off x="3562610" y="3731070"/>
              <a:ext cx="123189" cy="441325"/>
            </a:xfrm>
            <a:custGeom>
              <a:avLst/>
              <a:gdLst/>
              <a:ahLst/>
              <a:cxnLst/>
              <a:rect l="l" t="t" r="r" b="b"/>
              <a:pathLst>
                <a:path w="123189" h="441325">
                  <a:moveTo>
                    <a:pt x="0" y="441181"/>
                  </a:moveTo>
                  <a:lnTo>
                    <a:pt x="9694" y="382599"/>
                  </a:lnTo>
                  <a:lnTo>
                    <a:pt x="19134" y="334611"/>
                  </a:lnTo>
                  <a:lnTo>
                    <a:pt x="29755" y="287120"/>
                  </a:lnTo>
                  <a:lnTo>
                    <a:pt x="41538" y="240148"/>
                  </a:lnTo>
                  <a:lnTo>
                    <a:pt x="54464" y="193714"/>
                  </a:lnTo>
                  <a:lnTo>
                    <a:pt x="68516" y="147840"/>
                  </a:lnTo>
                  <a:lnTo>
                    <a:pt x="83674" y="102546"/>
                  </a:lnTo>
                  <a:lnTo>
                    <a:pt x="99921" y="57854"/>
                  </a:lnTo>
                  <a:lnTo>
                    <a:pt x="117237" y="13783"/>
                  </a:lnTo>
                  <a:lnTo>
                    <a:pt x="123067" y="0"/>
                  </a:lnTo>
                </a:path>
                <a:path w="123189" h="441325">
                  <a:moveTo>
                    <a:pt x="114709" y="14766"/>
                  </a:moveTo>
                  <a:lnTo>
                    <a:pt x="97838" y="57711"/>
                  </a:lnTo>
                  <a:lnTo>
                    <a:pt x="81568" y="102476"/>
                  </a:lnTo>
                  <a:lnTo>
                    <a:pt x="66388" y="147843"/>
                  </a:lnTo>
                  <a:lnTo>
                    <a:pt x="52317" y="193791"/>
                  </a:lnTo>
                  <a:lnTo>
                    <a:pt x="39372" y="240300"/>
                  </a:lnTo>
                  <a:lnTo>
                    <a:pt x="27573" y="287349"/>
                  </a:lnTo>
                  <a:lnTo>
                    <a:pt x="16937" y="334917"/>
                  </a:lnTo>
                  <a:lnTo>
                    <a:pt x="7483" y="382984"/>
                  </a:lnTo>
                  <a:lnTo>
                    <a:pt x="1154" y="420213"/>
                  </a:lnTo>
                </a:path>
              </a:pathLst>
            </a:custGeom>
            <a:ln w="3175">
              <a:solidFill>
                <a:srgbClr val="A4A4A3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64" name="object 864"/>
            <p:cNvSpPr/>
            <p:nvPr/>
          </p:nvSpPr>
          <p:spPr>
            <a:xfrm>
              <a:off x="3562743" y="3734603"/>
              <a:ext cx="128270" cy="444500"/>
            </a:xfrm>
            <a:custGeom>
              <a:avLst/>
              <a:gdLst/>
              <a:ahLst/>
              <a:cxnLst/>
              <a:rect l="l" t="t" r="r" b="b"/>
              <a:pathLst>
                <a:path w="128270" h="444500">
                  <a:moveTo>
                    <a:pt x="2129" y="412426"/>
                  </a:moveTo>
                  <a:lnTo>
                    <a:pt x="1021" y="419099"/>
                  </a:lnTo>
                  <a:lnTo>
                    <a:pt x="0" y="444499"/>
                  </a:lnTo>
                  <a:lnTo>
                    <a:pt x="2129" y="412426"/>
                  </a:lnTo>
                  <a:close/>
                </a:path>
                <a:path w="128270" h="444500">
                  <a:moveTo>
                    <a:pt x="112453" y="19091"/>
                  </a:moveTo>
                  <a:lnTo>
                    <a:pt x="107275" y="25399"/>
                  </a:lnTo>
                  <a:lnTo>
                    <a:pt x="95394" y="63499"/>
                  </a:lnTo>
                  <a:lnTo>
                    <a:pt x="79191" y="101599"/>
                  </a:lnTo>
                  <a:lnTo>
                    <a:pt x="63987" y="152399"/>
                  </a:lnTo>
                  <a:lnTo>
                    <a:pt x="49893" y="190499"/>
                  </a:lnTo>
                  <a:lnTo>
                    <a:pt x="36927" y="241299"/>
                  </a:lnTo>
                  <a:lnTo>
                    <a:pt x="25109" y="292099"/>
                  </a:lnTo>
                  <a:lnTo>
                    <a:pt x="14456" y="342899"/>
                  </a:lnTo>
                  <a:lnTo>
                    <a:pt x="4987" y="380999"/>
                  </a:lnTo>
                  <a:lnTo>
                    <a:pt x="2530" y="406399"/>
                  </a:lnTo>
                  <a:lnTo>
                    <a:pt x="2129" y="412426"/>
                  </a:lnTo>
                  <a:lnTo>
                    <a:pt x="7350" y="380999"/>
                  </a:lnTo>
                  <a:lnTo>
                    <a:pt x="16804" y="342899"/>
                  </a:lnTo>
                  <a:lnTo>
                    <a:pt x="27439" y="292099"/>
                  </a:lnTo>
                  <a:lnTo>
                    <a:pt x="39239" y="241299"/>
                  </a:lnTo>
                  <a:lnTo>
                    <a:pt x="52184" y="190499"/>
                  </a:lnTo>
                  <a:lnTo>
                    <a:pt x="66255" y="152399"/>
                  </a:lnTo>
                  <a:lnTo>
                    <a:pt x="81435" y="101599"/>
                  </a:lnTo>
                  <a:lnTo>
                    <a:pt x="97705" y="63499"/>
                  </a:lnTo>
                  <a:lnTo>
                    <a:pt x="112453" y="19091"/>
                  </a:lnTo>
                  <a:close/>
                </a:path>
                <a:path w="128270" h="444500">
                  <a:moveTo>
                    <a:pt x="128123" y="0"/>
                  </a:moveTo>
                  <a:lnTo>
                    <a:pt x="114576" y="12699"/>
                  </a:lnTo>
                  <a:lnTo>
                    <a:pt x="112453" y="19091"/>
                  </a:lnTo>
                  <a:lnTo>
                    <a:pt x="128123" y="0"/>
                  </a:lnTo>
                  <a:close/>
                </a:path>
              </a:pathLst>
            </a:custGeom>
            <a:solidFill>
              <a:srgbClr val="A4A4A3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65" name="object 865"/>
            <p:cNvSpPr/>
            <p:nvPr/>
          </p:nvSpPr>
          <p:spPr>
            <a:xfrm>
              <a:off x="3563764" y="3745837"/>
              <a:ext cx="113664" cy="405765"/>
            </a:xfrm>
            <a:custGeom>
              <a:avLst/>
              <a:gdLst/>
              <a:ahLst/>
              <a:cxnLst/>
              <a:rect l="l" t="t" r="r" b="b"/>
              <a:pathLst>
                <a:path w="113664" h="405764">
                  <a:moveTo>
                    <a:pt x="0" y="405447"/>
                  </a:moveTo>
                  <a:lnTo>
                    <a:pt x="15782" y="320151"/>
                  </a:lnTo>
                  <a:lnTo>
                    <a:pt x="26418" y="272582"/>
                  </a:lnTo>
                  <a:lnTo>
                    <a:pt x="38218" y="225533"/>
                  </a:lnTo>
                  <a:lnTo>
                    <a:pt x="51162" y="179024"/>
                  </a:lnTo>
                  <a:lnTo>
                    <a:pt x="65234" y="133076"/>
                  </a:lnTo>
                  <a:lnTo>
                    <a:pt x="80414" y="87709"/>
                  </a:lnTo>
                  <a:lnTo>
                    <a:pt x="96683" y="42945"/>
                  </a:lnTo>
                  <a:lnTo>
                    <a:pt x="113554" y="0"/>
                  </a:lnTo>
                </a:path>
                <a:path w="113664" h="405764">
                  <a:moveTo>
                    <a:pt x="106254" y="12897"/>
                  </a:moveTo>
                  <a:lnTo>
                    <a:pt x="78169" y="87733"/>
                  </a:lnTo>
                  <a:lnTo>
                    <a:pt x="62965" y="133167"/>
                  </a:lnTo>
                  <a:lnTo>
                    <a:pt x="48871" y="179184"/>
                  </a:lnTo>
                  <a:lnTo>
                    <a:pt x="35906" y="225762"/>
                  </a:lnTo>
                  <a:lnTo>
                    <a:pt x="24087" y="272881"/>
                  </a:lnTo>
                  <a:lnTo>
                    <a:pt x="13434" y="320521"/>
                  </a:lnTo>
                  <a:lnTo>
                    <a:pt x="3966" y="368660"/>
                  </a:lnTo>
                  <a:lnTo>
                    <a:pt x="1508" y="383112"/>
                  </a:lnTo>
                </a:path>
              </a:pathLst>
            </a:custGeom>
            <a:ln w="3175">
              <a:solidFill>
                <a:srgbClr val="A4A4A3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66" name="object 866"/>
            <p:cNvSpPr/>
            <p:nvPr/>
          </p:nvSpPr>
          <p:spPr>
            <a:xfrm>
              <a:off x="3565435" y="3734603"/>
              <a:ext cx="125730" cy="405130"/>
            </a:xfrm>
            <a:custGeom>
              <a:avLst/>
              <a:gdLst/>
              <a:ahLst/>
              <a:cxnLst/>
              <a:rect l="l" t="t" r="r" b="b"/>
              <a:pathLst>
                <a:path w="125729" h="405129">
                  <a:moveTo>
                    <a:pt x="2215" y="381809"/>
                  </a:moveTo>
                  <a:lnTo>
                    <a:pt x="739" y="393699"/>
                  </a:lnTo>
                  <a:lnTo>
                    <a:pt x="0" y="404647"/>
                  </a:lnTo>
                  <a:lnTo>
                    <a:pt x="2215" y="381809"/>
                  </a:lnTo>
                  <a:close/>
                </a:path>
                <a:path w="125729" h="405129">
                  <a:moveTo>
                    <a:pt x="41126" y="214299"/>
                  </a:moveTo>
                  <a:lnTo>
                    <a:pt x="31923" y="241299"/>
                  </a:lnTo>
                  <a:lnTo>
                    <a:pt x="20086" y="292099"/>
                  </a:lnTo>
                  <a:lnTo>
                    <a:pt x="9416" y="342899"/>
                  </a:lnTo>
                  <a:lnTo>
                    <a:pt x="3632" y="368299"/>
                  </a:lnTo>
                  <a:lnTo>
                    <a:pt x="2912" y="374624"/>
                  </a:lnTo>
                  <a:lnTo>
                    <a:pt x="2363" y="380282"/>
                  </a:lnTo>
                  <a:lnTo>
                    <a:pt x="11764" y="342899"/>
                  </a:lnTo>
                  <a:lnTo>
                    <a:pt x="22416" y="292099"/>
                  </a:lnTo>
                  <a:lnTo>
                    <a:pt x="34235" y="241299"/>
                  </a:lnTo>
                  <a:lnTo>
                    <a:pt x="41126" y="214299"/>
                  </a:lnTo>
                  <a:close/>
                </a:path>
                <a:path w="125729" h="405129">
                  <a:moveTo>
                    <a:pt x="51968" y="177799"/>
                  </a:moveTo>
                  <a:lnTo>
                    <a:pt x="47200" y="190499"/>
                  </a:lnTo>
                  <a:lnTo>
                    <a:pt x="41126" y="214299"/>
                  </a:lnTo>
                  <a:lnTo>
                    <a:pt x="44909" y="203199"/>
                  </a:lnTo>
                  <a:lnTo>
                    <a:pt x="51968" y="177799"/>
                  </a:lnTo>
                  <a:close/>
                </a:path>
                <a:path w="125729" h="405129">
                  <a:moveTo>
                    <a:pt x="76499" y="101599"/>
                  </a:moveTo>
                  <a:lnTo>
                    <a:pt x="74255" y="101599"/>
                  </a:lnTo>
                  <a:lnTo>
                    <a:pt x="59026" y="152399"/>
                  </a:lnTo>
                  <a:lnTo>
                    <a:pt x="52177" y="177046"/>
                  </a:lnTo>
                  <a:lnTo>
                    <a:pt x="61294" y="152399"/>
                  </a:lnTo>
                  <a:lnTo>
                    <a:pt x="76499" y="101599"/>
                  </a:lnTo>
                  <a:close/>
                </a:path>
                <a:path w="125729" h="405129">
                  <a:moveTo>
                    <a:pt x="125431" y="0"/>
                  </a:moveTo>
                  <a:lnTo>
                    <a:pt x="104469" y="25399"/>
                  </a:lnTo>
                  <a:lnTo>
                    <a:pt x="92701" y="63499"/>
                  </a:lnTo>
                  <a:lnTo>
                    <a:pt x="76499" y="101599"/>
                  </a:lnTo>
                  <a:lnTo>
                    <a:pt x="77140" y="101599"/>
                  </a:lnTo>
                  <a:lnTo>
                    <a:pt x="84105" y="88899"/>
                  </a:lnTo>
                  <a:lnTo>
                    <a:pt x="103865" y="38099"/>
                  </a:lnTo>
                  <a:lnTo>
                    <a:pt x="125431" y="0"/>
                  </a:lnTo>
                  <a:close/>
                </a:path>
              </a:pathLst>
            </a:custGeom>
            <a:solidFill>
              <a:srgbClr val="A4A4A3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67" name="object 867"/>
            <p:cNvSpPr/>
            <p:nvPr/>
          </p:nvSpPr>
          <p:spPr>
            <a:xfrm>
              <a:off x="3565273" y="3758936"/>
              <a:ext cx="104775" cy="370205"/>
            </a:xfrm>
            <a:custGeom>
              <a:avLst/>
              <a:gdLst/>
              <a:ahLst/>
              <a:cxnLst/>
              <a:rect l="l" t="t" r="r" b="b"/>
              <a:pathLst>
                <a:path w="104775" h="370204">
                  <a:moveTo>
                    <a:pt x="0" y="370012"/>
                  </a:moveTo>
                  <a:lnTo>
                    <a:pt x="11926" y="307422"/>
                  </a:lnTo>
                  <a:lnTo>
                    <a:pt x="22578" y="259782"/>
                  </a:lnTo>
                  <a:lnTo>
                    <a:pt x="34397" y="212663"/>
                  </a:lnTo>
                  <a:lnTo>
                    <a:pt x="47362" y="166085"/>
                  </a:lnTo>
                  <a:lnTo>
                    <a:pt x="61456" y="120068"/>
                  </a:lnTo>
                  <a:lnTo>
                    <a:pt x="76661" y="74634"/>
                  </a:lnTo>
                  <a:lnTo>
                    <a:pt x="92863" y="29766"/>
                  </a:lnTo>
                  <a:lnTo>
                    <a:pt x="104631" y="0"/>
                  </a:lnTo>
                </a:path>
                <a:path w="104775" h="370204">
                  <a:moveTo>
                    <a:pt x="77302" y="66690"/>
                  </a:moveTo>
                  <a:lnTo>
                    <a:pt x="59188" y="120133"/>
                  </a:lnTo>
                  <a:lnTo>
                    <a:pt x="45071" y="166221"/>
                  </a:lnTo>
                  <a:lnTo>
                    <a:pt x="32085" y="212871"/>
                  </a:lnTo>
                  <a:lnTo>
                    <a:pt x="20248" y="260064"/>
                  </a:lnTo>
                  <a:lnTo>
                    <a:pt x="9578" y="307777"/>
                  </a:lnTo>
                  <a:lnTo>
                    <a:pt x="3794" y="337179"/>
                  </a:lnTo>
                </a:path>
              </a:pathLst>
            </a:custGeom>
            <a:ln w="3175">
              <a:solidFill>
                <a:srgbClr val="A4A4A3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68" name="object 868"/>
            <p:cNvSpPr/>
            <p:nvPr/>
          </p:nvSpPr>
          <p:spPr>
            <a:xfrm>
              <a:off x="3566175" y="3823503"/>
              <a:ext cx="83820" cy="304800"/>
            </a:xfrm>
            <a:custGeom>
              <a:avLst/>
              <a:gdLst/>
              <a:ahLst/>
              <a:cxnLst/>
              <a:rect l="l" t="t" r="r" b="b"/>
              <a:pathLst>
                <a:path w="83820" h="304800">
                  <a:moveTo>
                    <a:pt x="5579" y="268038"/>
                  </a:moveTo>
                  <a:lnTo>
                    <a:pt x="2892" y="279399"/>
                  </a:lnTo>
                  <a:lnTo>
                    <a:pt x="0" y="304799"/>
                  </a:lnTo>
                  <a:lnTo>
                    <a:pt x="5579" y="268038"/>
                  </a:lnTo>
                  <a:close/>
                </a:path>
                <a:path w="83820" h="304800">
                  <a:moveTo>
                    <a:pt x="71132" y="20648"/>
                  </a:moveTo>
                  <a:lnTo>
                    <a:pt x="68317" y="25399"/>
                  </a:lnTo>
                  <a:lnTo>
                    <a:pt x="56160" y="63499"/>
                  </a:lnTo>
                  <a:lnTo>
                    <a:pt x="42024" y="114299"/>
                  </a:lnTo>
                  <a:lnTo>
                    <a:pt x="29019" y="152399"/>
                  </a:lnTo>
                  <a:lnTo>
                    <a:pt x="17165" y="203199"/>
                  </a:lnTo>
                  <a:lnTo>
                    <a:pt x="8990" y="241299"/>
                  </a:lnTo>
                  <a:lnTo>
                    <a:pt x="5652" y="266727"/>
                  </a:lnTo>
                  <a:lnTo>
                    <a:pt x="8676" y="253999"/>
                  </a:lnTo>
                  <a:lnTo>
                    <a:pt x="19346" y="203199"/>
                  </a:lnTo>
                  <a:lnTo>
                    <a:pt x="31184" y="152399"/>
                  </a:lnTo>
                  <a:lnTo>
                    <a:pt x="44170" y="114299"/>
                  </a:lnTo>
                  <a:lnTo>
                    <a:pt x="58287" y="63499"/>
                  </a:lnTo>
                  <a:lnTo>
                    <a:pt x="71132" y="20648"/>
                  </a:lnTo>
                  <a:close/>
                </a:path>
                <a:path w="83820" h="304800">
                  <a:moveTo>
                    <a:pt x="75841" y="12699"/>
                  </a:moveTo>
                  <a:lnTo>
                    <a:pt x="73515" y="12699"/>
                  </a:lnTo>
                  <a:lnTo>
                    <a:pt x="71132" y="20648"/>
                  </a:lnTo>
                  <a:lnTo>
                    <a:pt x="75841" y="12699"/>
                  </a:lnTo>
                  <a:close/>
                </a:path>
                <a:path w="83820" h="304800">
                  <a:moveTo>
                    <a:pt x="83365" y="0"/>
                  </a:moveTo>
                  <a:lnTo>
                    <a:pt x="75841" y="12699"/>
                  </a:lnTo>
                  <a:lnTo>
                    <a:pt x="76401" y="12699"/>
                  </a:lnTo>
                  <a:lnTo>
                    <a:pt x="83365" y="0"/>
                  </a:lnTo>
                  <a:close/>
                </a:path>
              </a:pathLst>
            </a:custGeom>
            <a:solidFill>
              <a:srgbClr val="A4A4A3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69" name="object 869"/>
            <p:cNvSpPr/>
            <p:nvPr/>
          </p:nvSpPr>
          <p:spPr>
            <a:xfrm>
              <a:off x="3569068" y="3825626"/>
              <a:ext cx="73660" cy="270510"/>
            </a:xfrm>
            <a:custGeom>
              <a:avLst/>
              <a:gdLst/>
              <a:ahLst/>
              <a:cxnLst/>
              <a:rect l="l" t="t" r="r" b="b"/>
              <a:pathLst>
                <a:path w="73660" h="270510">
                  <a:moveTo>
                    <a:pt x="0" y="270489"/>
                  </a:moveTo>
                  <a:lnTo>
                    <a:pt x="16453" y="193374"/>
                  </a:lnTo>
                  <a:lnTo>
                    <a:pt x="28291" y="146181"/>
                  </a:lnTo>
                  <a:lnTo>
                    <a:pt x="41277" y="99531"/>
                  </a:lnTo>
                  <a:lnTo>
                    <a:pt x="55394" y="53443"/>
                  </a:lnTo>
                  <a:lnTo>
                    <a:pt x="70622" y="7938"/>
                  </a:lnTo>
                  <a:lnTo>
                    <a:pt x="73508" y="0"/>
                  </a:lnTo>
                </a:path>
                <a:path w="73660" h="270510">
                  <a:moveTo>
                    <a:pt x="65425" y="17203"/>
                  </a:moveTo>
                  <a:lnTo>
                    <a:pt x="53267" y="53533"/>
                  </a:lnTo>
                  <a:lnTo>
                    <a:pt x="39131" y="99690"/>
                  </a:lnTo>
                  <a:lnTo>
                    <a:pt x="26126" y="146410"/>
                  </a:lnTo>
                  <a:lnTo>
                    <a:pt x="14272" y="193672"/>
                  </a:lnTo>
                  <a:lnTo>
                    <a:pt x="6098" y="230231"/>
                  </a:lnTo>
                </a:path>
              </a:pathLst>
            </a:custGeom>
            <a:ln w="3175">
              <a:solidFill>
                <a:srgbClr val="A4A4A3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70" name="object 870"/>
            <p:cNvSpPr/>
            <p:nvPr/>
          </p:nvSpPr>
          <p:spPr>
            <a:xfrm>
              <a:off x="3571831" y="3823503"/>
              <a:ext cx="78105" cy="266700"/>
            </a:xfrm>
            <a:custGeom>
              <a:avLst/>
              <a:gdLst/>
              <a:ahLst/>
              <a:cxnLst/>
              <a:rect l="l" t="t" r="r" b="b"/>
              <a:pathLst>
                <a:path w="78104" h="266700">
                  <a:moveTo>
                    <a:pt x="5387" y="231735"/>
                  </a:moveTo>
                  <a:lnTo>
                    <a:pt x="3335" y="241299"/>
                  </a:lnTo>
                  <a:lnTo>
                    <a:pt x="0" y="266699"/>
                  </a:lnTo>
                  <a:lnTo>
                    <a:pt x="5387" y="231735"/>
                  </a:lnTo>
                  <a:close/>
                </a:path>
                <a:path w="78104" h="266700">
                  <a:moveTo>
                    <a:pt x="56980" y="43205"/>
                  </a:moveTo>
                  <a:lnTo>
                    <a:pt x="52774" y="50799"/>
                  </a:lnTo>
                  <a:lnTo>
                    <a:pt x="48236" y="63499"/>
                  </a:lnTo>
                  <a:lnTo>
                    <a:pt x="34077" y="114299"/>
                  </a:lnTo>
                  <a:lnTo>
                    <a:pt x="21052" y="152399"/>
                  </a:lnTo>
                  <a:lnTo>
                    <a:pt x="9220" y="203199"/>
                  </a:lnTo>
                  <a:lnTo>
                    <a:pt x="7827" y="215899"/>
                  </a:lnTo>
                  <a:lnTo>
                    <a:pt x="5387" y="231735"/>
                  </a:lnTo>
                  <a:lnTo>
                    <a:pt x="11509" y="203199"/>
                  </a:lnTo>
                  <a:lnTo>
                    <a:pt x="23363" y="152399"/>
                  </a:lnTo>
                  <a:lnTo>
                    <a:pt x="36368" y="114299"/>
                  </a:lnTo>
                  <a:lnTo>
                    <a:pt x="50504" y="63499"/>
                  </a:lnTo>
                  <a:lnTo>
                    <a:pt x="56980" y="43205"/>
                  </a:lnTo>
                  <a:close/>
                </a:path>
                <a:path w="78104" h="266700">
                  <a:moveTo>
                    <a:pt x="77710" y="0"/>
                  </a:moveTo>
                  <a:lnTo>
                    <a:pt x="62662" y="25399"/>
                  </a:lnTo>
                  <a:lnTo>
                    <a:pt x="56980" y="43205"/>
                  </a:lnTo>
                  <a:lnTo>
                    <a:pt x="59808" y="38099"/>
                  </a:lnTo>
                  <a:lnTo>
                    <a:pt x="77710" y="0"/>
                  </a:lnTo>
                  <a:close/>
                </a:path>
              </a:pathLst>
            </a:custGeom>
            <a:solidFill>
              <a:srgbClr val="A4A4A3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71" name="object 871"/>
            <p:cNvSpPr/>
            <p:nvPr/>
          </p:nvSpPr>
          <p:spPr>
            <a:xfrm>
              <a:off x="3575166" y="3842830"/>
              <a:ext cx="59690" cy="213360"/>
            </a:xfrm>
            <a:custGeom>
              <a:avLst/>
              <a:gdLst/>
              <a:ahLst/>
              <a:cxnLst/>
              <a:rect l="l" t="t" r="r" b="b"/>
              <a:pathLst>
                <a:path w="59689" h="213360">
                  <a:moveTo>
                    <a:pt x="0" y="213027"/>
                  </a:moveTo>
                  <a:lnTo>
                    <a:pt x="8174" y="176469"/>
                  </a:lnTo>
                  <a:lnTo>
                    <a:pt x="20028" y="129207"/>
                  </a:lnTo>
                  <a:lnTo>
                    <a:pt x="33033" y="82487"/>
                  </a:lnTo>
                  <a:lnTo>
                    <a:pt x="47169" y="36330"/>
                  </a:lnTo>
                  <a:lnTo>
                    <a:pt x="59326" y="0"/>
                  </a:lnTo>
                </a:path>
                <a:path w="59689" h="213360">
                  <a:moveTo>
                    <a:pt x="49439" y="22832"/>
                  </a:moveTo>
                  <a:lnTo>
                    <a:pt x="44901" y="36392"/>
                  </a:lnTo>
                  <a:lnTo>
                    <a:pt x="30742" y="82621"/>
                  </a:lnTo>
                  <a:lnTo>
                    <a:pt x="17716" y="129413"/>
                  </a:lnTo>
                  <a:lnTo>
                    <a:pt x="5885" y="176757"/>
                  </a:lnTo>
                </a:path>
              </a:pathLst>
            </a:custGeom>
            <a:ln w="3175">
              <a:solidFill>
                <a:srgbClr val="A4A4A3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72" name="object 872"/>
            <p:cNvSpPr/>
            <p:nvPr/>
          </p:nvSpPr>
          <p:spPr>
            <a:xfrm>
              <a:off x="3579658" y="3861603"/>
              <a:ext cx="52069" cy="177800"/>
            </a:xfrm>
            <a:custGeom>
              <a:avLst/>
              <a:gdLst/>
              <a:ahLst/>
              <a:cxnLst/>
              <a:rect l="l" t="t" r="r" b="b"/>
              <a:pathLst>
                <a:path w="52070" h="177800">
                  <a:moveTo>
                    <a:pt x="8877" y="132964"/>
                  </a:moveTo>
                  <a:lnTo>
                    <a:pt x="1393" y="165099"/>
                  </a:lnTo>
                  <a:lnTo>
                    <a:pt x="0" y="177799"/>
                  </a:lnTo>
                  <a:lnTo>
                    <a:pt x="8877" y="132964"/>
                  </a:lnTo>
                  <a:close/>
                </a:path>
                <a:path w="52070" h="177800">
                  <a:moveTo>
                    <a:pt x="10876" y="124381"/>
                  </a:moveTo>
                  <a:lnTo>
                    <a:pt x="10058" y="126999"/>
                  </a:lnTo>
                  <a:lnTo>
                    <a:pt x="8877" y="132964"/>
                  </a:lnTo>
                  <a:lnTo>
                    <a:pt x="10876" y="124381"/>
                  </a:lnTo>
                  <a:close/>
                </a:path>
                <a:path w="52070" h="177800">
                  <a:moveTo>
                    <a:pt x="21913" y="88885"/>
                  </a:moveTo>
                  <a:lnTo>
                    <a:pt x="13224" y="114299"/>
                  </a:lnTo>
                  <a:lnTo>
                    <a:pt x="10876" y="124381"/>
                  </a:lnTo>
                  <a:lnTo>
                    <a:pt x="21913" y="88885"/>
                  </a:lnTo>
                  <a:close/>
                </a:path>
                <a:path w="52070" h="177800">
                  <a:moveTo>
                    <a:pt x="38608" y="31860"/>
                  </a:moveTo>
                  <a:lnTo>
                    <a:pt x="35989" y="38099"/>
                  </a:lnTo>
                  <a:lnTo>
                    <a:pt x="22452" y="87120"/>
                  </a:lnTo>
                  <a:lnTo>
                    <a:pt x="26250" y="76199"/>
                  </a:lnTo>
                  <a:lnTo>
                    <a:pt x="38608" y="31860"/>
                  </a:lnTo>
                  <a:close/>
                </a:path>
                <a:path w="52070" h="177800">
                  <a:moveTo>
                    <a:pt x="51981" y="0"/>
                  </a:moveTo>
                  <a:lnTo>
                    <a:pt x="44947" y="12699"/>
                  </a:lnTo>
                  <a:lnTo>
                    <a:pt x="40409" y="25399"/>
                  </a:lnTo>
                  <a:lnTo>
                    <a:pt x="38608" y="31860"/>
                  </a:lnTo>
                  <a:lnTo>
                    <a:pt x="51981" y="0"/>
                  </a:lnTo>
                  <a:close/>
                </a:path>
              </a:pathLst>
            </a:custGeom>
            <a:solidFill>
              <a:srgbClr val="A4A4A3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73" name="object 873"/>
            <p:cNvSpPr/>
            <p:nvPr/>
          </p:nvSpPr>
          <p:spPr>
            <a:xfrm>
              <a:off x="3581051" y="3865662"/>
              <a:ext cx="43815" cy="154305"/>
            </a:xfrm>
            <a:custGeom>
              <a:avLst/>
              <a:gdLst/>
              <a:ahLst/>
              <a:cxnLst/>
              <a:rect l="l" t="t" r="r" b="b"/>
              <a:pathLst>
                <a:path w="43814" h="154304">
                  <a:moveTo>
                    <a:pt x="0" y="153925"/>
                  </a:moveTo>
                  <a:lnTo>
                    <a:pt x="11831" y="106581"/>
                  </a:lnTo>
                  <a:lnTo>
                    <a:pt x="24856" y="59789"/>
                  </a:lnTo>
                  <a:lnTo>
                    <a:pt x="39015" y="13560"/>
                  </a:lnTo>
                  <a:lnTo>
                    <a:pt x="43553" y="0"/>
                  </a:lnTo>
                </a:path>
              </a:pathLst>
            </a:custGeom>
            <a:ln w="3175">
              <a:solidFill>
                <a:srgbClr val="A4A4A3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74" name="object 874"/>
            <p:cNvSpPr/>
            <p:nvPr/>
          </p:nvSpPr>
          <p:spPr>
            <a:xfrm>
              <a:off x="4255800" y="4832839"/>
              <a:ext cx="610870" cy="388620"/>
            </a:xfrm>
            <a:custGeom>
              <a:avLst/>
              <a:gdLst/>
              <a:ahLst/>
              <a:cxnLst/>
              <a:rect l="l" t="t" r="r" b="b"/>
              <a:pathLst>
                <a:path w="610870" h="388620">
                  <a:moveTo>
                    <a:pt x="251190" y="0"/>
                  </a:moveTo>
                  <a:lnTo>
                    <a:pt x="510" y="25095"/>
                  </a:lnTo>
                  <a:lnTo>
                    <a:pt x="36" y="56285"/>
                  </a:lnTo>
                  <a:lnTo>
                    <a:pt x="0" y="58694"/>
                  </a:lnTo>
                  <a:lnTo>
                    <a:pt x="1214" y="141310"/>
                  </a:lnTo>
                  <a:lnTo>
                    <a:pt x="1253" y="143950"/>
                  </a:lnTo>
                  <a:lnTo>
                    <a:pt x="8338" y="255799"/>
                  </a:lnTo>
                  <a:lnTo>
                    <a:pt x="21144" y="344522"/>
                  </a:lnTo>
                  <a:lnTo>
                    <a:pt x="84214" y="361757"/>
                  </a:lnTo>
                  <a:lnTo>
                    <a:pt x="129209" y="371225"/>
                  </a:lnTo>
                  <a:lnTo>
                    <a:pt x="174916" y="378674"/>
                  </a:lnTo>
                  <a:lnTo>
                    <a:pt x="221287" y="384054"/>
                  </a:lnTo>
                  <a:lnTo>
                    <a:pt x="268272" y="387318"/>
                  </a:lnTo>
                  <a:lnTo>
                    <a:pt x="315823" y="388417"/>
                  </a:lnTo>
                  <a:lnTo>
                    <a:pt x="363362" y="387318"/>
                  </a:lnTo>
                  <a:lnTo>
                    <a:pt x="410337" y="384054"/>
                  </a:lnTo>
                  <a:lnTo>
                    <a:pt x="456698" y="378674"/>
                  </a:lnTo>
                  <a:lnTo>
                    <a:pt x="502397" y="371225"/>
                  </a:lnTo>
                  <a:lnTo>
                    <a:pt x="547385" y="361757"/>
                  </a:lnTo>
                  <a:lnTo>
                    <a:pt x="589159" y="350953"/>
                  </a:lnTo>
                  <a:lnTo>
                    <a:pt x="603075" y="255799"/>
                  </a:lnTo>
                  <a:lnTo>
                    <a:pt x="610048" y="141310"/>
                  </a:lnTo>
                  <a:lnTo>
                    <a:pt x="610810" y="58694"/>
                  </a:lnTo>
                  <a:lnTo>
                    <a:pt x="610832" y="56285"/>
                  </a:lnTo>
                  <a:lnTo>
                    <a:pt x="610112" y="25095"/>
                  </a:lnTo>
                  <a:lnTo>
                    <a:pt x="610064" y="22994"/>
                  </a:lnTo>
                  <a:lnTo>
                    <a:pt x="566634" y="15066"/>
                  </a:lnTo>
                  <a:lnTo>
                    <a:pt x="443454" y="2029"/>
                  </a:lnTo>
                  <a:lnTo>
                    <a:pt x="251190" y="0"/>
                  </a:lnTo>
                  <a:close/>
                </a:path>
              </a:pathLst>
            </a:custGeom>
            <a:solidFill>
              <a:srgbClr val="A27443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75" name="object 875"/>
            <p:cNvSpPr/>
            <p:nvPr/>
          </p:nvSpPr>
          <p:spPr>
            <a:xfrm>
              <a:off x="4255960" y="4831600"/>
              <a:ext cx="610870" cy="389890"/>
            </a:xfrm>
            <a:custGeom>
              <a:avLst/>
              <a:gdLst/>
              <a:ahLst/>
              <a:cxnLst/>
              <a:rect l="l" t="t" r="r" b="b"/>
              <a:pathLst>
                <a:path w="610870" h="389889">
                  <a:moveTo>
                    <a:pt x="610450" y="46456"/>
                  </a:moveTo>
                  <a:lnTo>
                    <a:pt x="610438" y="43484"/>
                  </a:lnTo>
                  <a:lnTo>
                    <a:pt x="610171" y="33858"/>
                  </a:lnTo>
                  <a:lnTo>
                    <a:pt x="499211" y="156832"/>
                  </a:lnTo>
                  <a:lnTo>
                    <a:pt x="493306" y="150291"/>
                  </a:lnTo>
                  <a:lnTo>
                    <a:pt x="493306" y="163372"/>
                  </a:lnTo>
                  <a:lnTo>
                    <a:pt x="402132" y="264426"/>
                  </a:lnTo>
                  <a:lnTo>
                    <a:pt x="396290" y="257962"/>
                  </a:lnTo>
                  <a:lnTo>
                    <a:pt x="396290" y="270903"/>
                  </a:lnTo>
                  <a:lnTo>
                    <a:pt x="305117" y="371944"/>
                  </a:lnTo>
                  <a:lnTo>
                    <a:pt x="213944" y="270891"/>
                  </a:lnTo>
                  <a:lnTo>
                    <a:pt x="305117" y="169837"/>
                  </a:lnTo>
                  <a:lnTo>
                    <a:pt x="396290" y="270903"/>
                  </a:lnTo>
                  <a:lnTo>
                    <a:pt x="396290" y="257962"/>
                  </a:lnTo>
                  <a:lnTo>
                    <a:pt x="310946" y="163372"/>
                  </a:lnTo>
                  <a:lnTo>
                    <a:pt x="402132" y="62318"/>
                  </a:lnTo>
                  <a:lnTo>
                    <a:pt x="493306" y="163372"/>
                  </a:lnTo>
                  <a:lnTo>
                    <a:pt x="493306" y="150291"/>
                  </a:lnTo>
                  <a:lnTo>
                    <a:pt x="408038" y="55778"/>
                  </a:lnTo>
                  <a:lnTo>
                    <a:pt x="454494" y="4279"/>
                  </a:lnTo>
                  <a:lnTo>
                    <a:pt x="443280" y="3784"/>
                  </a:lnTo>
                  <a:lnTo>
                    <a:pt x="402196" y="49314"/>
                  </a:lnTo>
                  <a:lnTo>
                    <a:pt x="357720" y="0"/>
                  </a:lnTo>
                  <a:lnTo>
                    <a:pt x="345909" y="0"/>
                  </a:lnTo>
                  <a:lnTo>
                    <a:pt x="396290" y="55854"/>
                  </a:lnTo>
                  <a:lnTo>
                    <a:pt x="305117" y="156908"/>
                  </a:lnTo>
                  <a:lnTo>
                    <a:pt x="299288" y="150456"/>
                  </a:lnTo>
                  <a:lnTo>
                    <a:pt x="299288" y="163372"/>
                  </a:lnTo>
                  <a:lnTo>
                    <a:pt x="208102" y="264426"/>
                  </a:lnTo>
                  <a:lnTo>
                    <a:pt x="116928" y="163372"/>
                  </a:lnTo>
                  <a:lnTo>
                    <a:pt x="208102" y="62318"/>
                  </a:lnTo>
                  <a:lnTo>
                    <a:pt x="299288" y="163372"/>
                  </a:lnTo>
                  <a:lnTo>
                    <a:pt x="299288" y="150456"/>
                  </a:lnTo>
                  <a:lnTo>
                    <a:pt x="213931" y="55854"/>
                  </a:lnTo>
                  <a:lnTo>
                    <a:pt x="263588" y="812"/>
                  </a:lnTo>
                  <a:lnTo>
                    <a:pt x="251307" y="1358"/>
                  </a:lnTo>
                  <a:lnTo>
                    <a:pt x="208038" y="49314"/>
                  </a:lnTo>
                  <a:lnTo>
                    <a:pt x="169189" y="6248"/>
                  </a:lnTo>
                  <a:lnTo>
                    <a:pt x="167640" y="6248"/>
                  </a:lnTo>
                  <a:lnTo>
                    <a:pt x="158318" y="7124"/>
                  </a:lnTo>
                  <a:lnTo>
                    <a:pt x="202209" y="55778"/>
                  </a:lnTo>
                  <a:lnTo>
                    <a:pt x="111023" y="156832"/>
                  </a:lnTo>
                  <a:lnTo>
                    <a:pt x="190" y="33985"/>
                  </a:lnTo>
                  <a:lnTo>
                    <a:pt x="0" y="43484"/>
                  </a:lnTo>
                  <a:lnTo>
                    <a:pt x="0" y="46697"/>
                  </a:lnTo>
                  <a:lnTo>
                    <a:pt x="105194" y="163296"/>
                  </a:lnTo>
                  <a:lnTo>
                    <a:pt x="14008" y="264350"/>
                  </a:lnTo>
                  <a:lnTo>
                    <a:pt x="8216" y="257924"/>
                  </a:lnTo>
                  <a:lnTo>
                    <a:pt x="8280" y="258800"/>
                  </a:lnTo>
                  <a:lnTo>
                    <a:pt x="9779" y="269036"/>
                  </a:lnTo>
                  <a:lnTo>
                    <a:pt x="11430" y="280289"/>
                  </a:lnTo>
                  <a:lnTo>
                    <a:pt x="14071" y="277355"/>
                  </a:lnTo>
                  <a:lnTo>
                    <a:pt x="92341" y="364083"/>
                  </a:lnTo>
                  <a:lnTo>
                    <a:pt x="107518" y="367982"/>
                  </a:lnTo>
                  <a:lnTo>
                    <a:pt x="19900" y="270891"/>
                  </a:lnTo>
                  <a:lnTo>
                    <a:pt x="111086" y="169837"/>
                  </a:lnTo>
                  <a:lnTo>
                    <a:pt x="202272" y="270891"/>
                  </a:lnTo>
                  <a:lnTo>
                    <a:pt x="113398" y="369392"/>
                  </a:lnTo>
                  <a:lnTo>
                    <a:pt x="123444" y="371182"/>
                  </a:lnTo>
                  <a:lnTo>
                    <a:pt x="208102" y="277355"/>
                  </a:lnTo>
                  <a:lnTo>
                    <a:pt x="299288" y="378409"/>
                  </a:lnTo>
                  <a:lnTo>
                    <a:pt x="289725" y="389013"/>
                  </a:lnTo>
                  <a:lnTo>
                    <a:pt x="301129" y="389293"/>
                  </a:lnTo>
                  <a:lnTo>
                    <a:pt x="305117" y="384873"/>
                  </a:lnTo>
                  <a:lnTo>
                    <a:pt x="309321" y="389521"/>
                  </a:lnTo>
                  <a:lnTo>
                    <a:pt x="310324" y="389521"/>
                  </a:lnTo>
                  <a:lnTo>
                    <a:pt x="315658" y="389661"/>
                  </a:lnTo>
                  <a:lnTo>
                    <a:pt x="320992" y="389521"/>
                  </a:lnTo>
                  <a:lnTo>
                    <a:pt x="310946" y="378409"/>
                  </a:lnTo>
                  <a:lnTo>
                    <a:pt x="402120" y="277355"/>
                  </a:lnTo>
                  <a:lnTo>
                    <a:pt x="489712" y="374421"/>
                  </a:lnTo>
                  <a:lnTo>
                    <a:pt x="498297" y="372884"/>
                  </a:lnTo>
                  <a:lnTo>
                    <a:pt x="512191" y="370408"/>
                  </a:lnTo>
                  <a:lnTo>
                    <a:pt x="596150" y="277355"/>
                  </a:lnTo>
                  <a:lnTo>
                    <a:pt x="599414" y="280949"/>
                  </a:lnTo>
                  <a:lnTo>
                    <a:pt x="601052" y="269684"/>
                  </a:lnTo>
                  <a:lnTo>
                    <a:pt x="602856" y="256997"/>
                  </a:lnTo>
                  <a:lnTo>
                    <a:pt x="596226" y="264350"/>
                  </a:lnTo>
                  <a:lnTo>
                    <a:pt x="590321" y="257810"/>
                  </a:lnTo>
                  <a:lnTo>
                    <a:pt x="590321" y="270891"/>
                  </a:lnTo>
                  <a:lnTo>
                    <a:pt x="499135" y="371944"/>
                  </a:lnTo>
                  <a:lnTo>
                    <a:pt x="407962" y="270891"/>
                  </a:lnTo>
                  <a:lnTo>
                    <a:pt x="499135" y="169837"/>
                  </a:lnTo>
                  <a:lnTo>
                    <a:pt x="590321" y="270891"/>
                  </a:lnTo>
                  <a:lnTo>
                    <a:pt x="590321" y="257810"/>
                  </a:lnTo>
                  <a:lnTo>
                    <a:pt x="505040" y="163283"/>
                  </a:lnTo>
                  <a:lnTo>
                    <a:pt x="610450" y="46456"/>
                  </a:lnTo>
                  <a:close/>
                </a:path>
              </a:pathLst>
            </a:custGeom>
            <a:solidFill>
              <a:srgbClr val="C0926C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76" name="object 876"/>
            <p:cNvSpPr/>
            <p:nvPr/>
          </p:nvSpPr>
          <p:spPr>
            <a:xfrm>
              <a:off x="4856996" y="4855833"/>
              <a:ext cx="10160" cy="194945"/>
            </a:xfrm>
            <a:custGeom>
              <a:avLst/>
              <a:gdLst/>
              <a:ahLst/>
              <a:cxnLst/>
              <a:rect l="l" t="t" r="r" b="b"/>
              <a:pathLst>
                <a:path w="10160" h="194945">
                  <a:moveTo>
                    <a:pt x="8867" y="0"/>
                  </a:moveTo>
                  <a:lnTo>
                    <a:pt x="460" y="52982"/>
                  </a:lnTo>
                  <a:lnTo>
                    <a:pt x="0" y="117489"/>
                  </a:lnTo>
                  <a:lnTo>
                    <a:pt x="3007" y="171985"/>
                  </a:lnTo>
                  <a:lnTo>
                    <a:pt x="5005" y="194936"/>
                  </a:lnTo>
                  <a:lnTo>
                    <a:pt x="8804" y="119760"/>
                  </a:lnTo>
                  <a:lnTo>
                    <a:pt x="9777" y="57719"/>
                  </a:lnTo>
                  <a:lnTo>
                    <a:pt x="9329" y="15553"/>
                  </a:lnTo>
                  <a:lnTo>
                    <a:pt x="8867" y="0"/>
                  </a:lnTo>
                  <a:close/>
                </a:path>
              </a:pathLst>
            </a:custGeom>
            <a:solidFill>
              <a:srgbClr val="845334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877" name="object 877"/>
            <p:cNvPicPr/>
            <p:nvPr/>
          </p:nvPicPr>
          <p:blipFill>
            <a:blip r:embed="rId148" cstate="print"/>
            <a:stretch>
              <a:fillRect/>
            </a:stretch>
          </p:blipFill>
          <p:spPr>
            <a:xfrm>
              <a:off x="4382165" y="4808704"/>
              <a:ext cx="362178" cy="193341"/>
            </a:xfrm>
            <a:prstGeom prst="rect">
              <a:avLst/>
            </a:prstGeom>
          </p:spPr>
        </p:pic>
        <p:sp>
          <p:nvSpPr>
            <p:cNvPr id="878" name="object 878"/>
            <p:cNvSpPr/>
            <p:nvPr/>
          </p:nvSpPr>
          <p:spPr>
            <a:xfrm>
              <a:off x="4255863" y="4857935"/>
              <a:ext cx="11430" cy="192405"/>
            </a:xfrm>
            <a:custGeom>
              <a:avLst/>
              <a:gdLst/>
              <a:ahLst/>
              <a:cxnLst/>
              <a:rect l="l" t="t" r="r" b="b"/>
              <a:pathLst>
                <a:path w="11429" h="192404">
                  <a:moveTo>
                    <a:pt x="447" y="0"/>
                  </a:moveTo>
                  <a:lnTo>
                    <a:pt x="134" y="15440"/>
                  </a:lnTo>
                  <a:lnTo>
                    <a:pt x="0" y="57191"/>
                  </a:lnTo>
                  <a:lnTo>
                    <a:pt x="1253" y="118394"/>
                  </a:lnTo>
                  <a:lnTo>
                    <a:pt x="5104" y="192191"/>
                  </a:lnTo>
                  <a:lnTo>
                    <a:pt x="7590" y="170915"/>
                  </a:lnTo>
                  <a:lnTo>
                    <a:pt x="11346" y="119437"/>
                  </a:lnTo>
                  <a:lnTo>
                    <a:pt x="10816" y="56289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845334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79" name="object 879"/>
            <p:cNvSpPr/>
            <p:nvPr/>
          </p:nvSpPr>
          <p:spPr>
            <a:xfrm>
              <a:off x="3994543" y="3530218"/>
              <a:ext cx="1037590" cy="1333500"/>
            </a:xfrm>
            <a:custGeom>
              <a:avLst/>
              <a:gdLst/>
              <a:ahLst/>
              <a:cxnLst/>
              <a:rect l="l" t="t" r="r" b="b"/>
              <a:pathLst>
                <a:path w="1037589" h="1333500">
                  <a:moveTo>
                    <a:pt x="1037209" y="636143"/>
                  </a:moveTo>
                  <a:lnTo>
                    <a:pt x="1036421" y="600430"/>
                  </a:lnTo>
                  <a:lnTo>
                    <a:pt x="1029462" y="573011"/>
                  </a:lnTo>
                  <a:lnTo>
                    <a:pt x="1017016" y="556171"/>
                  </a:lnTo>
                  <a:lnTo>
                    <a:pt x="999769" y="552145"/>
                  </a:lnTo>
                  <a:lnTo>
                    <a:pt x="963574" y="573722"/>
                  </a:lnTo>
                  <a:lnTo>
                    <a:pt x="948016" y="599744"/>
                  </a:lnTo>
                  <a:lnTo>
                    <a:pt x="945603" y="581507"/>
                  </a:lnTo>
                  <a:lnTo>
                    <a:pt x="935748" y="517944"/>
                  </a:lnTo>
                  <a:lnTo>
                    <a:pt x="923886" y="448919"/>
                  </a:lnTo>
                  <a:lnTo>
                    <a:pt x="910069" y="373951"/>
                  </a:lnTo>
                  <a:lnTo>
                    <a:pt x="894334" y="292569"/>
                  </a:lnTo>
                  <a:lnTo>
                    <a:pt x="873531" y="205346"/>
                  </a:lnTo>
                  <a:lnTo>
                    <a:pt x="850226" y="136728"/>
                  </a:lnTo>
                  <a:lnTo>
                    <a:pt x="825550" y="84670"/>
                  </a:lnTo>
                  <a:lnTo>
                    <a:pt x="800620" y="47078"/>
                  </a:lnTo>
                  <a:lnTo>
                    <a:pt x="754443" y="7023"/>
                  </a:lnTo>
                  <a:lnTo>
                    <a:pt x="720648" y="0"/>
                  </a:lnTo>
                  <a:lnTo>
                    <a:pt x="656729" y="10477"/>
                  </a:lnTo>
                  <a:lnTo>
                    <a:pt x="400189" y="52273"/>
                  </a:lnTo>
                  <a:lnTo>
                    <a:pt x="79540" y="104546"/>
                  </a:lnTo>
                  <a:lnTo>
                    <a:pt x="33502" y="143065"/>
                  </a:lnTo>
                  <a:lnTo>
                    <a:pt x="7035" y="218147"/>
                  </a:lnTo>
                  <a:lnTo>
                    <a:pt x="228" y="275348"/>
                  </a:lnTo>
                  <a:lnTo>
                    <a:pt x="0" y="347814"/>
                  </a:lnTo>
                  <a:lnTo>
                    <a:pt x="8077" y="437159"/>
                  </a:lnTo>
                  <a:lnTo>
                    <a:pt x="19024" y="519290"/>
                  </a:lnTo>
                  <a:lnTo>
                    <a:pt x="29756" y="594753"/>
                  </a:lnTo>
                  <a:lnTo>
                    <a:pt x="40462" y="663968"/>
                  </a:lnTo>
                  <a:lnTo>
                    <a:pt x="51333" y="727354"/>
                  </a:lnTo>
                  <a:lnTo>
                    <a:pt x="62572" y="785368"/>
                  </a:lnTo>
                  <a:lnTo>
                    <a:pt x="74383" y="838403"/>
                  </a:lnTo>
                  <a:lnTo>
                    <a:pt x="86969" y="886904"/>
                  </a:lnTo>
                  <a:lnTo>
                    <a:pt x="100533" y="931316"/>
                  </a:lnTo>
                  <a:lnTo>
                    <a:pt x="115252" y="972045"/>
                  </a:lnTo>
                  <a:lnTo>
                    <a:pt x="131356" y="1009523"/>
                  </a:lnTo>
                  <a:lnTo>
                    <a:pt x="149021" y="1044194"/>
                  </a:lnTo>
                  <a:lnTo>
                    <a:pt x="189865" y="1106805"/>
                  </a:lnTo>
                  <a:lnTo>
                    <a:pt x="239369" y="1163294"/>
                  </a:lnTo>
                  <a:lnTo>
                    <a:pt x="267881" y="1190320"/>
                  </a:lnTo>
                  <a:lnTo>
                    <a:pt x="299148" y="1217104"/>
                  </a:lnTo>
                  <a:lnTo>
                    <a:pt x="333387" y="1244079"/>
                  </a:lnTo>
                  <a:lnTo>
                    <a:pt x="382536" y="1277505"/>
                  </a:lnTo>
                  <a:lnTo>
                    <a:pt x="430796" y="1302766"/>
                  </a:lnTo>
                  <a:lnTo>
                    <a:pt x="477850" y="1320253"/>
                  </a:lnTo>
                  <a:lnTo>
                    <a:pt x="523405" y="1330363"/>
                  </a:lnTo>
                  <a:lnTo>
                    <a:pt x="567156" y="1333474"/>
                  </a:lnTo>
                  <a:lnTo>
                    <a:pt x="608787" y="1329969"/>
                  </a:lnTo>
                  <a:lnTo>
                    <a:pt x="648576" y="1320190"/>
                  </a:lnTo>
                  <a:lnTo>
                    <a:pt x="688835" y="1303375"/>
                  </a:lnTo>
                  <a:lnTo>
                    <a:pt x="728967" y="1279283"/>
                  </a:lnTo>
                  <a:lnTo>
                    <a:pt x="768362" y="1247686"/>
                  </a:lnTo>
                  <a:lnTo>
                    <a:pt x="806411" y="1208303"/>
                  </a:lnTo>
                  <a:lnTo>
                    <a:pt x="842518" y="1160932"/>
                  </a:lnTo>
                  <a:lnTo>
                    <a:pt x="866419" y="1124496"/>
                  </a:lnTo>
                  <a:lnTo>
                    <a:pt x="887564" y="1089177"/>
                  </a:lnTo>
                  <a:lnTo>
                    <a:pt x="905992" y="1054506"/>
                  </a:lnTo>
                  <a:lnTo>
                    <a:pt x="934974" y="985240"/>
                  </a:lnTo>
                  <a:lnTo>
                    <a:pt x="953770" y="912939"/>
                  </a:lnTo>
                  <a:lnTo>
                    <a:pt x="959497" y="874458"/>
                  </a:lnTo>
                  <a:lnTo>
                    <a:pt x="962825" y="833818"/>
                  </a:lnTo>
                  <a:lnTo>
                    <a:pt x="963180" y="818324"/>
                  </a:lnTo>
                  <a:lnTo>
                    <a:pt x="964857" y="816533"/>
                  </a:lnTo>
                  <a:lnTo>
                    <a:pt x="995641" y="770343"/>
                  </a:lnTo>
                  <a:lnTo>
                    <a:pt x="1017511" y="723379"/>
                  </a:lnTo>
                  <a:lnTo>
                    <a:pt x="1031138" y="677887"/>
                  </a:lnTo>
                  <a:lnTo>
                    <a:pt x="1037209" y="636143"/>
                  </a:lnTo>
                  <a:close/>
                </a:path>
              </a:pathLst>
            </a:custGeom>
            <a:solidFill>
              <a:srgbClr val="F8D4AD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80" name="object 880"/>
            <p:cNvSpPr/>
            <p:nvPr/>
          </p:nvSpPr>
          <p:spPr>
            <a:xfrm>
              <a:off x="4499191" y="4226483"/>
              <a:ext cx="82550" cy="266700"/>
            </a:xfrm>
            <a:custGeom>
              <a:avLst/>
              <a:gdLst/>
              <a:ahLst/>
              <a:cxnLst/>
              <a:rect l="l" t="t" r="r" b="b"/>
              <a:pathLst>
                <a:path w="82550" h="266700">
                  <a:moveTo>
                    <a:pt x="82080" y="210388"/>
                  </a:moveTo>
                  <a:lnTo>
                    <a:pt x="81610" y="202336"/>
                  </a:lnTo>
                  <a:lnTo>
                    <a:pt x="81292" y="194297"/>
                  </a:lnTo>
                  <a:lnTo>
                    <a:pt x="80327" y="186258"/>
                  </a:lnTo>
                  <a:lnTo>
                    <a:pt x="69811" y="140347"/>
                  </a:lnTo>
                  <a:lnTo>
                    <a:pt x="57632" y="103492"/>
                  </a:lnTo>
                  <a:lnTo>
                    <a:pt x="40182" y="58635"/>
                  </a:lnTo>
                  <a:lnTo>
                    <a:pt x="25323" y="23266"/>
                  </a:lnTo>
                  <a:lnTo>
                    <a:pt x="20091" y="10833"/>
                  </a:lnTo>
                  <a:lnTo>
                    <a:pt x="15608" y="0"/>
                  </a:lnTo>
                  <a:lnTo>
                    <a:pt x="18846" y="11303"/>
                  </a:lnTo>
                  <a:lnTo>
                    <a:pt x="33299" y="61048"/>
                  </a:lnTo>
                  <a:lnTo>
                    <a:pt x="39433" y="83273"/>
                  </a:lnTo>
                  <a:lnTo>
                    <a:pt x="50863" y="131889"/>
                  </a:lnTo>
                  <a:lnTo>
                    <a:pt x="57619" y="180467"/>
                  </a:lnTo>
                  <a:lnTo>
                    <a:pt x="58115" y="195414"/>
                  </a:lnTo>
                  <a:lnTo>
                    <a:pt x="57150" y="208775"/>
                  </a:lnTo>
                  <a:lnTo>
                    <a:pt x="42341" y="234327"/>
                  </a:lnTo>
                  <a:lnTo>
                    <a:pt x="42024" y="234657"/>
                  </a:lnTo>
                  <a:lnTo>
                    <a:pt x="39446" y="234975"/>
                  </a:lnTo>
                  <a:lnTo>
                    <a:pt x="38481" y="235153"/>
                  </a:lnTo>
                  <a:lnTo>
                    <a:pt x="36525" y="235623"/>
                  </a:lnTo>
                  <a:lnTo>
                    <a:pt x="35407" y="235788"/>
                  </a:lnTo>
                  <a:lnTo>
                    <a:pt x="35572" y="236550"/>
                  </a:lnTo>
                  <a:lnTo>
                    <a:pt x="35090" y="236905"/>
                  </a:lnTo>
                  <a:lnTo>
                    <a:pt x="34277" y="237223"/>
                  </a:lnTo>
                  <a:lnTo>
                    <a:pt x="33312" y="237718"/>
                  </a:lnTo>
                  <a:lnTo>
                    <a:pt x="32512" y="238188"/>
                  </a:lnTo>
                  <a:lnTo>
                    <a:pt x="32016" y="238366"/>
                  </a:lnTo>
                  <a:lnTo>
                    <a:pt x="30899" y="239153"/>
                  </a:lnTo>
                  <a:lnTo>
                    <a:pt x="30264" y="239483"/>
                  </a:lnTo>
                  <a:lnTo>
                    <a:pt x="29616" y="240118"/>
                  </a:lnTo>
                  <a:lnTo>
                    <a:pt x="28473" y="240118"/>
                  </a:lnTo>
                  <a:lnTo>
                    <a:pt x="27508" y="240614"/>
                  </a:lnTo>
                  <a:lnTo>
                    <a:pt x="25438" y="241427"/>
                  </a:lnTo>
                  <a:lnTo>
                    <a:pt x="23177" y="241579"/>
                  </a:lnTo>
                  <a:lnTo>
                    <a:pt x="20599" y="241896"/>
                  </a:lnTo>
                  <a:lnTo>
                    <a:pt x="18173" y="241896"/>
                  </a:lnTo>
                  <a:lnTo>
                    <a:pt x="15455" y="242074"/>
                  </a:lnTo>
                  <a:lnTo>
                    <a:pt x="13195" y="241427"/>
                  </a:lnTo>
                  <a:lnTo>
                    <a:pt x="10629" y="241109"/>
                  </a:lnTo>
                  <a:lnTo>
                    <a:pt x="8369" y="240118"/>
                  </a:lnTo>
                  <a:lnTo>
                    <a:pt x="6438" y="239331"/>
                  </a:lnTo>
                  <a:lnTo>
                    <a:pt x="4343" y="238683"/>
                  </a:lnTo>
                  <a:lnTo>
                    <a:pt x="3048" y="237553"/>
                  </a:lnTo>
                  <a:lnTo>
                    <a:pt x="1765" y="236905"/>
                  </a:lnTo>
                  <a:lnTo>
                    <a:pt x="647" y="236258"/>
                  </a:lnTo>
                  <a:lnTo>
                    <a:pt x="0" y="235940"/>
                  </a:lnTo>
                  <a:lnTo>
                    <a:pt x="330" y="236588"/>
                  </a:lnTo>
                  <a:lnTo>
                    <a:pt x="800" y="237871"/>
                  </a:lnTo>
                  <a:lnTo>
                    <a:pt x="1295" y="239014"/>
                  </a:lnTo>
                  <a:lnTo>
                    <a:pt x="1765" y="240931"/>
                  </a:lnTo>
                  <a:lnTo>
                    <a:pt x="3048" y="243039"/>
                  </a:lnTo>
                  <a:lnTo>
                    <a:pt x="4343" y="244970"/>
                  </a:lnTo>
                  <a:lnTo>
                    <a:pt x="5803" y="247535"/>
                  </a:lnTo>
                  <a:lnTo>
                    <a:pt x="7874" y="249796"/>
                  </a:lnTo>
                  <a:lnTo>
                    <a:pt x="9804" y="252361"/>
                  </a:lnTo>
                  <a:lnTo>
                    <a:pt x="12560" y="254292"/>
                  </a:lnTo>
                  <a:lnTo>
                    <a:pt x="15278" y="256692"/>
                  </a:lnTo>
                  <a:lnTo>
                    <a:pt x="18173" y="258483"/>
                  </a:lnTo>
                  <a:lnTo>
                    <a:pt x="21399" y="260553"/>
                  </a:lnTo>
                  <a:lnTo>
                    <a:pt x="24612" y="261696"/>
                  </a:lnTo>
                  <a:lnTo>
                    <a:pt x="26225" y="262331"/>
                  </a:lnTo>
                  <a:lnTo>
                    <a:pt x="27686" y="263131"/>
                  </a:lnTo>
                  <a:lnTo>
                    <a:pt x="29451" y="263626"/>
                  </a:lnTo>
                  <a:lnTo>
                    <a:pt x="32981" y="264261"/>
                  </a:lnTo>
                  <a:lnTo>
                    <a:pt x="34442" y="264744"/>
                  </a:lnTo>
                  <a:lnTo>
                    <a:pt x="39268" y="265557"/>
                  </a:lnTo>
                  <a:lnTo>
                    <a:pt x="42494" y="266192"/>
                  </a:lnTo>
                  <a:lnTo>
                    <a:pt x="45554" y="265379"/>
                  </a:lnTo>
                  <a:lnTo>
                    <a:pt x="46520" y="265061"/>
                  </a:lnTo>
                  <a:lnTo>
                    <a:pt x="47637" y="264744"/>
                  </a:lnTo>
                  <a:lnTo>
                    <a:pt x="78536" y="233540"/>
                  </a:lnTo>
                  <a:lnTo>
                    <a:pt x="81445" y="218427"/>
                  </a:lnTo>
                  <a:lnTo>
                    <a:pt x="82080" y="210388"/>
                  </a:lnTo>
                  <a:close/>
                </a:path>
              </a:pathLst>
            </a:custGeom>
            <a:solidFill>
              <a:srgbClr val="F7BB88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81" name="object 881"/>
            <p:cNvSpPr/>
            <p:nvPr/>
          </p:nvSpPr>
          <p:spPr>
            <a:xfrm>
              <a:off x="3959987" y="4247550"/>
              <a:ext cx="191135" cy="267970"/>
            </a:xfrm>
            <a:custGeom>
              <a:avLst/>
              <a:gdLst/>
              <a:ahLst/>
              <a:cxnLst/>
              <a:rect l="l" t="t" r="r" b="b"/>
              <a:pathLst>
                <a:path w="191135" h="267970">
                  <a:moveTo>
                    <a:pt x="21545" y="0"/>
                  </a:moveTo>
                  <a:lnTo>
                    <a:pt x="6460" y="9281"/>
                  </a:lnTo>
                  <a:lnTo>
                    <a:pt x="0" y="29211"/>
                  </a:lnTo>
                  <a:lnTo>
                    <a:pt x="2099" y="57418"/>
                  </a:lnTo>
                  <a:lnTo>
                    <a:pt x="31709" y="129173"/>
                  </a:lnTo>
                  <a:lnTo>
                    <a:pt x="59088" y="167978"/>
                  </a:lnTo>
                  <a:lnTo>
                    <a:pt x="94761" y="205572"/>
                  </a:lnTo>
                  <a:lnTo>
                    <a:pt x="138662" y="239582"/>
                  </a:lnTo>
                  <a:lnTo>
                    <a:pt x="190725" y="267636"/>
                  </a:lnTo>
                  <a:lnTo>
                    <a:pt x="127786" y="83001"/>
                  </a:lnTo>
                  <a:lnTo>
                    <a:pt x="119382" y="68696"/>
                  </a:lnTo>
                  <a:lnTo>
                    <a:pt x="96521" y="37938"/>
                  </a:lnTo>
                  <a:lnTo>
                    <a:pt x="62733" y="8961"/>
                  </a:lnTo>
                  <a:lnTo>
                    <a:pt x="21545" y="0"/>
                  </a:lnTo>
                  <a:close/>
                </a:path>
              </a:pathLst>
            </a:custGeom>
            <a:solidFill>
              <a:srgbClr val="F8D4AD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82" name="object 882"/>
            <p:cNvSpPr/>
            <p:nvPr/>
          </p:nvSpPr>
          <p:spPr>
            <a:xfrm>
              <a:off x="4516260" y="4228724"/>
              <a:ext cx="66675" cy="266700"/>
            </a:xfrm>
            <a:custGeom>
              <a:avLst/>
              <a:gdLst/>
              <a:ahLst/>
              <a:cxnLst/>
              <a:rect l="l" t="t" r="r" b="b"/>
              <a:pathLst>
                <a:path w="66675" h="266700">
                  <a:moveTo>
                    <a:pt x="0" y="0"/>
                  </a:moveTo>
                  <a:lnTo>
                    <a:pt x="3178" y="11364"/>
                  </a:lnTo>
                  <a:lnTo>
                    <a:pt x="6925" y="24369"/>
                  </a:lnTo>
                  <a:lnTo>
                    <a:pt x="11909" y="41189"/>
                  </a:lnTo>
                  <a:lnTo>
                    <a:pt x="17678" y="61105"/>
                  </a:lnTo>
                  <a:lnTo>
                    <a:pt x="29837" y="107344"/>
                  </a:lnTo>
                  <a:lnTo>
                    <a:pt x="39537" y="156847"/>
                  </a:lnTo>
                  <a:lnTo>
                    <a:pt x="42488" y="195742"/>
                  </a:lnTo>
                  <a:lnTo>
                    <a:pt x="41844" y="202346"/>
                  </a:lnTo>
                  <a:lnTo>
                    <a:pt x="41522" y="209100"/>
                  </a:lnTo>
                  <a:lnTo>
                    <a:pt x="27681" y="234509"/>
                  </a:lnTo>
                  <a:lnTo>
                    <a:pt x="27209" y="234509"/>
                  </a:lnTo>
                  <a:lnTo>
                    <a:pt x="26715" y="234659"/>
                  </a:lnTo>
                  <a:lnTo>
                    <a:pt x="26394" y="234981"/>
                  </a:lnTo>
                  <a:lnTo>
                    <a:pt x="24956" y="235152"/>
                  </a:lnTo>
                  <a:lnTo>
                    <a:pt x="23819" y="235474"/>
                  </a:lnTo>
                  <a:lnTo>
                    <a:pt x="19784" y="236117"/>
                  </a:lnTo>
                  <a:lnTo>
                    <a:pt x="26887" y="266522"/>
                  </a:lnTo>
                  <a:lnTo>
                    <a:pt x="27853" y="266350"/>
                  </a:lnTo>
                  <a:lnTo>
                    <a:pt x="29784" y="265707"/>
                  </a:lnTo>
                  <a:lnTo>
                    <a:pt x="32037" y="265063"/>
                  </a:lnTo>
                  <a:lnTo>
                    <a:pt x="62938" y="233866"/>
                  </a:lnTo>
                  <a:lnTo>
                    <a:pt x="66478" y="210708"/>
                  </a:lnTo>
                  <a:lnTo>
                    <a:pt x="65985" y="202668"/>
                  </a:lnTo>
                  <a:lnTo>
                    <a:pt x="65663" y="194627"/>
                  </a:lnTo>
                  <a:lnTo>
                    <a:pt x="57659" y="153204"/>
                  </a:lnTo>
                  <a:lnTo>
                    <a:pt x="42025" y="103701"/>
                  </a:lnTo>
                  <a:lnTo>
                    <a:pt x="24575" y="58738"/>
                  </a:lnTo>
                  <a:lnTo>
                    <a:pt x="9704" y="23419"/>
                  </a:lnTo>
                  <a:lnTo>
                    <a:pt x="4484" y="109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BB88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883" name="object 883"/>
            <p:cNvPicPr/>
            <p:nvPr/>
          </p:nvPicPr>
          <p:blipFill>
            <a:blip r:embed="rId149" cstate="print"/>
            <a:stretch>
              <a:fillRect/>
            </a:stretch>
          </p:blipFill>
          <p:spPr>
            <a:xfrm>
              <a:off x="4077394" y="3887341"/>
              <a:ext cx="239279" cy="200393"/>
            </a:xfrm>
            <a:prstGeom prst="rect">
              <a:avLst/>
            </a:prstGeom>
          </p:spPr>
        </p:pic>
        <p:sp>
          <p:nvSpPr>
            <p:cNvPr id="884" name="object 884"/>
            <p:cNvSpPr/>
            <p:nvPr/>
          </p:nvSpPr>
          <p:spPr>
            <a:xfrm>
              <a:off x="4570508" y="3833315"/>
              <a:ext cx="283845" cy="131445"/>
            </a:xfrm>
            <a:custGeom>
              <a:avLst/>
              <a:gdLst/>
              <a:ahLst/>
              <a:cxnLst/>
              <a:rect l="l" t="t" r="r" b="b"/>
              <a:pathLst>
                <a:path w="283845" h="131445">
                  <a:moveTo>
                    <a:pt x="60432" y="0"/>
                  </a:moveTo>
                  <a:lnTo>
                    <a:pt x="16243" y="6305"/>
                  </a:lnTo>
                  <a:lnTo>
                    <a:pt x="0" y="28217"/>
                  </a:lnTo>
                  <a:lnTo>
                    <a:pt x="7461" y="42144"/>
                  </a:lnTo>
                  <a:lnTo>
                    <a:pt x="18926" y="48530"/>
                  </a:lnTo>
                  <a:lnTo>
                    <a:pt x="32113" y="50394"/>
                  </a:lnTo>
                  <a:lnTo>
                    <a:pt x="44741" y="50752"/>
                  </a:lnTo>
                  <a:lnTo>
                    <a:pt x="56298" y="50929"/>
                  </a:lnTo>
                  <a:lnTo>
                    <a:pt x="77680" y="51953"/>
                  </a:lnTo>
                  <a:lnTo>
                    <a:pt x="136820" y="60873"/>
                  </a:lnTo>
                  <a:lnTo>
                    <a:pt x="182057" y="75786"/>
                  </a:lnTo>
                  <a:lnTo>
                    <a:pt x="195080" y="81950"/>
                  </a:lnTo>
                  <a:lnTo>
                    <a:pt x="199264" y="83880"/>
                  </a:lnTo>
                  <a:lnTo>
                    <a:pt x="203127" y="85810"/>
                  </a:lnTo>
                  <a:lnTo>
                    <a:pt x="206839" y="87568"/>
                  </a:lnTo>
                  <a:lnTo>
                    <a:pt x="210208" y="89669"/>
                  </a:lnTo>
                  <a:lnTo>
                    <a:pt x="229521" y="101398"/>
                  </a:lnTo>
                  <a:lnTo>
                    <a:pt x="246489" y="113467"/>
                  </a:lnTo>
                  <a:lnTo>
                    <a:pt x="262540" y="124670"/>
                  </a:lnTo>
                  <a:lnTo>
                    <a:pt x="275365" y="130836"/>
                  </a:lnTo>
                  <a:lnTo>
                    <a:pt x="282653" y="127793"/>
                  </a:lnTo>
                  <a:lnTo>
                    <a:pt x="283299" y="122781"/>
                  </a:lnTo>
                  <a:lnTo>
                    <a:pt x="262688" y="87774"/>
                  </a:lnTo>
                  <a:lnTo>
                    <a:pt x="221442" y="53258"/>
                  </a:lnTo>
                  <a:lnTo>
                    <a:pt x="177055" y="28217"/>
                  </a:lnTo>
                  <a:lnTo>
                    <a:pt x="127721" y="10155"/>
                  </a:lnTo>
                  <a:lnTo>
                    <a:pt x="89976" y="2337"/>
                  </a:lnTo>
                  <a:lnTo>
                    <a:pt x="75942" y="774"/>
                  </a:lnTo>
                  <a:lnTo>
                    <a:pt x="60432" y="0"/>
                  </a:lnTo>
                  <a:close/>
                </a:path>
              </a:pathLst>
            </a:custGeom>
            <a:solidFill>
              <a:srgbClr val="51423C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885" name="object 885"/>
            <p:cNvPicPr/>
            <p:nvPr/>
          </p:nvPicPr>
          <p:blipFill>
            <a:blip r:embed="rId150" cstate="print"/>
            <a:stretch>
              <a:fillRect/>
            </a:stretch>
          </p:blipFill>
          <p:spPr>
            <a:xfrm>
              <a:off x="4597374" y="4037184"/>
              <a:ext cx="232439" cy="232086"/>
            </a:xfrm>
            <a:prstGeom prst="rect">
              <a:avLst/>
            </a:prstGeom>
          </p:spPr>
        </p:pic>
        <p:pic>
          <p:nvPicPr>
            <p:cNvPr id="886" name="object 886"/>
            <p:cNvPicPr/>
            <p:nvPr/>
          </p:nvPicPr>
          <p:blipFill>
            <a:blip r:embed="rId151" cstate="print"/>
            <a:stretch>
              <a:fillRect/>
            </a:stretch>
          </p:blipFill>
          <p:spPr>
            <a:xfrm>
              <a:off x="4157622" y="4108907"/>
              <a:ext cx="232439" cy="232086"/>
            </a:xfrm>
            <a:prstGeom prst="rect">
              <a:avLst/>
            </a:prstGeom>
          </p:spPr>
        </p:pic>
        <p:pic>
          <p:nvPicPr>
            <p:cNvPr id="887" name="object 887"/>
            <p:cNvPicPr/>
            <p:nvPr/>
          </p:nvPicPr>
          <p:blipFill>
            <a:blip r:embed="rId152" cstate="print"/>
            <a:stretch>
              <a:fillRect/>
            </a:stretch>
          </p:blipFill>
          <p:spPr>
            <a:xfrm>
              <a:off x="4484866" y="4554056"/>
              <a:ext cx="167570" cy="217983"/>
            </a:xfrm>
            <a:prstGeom prst="rect">
              <a:avLst/>
            </a:prstGeom>
          </p:spPr>
        </p:pic>
        <p:sp>
          <p:nvSpPr>
            <p:cNvPr id="888" name="object 888"/>
            <p:cNvSpPr/>
            <p:nvPr/>
          </p:nvSpPr>
          <p:spPr>
            <a:xfrm>
              <a:off x="3852288" y="3360561"/>
              <a:ext cx="1142365" cy="982980"/>
            </a:xfrm>
            <a:custGeom>
              <a:avLst/>
              <a:gdLst/>
              <a:ahLst/>
              <a:cxnLst/>
              <a:rect l="l" t="t" r="r" b="b"/>
              <a:pathLst>
                <a:path w="1142364" h="982979">
                  <a:moveTo>
                    <a:pt x="690268" y="0"/>
                  </a:moveTo>
                  <a:lnTo>
                    <a:pt x="638206" y="2045"/>
                  </a:lnTo>
                  <a:lnTo>
                    <a:pt x="585768" y="7015"/>
                  </a:lnTo>
                  <a:lnTo>
                    <a:pt x="533464" y="15052"/>
                  </a:lnTo>
                  <a:lnTo>
                    <a:pt x="481804" y="26302"/>
                  </a:lnTo>
                  <a:lnTo>
                    <a:pt x="431297" y="40909"/>
                  </a:lnTo>
                  <a:lnTo>
                    <a:pt x="382455" y="59016"/>
                  </a:lnTo>
                  <a:lnTo>
                    <a:pt x="335786" y="80767"/>
                  </a:lnTo>
                  <a:lnTo>
                    <a:pt x="291800" y="106307"/>
                  </a:lnTo>
                  <a:lnTo>
                    <a:pt x="251009" y="135780"/>
                  </a:lnTo>
                  <a:lnTo>
                    <a:pt x="213921" y="169330"/>
                  </a:lnTo>
                  <a:lnTo>
                    <a:pt x="174489" y="176105"/>
                  </a:lnTo>
                  <a:lnTo>
                    <a:pt x="135355" y="194887"/>
                  </a:lnTo>
                  <a:lnTo>
                    <a:pt x="98114" y="223169"/>
                  </a:lnTo>
                  <a:lnTo>
                    <a:pt x="64363" y="258443"/>
                  </a:lnTo>
                  <a:lnTo>
                    <a:pt x="35696" y="298204"/>
                  </a:lnTo>
                  <a:lnTo>
                    <a:pt x="13710" y="339943"/>
                  </a:lnTo>
                  <a:lnTo>
                    <a:pt x="0" y="381154"/>
                  </a:lnTo>
                  <a:lnTo>
                    <a:pt x="16720" y="560644"/>
                  </a:lnTo>
                  <a:lnTo>
                    <a:pt x="97923" y="757919"/>
                  </a:lnTo>
                  <a:lnTo>
                    <a:pt x="187668" y="917195"/>
                  </a:lnTo>
                  <a:lnTo>
                    <a:pt x="230015" y="982683"/>
                  </a:lnTo>
                  <a:lnTo>
                    <a:pt x="228727" y="980110"/>
                  </a:lnTo>
                  <a:lnTo>
                    <a:pt x="219659" y="943520"/>
                  </a:lnTo>
                  <a:lnTo>
                    <a:pt x="199879" y="858077"/>
                  </a:lnTo>
                  <a:lnTo>
                    <a:pt x="180521" y="760271"/>
                  </a:lnTo>
                  <a:lnTo>
                    <a:pt x="172720" y="686593"/>
                  </a:lnTo>
                  <a:lnTo>
                    <a:pt x="173352" y="661296"/>
                  </a:lnTo>
                  <a:lnTo>
                    <a:pt x="182502" y="587849"/>
                  </a:lnTo>
                  <a:lnTo>
                    <a:pt x="196764" y="544014"/>
                  </a:lnTo>
                  <a:lnTo>
                    <a:pt x="221313" y="498314"/>
                  </a:lnTo>
                  <a:lnTo>
                    <a:pt x="259020" y="452907"/>
                  </a:lnTo>
                  <a:lnTo>
                    <a:pt x="312759" y="409951"/>
                  </a:lnTo>
                  <a:lnTo>
                    <a:pt x="341657" y="402226"/>
                  </a:lnTo>
                  <a:lnTo>
                    <a:pt x="381140" y="406927"/>
                  </a:lnTo>
                  <a:lnTo>
                    <a:pt x="430250" y="419895"/>
                  </a:lnTo>
                  <a:lnTo>
                    <a:pt x="488033" y="436967"/>
                  </a:lnTo>
                  <a:lnTo>
                    <a:pt x="531679" y="448803"/>
                  </a:lnTo>
                  <a:lnTo>
                    <a:pt x="578573" y="459332"/>
                  </a:lnTo>
                  <a:lnTo>
                    <a:pt x="628417" y="467288"/>
                  </a:lnTo>
                  <a:lnTo>
                    <a:pt x="680909" y="471405"/>
                  </a:lnTo>
                  <a:lnTo>
                    <a:pt x="735751" y="470417"/>
                  </a:lnTo>
                  <a:lnTo>
                    <a:pt x="854729" y="456481"/>
                  </a:lnTo>
                  <a:lnTo>
                    <a:pt x="944624" y="438053"/>
                  </a:lnTo>
                  <a:lnTo>
                    <a:pt x="1001471" y="421976"/>
                  </a:lnTo>
                  <a:lnTo>
                    <a:pt x="1021301" y="415097"/>
                  </a:lnTo>
                  <a:lnTo>
                    <a:pt x="1042398" y="507892"/>
                  </a:lnTo>
                  <a:lnTo>
                    <a:pt x="1066214" y="651664"/>
                  </a:lnTo>
                  <a:lnTo>
                    <a:pt x="1085685" y="783827"/>
                  </a:lnTo>
                  <a:lnTo>
                    <a:pt x="1093746" y="841789"/>
                  </a:lnTo>
                  <a:lnTo>
                    <a:pt x="1099553" y="811192"/>
                  </a:lnTo>
                  <a:lnTo>
                    <a:pt x="1113056" y="730053"/>
                  </a:lnTo>
                  <a:lnTo>
                    <a:pt x="1128373" y="614351"/>
                  </a:lnTo>
                  <a:lnTo>
                    <a:pt x="1139624" y="480065"/>
                  </a:lnTo>
                  <a:lnTo>
                    <a:pt x="1141511" y="431924"/>
                  </a:lnTo>
                  <a:lnTo>
                    <a:pt x="1141952" y="384207"/>
                  </a:lnTo>
                  <a:lnTo>
                    <a:pt x="1140704" y="337579"/>
                  </a:lnTo>
                  <a:lnTo>
                    <a:pt x="1137521" y="292707"/>
                  </a:lnTo>
                  <a:lnTo>
                    <a:pt x="1130794" y="245183"/>
                  </a:lnTo>
                  <a:lnTo>
                    <a:pt x="1120641" y="201825"/>
                  </a:lnTo>
                  <a:lnTo>
                    <a:pt x="1107620" y="163051"/>
                  </a:lnTo>
                  <a:lnTo>
                    <a:pt x="1078017" y="108668"/>
                  </a:lnTo>
                  <a:lnTo>
                    <a:pt x="1032033" y="71611"/>
                  </a:lnTo>
                  <a:lnTo>
                    <a:pt x="966186" y="41063"/>
                  </a:lnTo>
                  <a:lnTo>
                    <a:pt x="927089" y="28590"/>
                  </a:lnTo>
                  <a:lnTo>
                    <a:pt x="884557" y="18176"/>
                  </a:lnTo>
                  <a:lnTo>
                    <a:pt x="839098" y="9967"/>
                  </a:lnTo>
                  <a:lnTo>
                    <a:pt x="791224" y="4104"/>
                  </a:lnTo>
                  <a:lnTo>
                    <a:pt x="741444" y="734"/>
                  </a:lnTo>
                  <a:lnTo>
                    <a:pt x="690268" y="0"/>
                  </a:lnTo>
                  <a:close/>
                </a:path>
              </a:pathLst>
            </a:custGeom>
            <a:solidFill>
              <a:srgbClr val="51423C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89" name="object 889"/>
            <p:cNvSpPr/>
            <p:nvPr/>
          </p:nvSpPr>
          <p:spPr>
            <a:xfrm>
              <a:off x="4060850" y="4014825"/>
              <a:ext cx="887730" cy="419100"/>
            </a:xfrm>
            <a:custGeom>
              <a:avLst/>
              <a:gdLst/>
              <a:ahLst/>
              <a:cxnLst/>
              <a:rect l="l" t="t" r="r" b="b"/>
              <a:pathLst>
                <a:path w="887729" h="419100">
                  <a:moveTo>
                    <a:pt x="353250" y="162267"/>
                  </a:moveTo>
                  <a:lnTo>
                    <a:pt x="352386" y="159232"/>
                  </a:lnTo>
                  <a:lnTo>
                    <a:pt x="340537" y="122491"/>
                  </a:lnTo>
                  <a:lnTo>
                    <a:pt x="315506" y="97167"/>
                  </a:lnTo>
                  <a:lnTo>
                    <a:pt x="297014" y="90233"/>
                  </a:lnTo>
                  <a:lnTo>
                    <a:pt x="281508" y="84416"/>
                  </a:lnTo>
                  <a:lnTo>
                    <a:pt x="241312" y="80899"/>
                  </a:lnTo>
                  <a:lnTo>
                    <a:pt x="220281" y="81559"/>
                  </a:lnTo>
                  <a:lnTo>
                    <a:pt x="198729" y="83248"/>
                  </a:lnTo>
                  <a:lnTo>
                    <a:pt x="155524" y="88150"/>
                  </a:lnTo>
                  <a:lnTo>
                    <a:pt x="75247" y="109448"/>
                  </a:lnTo>
                  <a:lnTo>
                    <a:pt x="32118" y="128524"/>
                  </a:lnTo>
                  <a:lnTo>
                    <a:pt x="1181" y="171056"/>
                  </a:lnTo>
                  <a:lnTo>
                    <a:pt x="0" y="194551"/>
                  </a:lnTo>
                  <a:lnTo>
                    <a:pt x="1892" y="218071"/>
                  </a:lnTo>
                  <a:lnTo>
                    <a:pt x="4927" y="238480"/>
                  </a:lnTo>
                  <a:lnTo>
                    <a:pt x="2463" y="219316"/>
                  </a:lnTo>
                  <a:lnTo>
                    <a:pt x="1384" y="198285"/>
                  </a:lnTo>
                  <a:lnTo>
                    <a:pt x="8724" y="159232"/>
                  </a:lnTo>
                  <a:lnTo>
                    <a:pt x="76695" y="118732"/>
                  </a:lnTo>
                  <a:lnTo>
                    <a:pt x="122910" y="104444"/>
                  </a:lnTo>
                  <a:lnTo>
                    <a:pt x="178536" y="94780"/>
                  </a:lnTo>
                  <a:lnTo>
                    <a:pt x="221754" y="90855"/>
                  </a:lnTo>
                  <a:lnTo>
                    <a:pt x="242773" y="90233"/>
                  </a:lnTo>
                  <a:lnTo>
                    <a:pt x="281152" y="93370"/>
                  </a:lnTo>
                  <a:lnTo>
                    <a:pt x="314058" y="104724"/>
                  </a:lnTo>
                  <a:lnTo>
                    <a:pt x="339090" y="127203"/>
                  </a:lnTo>
                  <a:lnTo>
                    <a:pt x="353250" y="162267"/>
                  </a:lnTo>
                  <a:close/>
                </a:path>
                <a:path w="887729" h="419100">
                  <a:moveTo>
                    <a:pt x="852766" y="94780"/>
                  </a:moveTo>
                  <a:lnTo>
                    <a:pt x="844651" y="56934"/>
                  </a:lnTo>
                  <a:lnTo>
                    <a:pt x="823531" y="16903"/>
                  </a:lnTo>
                  <a:lnTo>
                    <a:pt x="810133" y="9182"/>
                  </a:lnTo>
                  <a:lnTo>
                    <a:pt x="809523" y="8826"/>
                  </a:lnTo>
                  <a:lnTo>
                    <a:pt x="788352" y="3619"/>
                  </a:lnTo>
                  <a:lnTo>
                    <a:pt x="762584" y="838"/>
                  </a:lnTo>
                  <a:lnTo>
                    <a:pt x="734834" y="0"/>
                  </a:lnTo>
                  <a:lnTo>
                    <a:pt x="713054" y="444"/>
                  </a:lnTo>
                  <a:lnTo>
                    <a:pt x="663359" y="5321"/>
                  </a:lnTo>
                  <a:lnTo>
                    <a:pt x="620242" y="14579"/>
                  </a:lnTo>
                  <a:lnTo>
                    <a:pt x="578586" y="26136"/>
                  </a:lnTo>
                  <a:lnTo>
                    <a:pt x="542036" y="42227"/>
                  </a:lnTo>
                  <a:lnTo>
                    <a:pt x="498716" y="96901"/>
                  </a:lnTo>
                  <a:lnTo>
                    <a:pt x="498754" y="100838"/>
                  </a:lnTo>
                  <a:lnTo>
                    <a:pt x="498843" y="109448"/>
                  </a:lnTo>
                  <a:lnTo>
                    <a:pt x="498944" y="118732"/>
                  </a:lnTo>
                  <a:lnTo>
                    <a:pt x="499059" y="128524"/>
                  </a:lnTo>
                  <a:lnTo>
                    <a:pt x="499173" y="139522"/>
                  </a:lnTo>
                  <a:lnTo>
                    <a:pt x="499402" y="137795"/>
                  </a:lnTo>
                  <a:lnTo>
                    <a:pt x="503885" y="95199"/>
                  </a:lnTo>
                  <a:lnTo>
                    <a:pt x="503923" y="94780"/>
                  </a:lnTo>
                  <a:lnTo>
                    <a:pt x="504024" y="93764"/>
                  </a:lnTo>
                  <a:lnTo>
                    <a:pt x="528701" y="61607"/>
                  </a:lnTo>
                  <a:lnTo>
                    <a:pt x="567499" y="39992"/>
                  </a:lnTo>
                  <a:lnTo>
                    <a:pt x="614768" y="25438"/>
                  </a:lnTo>
                  <a:lnTo>
                    <a:pt x="664362" y="14579"/>
                  </a:lnTo>
                  <a:lnTo>
                    <a:pt x="664184" y="14579"/>
                  </a:lnTo>
                  <a:lnTo>
                    <a:pt x="677481" y="12496"/>
                  </a:lnTo>
                  <a:lnTo>
                    <a:pt x="694537" y="10807"/>
                  </a:lnTo>
                  <a:lnTo>
                    <a:pt x="714641" y="9626"/>
                  </a:lnTo>
                  <a:lnTo>
                    <a:pt x="736447" y="9182"/>
                  </a:lnTo>
                  <a:lnTo>
                    <a:pt x="764197" y="10007"/>
                  </a:lnTo>
                  <a:lnTo>
                    <a:pt x="811060" y="17983"/>
                  </a:lnTo>
                  <a:lnTo>
                    <a:pt x="844461" y="60909"/>
                  </a:lnTo>
                  <a:lnTo>
                    <a:pt x="850023" y="80899"/>
                  </a:lnTo>
                  <a:lnTo>
                    <a:pt x="850125" y="81241"/>
                  </a:lnTo>
                  <a:lnTo>
                    <a:pt x="852766" y="94780"/>
                  </a:lnTo>
                  <a:close/>
                </a:path>
                <a:path w="887729" h="419100">
                  <a:moveTo>
                    <a:pt x="887260" y="176923"/>
                  </a:moveTo>
                  <a:lnTo>
                    <a:pt x="885825" y="183845"/>
                  </a:lnTo>
                  <a:lnTo>
                    <a:pt x="885177" y="187528"/>
                  </a:lnTo>
                  <a:lnTo>
                    <a:pt x="884682" y="184632"/>
                  </a:lnTo>
                  <a:lnTo>
                    <a:pt x="883894" y="179336"/>
                  </a:lnTo>
                  <a:lnTo>
                    <a:pt x="880262" y="196126"/>
                  </a:lnTo>
                  <a:lnTo>
                    <a:pt x="875017" y="212801"/>
                  </a:lnTo>
                  <a:lnTo>
                    <a:pt x="838377" y="269176"/>
                  </a:lnTo>
                  <a:lnTo>
                    <a:pt x="774153" y="306933"/>
                  </a:lnTo>
                  <a:lnTo>
                    <a:pt x="727887" y="318389"/>
                  </a:lnTo>
                  <a:lnTo>
                    <a:pt x="727633" y="318389"/>
                  </a:lnTo>
                  <a:lnTo>
                    <a:pt x="716127" y="320052"/>
                  </a:lnTo>
                  <a:lnTo>
                    <a:pt x="704430" y="321259"/>
                  </a:lnTo>
                  <a:lnTo>
                    <a:pt x="693127" y="321945"/>
                  </a:lnTo>
                  <a:lnTo>
                    <a:pt x="682205" y="322160"/>
                  </a:lnTo>
                  <a:lnTo>
                    <a:pt x="618705" y="313080"/>
                  </a:lnTo>
                  <a:lnTo>
                    <a:pt x="569150" y="289560"/>
                  </a:lnTo>
                  <a:lnTo>
                    <a:pt x="531736" y="257238"/>
                  </a:lnTo>
                  <a:lnTo>
                    <a:pt x="504647" y="221754"/>
                  </a:lnTo>
                  <a:lnTo>
                    <a:pt x="474218" y="163728"/>
                  </a:lnTo>
                  <a:lnTo>
                    <a:pt x="463511" y="147243"/>
                  </a:lnTo>
                  <a:lnTo>
                    <a:pt x="456374" y="141363"/>
                  </a:lnTo>
                  <a:lnTo>
                    <a:pt x="451840" y="137629"/>
                  </a:lnTo>
                  <a:lnTo>
                    <a:pt x="440626" y="133146"/>
                  </a:lnTo>
                  <a:lnTo>
                    <a:pt x="431266" y="132041"/>
                  </a:lnTo>
                  <a:lnTo>
                    <a:pt x="426580" y="132041"/>
                  </a:lnTo>
                  <a:lnTo>
                    <a:pt x="423532" y="133007"/>
                  </a:lnTo>
                  <a:lnTo>
                    <a:pt x="418160" y="134035"/>
                  </a:lnTo>
                  <a:lnTo>
                    <a:pt x="406006" y="139522"/>
                  </a:lnTo>
                  <a:lnTo>
                    <a:pt x="393039" y="153098"/>
                  </a:lnTo>
                  <a:lnTo>
                    <a:pt x="385216" y="178371"/>
                  </a:lnTo>
                  <a:lnTo>
                    <a:pt x="382422" y="203962"/>
                  </a:lnTo>
                  <a:lnTo>
                    <a:pt x="376262" y="238480"/>
                  </a:lnTo>
                  <a:lnTo>
                    <a:pt x="363842" y="277964"/>
                  </a:lnTo>
                  <a:lnTo>
                    <a:pt x="342252" y="318389"/>
                  </a:lnTo>
                  <a:lnTo>
                    <a:pt x="308597" y="355777"/>
                  </a:lnTo>
                  <a:lnTo>
                    <a:pt x="259994" y="386143"/>
                  </a:lnTo>
                  <a:lnTo>
                    <a:pt x="193522" y="405472"/>
                  </a:lnTo>
                  <a:lnTo>
                    <a:pt x="148755" y="409321"/>
                  </a:lnTo>
                  <a:lnTo>
                    <a:pt x="118275" y="407162"/>
                  </a:lnTo>
                  <a:lnTo>
                    <a:pt x="91567" y="401015"/>
                  </a:lnTo>
                  <a:lnTo>
                    <a:pt x="68389" y="391426"/>
                  </a:lnTo>
                  <a:lnTo>
                    <a:pt x="48488" y="378942"/>
                  </a:lnTo>
                  <a:lnTo>
                    <a:pt x="52197" y="389877"/>
                  </a:lnTo>
                  <a:lnTo>
                    <a:pt x="71856" y="401675"/>
                  </a:lnTo>
                  <a:lnTo>
                    <a:pt x="94576" y="410705"/>
                  </a:lnTo>
                  <a:lnTo>
                    <a:pt x="120662" y="416471"/>
                  </a:lnTo>
                  <a:lnTo>
                    <a:pt x="150368" y="418503"/>
                  </a:lnTo>
                  <a:lnTo>
                    <a:pt x="160845" y="418287"/>
                  </a:lnTo>
                  <a:lnTo>
                    <a:pt x="171767" y="417614"/>
                  </a:lnTo>
                  <a:lnTo>
                    <a:pt x="182994" y="416471"/>
                  </a:lnTo>
                  <a:lnTo>
                    <a:pt x="194957" y="414794"/>
                  </a:lnTo>
                  <a:lnTo>
                    <a:pt x="213791" y="409321"/>
                  </a:lnTo>
                  <a:lnTo>
                    <a:pt x="261480" y="395478"/>
                  </a:lnTo>
                  <a:lnTo>
                    <a:pt x="310121" y="365125"/>
                  </a:lnTo>
                  <a:lnTo>
                    <a:pt x="343763" y="327723"/>
                  </a:lnTo>
                  <a:lnTo>
                    <a:pt x="365340" y="287274"/>
                  </a:lnTo>
                  <a:lnTo>
                    <a:pt x="377748" y="247764"/>
                  </a:lnTo>
                  <a:lnTo>
                    <a:pt x="386676" y="187528"/>
                  </a:lnTo>
                  <a:lnTo>
                    <a:pt x="394563" y="162267"/>
                  </a:lnTo>
                  <a:lnTo>
                    <a:pt x="407517" y="148691"/>
                  </a:lnTo>
                  <a:lnTo>
                    <a:pt x="419620" y="143205"/>
                  </a:lnTo>
                  <a:lnTo>
                    <a:pt x="424980" y="142176"/>
                  </a:lnTo>
                  <a:lnTo>
                    <a:pt x="428040" y="141363"/>
                  </a:lnTo>
                  <a:lnTo>
                    <a:pt x="432866" y="141363"/>
                  </a:lnTo>
                  <a:lnTo>
                    <a:pt x="442214" y="142455"/>
                  </a:lnTo>
                  <a:lnTo>
                    <a:pt x="453390" y="146900"/>
                  </a:lnTo>
                  <a:lnTo>
                    <a:pt x="465061" y="156502"/>
                  </a:lnTo>
                  <a:lnTo>
                    <a:pt x="475856" y="173062"/>
                  </a:lnTo>
                  <a:lnTo>
                    <a:pt x="487629" y="198031"/>
                  </a:lnTo>
                  <a:lnTo>
                    <a:pt x="506158" y="231076"/>
                  </a:lnTo>
                  <a:lnTo>
                    <a:pt x="533209" y="266573"/>
                  </a:lnTo>
                  <a:lnTo>
                    <a:pt x="570611" y="298894"/>
                  </a:lnTo>
                  <a:lnTo>
                    <a:pt x="620153" y="322402"/>
                  </a:lnTo>
                  <a:lnTo>
                    <a:pt x="683641" y="331495"/>
                  </a:lnTo>
                  <a:lnTo>
                    <a:pt x="694588" y="331254"/>
                  </a:lnTo>
                  <a:lnTo>
                    <a:pt x="705942" y="330504"/>
                  </a:lnTo>
                  <a:lnTo>
                    <a:pt x="717651" y="329247"/>
                  </a:lnTo>
                  <a:lnTo>
                    <a:pt x="729691" y="327456"/>
                  </a:lnTo>
                  <a:lnTo>
                    <a:pt x="751395" y="322160"/>
                  </a:lnTo>
                  <a:lnTo>
                    <a:pt x="774725" y="316471"/>
                  </a:lnTo>
                  <a:lnTo>
                    <a:pt x="810590" y="300304"/>
                  </a:lnTo>
                  <a:lnTo>
                    <a:pt x="858786" y="256387"/>
                  </a:lnTo>
                  <a:lnTo>
                    <a:pt x="878205" y="217500"/>
                  </a:lnTo>
                  <a:lnTo>
                    <a:pt x="883805" y="197205"/>
                  </a:lnTo>
                  <a:lnTo>
                    <a:pt x="887260" y="176923"/>
                  </a:lnTo>
                  <a:close/>
                </a:path>
              </a:pathLst>
            </a:custGeom>
            <a:solidFill>
              <a:srgbClr val="917B6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890" name="object 890"/>
            <p:cNvPicPr/>
            <p:nvPr/>
          </p:nvPicPr>
          <p:blipFill>
            <a:blip r:embed="rId153" cstate="print"/>
            <a:stretch>
              <a:fillRect/>
            </a:stretch>
          </p:blipFill>
          <p:spPr>
            <a:xfrm>
              <a:off x="4036274" y="4271843"/>
              <a:ext cx="76778" cy="132853"/>
            </a:xfrm>
            <a:prstGeom prst="rect">
              <a:avLst/>
            </a:prstGeom>
          </p:spPr>
        </p:pic>
        <p:sp>
          <p:nvSpPr>
            <p:cNvPr id="891" name="object 891"/>
            <p:cNvSpPr/>
            <p:nvPr/>
          </p:nvSpPr>
          <p:spPr>
            <a:xfrm>
              <a:off x="4971025" y="4048763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437" y="0"/>
                  </a:moveTo>
                  <a:lnTo>
                    <a:pt x="0" y="2724"/>
                  </a:lnTo>
                  <a:lnTo>
                    <a:pt x="811" y="2724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rgbClr val="616467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92" name="object 892"/>
            <p:cNvSpPr/>
            <p:nvPr/>
          </p:nvSpPr>
          <p:spPr>
            <a:xfrm>
              <a:off x="4971025" y="405148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0"/>
                  </a:moveTo>
                  <a:lnTo>
                    <a:pt x="921" y="800"/>
                  </a:lnTo>
                </a:path>
              </a:pathLst>
            </a:custGeom>
            <a:ln w="3175">
              <a:solidFill>
                <a:srgbClr val="616467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93" name="object 893"/>
            <p:cNvSpPr/>
            <p:nvPr/>
          </p:nvSpPr>
          <p:spPr>
            <a:xfrm>
              <a:off x="4970486" y="4051487"/>
              <a:ext cx="2540" cy="5715"/>
            </a:xfrm>
            <a:custGeom>
              <a:avLst/>
              <a:gdLst/>
              <a:ahLst/>
              <a:cxnLst/>
              <a:rect l="l" t="t" r="r" b="b"/>
              <a:pathLst>
                <a:path w="2539" h="5714">
                  <a:moveTo>
                    <a:pt x="1530" y="1285"/>
                  </a:moveTo>
                  <a:lnTo>
                    <a:pt x="332" y="1285"/>
                  </a:lnTo>
                  <a:lnTo>
                    <a:pt x="0" y="3884"/>
                  </a:lnTo>
                  <a:lnTo>
                    <a:pt x="1819" y="5466"/>
                  </a:lnTo>
                  <a:lnTo>
                    <a:pt x="2263" y="5466"/>
                  </a:lnTo>
                  <a:lnTo>
                    <a:pt x="1530" y="1285"/>
                  </a:lnTo>
                  <a:close/>
                </a:path>
                <a:path w="2539" h="5714">
                  <a:moveTo>
                    <a:pt x="538" y="0"/>
                  </a:moveTo>
                  <a:lnTo>
                    <a:pt x="408" y="813"/>
                  </a:lnTo>
                  <a:lnTo>
                    <a:pt x="1475" y="813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616467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94" name="object 894"/>
            <p:cNvSpPr/>
            <p:nvPr/>
          </p:nvSpPr>
          <p:spPr>
            <a:xfrm>
              <a:off x="4970486" y="4051487"/>
              <a:ext cx="2540" cy="6350"/>
            </a:xfrm>
            <a:custGeom>
              <a:avLst/>
              <a:gdLst/>
              <a:ahLst/>
              <a:cxnLst/>
              <a:rect l="l" t="t" r="r" b="b"/>
              <a:pathLst>
                <a:path w="2539" h="6350">
                  <a:moveTo>
                    <a:pt x="1459" y="800"/>
                  </a:moveTo>
                  <a:lnTo>
                    <a:pt x="538" y="0"/>
                  </a:lnTo>
                </a:path>
                <a:path w="2539" h="6350">
                  <a:moveTo>
                    <a:pt x="0" y="3884"/>
                  </a:moveTo>
                  <a:lnTo>
                    <a:pt x="2143" y="5747"/>
                  </a:lnTo>
                </a:path>
              </a:pathLst>
            </a:custGeom>
            <a:ln w="3175">
              <a:solidFill>
                <a:srgbClr val="616467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95" name="object 895"/>
            <p:cNvSpPr/>
            <p:nvPr/>
          </p:nvSpPr>
          <p:spPr>
            <a:xfrm>
              <a:off x="4970003" y="4052301"/>
              <a:ext cx="3175" cy="7620"/>
            </a:xfrm>
            <a:custGeom>
              <a:avLst/>
              <a:gdLst/>
              <a:ahLst/>
              <a:cxnLst/>
              <a:rect l="l" t="t" r="r" b="b"/>
              <a:pathLst>
                <a:path w="3175" h="7620">
                  <a:moveTo>
                    <a:pt x="482" y="3070"/>
                  </a:moveTo>
                  <a:lnTo>
                    <a:pt x="321" y="4331"/>
                  </a:lnTo>
                  <a:lnTo>
                    <a:pt x="221" y="4933"/>
                  </a:lnTo>
                  <a:lnTo>
                    <a:pt x="0" y="6904"/>
                  </a:lnTo>
                  <a:lnTo>
                    <a:pt x="735" y="7543"/>
                  </a:lnTo>
                  <a:lnTo>
                    <a:pt x="1780" y="6904"/>
                  </a:lnTo>
                  <a:lnTo>
                    <a:pt x="2625" y="4933"/>
                  </a:lnTo>
                  <a:lnTo>
                    <a:pt x="482" y="3070"/>
                  </a:lnTo>
                  <a:close/>
                </a:path>
                <a:path w="3175" h="7620">
                  <a:moveTo>
                    <a:pt x="1930" y="0"/>
                  </a:moveTo>
                  <a:lnTo>
                    <a:pt x="890" y="0"/>
                  </a:lnTo>
                  <a:lnTo>
                    <a:pt x="815" y="471"/>
                  </a:lnTo>
                  <a:lnTo>
                    <a:pt x="2013" y="471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616467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96" name="object 896"/>
            <p:cNvSpPr/>
            <p:nvPr/>
          </p:nvSpPr>
          <p:spPr>
            <a:xfrm>
              <a:off x="4969909" y="4055371"/>
              <a:ext cx="3175" cy="5080"/>
            </a:xfrm>
            <a:custGeom>
              <a:avLst/>
              <a:gdLst/>
              <a:ahLst/>
              <a:cxnLst/>
              <a:rect l="l" t="t" r="r" b="b"/>
              <a:pathLst>
                <a:path w="3175" h="5079">
                  <a:moveTo>
                    <a:pt x="2719" y="1863"/>
                  </a:moveTo>
                  <a:lnTo>
                    <a:pt x="576" y="0"/>
                  </a:lnTo>
                </a:path>
                <a:path w="3175" h="5079">
                  <a:moveTo>
                    <a:pt x="0" y="3751"/>
                  </a:moveTo>
                  <a:lnTo>
                    <a:pt x="829" y="4472"/>
                  </a:lnTo>
                </a:path>
              </a:pathLst>
            </a:custGeom>
            <a:ln w="3175">
              <a:solidFill>
                <a:srgbClr val="616467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97" name="object 897"/>
            <p:cNvSpPr/>
            <p:nvPr/>
          </p:nvSpPr>
          <p:spPr>
            <a:xfrm>
              <a:off x="4969681" y="4052301"/>
              <a:ext cx="2540" cy="8255"/>
            </a:xfrm>
            <a:custGeom>
              <a:avLst/>
              <a:gdLst/>
              <a:ahLst/>
              <a:cxnLst/>
              <a:rect l="l" t="t" r="r" b="b"/>
              <a:pathLst>
                <a:path w="2539" h="8254">
                  <a:moveTo>
                    <a:pt x="322" y="6904"/>
                  </a:moveTo>
                  <a:lnTo>
                    <a:pt x="107" y="7543"/>
                  </a:lnTo>
                  <a:lnTo>
                    <a:pt x="0" y="8190"/>
                  </a:lnTo>
                  <a:lnTo>
                    <a:pt x="1058" y="7543"/>
                  </a:lnTo>
                  <a:lnTo>
                    <a:pt x="322" y="6904"/>
                  </a:lnTo>
                  <a:close/>
                </a:path>
                <a:path w="2539" h="8254">
                  <a:moveTo>
                    <a:pt x="2253" y="0"/>
                  </a:moveTo>
                  <a:lnTo>
                    <a:pt x="1213" y="0"/>
                  </a:lnTo>
                  <a:lnTo>
                    <a:pt x="1137" y="471"/>
                  </a:lnTo>
                  <a:lnTo>
                    <a:pt x="2335" y="471"/>
                  </a:lnTo>
                  <a:lnTo>
                    <a:pt x="2253" y="0"/>
                  </a:lnTo>
                  <a:close/>
                </a:path>
              </a:pathLst>
            </a:custGeom>
            <a:solidFill>
              <a:srgbClr val="616467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98" name="object 898"/>
            <p:cNvSpPr/>
            <p:nvPr/>
          </p:nvSpPr>
          <p:spPr>
            <a:xfrm>
              <a:off x="4969909" y="4059123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829" y="7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616467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99" name="object 899"/>
            <p:cNvSpPr/>
            <p:nvPr/>
          </p:nvSpPr>
          <p:spPr>
            <a:xfrm>
              <a:off x="4970818" y="405230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1193" y="469"/>
                  </a:moveTo>
                  <a:lnTo>
                    <a:pt x="1104" y="0"/>
                  </a:lnTo>
                  <a:lnTo>
                    <a:pt x="76" y="0"/>
                  </a:lnTo>
                  <a:lnTo>
                    <a:pt x="0" y="469"/>
                  </a:lnTo>
                  <a:lnTo>
                    <a:pt x="1193" y="469"/>
                  </a:lnTo>
                  <a:close/>
                </a:path>
              </a:pathLst>
            </a:custGeom>
            <a:solidFill>
              <a:srgbClr val="616467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00" name="object 900"/>
            <p:cNvSpPr/>
            <p:nvPr/>
          </p:nvSpPr>
          <p:spPr>
            <a:xfrm>
              <a:off x="4970818" y="405230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1193" y="469"/>
                  </a:moveTo>
                  <a:lnTo>
                    <a:pt x="1104" y="0"/>
                  </a:lnTo>
                  <a:lnTo>
                    <a:pt x="76" y="0"/>
                  </a:lnTo>
                  <a:lnTo>
                    <a:pt x="0" y="469"/>
                  </a:lnTo>
                  <a:lnTo>
                    <a:pt x="1193" y="469"/>
                  </a:lnTo>
                  <a:close/>
                </a:path>
              </a:pathLst>
            </a:custGeom>
            <a:solidFill>
              <a:srgbClr val="616367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01" name="object 901"/>
            <p:cNvSpPr/>
            <p:nvPr/>
          </p:nvSpPr>
          <p:spPr>
            <a:xfrm>
              <a:off x="4970818" y="405230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1193" y="469"/>
                  </a:moveTo>
                  <a:lnTo>
                    <a:pt x="1104" y="0"/>
                  </a:lnTo>
                  <a:lnTo>
                    <a:pt x="76" y="0"/>
                  </a:lnTo>
                  <a:lnTo>
                    <a:pt x="0" y="469"/>
                  </a:lnTo>
                  <a:lnTo>
                    <a:pt x="1193" y="469"/>
                  </a:lnTo>
                  <a:close/>
                </a:path>
              </a:pathLst>
            </a:custGeom>
            <a:solidFill>
              <a:srgbClr val="61636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02" name="object 902"/>
            <p:cNvSpPr/>
            <p:nvPr/>
          </p:nvSpPr>
          <p:spPr>
            <a:xfrm>
              <a:off x="4970818" y="405230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1193" y="469"/>
                  </a:moveTo>
                  <a:lnTo>
                    <a:pt x="1104" y="0"/>
                  </a:lnTo>
                  <a:lnTo>
                    <a:pt x="76" y="0"/>
                  </a:lnTo>
                  <a:lnTo>
                    <a:pt x="0" y="469"/>
                  </a:lnTo>
                  <a:lnTo>
                    <a:pt x="1193" y="469"/>
                  </a:lnTo>
                  <a:close/>
                </a:path>
              </a:pathLst>
            </a:custGeom>
            <a:solidFill>
              <a:srgbClr val="61636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03" name="object 903"/>
            <p:cNvSpPr/>
            <p:nvPr/>
          </p:nvSpPr>
          <p:spPr>
            <a:xfrm>
              <a:off x="4970818" y="405230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1193" y="469"/>
                  </a:moveTo>
                  <a:lnTo>
                    <a:pt x="1104" y="0"/>
                  </a:lnTo>
                  <a:lnTo>
                    <a:pt x="76" y="0"/>
                  </a:lnTo>
                  <a:lnTo>
                    <a:pt x="0" y="469"/>
                  </a:lnTo>
                  <a:lnTo>
                    <a:pt x="1193" y="469"/>
                  </a:lnTo>
                  <a:close/>
                </a:path>
              </a:pathLst>
            </a:custGeom>
            <a:solidFill>
              <a:srgbClr val="61636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04" name="object 904"/>
            <p:cNvSpPr/>
            <p:nvPr/>
          </p:nvSpPr>
          <p:spPr>
            <a:xfrm>
              <a:off x="4970818" y="405230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1193" y="469"/>
                  </a:moveTo>
                  <a:lnTo>
                    <a:pt x="1104" y="0"/>
                  </a:lnTo>
                  <a:lnTo>
                    <a:pt x="76" y="0"/>
                  </a:lnTo>
                  <a:lnTo>
                    <a:pt x="0" y="469"/>
                  </a:lnTo>
                  <a:lnTo>
                    <a:pt x="1193" y="469"/>
                  </a:lnTo>
                  <a:close/>
                </a:path>
              </a:pathLst>
            </a:custGeom>
            <a:solidFill>
              <a:srgbClr val="61626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05" name="object 905"/>
            <p:cNvSpPr/>
            <p:nvPr/>
          </p:nvSpPr>
          <p:spPr>
            <a:xfrm>
              <a:off x="4970818" y="405230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1193" y="469"/>
                  </a:moveTo>
                  <a:lnTo>
                    <a:pt x="1104" y="0"/>
                  </a:lnTo>
                  <a:lnTo>
                    <a:pt x="76" y="0"/>
                  </a:lnTo>
                  <a:lnTo>
                    <a:pt x="0" y="469"/>
                  </a:lnTo>
                  <a:lnTo>
                    <a:pt x="1193" y="469"/>
                  </a:lnTo>
                  <a:close/>
                </a:path>
              </a:pathLst>
            </a:custGeom>
            <a:solidFill>
              <a:srgbClr val="60626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06" name="object 906"/>
            <p:cNvSpPr/>
            <p:nvPr/>
          </p:nvSpPr>
          <p:spPr>
            <a:xfrm>
              <a:off x="4970818" y="405230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1193" y="469"/>
                  </a:moveTo>
                  <a:lnTo>
                    <a:pt x="1104" y="0"/>
                  </a:lnTo>
                  <a:lnTo>
                    <a:pt x="76" y="0"/>
                  </a:lnTo>
                  <a:lnTo>
                    <a:pt x="0" y="469"/>
                  </a:lnTo>
                  <a:lnTo>
                    <a:pt x="1193" y="469"/>
                  </a:lnTo>
                  <a:close/>
                </a:path>
              </a:pathLst>
            </a:custGeom>
            <a:solidFill>
              <a:srgbClr val="606264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07" name="object 907"/>
            <p:cNvSpPr/>
            <p:nvPr/>
          </p:nvSpPr>
          <p:spPr>
            <a:xfrm>
              <a:off x="4970818" y="405230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1193" y="469"/>
                  </a:moveTo>
                  <a:lnTo>
                    <a:pt x="1104" y="0"/>
                  </a:lnTo>
                  <a:lnTo>
                    <a:pt x="76" y="0"/>
                  </a:lnTo>
                  <a:lnTo>
                    <a:pt x="0" y="469"/>
                  </a:lnTo>
                  <a:lnTo>
                    <a:pt x="1193" y="469"/>
                  </a:lnTo>
                  <a:close/>
                </a:path>
              </a:pathLst>
            </a:custGeom>
            <a:solidFill>
              <a:srgbClr val="5F6264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08" name="object 908"/>
            <p:cNvSpPr/>
            <p:nvPr/>
          </p:nvSpPr>
          <p:spPr>
            <a:xfrm>
              <a:off x="4970818" y="405230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1193" y="469"/>
                  </a:moveTo>
                  <a:lnTo>
                    <a:pt x="1104" y="0"/>
                  </a:lnTo>
                  <a:lnTo>
                    <a:pt x="76" y="0"/>
                  </a:lnTo>
                  <a:lnTo>
                    <a:pt x="0" y="469"/>
                  </a:lnTo>
                  <a:lnTo>
                    <a:pt x="1193" y="469"/>
                  </a:lnTo>
                  <a:close/>
                </a:path>
              </a:pathLst>
            </a:custGeom>
            <a:solidFill>
              <a:srgbClr val="5F6164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09" name="object 909"/>
            <p:cNvSpPr/>
            <p:nvPr/>
          </p:nvSpPr>
          <p:spPr>
            <a:xfrm>
              <a:off x="4003332" y="4052303"/>
              <a:ext cx="969010" cy="167005"/>
            </a:xfrm>
            <a:custGeom>
              <a:avLst/>
              <a:gdLst/>
              <a:ahLst/>
              <a:cxnLst/>
              <a:rect l="l" t="t" r="r" b="b"/>
              <a:pathLst>
                <a:path w="969010" h="167004">
                  <a:moveTo>
                    <a:pt x="1371" y="166776"/>
                  </a:moveTo>
                  <a:lnTo>
                    <a:pt x="127" y="164617"/>
                  </a:lnTo>
                  <a:lnTo>
                    <a:pt x="0" y="166776"/>
                  </a:lnTo>
                  <a:lnTo>
                    <a:pt x="1371" y="166776"/>
                  </a:lnTo>
                  <a:close/>
                </a:path>
                <a:path w="969010" h="167004">
                  <a:moveTo>
                    <a:pt x="968679" y="469"/>
                  </a:moveTo>
                  <a:lnTo>
                    <a:pt x="968590" y="0"/>
                  </a:lnTo>
                  <a:lnTo>
                    <a:pt x="967562" y="0"/>
                  </a:lnTo>
                  <a:lnTo>
                    <a:pt x="967486" y="469"/>
                  </a:lnTo>
                  <a:lnTo>
                    <a:pt x="968679" y="469"/>
                  </a:lnTo>
                  <a:close/>
                </a:path>
              </a:pathLst>
            </a:custGeom>
            <a:solidFill>
              <a:srgbClr val="5F6163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10" name="object 910"/>
            <p:cNvSpPr/>
            <p:nvPr/>
          </p:nvSpPr>
          <p:spPr>
            <a:xfrm>
              <a:off x="4003339" y="4216916"/>
              <a:ext cx="635" cy="2540"/>
            </a:xfrm>
            <a:custGeom>
              <a:avLst/>
              <a:gdLst/>
              <a:ahLst/>
              <a:cxnLst/>
              <a:rect l="l" t="t" r="r" b="b"/>
              <a:pathLst>
                <a:path w="635" h="2539">
                  <a:moveTo>
                    <a:pt x="120" y="0"/>
                  </a:moveTo>
                  <a:lnTo>
                    <a:pt x="0" y="2159"/>
                  </a:lnTo>
                </a:path>
              </a:pathLst>
            </a:custGeom>
            <a:ln w="3175">
              <a:solidFill>
                <a:srgbClr val="5F6163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11" name="object 911"/>
            <p:cNvSpPr/>
            <p:nvPr/>
          </p:nvSpPr>
          <p:spPr>
            <a:xfrm>
              <a:off x="4000986" y="4052301"/>
              <a:ext cx="971550" cy="167005"/>
            </a:xfrm>
            <a:custGeom>
              <a:avLst/>
              <a:gdLst/>
              <a:ahLst/>
              <a:cxnLst/>
              <a:rect l="l" t="t" r="r" b="b"/>
              <a:pathLst>
                <a:path w="971550" h="167004">
                  <a:moveTo>
                    <a:pt x="332" y="160834"/>
                  </a:moveTo>
                  <a:lnTo>
                    <a:pt x="170" y="163729"/>
                  </a:lnTo>
                  <a:lnTo>
                    <a:pt x="120" y="164615"/>
                  </a:lnTo>
                  <a:lnTo>
                    <a:pt x="0" y="166774"/>
                  </a:lnTo>
                  <a:lnTo>
                    <a:pt x="2353" y="166774"/>
                  </a:lnTo>
                  <a:lnTo>
                    <a:pt x="2474" y="164615"/>
                  </a:lnTo>
                  <a:lnTo>
                    <a:pt x="332" y="160834"/>
                  </a:lnTo>
                  <a:close/>
                </a:path>
                <a:path w="971550" h="167004">
                  <a:moveTo>
                    <a:pt x="970948" y="0"/>
                  </a:moveTo>
                  <a:lnTo>
                    <a:pt x="969908" y="0"/>
                  </a:lnTo>
                  <a:lnTo>
                    <a:pt x="969832" y="471"/>
                  </a:lnTo>
                  <a:lnTo>
                    <a:pt x="971030" y="471"/>
                  </a:lnTo>
                  <a:lnTo>
                    <a:pt x="970948" y="0"/>
                  </a:lnTo>
                  <a:close/>
                </a:path>
              </a:pathLst>
            </a:custGeom>
            <a:solidFill>
              <a:srgbClr val="5F6163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12" name="object 912"/>
            <p:cNvSpPr/>
            <p:nvPr/>
          </p:nvSpPr>
          <p:spPr>
            <a:xfrm>
              <a:off x="4000968" y="4213135"/>
              <a:ext cx="2540" cy="6350"/>
            </a:xfrm>
            <a:custGeom>
              <a:avLst/>
              <a:gdLst/>
              <a:ahLst/>
              <a:cxnLst/>
              <a:rect l="l" t="t" r="r" b="b"/>
              <a:pathLst>
                <a:path w="2539" h="6350">
                  <a:moveTo>
                    <a:pt x="2371" y="5940"/>
                  </a:moveTo>
                  <a:lnTo>
                    <a:pt x="2492" y="3781"/>
                  </a:lnTo>
                </a:path>
                <a:path w="2539" h="6350">
                  <a:moveTo>
                    <a:pt x="351" y="0"/>
                  </a:moveTo>
                  <a:lnTo>
                    <a:pt x="0" y="6268"/>
                  </a:lnTo>
                </a:path>
              </a:pathLst>
            </a:custGeom>
            <a:ln w="3175">
              <a:solidFill>
                <a:srgbClr val="5F6163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13" name="object 913"/>
            <p:cNvSpPr/>
            <p:nvPr/>
          </p:nvSpPr>
          <p:spPr>
            <a:xfrm>
              <a:off x="3998773" y="4052301"/>
              <a:ext cx="973455" cy="167005"/>
            </a:xfrm>
            <a:custGeom>
              <a:avLst/>
              <a:gdLst/>
              <a:ahLst/>
              <a:cxnLst/>
              <a:rect l="l" t="t" r="r" b="b"/>
              <a:pathLst>
                <a:path w="973454" h="167004">
                  <a:moveTo>
                    <a:pt x="884" y="157940"/>
                  </a:moveTo>
                  <a:lnTo>
                    <a:pt x="494" y="157940"/>
                  </a:lnTo>
                  <a:lnTo>
                    <a:pt x="0" y="166774"/>
                  </a:lnTo>
                  <a:lnTo>
                    <a:pt x="2213" y="166774"/>
                  </a:lnTo>
                  <a:lnTo>
                    <a:pt x="2545" y="160835"/>
                  </a:lnTo>
                  <a:lnTo>
                    <a:pt x="884" y="157940"/>
                  </a:lnTo>
                  <a:close/>
                </a:path>
                <a:path w="973454" h="167004">
                  <a:moveTo>
                    <a:pt x="973161" y="0"/>
                  </a:moveTo>
                  <a:lnTo>
                    <a:pt x="972121" y="0"/>
                  </a:lnTo>
                  <a:lnTo>
                    <a:pt x="972045" y="471"/>
                  </a:lnTo>
                  <a:lnTo>
                    <a:pt x="973243" y="471"/>
                  </a:lnTo>
                  <a:lnTo>
                    <a:pt x="973161" y="0"/>
                  </a:lnTo>
                  <a:close/>
                </a:path>
              </a:pathLst>
            </a:custGeom>
            <a:solidFill>
              <a:srgbClr val="5F6163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14" name="object 914"/>
            <p:cNvSpPr/>
            <p:nvPr/>
          </p:nvSpPr>
          <p:spPr>
            <a:xfrm>
              <a:off x="3998755" y="4210070"/>
              <a:ext cx="3175" cy="9525"/>
            </a:xfrm>
            <a:custGeom>
              <a:avLst/>
              <a:gdLst/>
              <a:ahLst/>
              <a:cxnLst/>
              <a:rect l="l" t="t" r="r" b="b"/>
              <a:pathLst>
                <a:path w="3175" h="9525">
                  <a:moveTo>
                    <a:pt x="2212" y="9334"/>
                  </a:moveTo>
                  <a:lnTo>
                    <a:pt x="2563" y="3065"/>
                  </a:lnTo>
                </a:path>
                <a:path w="3175" h="9525">
                  <a:moveTo>
                    <a:pt x="512" y="171"/>
                  </a:moveTo>
                  <a:lnTo>
                    <a:pt x="0" y="9327"/>
                  </a:lnTo>
                </a:path>
                <a:path w="3175" h="9525">
                  <a:moveTo>
                    <a:pt x="522" y="0"/>
                  </a:moveTo>
                  <a:lnTo>
                    <a:pt x="512" y="171"/>
                  </a:lnTo>
                </a:path>
              </a:pathLst>
            </a:custGeom>
            <a:ln w="3175">
              <a:solidFill>
                <a:srgbClr val="5F6163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15" name="object 915"/>
            <p:cNvSpPr/>
            <p:nvPr/>
          </p:nvSpPr>
          <p:spPr>
            <a:xfrm>
              <a:off x="3996410" y="4052303"/>
              <a:ext cx="975994" cy="167005"/>
            </a:xfrm>
            <a:custGeom>
              <a:avLst/>
              <a:gdLst/>
              <a:ahLst/>
              <a:cxnLst/>
              <a:rect l="l" t="t" r="r" b="b"/>
              <a:pathLst>
                <a:path w="975995" h="167004">
                  <a:moveTo>
                    <a:pt x="2844" y="157949"/>
                  </a:moveTo>
                  <a:lnTo>
                    <a:pt x="482" y="157949"/>
                  </a:lnTo>
                  <a:lnTo>
                    <a:pt x="0" y="166776"/>
                  </a:lnTo>
                  <a:lnTo>
                    <a:pt x="2362" y="166776"/>
                  </a:lnTo>
                  <a:lnTo>
                    <a:pt x="2844" y="157949"/>
                  </a:lnTo>
                  <a:close/>
                </a:path>
                <a:path w="975995" h="167004">
                  <a:moveTo>
                    <a:pt x="975601" y="469"/>
                  </a:moveTo>
                  <a:lnTo>
                    <a:pt x="975512" y="0"/>
                  </a:lnTo>
                  <a:lnTo>
                    <a:pt x="974483" y="0"/>
                  </a:lnTo>
                  <a:lnTo>
                    <a:pt x="974407" y="469"/>
                  </a:lnTo>
                  <a:lnTo>
                    <a:pt x="975601" y="469"/>
                  </a:lnTo>
                  <a:close/>
                </a:path>
              </a:pathLst>
            </a:custGeom>
            <a:solidFill>
              <a:srgbClr val="5F6163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16" name="object 916"/>
            <p:cNvSpPr/>
            <p:nvPr/>
          </p:nvSpPr>
          <p:spPr>
            <a:xfrm>
              <a:off x="3996394" y="4210070"/>
              <a:ext cx="3175" cy="9525"/>
            </a:xfrm>
            <a:custGeom>
              <a:avLst/>
              <a:gdLst/>
              <a:ahLst/>
              <a:cxnLst/>
              <a:rect l="l" t="t" r="r" b="b"/>
              <a:pathLst>
                <a:path w="3175" h="9525">
                  <a:moveTo>
                    <a:pt x="2361" y="9327"/>
                  </a:moveTo>
                  <a:lnTo>
                    <a:pt x="2873" y="171"/>
                  </a:lnTo>
                </a:path>
                <a:path w="3175" h="9525">
                  <a:moveTo>
                    <a:pt x="499" y="171"/>
                  </a:moveTo>
                  <a:lnTo>
                    <a:pt x="0" y="9327"/>
                  </a:lnTo>
                </a:path>
                <a:path w="3175" h="9525">
                  <a:moveTo>
                    <a:pt x="2873" y="171"/>
                  </a:moveTo>
                  <a:lnTo>
                    <a:pt x="2883" y="0"/>
                  </a:lnTo>
                </a:path>
              </a:pathLst>
            </a:custGeom>
            <a:ln w="3175">
              <a:solidFill>
                <a:srgbClr val="5F6163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17" name="object 917"/>
            <p:cNvSpPr/>
            <p:nvPr/>
          </p:nvSpPr>
          <p:spPr>
            <a:xfrm>
              <a:off x="3994067" y="4052301"/>
              <a:ext cx="978535" cy="167640"/>
            </a:xfrm>
            <a:custGeom>
              <a:avLst/>
              <a:gdLst/>
              <a:ahLst/>
              <a:cxnLst/>
              <a:rect l="l" t="t" r="r" b="b"/>
              <a:pathLst>
                <a:path w="978535" h="167639">
                  <a:moveTo>
                    <a:pt x="2826" y="157940"/>
                  </a:moveTo>
                  <a:lnTo>
                    <a:pt x="472" y="157940"/>
                  </a:lnTo>
                  <a:lnTo>
                    <a:pt x="0" y="166595"/>
                  </a:lnTo>
                  <a:lnTo>
                    <a:pt x="1156" y="167096"/>
                  </a:lnTo>
                  <a:lnTo>
                    <a:pt x="2327" y="167096"/>
                  </a:lnTo>
                  <a:lnTo>
                    <a:pt x="2826" y="157940"/>
                  </a:lnTo>
                  <a:close/>
                </a:path>
                <a:path w="978535" h="167639">
                  <a:moveTo>
                    <a:pt x="977867" y="0"/>
                  </a:moveTo>
                  <a:lnTo>
                    <a:pt x="976827" y="0"/>
                  </a:lnTo>
                  <a:lnTo>
                    <a:pt x="976751" y="471"/>
                  </a:lnTo>
                  <a:lnTo>
                    <a:pt x="977950" y="471"/>
                  </a:lnTo>
                  <a:lnTo>
                    <a:pt x="977867" y="0"/>
                  </a:lnTo>
                  <a:close/>
                </a:path>
              </a:pathLst>
            </a:custGeom>
            <a:solidFill>
              <a:srgbClr val="5F6163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18" name="object 918"/>
            <p:cNvSpPr/>
            <p:nvPr/>
          </p:nvSpPr>
          <p:spPr>
            <a:xfrm>
              <a:off x="3994067" y="4210241"/>
              <a:ext cx="3175" cy="9525"/>
            </a:xfrm>
            <a:custGeom>
              <a:avLst/>
              <a:gdLst/>
              <a:ahLst/>
              <a:cxnLst/>
              <a:rect l="l" t="t" r="r" b="b"/>
              <a:pathLst>
                <a:path w="3175" h="9525">
                  <a:moveTo>
                    <a:pt x="2327" y="9155"/>
                  </a:moveTo>
                  <a:lnTo>
                    <a:pt x="2826" y="0"/>
                  </a:lnTo>
                </a:path>
                <a:path w="3175" h="9525">
                  <a:moveTo>
                    <a:pt x="472" y="0"/>
                  </a:moveTo>
                  <a:lnTo>
                    <a:pt x="0" y="8654"/>
                  </a:lnTo>
                </a:path>
              </a:pathLst>
            </a:custGeom>
            <a:ln w="3175">
              <a:solidFill>
                <a:srgbClr val="5F6163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19" name="object 919"/>
            <p:cNvSpPr/>
            <p:nvPr/>
          </p:nvSpPr>
          <p:spPr>
            <a:xfrm>
              <a:off x="3991962" y="4052301"/>
              <a:ext cx="980440" cy="167005"/>
            </a:xfrm>
            <a:custGeom>
              <a:avLst/>
              <a:gdLst/>
              <a:ahLst/>
              <a:cxnLst/>
              <a:rect l="l" t="t" r="r" b="b"/>
              <a:pathLst>
                <a:path w="980439" h="167004">
                  <a:moveTo>
                    <a:pt x="242" y="157202"/>
                  </a:moveTo>
                  <a:lnTo>
                    <a:pt x="43" y="160835"/>
                  </a:lnTo>
                  <a:lnTo>
                    <a:pt x="0" y="161635"/>
                  </a:lnTo>
                  <a:lnTo>
                    <a:pt x="686" y="165981"/>
                  </a:lnTo>
                  <a:lnTo>
                    <a:pt x="2105" y="166595"/>
                  </a:lnTo>
                  <a:lnTo>
                    <a:pt x="2577" y="157940"/>
                  </a:lnTo>
                  <a:lnTo>
                    <a:pt x="1802" y="157940"/>
                  </a:lnTo>
                  <a:lnTo>
                    <a:pt x="242" y="157202"/>
                  </a:lnTo>
                  <a:close/>
                </a:path>
                <a:path w="980439" h="167004">
                  <a:moveTo>
                    <a:pt x="979972" y="0"/>
                  </a:moveTo>
                  <a:lnTo>
                    <a:pt x="978932" y="0"/>
                  </a:lnTo>
                  <a:lnTo>
                    <a:pt x="978856" y="471"/>
                  </a:lnTo>
                  <a:lnTo>
                    <a:pt x="980055" y="471"/>
                  </a:lnTo>
                  <a:lnTo>
                    <a:pt x="979972" y="0"/>
                  </a:lnTo>
                  <a:close/>
                </a:path>
              </a:pathLst>
            </a:custGeom>
            <a:solidFill>
              <a:srgbClr val="5F6163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20" name="object 920"/>
            <p:cNvSpPr/>
            <p:nvPr/>
          </p:nvSpPr>
          <p:spPr>
            <a:xfrm>
              <a:off x="3991962" y="4209503"/>
              <a:ext cx="3175" cy="9525"/>
            </a:xfrm>
            <a:custGeom>
              <a:avLst/>
              <a:gdLst/>
              <a:ahLst/>
              <a:cxnLst/>
              <a:rect l="l" t="t" r="r" b="b"/>
              <a:pathLst>
                <a:path w="3175" h="9525">
                  <a:moveTo>
                    <a:pt x="2105" y="9392"/>
                  </a:moveTo>
                  <a:lnTo>
                    <a:pt x="2577" y="737"/>
                  </a:lnTo>
                </a:path>
                <a:path w="3175" h="9525">
                  <a:moveTo>
                    <a:pt x="242" y="0"/>
                  </a:moveTo>
                  <a:lnTo>
                    <a:pt x="0" y="4432"/>
                  </a:lnTo>
                </a:path>
              </a:pathLst>
            </a:custGeom>
            <a:ln w="3175">
              <a:solidFill>
                <a:srgbClr val="5F6163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21" name="object 921"/>
            <p:cNvSpPr/>
            <p:nvPr/>
          </p:nvSpPr>
          <p:spPr>
            <a:xfrm>
              <a:off x="3990327" y="4052301"/>
              <a:ext cx="981710" cy="161925"/>
            </a:xfrm>
            <a:custGeom>
              <a:avLst/>
              <a:gdLst/>
              <a:ahLst/>
              <a:cxnLst/>
              <a:rect l="l" t="t" r="r" b="b"/>
              <a:pathLst>
                <a:path w="981710" h="161925">
                  <a:moveTo>
                    <a:pt x="0" y="151192"/>
                  </a:moveTo>
                  <a:lnTo>
                    <a:pt x="1513" y="160835"/>
                  </a:lnTo>
                  <a:lnTo>
                    <a:pt x="1639" y="161635"/>
                  </a:lnTo>
                  <a:lnTo>
                    <a:pt x="1836" y="157940"/>
                  </a:lnTo>
                  <a:lnTo>
                    <a:pt x="1877" y="157202"/>
                  </a:lnTo>
                  <a:lnTo>
                    <a:pt x="1034" y="156804"/>
                  </a:lnTo>
                  <a:lnTo>
                    <a:pt x="0" y="151192"/>
                  </a:lnTo>
                  <a:close/>
                </a:path>
                <a:path w="981710" h="161925">
                  <a:moveTo>
                    <a:pt x="981607" y="0"/>
                  </a:moveTo>
                  <a:lnTo>
                    <a:pt x="980567" y="0"/>
                  </a:lnTo>
                  <a:lnTo>
                    <a:pt x="980491" y="471"/>
                  </a:lnTo>
                  <a:lnTo>
                    <a:pt x="981690" y="471"/>
                  </a:lnTo>
                  <a:lnTo>
                    <a:pt x="981607" y="0"/>
                  </a:lnTo>
                  <a:close/>
                </a:path>
              </a:pathLst>
            </a:custGeom>
            <a:solidFill>
              <a:srgbClr val="5F6163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22" name="object 922"/>
            <p:cNvSpPr/>
            <p:nvPr/>
          </p:nvSpPr>
          <p:spPr>
            <a:xfrm>
              <a:off x="3991962" y="4209503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5" h="4445">
                  <a:moveTo>
                    <a:pt x="0" y="4432"/>
                  </a:moveTo>
                  <a:lnTo>
                    <a:pt x="242" y="0"/>
                  </a:lnTo>
                </a:path>
              </a:pathLst>
            </a:custGeom>
            <a:ln w="3175">
              <a:solidFill>
                <a:srgbClr val="5F6163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23" name="object 923"/>
            <p:cNvSpPr/>
            <p:nvPr/>
          </p:nvSpPr>
          <p:spPr>
            <a:xfrm>
              <a:off x="4970818" y="405230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1193" y="469"/>
                  </a:moveTo>
                  <a:lnTo>
                    <a:pt x="1104" y="0"/>
                  </a:lnTo>
                  <a:lnTo>
                    <a:pt x="76" y="0"/>
                  </a:lnTo>
                  <a:lnTo>
                    <a:pt x="0" y="469"/>
                  </a:lnTo>
                  <a:lnTo>
                    <a:pt x="1193" y="469"/>
                  </a:lnTo>
                  <a:close/>
                </a:path>
              </a:pathLst>
            </a:custGeom>
            <a:solidFill>
              <a:srgbClr val="5F6163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24" name="object 924"/>
            <p:cNvSpPr/>
            <p:nvPr/>
          </p:nvSpPr>
          <p:spPr>
            <a:xfrm>
              <a:off x="4970818" y="405230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1193" y="469"/>
                  </a:moveTo>
                  <a:lnTo>
                    <a:pt x="1104" y="0"/>
                  </a:lnTo>
                  <a:lnTo>
                    <a:pt x="76" y="0"/>
                  </a:lnTo>
                  <a:lnTo>
                    <a:pt x="0" y="469"/>
                  </a:lnTo>
                  <a:lnTo>
                    <a:pt x="1193" y="469"/>
                  </a:lnTo>
                  <a:close/>
                </a:path>
              </a:pathLst>
            </a:custGeom>
            <a:solidFill>
              <a:srgbClr val="5F6063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25" name="object 925"/>
            <p:cNvSpPr/>
            <p:nvPr/>
          </p:nvSpPr>
          <p:spPr>
            <a:xfrm>
              <a:off x="4970818" y="405230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1193" y="469"/>
                  </a:moveTo>
                  <a:lnTo>
                    <a:pt x="1104" y="0"/>
                  </a:lnTo>
                  <a:lnTo>
                    <a:pt x="76" y="0"/>
                  </a:lnTo>
                  <a:lnTo>
                    <a:pt x="0" y="469"/>
                  </a:lnTo>
                  <a:lnTo>
                    <a:pt x="1193" y="469"/>
                  </a:lnTo>
                  <a:close/>
                </a:path>
              </a:pathLst>
            </a:custGeom>
            <a:solidFill>
              <a:srgbClr val="5F6062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26" name="object 926"/>
            <p:cNvSpPr/>
            <p:nvPr/>
          </p:nvSpPr>
          <p:spPr>
            <a:xfrm>
              <a:off x="4970818" y="405230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1193" y="469"/>
                  </a:moveTo>
                  <a:lnTo>
                    <a:pt x="1104" y="0"/>
                  </a:lnTo>
                  <a:lnTo>
                    <a:pt x="76" y="0"/>
                  </a:lnTo>
                  <a:lnTo>
                    <a:pt x="0" y="469"/>
                  </a:lnTo>
                  <a:lnTo>
                    <a:pt x="1193" y="469"/>
                  </a:lnTo>
                  <a:close/>
                </a:path>
              </a:pathLst>
            </a:custGeom>
            <a:solidFill>
              <a:srgbClr val="5F5F62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27" name="object 927"/>
            <p:cNvSpPr/>
            <p:nvPr/>
          </p:nvSpPr>
          <p:spPr>
            <a:xfrm>
              <a:off x="4970818" y="405230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1193" y="469"/>
                  </a:moveTo>
                  <a:lnTo>
                    <a:pt x="1104" y="0"/>
                  </a:lnTo>
                  <a:lnTo>
                    <a:pt x="76" y="0"/>
                  </a:lnTo>
                  <a:lnTo>
                    <a:pt x="0" y="469"/>
                  </a:lnTo>
                  <a:lnTo>
                    <a:pt x="1193" y="469"/>
                  </a:lnTo>
                  <a:close/>
                </a:path>
              </a:pathLst>
            </a:custGeom>
            <a:solidFill>
              <a:srgbClr val="5F5F61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28" name="object 928"/>
            <p:cNvSpPr/>
            <p:nvPr/>
          </p:nvSpPr>
          <p:spPr>
            <a:xfrm>
              <a:off x="4970818" y="405230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1193" y="469"/>
                  </a:moveTo>
                  <a:lnTo>
                    <a:pt x="1104" y="0"/>
                  </a:lnTo>
                  <a:lnTo>
                    <a:pt x="76" y="0"/>
                  </a:lnTo>
                  <a:lnTo>
                    <a:pt x="0" y="469"/>
                  </a:lnTo>
                  <a:lnTo>
                    <a:pt x="1193" y="469"/>
                  </a:lnTo>
                  <a:close/>
                </a:path>
              </a:pathLst>
            </a:custGeom>
            <a:solidFill>
              <a:srgbClr val="5E5F61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29" name="object 929"/>
            <p:cNvSpPr/>
            <p:nvPr/>
          </p:nvSpPr>
          <p:spPr>
            <a:xfrm>
              <a:off x="4970818" y="405230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1193" y="469"/>
                  </a:moveTo>
                  <a:lnTo>
                    <a:pt x="1104" y="0"/>
                  </a:lnTo>
                  <a:lnTo>
                    <a:pt x="76" y="0"/>
                  </a:lnTo>
                  <a:lnTo>
                    <a:pt x="0" y="469"/>
                  </a:lnTo>
                  <a:lnTo>
                    <a:pt x="1193" y="469"/>
                  </a:lnTo>
                  <a:close/>
                </a:path>
              </a:pathLst>
            </a:custGeom>
            <a:solidFill>
              <a:srgbClr val="5E5F62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30" name="object 930"/>
            <p:cNvSpPr/>
            <p:nvPr/>
          </p:nvSpPr>
          <p:spPr>
            <a:xfrm>
              <a:off x="4970818" y="405230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1193" y="469"/>
                  </a:moveTo>
                  <a:lnTo>
                    <a:pt x="1104" y="0"/>
                  </a:lnTo>
                  <a:lnTo>
                    <a:pt x="76" y="0"/>
                  </a:lnTo>
                  <a:lnTo>
                    <a:pt x="0" y="469"/>
                  </a:lnTo>
                  <a:lnTo>
                    <a:pt x="1193" y="469"/>
                  </a:lnTo>
                  <a:close/>
                </a:path>
              </a:pathLst>
            </a:custGeom>
            <a:solidFill>
              <a:srgbClr val="5E5F61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31" name="object 931"/>
            <p:cNvSpPr/>
            <p:nvPr/>
          </p:nvSpPr>
          <p:spPr>
            <a:xfrm>
              <a:off x="4970818" y="405230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1193" y="469"/>
                  </a:moveTo>
                  <a:lnTo>
                    <a:pt x="1104" y="0"/>
                  </a:lnTo>
                  <a:lnTo>
                    <a:pt x="76" y="0"/>
                  </a:lnTo>
                  <a:lnTo>
                    <a:pt x="0" y="469"/>
                  </a:lnTo>
                  <a:lnTo>
                    <a:pt x="1193" y="469"/>
                  </a:lnTo>
                  <a:close/>
                </a:path>
              </a:pathLst>
            </a:custGeom>
            <a:solidFill>
              <a:srgbClr val="5D5F61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32" name="object 932"/>
            <p:cNvSpPr/>
            <p:nvPr/>
          </p:nvSpPr>
          <p:spPr>
            <a:xfrm>
              <a:off x="4970818" y="405230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1193" y="469"/>
                  </a:moveTo>
                  <a:lnTo>
                    <a:pt x="1104" y="0"/>
                  </a:lnTo>
                  <a:lnTo>
                    <a:pt x="76" y="0"/>
                  </a:lnTo>
                  <a:lnTo>
                    <a:pt x="0" y="469"/>
                  </a:lnTo>
                  <a:lnTo>
                    <a:pt x="1193" y="469"/>
                  </a:lnTo>
                  <a:close/>
                </a:path>
              </a:pathLst>
            </a:custGeom>
            <a:solidFill>
              <a:srgbClr val="5D5F60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33" name="object 933"/>
            <p:cNvSpPr/>
            <p:nvPr/>
          </p:nvSpPr>
          <p:spPr>
            <a:xfrm>
              <a:off x="4970818" y="405230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1193" y="469"/>
                  </a:moveTo>
                  <a:lnTo>
                    <a:pt x="1104" y="0"/>
                  </a:lnTo>
                  <a:lnTo>
                    <a:pt x="76" y="0"/>
                  </a:lnTo>
                  <a:lnTo>
                    <a:pt x="0" y="469"/>
                  </a:lnTo>
                  <a:lnTo>
                    <a:pt x="1193" y="469"/>
                  </a:lnTo>
                  <a:close/>
                </a:path>
              </a:pathLst>
            </a:custGeom>
            <a:solidFill>
              <a:srgbClr val="5C5F60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34" name="object 934"/>
            <p:cNvSpPr/>
            <p:nvPr/>
          </p:nvSpPr>
          <p:spPr>
            <a:xfrm>
              <a:off x="4970818" y="405230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1193" y="469"/>
                  </a:moveTo>
                  <a:lnTo>
                    <a:pt x="1104" y="0"/>
                  </a:lnTo>
                  <a:lnTo>
                    <a:pt x="76" y="0"/>
                  </a:lnTo>
                  <a:lnTo>
                    <a:pt x="0" y="469"/>
                  </a:lnTo>
                  <a:lnTo>
                    <a:pt x="1193" y="469"/>
                  </a:lnTo>
                  <a:close/>
                </a:path>
              </a:pathLst>
            </a:custGeom>
            <a:solidFill>
              <a:srgbClr val="5C5E60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35" name="object 935"/>
            <p:cNvSpPr/>
            <p:nvPr/>
          </p:nvSpPr>
          <p:spPr>
            <a:xfrm>
              <a:off x="4970818" y="405230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1193" y="469"/>
                  </a:moveTo>
                  <a:lnTo>
                    <a:pt x="1104" y="0"/>
                  </a:lnTo>
                  <a:lnTo>
                    <a:pt x="76" y="0"/>
                  </a:lnTo>
                  <a:lnTo>
                    <a:pt x="0" y="469"/>
                  </a:lnTo>
                  <a:lnTo>
                    <a:pt x="1193" y="469"/>
                  </a:lnTo>
                  <a:close/>
                </a:path>
              </a:pathLst>
            </a:custGeom>
            <a:solidFill>
              <a:srgbClr val="5C5E5F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36" name="object 936"/>
            <p:cNvSpPr/>
            <p:nvPr/>
          </p:nvSpPr>
          <p:spPr>
            <a:xfrm>
              <a:off x="4970818" y="405230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1193" y="469"/>
                  </a:moveTo>
                  <a:lnTo>
                    <a:pt x="1104" y="0"/>
                  </a:lnTo>
                  <a:lnTo>
                    <a:pt x="76" y="0"/>
                  </a:lnTo>
                  <a:lnTo>
                    <a:pt x="0" y="469"/>
                  </a:lnTo>
                  <a:lnTo>
                    <a:pt x="1193" y="469"/>
                  </a:lnTo>
                  <a:close/>
                </a:path>
              </a:pathLst>
            </a:custGeom>
            <a:solidFill>
              <a:srgbClr val="5B5E5F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37" name="object 937"/>
            <p:cNvSpPr/>
            <p:nvPr/>
          </p:nvSpPr>
          <p:spPr>
            <a:xfrm>
              <a:off x="4970818" y="405230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1193" y="469"/>
                  </a:moveTo>
                  <a:lnTo>
                    <a:pt x="1104" y="0"/>
                  </a:lnTo>
                  <a:lnTo>
                    <a:pt x="76" y="0"/>
                  </a:lnTo>
                  <a:lnTo>
                    <a:pt x="0" y="469"/>
                  </a:lnTo>
                  <a:lnTo>
                    <a:pt x="1193" y="469"/>
                  </a:lnTo>
                  <a:close/>
                </a:path>
              </a:pathLst>
            </a:custGeom>
            <a:solidFill>
              <a:srgbClr val="5B5D5F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38" name="object 938"/>
            <p:cNvSpPr/>
            <p:nvPr/>
          </p:nvSpPr>
          <p:spPr>
            <a:xfrm>
              <a:off x="4970818" y="405230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1193" y="469"/>
                  </a:moveTo>
                  <a:lnTo>
                    <a:pt x="1104" y="0"/>
                  </a:lnTo>
                  <a:lnTo>
                    <a:pt x="76" y="0"/>
                  </a:lnTo>
                  <a:lnTo>
                    <a:pt x="0" y="469"/>
                  </a:lnTo>
                  <a:lnTo>
                    <a:pt x="1193" y="469"/>
                  </a:lnTo>
                  <a:close/>
                </a:path>
              </a:pathLst>
            </a:custGeom>
            <a:solidFill>
              <a:srgbClr val="5A5D5F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39" name="object 939"/>
            <p:cNvSpPr/>
            <p:nvPr/>
          </p:nvSpPr>
          <p:spPr>
            <a:xfrm>
              <a:off x="4970818" y="405230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1193" y="469"/>
                  </a:moveTo>
                  <a:lnTo>
                    <a:pt x="1104" y="0"/>
                  </a:lnTo>
                  <a:lnTo>
                    <a:pt x="76" y="0"/>
                  </a:lnTo>
                  <a:lnTo>
                    <a:pt x="0" y="469"/>
                  </a:lnTo>
                  <a:lnTo>
                    <a:pt x="1193" y="469"/>
                  </a:lnTo>
                  <a:close/>
                </a:path>
              </a:pathLst>
            </a:custGeom>
            <a:solidFill>
              <a:srgbClr val="5A5C5F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40" name="object 940"/>
            <p:cNvSpPr/>
            <p:nvPr/>
          </p:nvSpPr>
          <p:spPr>
            <a:xfrm>
              <a:off x="4970818" y="405230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1193" y="469"/>
                  </a:moveTo>
                  <a:lnTo>
                    <a:pt x="1104" y="0"/>
                  </a:lnTo>
                  <a:lnTo>
                    <a:pt x="76" y="0"/>
                  </a:lnTo>
                  <a:lnTo>
                    <a:pt x="0" y="469"/>
                  </a:lnTo>
                  <a:lnTo>
                    <a:pt x="1193" y="469"/>
                  </a:lnTo>
                  <a:close/>
                </a:path>
              </a:pathLst>
            </a:custGeom>
            <a:solidFill>
              <a:srgbClr val="5A5C5E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41" name="object 941"/>
            <p:cNvSpPr/>
            <p:nvPr/>
          </p:nvSpPr>
          <p:spPr>
            <a:xfrm>
              <a:off x="4970818" y="405230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1193" y="469"/>
                  </a:moveTo>
                  <a:lnTo>
                    <a:pt x="1104" y="0"/>
                  </a:lnTo>
                  <a:lnTo>
                    <a:pt x="76" y="0"/>
                  </a:lnTo>
                  <a:lnTo>
                    <a:pt x="0" y="469"/>
                  </a:lnTo>
                  <a:lnTo>
                    <a:pt x="1193" y="469"/>
                  </a:lnTo>
                  <a:close/>
                </a:path>
              </a:pathLst>
            </a:custGeom>
            <a:solidFill>
              <a:srgbClr val="585C5E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42" name="object 942"/>
            <p:cNvSpPr/>
            <p:nvPr/>
          </p:nvSpPr>
          <p:spPr>
            <a:xfrm>
              <a:off x="4970818" y="405230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1193" y="469"/>
                  </a:moveTo>
                  <a:lnTo>
                    <a:pt x="1104" y="0"/>
                  </a:lnTo>
                  <a:lnTo>
                    <a:pt x="76" y="0"/>
                  </a:lnTo>
                  <a:lnTo>
                    <a:pt x="0" y="469"/>
                  </a:lnTo>
                  <a:lnTo>
                    <a:pt x="1193" y="469"/>
                  </a:lnTo>
                  <a:close/>
                </a:path>
              </a:pathLst>
            </a:custGeom>
            <a:solidFill>
              <a:srgbClr val="585B5E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43" name="object 943"/>
            <p:cNvSpPr/>
            <p:nvPr/>
          </p:nvSpPr>
          <p:spPr>
            <a:xfrm>
              <a:off x="4970818" y="405230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1193" y="469"/>
                  </a:moveTo>
                  <a:lnTo>
                    <a:pt x="1104" y="0"/>
                  </a:lnTo>
                  <a:lnTo>
                    <a:pt x="76" y="0"/>
                  </a:lnTo>
                  <a:lnTo>
                    <a:pt x="0" y="469"/>
                  </a:lnTo>
                  <a:lnTo>
                    <a:pt x="1193" y="469"/>
                  </a:lnTo>
                  <a:close/>
                </a:path>
              </a:pathLst>
            </a:custGeom>
            <a:solidFill>
              <a:srgbClr val="585B5D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44" name="object 944"/>
            <p:cNvSpPr/>
            <p:nvPr/>
          </p:nvSpPr>
          <p:spPr>
            <a:xfrm>
              <a:off x="4970818" y="405230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1193" y="469"/>
                  </a:moveTo>
                  <a:lnTo>
                    <a:pt x="1104" y="0"/>
                  </a:lnTo>
                  <a:lnTo>
                    <a:pt x="76" y="0"/>
                  </a:lnTo>
                  <a:lnTo>
                    <a:pt x="0" y="469"/>
                  </a:lnTo>
                  <a:lnTo>
                    <a:pt x="1193" y="469"/>
                  </a:lnTo>
                  <a:close/>
                </a:path>
              </a:pathLst>
            </a:custGeom>
            <a:solidFill>
              <a:srgbClr val="575B5D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45" name="object 945"/>
            <p:cNvSpPr/>
            <p:nvPr/>
          </p:nvSpPr>
          <p:spPr>
            <a:xfrm>
              <a:off x="4970818" y="405230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1193" y="469"/>
                  </a:moveTo>
                  <a:lnTo>
                    <a:pt x="1104" y="0"/>
                  </a:lnTo>
                  <a:lnTo>
                    <a:pt x="76" y="0"/>
                  </a:lnTo>
                  <a:lnTo>
                    <a:pt x="0" y="469"/>
                  </a:lnTo>
                  <a:lnTo>
                    <a:pt x="1193" y="469"/>
                  </a:lnTo>
                  <a:close/>
                </a:path>
              </a:pathLst>
            </a:custGeom>
            <a:solidFill>
              <a:srgbClr val="575A5D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46" name="object 946"/>
            <p:cNvSpPr/>
            <p:nvPr/>
          </p:nvSpPr>
          <p:spPr>
            <a:xfrm>
              <a:off x="4970818" y="405230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1193" y="469"/>
                  </a:moveTo>
                  <a:lnTo>
                    <a:pt x="1104" y="0"/>
                  </a:lnTo>
                  <a:lnTo>
                    <a:pt x="76" y="0"/>
                  </a:lnTo>
                  <a:lnTo>
                    <a:pt x="0" y="469"/>
                  </a:lnTo>
                  <a:lnTo>
                    <a:pt x="1193" y="469"/>
                  </a:lnTo>
                  <a:close/>
                </a:path>
              </a:pathLst>
            </a:custGeom>
            <a:solidFill>
              <a:srgbClr val="575A5C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47" name="object 947"/>
            <p:cNvSpPr/>
            <p:nvPr/>
          </p:nvSpPr>
          <p:spPr>
            <a:xfrm>
              <a:off x="4970818" y="4052301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1115" y="0"/>
                  </a:moveTo>
                  <a:lnTo>
                    <a:pt x="75" y="0"/>
                  </a:lnTo>
                  <a:lnTo>
                    <a:pt x="0" y="471"/>
                  </a:lnTo>
                  <a:lnTo>
                    <a:pt x="1198" y="471"/>
                  </a:lnTo>
                  <a:lnTo>
                    <a:pt x="1115" y="0"/>
                  </a:lnTo>
                  <a:close/>
                </a:path>
              </a:pathLst>
            </a:custGeom>
            <a:solidFill>
              <a:srgbClr val="57585C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48" name="object 948"/>
            <p:cNvSpPr/>
            <p:nvPr/>
          </p:nvSpPr>
          <p:spPr>
            <a:xfrm>
              <a:off x="4970818" y="405230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1193" y="469"/>
                  </a:moveTo>
                  <a:lnTo>
                    <a:pt x="1104" y="0"/>
                  </a:lnTo>
                  <a:lnTo>
                    <a:pt x="76" y="0"/>
                  </a:lnTo>
                  <a:lnTo>
                    <a:pt x="0" y="469"/>
                  </a:lnTo>
                  <a:lnTo>
                    <a:pt x="1193" y="469"/>
                  </a:lnTo>
                  <a:close/>
                </a:path>
              </a:pathLst>
            </a:custGeom>
            <a:solidFill>
              <a:srgbClr val="56585C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49" name="object 949"/>
            <p:cNvSpPr/>
            <p:nvPr/>
          </p:nvSpPr>
          <p:spPr>
            <a:xfrm>
              <a:off x="4970818" y="405230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1193" y="469"/>
                  </a:moveTo>
                  <a:lnTo>
                    <a:pt x="1104" y="0"/>
                  </a:lnTo>
                  <a:lnTo>
                    <a:pt x="76" y="0"/>
                  </a:lnTo>
                  <a:lnTo>
                    <a:pt x="0" y="469"/>
                  </a:lnTo>
                  <a:lnTo>
                    <a:pt x="1193" y="469"/>
                  </a:lnTo>
                  <a:close/>
                </a:path>
              </a:pathLst>
            </a:custGeom>
            <a:solidFill>
              <a:srgbClr val="56585B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50" name="object 950"/>
            <p:cNvSpPr/>
            <p:nvPr/>
          </p:nvSpPr>
          <p:spPr>
            <a:xfrm>
              <a:off x="4970818" y="4052301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1115" y="0"/>
                  </a:moveTo>
                  <a:lnTo>
                    <a:pt x="75" y="0"/>
                  </a:lnTo>
                  <a:lnTo>
                    <a:pt x="0" y="471"/>
                  </a:lnTo>
                  <a:lnTo>
                    <a:pt x="1198" y="471"/>
                  </a:lnTo>
                  <a:lnTo>
                    <a:pt x="1115" y="0"/>
                  </a:lnTo>
                  <a:close/>
                </a:path>
              </a:pathLst>
            </a:custGeom>
            <a:solidFill>
              <a:srgbClr val="56575B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51" name="object 951"/>
            <p:cNvSpPr/>
            <p:nvPr/>
          </p:nvSpPr>
          <p:spPr>
            <a:xfrm>
              <a:off x="4970818" y="405230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1193" y="469"/>
                  </a:moveTo>
                  <a:lnTo>
                    <a:pt x="1104" y="0"/>
                  </a:lnTo>
                  <a:lnTo>
                    <a:pt x="76" y="0"/>
                  </a:lnTo>
                  <a:lnTo>
                    <a:pt x="0" y="469"/>
                  </a:lnTo>
                  <a:lnTo>
                    <a:pt x="1193" y="469"/>
                  </a:lnTo>
                  <a:close/>
                </a:path>
              </a:pathLst>
            </a:custGeom>
            <a:solidFill>
              <a:srgbClr val="55575B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52" name="object 952"/>
            <p:cNvSpPr/>
            <p:nvPr/>
          </p:nvSpPr>
          <p:spPr>
            <a:xfrm>
              <a:off x="4970818" y="405230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1193" y="469"/>
                  </a:moveTo>
                  <a:lnTo>
                    <a:pt x="1104" y="0"/>
                  </a:lnTo>
                  <a:lnTo>
                    <a:pt x="76" y="0"/>
                  </a:lnTo>
                  <a:lnTo>
                    <a:pt x="0" y="469"/>
                  </a:lnTo>
                  <a:lnTo>
                    <a:pt x="1193" y="469"/>
                  </a:lnTo>
                  <a:close/>
                </a:path>
              </a:pathLst>
            </a:custGeom>
            <a:solidFill>
              <a:srgbClr val="55575A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53" name="object 953"/>
            <p:cNvSpPr/>
            <p:nvPr/>
          </p:nvSpPr>
          <p:spPr>
            <a:xfrm>
              <a:off x="4970818" y="405230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1193" y="469"/>
                  </a:moveTo>
                  <a:lnTo>
                    <a:pt x="1104" y="0"/>
                  </a:lnTo>
                  <a:lnTo>
                    <a:pt x="76" y="0"/>
                  </a:lnTo>
                  <a:lnTo>
                    <a:pt x="0" y="469"/>
                  </a:lnTo>
                  <a:lnTo>
                    <a:pt x="1193" y="469"/>
                  </a:lnTo>
                  <a:close/>
                </a:path>
              </a:pathLst>
            </a:custGeom>
            <a:solidFill>
              <a:srgbClr val="54565A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54" name="object 954"/>
            <p:cNvSpPr/>
            <p:nvPr/>
          </p:nvSpPr>
          <p:spPr>
            <a:xfrm>
              <a:off x="4970818" y="405230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1193" y="469"/>
                  </a:moveTo>
                  <a:lnTo>
                    <a:pt x="1104" y="0"/>
                  </a:lnTo>
                  <a:lnTo>
                    <a:pt x="76" y="0"/>
                  </a:lnTo>
                  <a:lnTo>
                    <a:pt x="0" y="469"/>
                  </a:lnTo>
                  <a:lnTo>
                    <a:pt x="1193" y="469"/>
                  </a:lnTo>
                  <a:close/>
                </a:path>
              </a:pathLst>
            </a:custGeom>
            <a:solidFill>
              <a:srgbClr val="545658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55" name="object 955"/>
            <p:cNvSpPr/>
            <p:nvPr/>
          </p:nvSpPr>
          <p:spPr>
            <a:xfrm>
              <a:off x="4970818" y="405230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1193" y="469"/>
                  </a:moveTo>
                  <a:lnTo>
                    <a:pt x="1104" y="0"/>
                  </a:lnTo>
                  <a:lnTo>
                    <a:pt x="76" y="0"/>
                  </a:lnTo>
                  <a:lnTo>
                    <a:pt x="0" y="469"/>
                  </a:lnTo>
                  <a:lnTo>
                    <a:pt x="1193" y="469"/>
                  </a:lnTo>
                  <a:close/>
                </a:path>
              </a:pathLst>
            </a:custGeom>
            <a:solidFill>
              <a:srgbClr val="545558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56" name="object 956"/>
            <p:cNvSpPr/>
            <p:nvPr/>
          </p:nvSpPr>
          <p:spPr>
            <a:xfrm>
              <a:off x="4970818" y="405230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1193" y="469"/>
                  </a:moveTo>
                  <a:lnTo>
                    <a:pt x="1104" y="0"/>
                  </a:lnTo>
                  <a:lnTo>
                    <a:pt x="76" y="0"/>
                  </a:lnTo>
                  <a:lnTo>
                    <a:pt x="0" y="469"/>
                  </a:lnTo>
                  <a:lnTo>
                    <a:pt x="1193" y="469"/>
                  </a:lnTo>
                  <a:close/>
                </a:path>
              </a:pathLst>
            </a:custGeom>
            <a:solidFill>
              <a:srgbClr val="535558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57" name="object 957"/>
            <p:cNvSpPr/>
            <p:nvPr/>
          </p:nvSpPr>
          <p:spPr>
            <a:xfrm>
              <a:off x="4970818" y="405230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1193" y="469"/>
                  </a:moveTo>
                  <a:lnTo>
                    <a:pt x="1104" y="0"/>
                  </a:lnTo>
                  <a:lnTo>
                    <a:pt x="76" y="0"/>
                  </a:lnTo>
                  <a:lnTo>
                    <a:pt x="0" y="469"/>
                  </a:lnTo>
                  <a:lnTo>
                    <a:pt x="1193" y="469"/>
                  </a:lnTo>
                  <a:close/>
                </a:path>
              </a:pathLst>
            </a:custGeom>
            <a:solidFill>
              <a:srgbClr val="535557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58" name="object 958"/>
            <p:cNvSpPr/>
            <p:nvPr/>
          </p:nvSpPr>
          <p:spPr>
            <a:xfrm>
              <a:off x="4970818" y="405230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1193" y="469"/>
                  </a:moveTo>
                  <a:lnTo>
                    <a:pt x="1104" y="0"/>
                  </a:lnTo>
                  <a:lnTo>
                    <a:pt x="76" y="0"/>
                  </a:lnTo>
                  <a:lnTo>
                    <a:pt x="0" y="469"/>
                  </a:lnTo>
                  <a:lnTo>
                    <a:pt x="1193" y="469"/>
                  </a:lnTo>
                  <a:close/>
                </a:path>
              </a:pathLst>
            </a:custGeom>
            <a:solidFill>
              <a:srgbClr val="535457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59" name="object 959"/>
            <p:cNvSpPr/>
            <p:nvPr/>
          </p:nvSpPr>
          <p:spPr>
            <a:xfrm>
              <a:off x="4970818" y="405230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1193" y="469"/>
                  </a:moveTo>
                  <a:lnTo>
                    <a:pt x="1104" y="0"/>
                  </a:lnTo>
                  <a:lnTo>
                    <a:pt x="76" y="0"/>
                  </a:lnTo>
                  <a:lnTo>
                    <a:pt x="0" y="469"/>
                  </a:lnTo>
                  <a:lnTo>
                    <a:pt x="1193" y="469"/>
                  </a:lnTo>
                  <a:close/>
                </a:path>
              </a:pathLst>
            </a:custGeom>
            <a:solidFill>
              <a:srgbClr val="525457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60" name="object 960"/>
            <p:cNvSpPr/>
            <p:nvPr/>
          </p:nvSpPr>
          <p:spPr>
            <a:xfrm>
              <a:off x="4970818" y="405230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1193" y="469"/>
                  </a:moveTo>
                  <a:lnTo>
                    <a:pt x="1104" y="0"/>
                  </a:lnTo>
                  <a:lnTo>
                    <a:pt x="76" y="0"/>
                  </a:lnTo>
                  <a:lnTo>
                    <a:pt x="0" y="469"/>
                  </a:lnTo>
                  <a:lnTo>
                    <a:pt x="1193" y="469"/>
                  </a:lnTo>
                  <a:close/>
                </a:path>
              </a:pathLst>
            </a:custGeom>
            <a:solidFill>
              <a:srgbClr val="52545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61" name="object 961"/>
            <p:cNvSpPr/>
            <p:nvPr/>
          </p:nvSpPr>
          <p:spPr>
            <a:xfrm>
              <a:off x="4970818" y="405230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1193" y="469"/>
                  </a:moveTo>
                  <a:lnTo>
                    <a:pt x="1104" y="0"/>
                  </a:lnTo>
                  <a:lnTo>
                    <a:pt x="76" y="0"/>
                  </a:lnTo>
                  <a:lnTo>
                    <a:pt x="0" y="469"/>
                  </a:lnTo>
                  <a:lnTo>
                    <a:pt x="1193" y="469"/>
                  </a:lnTo>
                  <a:close/>
                </a:path>
              </a:pathLst>
            </a:custGeom>
            <a:solidFill>
              <a:srgbClr val="52535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62" name="object 962"/>
            <p:cNvSpPr/>
            <p:nvPr/>
          </p:nvSpPr>
          <p:spPr>
            <a:xfrm>
              <a:off x="4970818" y="405230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1193" y="469"/>
                  </a:moveTo>
                  <a:lnTo>
                    <a:pt x="1104" y="0"/>
                  </a:lnTo>
                  <a:lnTo>
                    <a:pt x="76" y="0"/>
                  </a:lnTo>
                  <a:lnTo>
                    <a:pt x="0" y="469"/>
                  </a:lnTo>
                  <a:lnTo>
                    <a:pt x="1193" y="469"/>
                  </a:lnTo>
                  <a:close/>
                </a:path>
              </a:pathLst>
            </a:custGeom>
            <a:solidFill>
              <a:srgbClr val="525355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63" name="object 963"/>
            <p:cNvSpPr/>
            <p:nvPr/>
          </p:nvSpPr>
          <p:spPr>
            <a:xfrm>
              <a:off x="4970818" y="405230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1193" y="469"/>
                  </a:moveTo>
                  <a:lnTo>
                    <a:pt x="1104" y="0"/>
                  </a:lnTo>
                  <a:lnTo>
                    <a:pt x="76" y="0"/>
                  </a:lnTo>
                  <a:lnTo>
                    <a:pt x="0" y="469"/>
                  </a:lnTo>
                  <a:lnTo>
                    <a:pt x="1193" y="469"/>
                  </a:lnTo>
                  <a:close/>
                </a:path>
              </a:pathLst>
            </a:custGeom>
            <a:solidFill>
              <a:srgbClr val="525255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64" name="object 964"/>
            <p:cNvSpPr/>
            <p:nvPr/>
          </p:nvSpPr>
          <p:spPr>
            <a:xfrm>
              <a:off x="4970818" y="405230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1193" y="469"/>
                  </a:moveTo>
                  <a:lnTo>
                    <a:pt x="1104" y="0"/>
                  </a:lnTo>
                  <a:lnTo>
                    <a:pt x="76" y="0"/>
                  </a:lnTo>
                  <a:lnTo>
                    <a:pt x="0" y="469"/>
                  </a:lnTo>
                  <a:lnTo>
                    <a:pt x="1193" y="469"/>
                  </a:lnTo>
                  <a:close/>
                </a:path>
              </a:pathLst>
            </a:custGeom>
            <a:solidFill>
              <a:srgbClr val="515255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65" name="object 965"/>
            <p:cNvSpPr/>
            <p:nvPr/>
          </p:nvSpPr>
          <p:spPr>
            <a:xfrm>
              <a:off x="4970818" y="405230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1193" y="469"/>
                  </a:moveTo>
                  <a:lnTo>
                    <a:pt x="1104" y="0"/>
                  </a:lnTo>
                  <a:lnTo>
                    <a:pt x="76" y="0"/>
                  </a:lnTo>
                  <a:lnTo>
                    <a:pt x="0" y="469"/>
                  </a:lnTo>
                  <a:lnTo>
                    <a:pt x="1193" y="469"/>
                  </a:lnTo>
                  <a:close/>
                </a:path>
              </a:pathLst>
            </a:custGeom>
            <a:solidFill>
              <a:srgbClr val="515254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66" name="object 966"/>
            <p:cNvSpPr/>
            <p:nvPr/>
          </p:nvSpPr>
          <p:spPr>
            <a:xfrm>
              <a:off x="4970818" y="405230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1193" y="469"/>
                  </a:moveTo>
                  <a:lnTo>
                    <a:pt x="1104" y="0"/>
                  </a:lnTo>
                  <a:lnTo>
                    <a:pt x="76" y="0"/>
                  </a:lnTo>
                  <a:lnTo>
                    <a:pt x="0" y="469"/>
                  </a:lnTo>
                  <a:lnTo>
                    <a:pt x="1193" y="469"/>
                  </a:lnTo>
                  <a:close/>
                </a:path>
              </a:pathLst>
            </a:custGeom>
            <a:solidFill>
              <a:srgbClr val="505254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67" name="object 967"/>
            <p:cNvSpPr/>
            <p:nvPr/>
          </p:nvSpPr>
          <p:spPr>
            <a:xfrm>
              <a:off x="4970818" y="405230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1193" y="469"/>
                  </a:moveTo>
                  <a:lnTo>
                    <a:pt x="1104" y="0"/>
                  </a:lnTo>
                  <a:lnTo>
                    <a:pt x="76" y="0"/>
                  </a:lnTo>
                  <a:lnTo>
                    <a:pt x="0" y="469"/>
                  </a:lnTo>
                  <a:lnTo>
                    <a:pt x="1193" y="469"/>
                  </a:lnTo>
                  <a:close/>
                </a:path>
              </a:pathLst>
            </a:custGeom>
            <a:solidFill>
              <a:srgbClr val="505253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68" name="object 968"/>
            <p:cNvSpPr/>
            <p:nvPr/>
          </p:nvSpPr>
          <p:spPr>
            <a:xfrm>
              <a:off x="4970818" y="405230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1193" y="469"/>
                  </a:moveTo>
                  <a:lnTo>
                    <a:pt x="1104" y="0"/>
                  </a:lnTo>
                  <a:lnTo>
                    <a:pt x="76" y="0"/>
                  </a:lnTo>
                  <a:lnTo>
                    <a:pt x="0" y="469"/>
                  </a:lnTo>
                  <a:lnTo>
                    <a:pt x="1193" y="469"/>
                  </a:lnTo>
                  <a:close/>
                </a:path>
              </a:pathLst>
            </a:custGeom>
            <a:solidFill>
              <a:srgbClr val="505153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69" name="object 969"/>
            <p:cNvSpPr/>
            <p:nvPr/>
          </p:nvSpPr>
          <p:spPr>
            <a:xfrm>
              <a:off x="4970818" y="405230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1193" y="469"/>
                  </a:moveTo>
                  <a:lnTo>
                    <a:pt x="1104" y="0"/>
                  </a:lnTo>
                  <a:lnTo>
                    <a:pt x="76" y="0"/>
                  </a:lnTo>
                  <a:lnTo>
                    <a:pt x="0" y="469"/>
                  </a:lnTo>
                  <a:lnTo>
                    <a:pt x="1193" y="469"/>
                  </a:lnTo>
                  <a:close/>
                </a:path>
              </a:pathLst>
            </a:custGeom>
            <a:solidFill>
              <a:srgbClr val="4F5153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70" name="object 970"/>
            <p:cNvSpPr/>
            <p:nvPr/>
          </p:nvSpPr>
          <p:spPr>
            <a:xfrm>
              <a:off x="4970818" y="405230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1193" y="469"/>
                  </a:moveTo>
                  <a:lnTo>
                    <a:pt x="1104" y="0"/>
                  </a:lnTo>
                  <a:lnTo>
                    <a:pt x="76" y="0"/>
                  </a:lnTo>
                  <a:lnTo>
                    <a:pt x="0" y="469"/>
                  </a:lnTo>
                  <a:lnTo>
                    <a:pt x="1193" y="469"/>
                  </a:lnTo>
                  <a:close/>
                </a:path>
              </a:pathLst>
            </a:custGeom>
            <a:solidFill>
              <a:srgbClr val="4F5152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71" name="object 971"/>
            <p:cNvSpPr/>
            <p:nvPr/>
          </p:nvSpPr>
          <p:spPr>
            <a:xfrm>
              <a:off x="4970818" y="405230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1193" y="469"/>
                  </a:moveTo>
                  <a:lnTo>
                    <a:pt x="1104" y="0"/>
                  </a:lnTo>
                  <a:lnTo>
                    <a:pt x="76" y="0"/>
                  </a:lnTo>
                  <a:lnTo>
                    <a:pt x="0" y="469"/>
                  </a:lnTo>
                  <a:lnTo>
                    <a:pt x="1193" y="469"/>
                  </a:lnTo>
                  <a:close/>
                </a:path>
              </a:pathLst>
            </a:custGeom>
            <a:solidFill>
              <a:srgbClr val="4F5052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72" name="object 972"/>
            <p:cNvSpPr/>
            <p:nvPr/>
          </p:nvSpPr>
          <p:spPr>
            <a:xfrm>
              <a:off x="4970818" y="405230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1193" y="469"/>
                  </a:moveTo>
                  <a:lnTo>
                    <a:pt x="1104" y="0"/>
                  </a:lnTo>
                  <a:lnTo>
                    <a:pt x="76" y="0"/>
                  </a:lnTo>
                  <a:lnTo>
                    <a:pt x="0" y="469"/>
                  </a:lnTo>
                  <a:lnTo>
                    <a:pt x="1193" y="469"/>
                  </a:lnTo>
                  <a:close/>
                </a:path>
              </a:pathLst>
            </a:custGeom>
            <a:solidFill>
              <a:srgbClr val="4E5052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73" name="object 973"/>
            <p:cNvSpPr/>
            <p:nvPr/>
          </p:nvSpPr>
          <p:spPr>
            <a:xfrm>
              <a:off x="4970818" y="405230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1193" y="469"/>
                  </a:moveTo>
                  <a:lnTo>
                    <a:pt x="1104" y="0"/>
                  </a:lnTo>
                  <a:lnTo>
                    <a:pt x="76" y="0"/>
                  </a:lnTo>
                  <a:lnTo>
                    <a:pt x="0" y="469"/>
                  </a:lnTo>
                  <a:lnTo>
                    <a:pt x="1193" y="469"/>
                  </a:lnTo>
                  <a:close/>
                </a:path>
              </a:pathLst>
            </a:custGeom>
            <a:solidFill>
              <a:srgbClr val="4E4F52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74" name="object 974"/>
            <p:cNvSpPr/>
            <p:nvPr/>
          </p:nvSpPr>
          <p:spPr>
            <a:xfrm>
              <a:off x="4970818" y="405230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1193" y="469"/>
                  </a:moveTo>
                  <a:lnTo>
                    <a:pt x="1104" y="0"/>
                  </a:lnTo>
                  <a:lnTo>
                    <a:pt x="76" y="0"/>
                  </a:lnTo>
                  <a:lnTo>
                    <a:pt x="0" y="469"/>
                  </a:lnTo>
                  <a:lnTo>
                    <a:pt x="1193" y="469"/>
                  </a:lnTo>
                  <a:close/>
                </a:path>
              </a:pathLst>
            </a:custGeom>
            <a:solidFill>
              <a:srgbClr val="4D4F52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75" name="object 975"/>
            <p:cNvSpPr/>
            <p:nvPr/>
          </p:nvSpPr>
          <p:spPr>
            <a:xfrm>
              <a:off x="4970818" y="405230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1193" y="469"/>
                  </a:moveTo>
                  <a:lnTo>
                    <a:pt x="1104" y="0"/>
                  </a:lnTo>
                  <a:lnTo>
                    <a:pt x="76" y="0"/>
                  </a:lnTo>
                  <a:lnTo>
                    <a:pt x="0" y="469"/>
                  </a:lnTo>
                  <a:lnTo>
                    <a:pt x="1193" y="469"/>
                  </a:lnTo>
                  <a:close/>
                </a:path>
              </a:pathLst>
            </a:custGeom>
            <a:solidFill>
              <a:srgbClr val="4D4F51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76" name="object 976"/>
            <p:cNvSpPr/>
            <p:nvPr/>
          </p:nvSpPr>
          <p:spPr>
            <a:xfrm>
              <a:off x="4970818" y="405230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1193" y="469"/>
                  </a:moveTo>
                  <a:lnTo>
                    <a:pt x="1104" y="0"/>
                  </a:lnTo>
                  <a:lnTo>
                    <a:pt x="76" y="0"/>
                  </a:lnTo>
                  <a:lnTo>
                    <a:pt x="0" y="469"/>
                  </a:lnTo>
                  <a:lnTo>
                    <a:pt x="1193" y="469"/>
                  </a:lnTo>
                  <a:close/>
                </a:path>
              </a:pathLst>
            </a:custGeom>
            <a:solidFill>
              <a:srgbClr val="4D4E51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77" name="object 977"/>
            <p:cNvSpPr/>
            <p:nvPr/>
          </p:nvSpPr>
          <p:spPr>
            <a:xfrm>
              <a:off x="4970818" y="4052301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1115" y="0"/>
                  </a:moveTo>
                  <a:lnTo>
                    <a:pt x="75" y="0"/>
                  </a:lnTo>
                  <a:lnTo>
                    <a:pt x="0" y="471"/>
                  </a:lnTo>
                  <a:lnTo>
                    <a:pt x="1198" y="471"/>
                  </a:lnTo>
                  <a:lnTo>
                    <a:pt x="1115" y="0"/>
                  </a:lnTo>
                  <a:close/>
                </a:path>
              </a:pathLst>
            </a:custGeom>
            <a:solidFill>
              <a:srgbClr val="4B4E51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78" name="object 978"/>
            <p:cNvSpPr/>
            <p:nvPr/>
          </p:nvSpPr>
          <p:spPr>
            <a:xfrm>
              <a:off x="4970818" y="405230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1193" y="469"/>
                  </a:moveTo>
                  <a:lnTo>
                    <a:pt x="1104" y="0"/>
                  </a:lnTo>
                  <a:lnTo>
                    <a:pt x="76" y="0"/>
                  </a:lnTo>
                  <a:lnTo>
                    <a:pt x="0" y="469"/>
                  </a:lnTo>
                  <a:lnTo>
                    <a:pt x="1193" y="469"/>
                  </a:lnTo>
                  <a:close/>
                </a:path>
              </a:pathLst>
            </a:custGeom>
            <a:solidFill>
              <a:srgbClr val="4B4E50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79" name="object 979"/>
            <p:cNvSpPr/>
            <p:nvPr/>
          </p:nvSpPr>
          <p:spPr>
            <a:xfrm>
              <a:off x="4970818" y="405230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1193" y="469"/>
                  </a:moveTo>
                  <a:lnTo>
                    <a:pt x="1104" y="0"/>
                  </a:lnTo>
                  <a:lnTo>
                    <a:pt x="76" y="0"/>
                  </a:lnTo>
                  <a:lnTo>
                    <a:pt x="0" y="469"/>
                  </a:lnTo>
                  <a:lnTo>
                    <a:pt x="1193" y="469"/>
                  </a:lnTo>
                  <a:close/>
                </a:path>
              </a:pathLst>
            </a:custGeom>
            <a:solidFill>
              <a:srgbClr val="4B4D50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80" name="object 980"/>
            <p:cNvSpPr/>
            <p:nvPr/>
          </p:nvSpPr>
          <p:spPr>
            <a:xfrm>
              <a:off x="4970818" y="405230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1193" y="469"/>
                  </a:moveTo>
                  <a:lnTo>
                    <a:pt x="1104" y="0"/>
                  </a:lnTo>
                  <a:lnTo>
                    <a:pt x="76" y="0"/>
                  </a:lnTo>
                  <a:lnTo>
                    <a:pt x="0" y="469"/>
                  </a:lnTo>
                  <a:lnTo>
                    <a:pt x="1193" y="469"/>
                  </a:lnTo>
                  <a:close/>
                </a:path>
              </a:pathLst>
            </a:custGeom>
            <a:solidFill>
              <a:srgbClr val="4A4D50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81" name="object 981"/>
            <p:cNvSpPr/>
            <p:nvPr/>
          </p:nvSpPr>
          <p:spPr>
            <a:xfrm>
              <a:off x="4970818" y="405230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1193" y="469"/>
                  </a:moveTo>
                  <a:lnTo>
                    <a:pt x="1104" y="0"/>
                  </a:lnTo>
                  <a:lnTo>
                    <a:pt x="76" y="0"/>
                  </a:lnTo>
                  <a:lnTo>
                    <a:pt x="0" y="469"/>
                  </a:lnTo>
                  <a:lnTo>
                    <a:pt x="1193" y="469"/>
                  </a:lnTo>
                  <a:close/>
                </a:path>
              </a:pathLst>
            </a:custGeom>
            <a:solidFill>
              <a:srgbClr val="4A4D4F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82" name="object 982"/>
            <p:cNvSpPr/>
            <p:nvPr/>
          </p:nvSpPr>
          <p:spPr>
            <a:xfrm>
              <a:off x="4970818" y="4052301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1115" y="0"/>
                  </a:moveTo>
                  <a:lnTo>
                    <a:pt x="75" y="0"/>
                  </a:lnTo>
                  <a:lnTo>
                    <a:pt x="0" y="471"/>
                  </a:lnTo>
                  <a:lnTo>
                    <a:pt x="1198" y="471"/>
                  </a:lnTo>
                  <a:lnTo>
                    <a:pt x="1115" y="0"/>
                  </a:lnTo>
                  <a:close/>
                </a:path>
              </a:pathLst>
            </a:custGeom>
            <a:solidFill>
              <a:srgbClr val="4A4B4F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83" name="object 983"/>
            <p:cNvSpPr/>
            <p:nvPr/>
          </p:nvSpPr>
          <p:spPr>
            <a:xfrm>
              <a:off x="4970818" y="405230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1193" y="469"/>
                  </a:moveTo>
                  <a:lnTo>
                    <a:pt x="1104" y="0"/>
                  </a:lnTo>
                  <a:lnTo>
                    <a:pt x="76" y="0"/>
                  </a:lnTo>
                  <a:lnTo>
                    <a:pt x="0" y="469"/>
                  </a:lnTo>
                  <a:lnTo>
                    <a:pt x="1193" y="469"/>
                  </a:lnTo>
                  <a:close/>
                </a:path>
              </a:pathLst>
            </a:custGeom>
            <a:solidFill>
              <a:srgbClr val="494B4F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84" name="object 984"/>
            <p:cNvSpPr/>
            <p:nvPr/>
          </p:nvSpPr>
          <p:spPr>
            <a:xfrm>
              <a:off x="4970818" y="405230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1193" y="469"/>
                  </a:moveTo>
                  <a:lnTo>
                    <a:pt x="1104" y="0"/>
                  </a:lnTo>
                  <a:lnTo>
                    <a:pt x="76" y="0"/>
                  </a:lnTo>
                  <a:lnTo>
                    <a:pt x="0" y="469"/>
                  </a:lnTo>
                  <a:lnTo>
                    <a:pt x="1193" y="469"/>
                  </a:lnTo>
                  <a:close/>
                </a:path>
              </a:pathLst>
            </a:custGeom>
            <a:solidFill>
              <a:srgbClr val="494B4E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85" name="object 985"/>
            <p:cNvSpPr/>
            <p:nvPr/>
          </p:nvSpPr>
          <p:spPr>
            <a:xfrm>
              <a:off x="4970818" y="405230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1193" y="469"/>
                  </a:moveTo>
                  <a:lnTo>
                    <a:pt x="1104" y="0"/>
                  </a:lnTo>
                  <a:lnTo>
                    <a:pt x="76" y="0"/>
                  </a:lnTo>
                  <a:lnTo>
                    <a:pt x="0" y="469"/>
                  </a:lnTo>
                  <a:lnTo>
                    <a:pt x="1193" y="469"/>
                  </a:lnTo>
                  <a:close/>
                </a:path>
              </a:pathLst>
            </a:custGeom>
            <a:solidFill>
              <a:srgbClr val="494A4E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86" name="object 986"/>
            <p:cNvSpPr/>
            <p:nvPr/>
          </p:nvSpPr>
          <p:spPr>
            <a:xfrm>
              <a:off x="4970818" y="405230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1193" y="469"/>
                  </a:moveTo>
                  <a:lnTo>
                    <a:pt x="1104" y="0"/>
                  </a:lnTo>
                  <a:lnTo>
                    <a:pt x="76" y="0"/>
                  </a:lnTo>
                  <a:lnTo>
                    <a:pt x="0" y="469"/>
                  </a:lnTo>
                  <a:lnTo>
                    <a:pt x="1193" y="469"/>
                  </a:lnTo>
                  <a:close/>
                </a:path>
              </a:pathLst>
            </a:custGeom>
            <a:solidFill>
              <a:srgbClr val="494A4D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87" name="object 987"/>
            <p:cNvSpPr/>
            <p:nvPr/>
          </p:nvSpPr>
          <p:spPr>
            <a:xfrm>
              <a:off x="4970818" y="405230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1193" y="469"/>
                  </a:moveTo>
                  <a:lnTo>
                    <a:pt x="1104" y="0"/>
                  </a:lnTo>
                  <a:lnTo>
                    <a:pt x="76" y="0"/>
                  </a:lnTo>
                  <a:lnTo>
                    <a:pt x="0" y="469"/>
                  </a:lnTo>
                  <a:lnTo>
                    <a:pt x="1193" y="469"/>
                  </a:lnTo>
                  <a:close/>
                </a:path>
              </a:pathLst>
            </a:custGeom>
            <a:solidFill>
              <a:srgbClr val="484A4D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88" name="object 988"/>
            <p:cNvSpPr/>
            <p:nvPr/>
          </p:nvSpPr>
          <p:spPr>
            <a:xfrm>
              <a:off x="4970818" y="405230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1193" y="469"/>
                  </a:moveTo>
                  <a:lnTo>
                    <a:pt x="1104" y="0"/>
                  </a:lnTo>
                  <a:lnTo>
                    <a:pt x="76" y="0"/>
                  </a:lnTo>
                  <a:lnTo>
                    <a:pt x="0" y="469"/>
                  </a:lnTo>
                  <a:lnTo>
                    <a:pt x="1193" y="469"/>
                  </a:lnTo>
                  <a:close/>
                </a:path>
              </a:pathLst>
            </a:custGeom>
            <a:solidFill>
              <a:srgbClr val="48494D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89" name="object 989"/>
            <p:cNvSpPr/>
            <p:nvPr/>
          </p:nvSpPr>
          <p:spPr>
            <a:xfrm>
              <a:off x="4970818" y="4052301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1115" y="0"/>
                  </a:moveTo>
                  <a:lnTo>
                    <a:pt x="75" y="0"/>
                  </a:lnTo>
                  <a:lnTo>
                    <a:pt x="0" y="471"/>
                  </a:lnTo>
                  <a:lnTo>
                    <a:pt x="1198" y="471"/>
                  </a:lnTo>
                  <a:lnTo>
                    <a:pt x="1115" y="0"/>
                  </a:lnTo>
                  <a:close/>
                </a:path>
              </a:pathLst>
            </a:custGeom>
            <a:solidFill>
              <a:srgbClr val="47494D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90" name="object 990"/>
            <p:cNvSpPr/>
            <p:nvPr/>
          </p:nvSpPr>
          <p:spPr>
            <a:xfrm>
              <a:off x="4970818" y="405230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1193" y="469"/>
                  </a:moveTo>
                  <a:lnTo>
                    <a:pt x="1104" y="0"/>
                  </a:lnTo>
                  <a:lnTo>
                    <a:pt x="76" y="0"/>
                  </a:lnTo>
                  <a:lnTo>
                    <a:pt x="0" y="469"/>
                  </a:lnTo>
                  <a:lnTo>
                    <a:pt x="1193" y="469"/>
                  </a:lnTo>
                  <a:close/>
                </a:path>
              </a:pathLst>
            </a:custGeom>
            <a:solidFill>
              <a:srgbClr val="47494B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91" name="object 991"/>
            <p:cNvSpPr/>
            <p:nvPr/>
          </p:nvSpPr>
          <p:spPr>
            <a:xfrm>
              <a:off x="4970818" y="405230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1193" y="469"/>
                  </a:moveTo>
                  <a:lnTo>
                    <a:pt x="1104" y="0"/>
                  </a:lnTo>
                  <a:lnTo>
                    <a:pt x="76" y="0"/>
                  </a:lnTo>
                  <a:lnTo>
                    <a:pt x="0" y="469"/>
                  </a:lnTo>
                  <a:lnTo>
                    <a:pt x="1193" y="469"/>
                  </a:lnTo>
                  <a:close/>
                </a:path>
              </a:pathLst>
            </a:custGeom>
            <a:solidFill>
              <a:srgbClr val="47484B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92" name="object 992"/>
            <p:cNvSpPr/>
            <p:nvPr/>
          </p:nvSpPr>
          <p:spPr>
            <a:xfrm>
              <a:off x="4970818" y="405230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1193" y="469"/>
                  </a:moveTo>
                  <a:lnTo>
                    <a:pt x="1104" y="0"/>
                  </a:lnTo>
                  <a:lnTo>
                    <a:pt x="76" y="0"/>
                  </a:lnTo>
                  <a:lnTo>
                    <a:pt x="0" y="469"/>
                  </a:lnTo>
                  <a:lnTo>
                    <a:pt x="1193" y="469"/>
                  </a:lnTo>
                  <a:close/>
                </a:path>
              </a:pathLst>
            </a:custGeom>
            <a:solidFill>
              <a:srgbClr val="46484B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93" name="object 993"/>
            <p:cNvSpPr/>
            <p:nvPr/>
          </p:nvSpPr>
          <p:spPr>
            <a:xfrm>
              <a:off x="4970818" y="405230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1193" y="469"/>
                  </a:moveTo>
                  <a:lnTo>
                    <a:pt x="1104" y="0"/>
                  </a:lnTo>
                  <a:lnTo>
                    <a:pt x="76" y="0"/>
                  </a:lnTo>
                  <a:lnTo>
                    <a:pt x="0" y="469"/>
                  </a:lnTo>
                  <a:lnTo>
                    <a:pt x="1193" y="469"/>
                  </a:lnTo>
                  <a:close/>
                </a:path>
              </a:pathLst>
            </a:custGeom>
            <a:solidFill>
              <a:srgbClr val="46484A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94" name="object 994"/>
            <p:cNvSpPr/>
            <p:nvPr/>
          </p:nvSpPr>
          <p:spPr>
            <a:xfrm>
              <a:off x="4970818" y="405230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1193" y="469"/>
                  </a:moveTo>
                  <a:lnTo>
                    <a:pt x="1104" y="0"/>
                  </a:lnTo>
                  <a:lnTo>
                    <a:pt x="76" y="0"/>
                  </a:lnTo>
                  <a:lnTo>
                    <a:pt x="0" y="469"/>
                  </a:lnTo>
                  <a:lnTo>
                    <a:pt x="1193" y="469"/>
                  </a:lnTo>
                  <a:close/>
                </a:path>
              </a:pathLst>
            </a:custGeom>
            <a:solidFill>
              <a:srgbClr val="46474A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95" name="object 995"/>
            <p:cNvSpPr/>
            <p:nvPr/>
          </p:nvSpPr>
          <p:spPr>
            <a:xfrm>
              <a:off x="4970818" y="405230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1193" y="469"/>
                  </a:moveTo>
                  <a:lnTo>
                    <a:pt x="1104" y="0"/>
                  </a:lnTo>
                  <a:lnTo>
                    <a:pt x="76" y="0"/>
                  </a:lnTo>
                  <a:lnTo>
                    <a:pt x="0" y="469"/>
                  </a:lnTo>
                  <a:lnTo>
                    <a:pt x="1193" y="469"/>
                  </a:lnTo>
                  <a:close/>
                </a:path>
              </a:pathLst>
            </a:custGeom>
            <a:solidFill>
              <a:srgbClr val="464749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96" name="object 996"/>
            <p:cNvSpPr/>
            <p:nvPr/>
          </p:nvSpPr>
          <p:spPr>
            <a:xfrm>
              <a:off x="4970818" y="405230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1193" y="469"/>
                  </a:moveTo>
                  <a:lnTo>
                    <a:pt x="1104" y="0"/>
                  </a:lnTo>
                  <a:lnTo>
                    <a:pt x="76" y="0"/>
                  </a:lnTo>
                  <a:lnTo>
                    <a:pt x="0" y="469"/>
                  </a:lnTo>
                  <a:lnTo>
                    <a:pt x="1193" y="469"/>
                  </a:lnTo>
                  <a:close/>
                </a:path>
              </a:pathLst>
            </a:custGeom>
            <a:solidFill>
              <a:srgbClr val="464649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97" name="object 997"/>
            <p:cNvSpPr/>
            <p:nvPr/>
          </p:nvSpPr>
          <p:spPr>
            <a:xfrm>
              <a:off x="4970818" y="405230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1193" y="469"/>
                  </a:moveTo>
                  <a:lnTo>
                    <a:pt x="1104" y="0"/>
                  </a:lnTo>
                  <a:lnTo>
                    <a:pt x="76" y="0"/>
                  </a:lnTo>
                  <a:lnTo>
                    <a:pt x="0" y="469"/>
                  </a:lnTo>
                  <a:lnTo>
                    <a:pt x="1193" y="469"/>
                  </a:lnTo>
                  <a:close/>
                </a:path>
              </a:pathLst>
            </a:custGeom>
            <a:solidFill>
              <a:srgbClr val="464648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98" name="object 998"/>
            <p:cNvSpPr/>
            <p:nvPr/>
          </p:nvSpPr>
          <p:spPr>
            <a:xfrm>
              <a:off x="4970818" y="405230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1193" y="469"/>
                  </a:moveTo>
                  <a:lnTo>
                    <a:pt x="1104" y="0"/>
                  </a:lnTo>
                  <a:lnTo>
                    <a:pt x="76" y="0"/>
                  </a:lnTo>
                  <a:lnTo>
                    <a:pt x="0" y="469"/>
                  </a:lnTo>
                  <a:lnTo>
                    <a:pt x="1193" y="469"/>
                  </a:lnTo>
                  <a:close/>
                </a:path>
              </a:pathLst>
            </a:custGeom>
            <a:solidFill>
              <a:srgbClr val="454648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99" name="object 999"/>
            <p:cNvSpPr/>
            <p:nvPr/>
          </p:nvSpPr>
          <p:spPr>
            <a:xfrm>
              <a:off x="4970818" y="405230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1193" y="469"/>
                  </a:moveTo>
                  <a:lnTo>
                    <a:pt x="1104" y="0"/>
                  </a:lnTo>
                  <a:lnTo>
                    <a:pt x="76" y="0"/>
                  </a:lnTo>
                  <a:lnTo>
                    <a:pt x="0" y="469"/>
                  </a:lnTo>
                  <a:lnTo>
                    <a:pt x="1193" y="469"/>
                  </a:lnTo>
                  <a:close/>
                </a:path>
              </a:pathLst>
            </a:custGeom>
            <a:solidFill>
              <a:srgbClr val="454647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000" name="object 1000"/>
            <p:cNvSpPr/>
            <p:nvPr/>
          </p:nvSpPr>
          <p:spPr>
            <a:xfrm>
              <a:off x="4970818" y="405230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1193" y="469"/>
                  </a:moveTo>
                  <a:lnTo>
                    <a:pt x="1104" y="0"/>
                  </a:lnTo>
                  <a:lnTo>
                    <a:pt x="76" y="0"/>
                  </a:lnTo>
                  <a:lnTo>
                    <a:pt x="0" y="469"/>
                  </a:lnTo>
                  <a:lnTo>
                    <a:pt x="1193" y="469"/>
                  </a:lnTo>
                  <a:close/>
                </a:path>
              </a:pathLst>
            </a:custGeom>
            <a:solidFill>
              <a:srgbClr val="454547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001" name="object 1001"/>
            <p:cNvSpPr/>
            <p:nvPr/>
          </p:nvSpPr>
          <p:spPr>
            <a:xfrm>
              <a:off x="4970818" y="405230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1193" y="469"/>
                  </a:moveTo>
                  <a:lnTo>
                    <a:pt x="1104" y="0"/>
                  </a:lnTo>
                  <a:lnTo>
                    <a:pt x="76" y="0"/>
                  </a:lnTo>
                  <a:lnTo>
                    <a:pt x="0" y="469"/>
                  </a:lnTo>
                  <a:lnTo>
                    <a:pt x="1193" y="469"/>
                  </a:lnTo>
                  <a:close/>
                </a:path>
              </a:pathLst>
            </a:custGeom>
            <a:solidFill>
              <a:srgbClr val="444547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002" name="object 1002"/>
            <p:cNvSpPr/>
            <p:nvPr/>
          </p:nvSpPr>
          <p:spPr>
            <a:xfrm>
              <a:off x="4970818" y="405230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1193" y="469"/>
                  </a:moveTo>
                  <a:lnTo>
                    <a:pt x="1104" y="0"/>
                  </a:lnTo>
                  <a:lnTo>
                    <a:pt x="76" y="0"/>
                  </a:lnTo>
                  <a:lnTo>
                    <a:pt x="0" y="469"/>
                  </a:lnTo>
                  <a:lnTo>
                    <a:pt x="1193" y="469"/>
                  </a:lnTo>
                  <a:close/>
                </a:path>
              </a:pathLst>
            </a:custGeom>
            <a:solidFill>
              <a:srgbClr val="44454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003" name="object 1003"/>
            <p:cNvSpPr/>
            <p:nvPr/>
          </p:nvSpPr>
          <p:spPr>
            <a:xfrm>
              <a:off x="4970818" y="405230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1193" y="469"/>
                  </a:moveTo>
                  <a:lnTo>
                    <a:pt x="1104" y="0"/>
                  </a:lnTo>
                  <a:lnTo>
                    <a:pt x="76" y="0"/>
                  </a:lnTo>
                  <a:lnTo>
                    <a:pt x="0" y="469"/>
                  </a:lnTo>
                  <a:lnTo>
                    <a:pt x="1193" y="469"/>
                  </a:lnTo>
                  <a:close/>
                </a:path>
              </a:pathLst>
            </a:custGeom>
            <a:solidFill>
              <a:srgbClr val="44444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004" name="object 1004"/>
            <p:cNvSpPr/>
            <p:nvPr/>
          </p:nvSpPr>
          <p:spPr>
            <a:xfrm>
              <a:off x="4970818" y="405230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1193" y="469"/>
                  </a:moveTo>
                  <a:lnTo>
                    <a:pt x="1104" y="0"/>
                  </a:lnTo>
                  <a:lnTo>
                    <a:pt x="76" y="0"/>
                  </a:lnTo>
                  <a:lnTo>
                    <a:pt x="0" y="469"/>
                  </a:lnTo>
                  <a:lnTo>
                    <a:pt x="1193" y="469"/>
                  </a:lnTo>
                  <a:close/>
                </a:path>
              </a:pathLst>
            </a:custGeom>
            <a:solidFill>
              <a:srgbClr val="43444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005" name="object 1005"/>
            <p:cNvSpPr/>
            <p:nvPr/>
          </p:nvSpPr>
          <p:spPr>
            <a:xfrm>
              <a:off x="4970818" y="405230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1193" y="469"/>
                  </a:moveTo>
                  <a:lnTo>
                    <a:pt x="1104" y="0"/>
                  </a:lnTo>
                  <a:lnTo>
                    <a:pt x="76" y="0"/>
                  </a:lnTo>
                  <a:lnTo>
                    <a:pt x="0" y="469"/>
                  </a:lnTo>
                  <a:lnTo>
                    <a:pt x="1193" y="469"/>
                  </a:lnTo>
                  <a:close/>
                </a:path>
              </a:pathLst>
            </a:custGeom>
            <a:solidFill>
              <a:srgbClr val="43434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006" name="object 1006"/>
            <p:cNvSpPr/>
            <p:nvPr/>
          </p:nvSpPr>
          <p:spPr>
            <a:xfrm>
              <a:off x="4970818" y="405230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1193" y="469"/>
                  </a:moveTo>
                  <a:lnTo>
                    <a:pt x="1104" y="0"/>
                  </a:lnTo>
                  <a:lnTo>
                    <a:pt x="76" y="0"/>
                  </a:lnTo>
                  <a:lnTo>
                    <a:pt x="0" y="469"/>
                  </a:lnTo>
                  <a:lnTo>
                    <a:pt x="1193" y="469"/>
                  </a:lnTo>
                  <a:close/>
                </a:path>
              </a:pathLst>
            </a:custGeom>
            <a:solidFill>
              <a:srgbClr val="42434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007" name="object 1007"/>
            <p:cNvSpPr/>
            <p:nvPr/>
          </p:nvSpPr>
          <p:spPr>
            <a:xfrm>
              <a:off x="4970818" y="4052301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1115" y="0"/>
                  </a:moveTo>
                  <a:lnTo>
                    <a:pt x="75" y="0"/>
                  </a:lnTo>
                  <a:lnTo>
                    <a:pt x="0" y="471"/>
                  </a:lnTo>
                  <a:lnTo>
                    <a:pt x="1198" y="471"/>
                  </a:lnTo>
                  <a:lnTo>
                    <a:pt x="1115" y="0"/>
                  </a:lnTo>
                  <a:close/>
                </a:path>
              </a:pathLst>
            </a:custGeom>
            <a:solidFill>
              <a:srgbClr val="424345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008" name="object 1008"/>
            <p:cNvSpPr/>
            <p:nvPr/>
          </p:nvSpPr>
          <p:spPr>
            <a:xfrm>
              <a:off x="4970818" y="405230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1193" y="469"/>
                  </a:moveTo>
                  <a:lnTo>
                    <a:pt x="1104" y="0"/>
                  </a:lnTo>
                  <a:lnTo>
                    <a:pt x="76" y="0"/>
                  </a:lnTo>
                  <a:lnTo>
                    <a:pt x="0" y="469"/>
                  </a:lnTo>
                  <a:lnTo>
                    <a:pt x="1193" y="469"/>
                  </a:lnTo>
                  <a:close/>
                </a:path>
              </a:pathLst>
            </a:custGeom>
            <a:solidFill>
              <a:srgbClr val="424245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009" name="object 1009"/>
            <p:cNvSpPr/>
            <p:nvPr/>
          </p:nvSpPr>
          <p:spPr>
            <a:xfrm>
              <a:off x="4970818" y="405230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1193" y="469"/>
                  </a:moveTo>
                  <a:lnTo>
                    <a:pt x="1104" y="0"/>
                  </a:lnTo>
                  <a:lnTo>
                    <a:pt x="76" y="0"/>
                  </a:lnTo>
                  <a:lnTo>
                    <a:pt x="0" y="469"/>
                  </a:lnTo>
                  <a:lnTo>
                    <a:pt x="1193" y="469"/>
                  </a:lnTo>
                  <a:close/>
                </a:path>
              </a:pathLst>
            </a:custGeom>
            <a:solidFill>
              <a:srgbClr val="414245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010" name="object 1010"/>
            <p:cNvSpPr/>
            <p:nvPr/>
          </p:nvSpPr>
          <p:spPr>
            <a:xfrm>
              <a:off x="4970818" y="405230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1193" y="469"/>
                  </a:moveTo>
                  <a:lnTo>
                    <a:pt x="1104" y="0"/>
                  </a:lnTo>
                  <a:lnTo>
                    <a:pt x="76" y="0"/>
                  </a:lnTo>
                  <a:lnTo>
                    <a:pt x="0" y="469"/>
                  </a:lnTo>
                  <a:lnTo>
                    <a:pt x="1193" y="469"/>
                  </a:lnTo>
                  <a:close/>
                </a:path>
              </a:pathLst>
            </a:custGeom>
            <a:solidFill>
              <a:srgbClr val="414244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011" name="object 1011"/>
            <p:cNvSpPr/>
            <p:nvPr/>
          </p:nvSpPr>
          <p:spPr>
            <a:xfrm>
              <a:off x="4970818" y="405230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1193" y="469"/>
                  </a:moveTo>
                  <a:lnTo>
                    <a:pt x="1104" y="0"/>
                  </a:lnTo>
                  <a:lnTo>
                    <a:pt x="76" y="0"/>
                  </a:lnTo>
                  <a:lnTo>
                    <a:pt x="0" y="469"/>
                  </a:lnTo>
                  <a:lnTo>
                    <a:pt x="1193" y="469"/>
                  </a:lnTo>
                  <a:close/>
                </a:path>
              </a:pathLst>
            </a:custGeom>
            <a:solidFill>
              <a:srgbClr val="414144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012" name="object 1012"/>
            <p:cNvSpPr/>
            <p:nvPr/>
          </p:nvSpPr>
          <p:spPr>
            <a:xfrm>
              <a:off x="4970818" y="405230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1193" y="469"/>
                  </a:moveTo>
                  <a:lnTo>
                    <a:pt x="1104" y="0"/>
                  </a:lnTo>
                  <a:lnTo>
                    <a:pt x="76" y="0"/>
                  </a:lnTo>
                  <a:lnTo>
                    <a:pt x="0" y="469"/>
                  </a:lnTo>
                  <a:lnTo>
                    <a:pt x="1193" y="469"/>
                  </a:lnTo>
                  <a:close/>
                </a:path>
              </a:pathLst>
            </a:custGeom>
            <a:solidFill>
              <a:srgbClr val="404144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013" name="object 1013"/>
            <p:cNvSpPr/>
            <p:nvPr/>
          </p:nvSpPr>
          <p:spPr>
            <a:xfrm>
              <a:off x="4970818" y="405230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1193" y="469"/>
                  </a:moveTo>
                  <a:lnTo>
                    <a:pt x="1104" y="0"/>
                  </a:lnTo>
                  <a:lnTo>
                    <a:pt x="76" y="0"/>
                  </a:lnTo>
                  <a:lnTo>
                    <a:pt x="0" y="469"/>
                  </a:lnTo>
                  <a:lnTo>
                    <a:pt x="1193" y="469"/>
                  </a:lnTo>
                  <a:close/>
                </a:path>
              </a:pathLst>
            </a:custGeom>
            <a:solidFill>
              <a:srgbClr val="404143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014" name="object 1014"/>
            <p:cNvSpPr/>
            <p:nvPr/>
          </p:nvSpPr>
          <p:spPr>
            <a:xfrm>
              <a:off x="4970818" y="405230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1193" y="469"/>
                  </a:moveTo>
                  <a:lnTo>
                    <a:pt x="1104" y="0"/>
                  </a:lnTo>
                  <a:lnTo>
                    <a:pt x="76" y="0"/>
                  </a:lnTo>
                  <a:lnTo>
                    <a:pt x="0" y="469"/>
                  </a:lnTo>
                  <a:lnTo>
                    <a:pt x="1193" y="469"/>
                  </a:lnTo>
                  <a:close/>
                </a:path>
              </a:pathLst>
            </a:custGeom>
            <a:solidFill>
              <a:srgbClr val="404043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015" name="object 1015"/>
            <p:cNvSpPr/>
            <p:nvPr/>
          </p:nvSpPr>
          <p:spPr>
            <a:xfrm>
              <a:off x="4970818" y="405230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1193" y="469"/>
                  </a:moveTo>
                  <a:lnTo>
                    <a:pt x="1104" y="0"/>
                  </a:lnTo>
                  <a:lnTo>
                    <a:pt x="76" y="0"/>
                  </a:lnTo>
                  <a:lnTo>
                    <a:pt x="0" y="469"/>
                  </a:lnTo>
                  <a:lnTo>
                    <a:pt x="1193" y="469"/>
                  </a:lnTo>
                  <a:close/>
                </a:path>
              </a:pathLst>
            </a:custGeom>
            <a:solidFill>
              <a:srgbClr val="3E4043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016" name="object 1016"/>
            <p:cNvSpPr/>
            <p:nvPr/>
          </p:nvSpPr>
          <p:spPr>
            <a:xfrm>
              <a:off x="4970818" y="405230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1193" y="469"/>
                  </a:moveTo>
                  <a:lnTo>
                    <a:pt x="1104" y="0"/>
                  </a:lnTo>
                  <a:lnTo>
                    <a:pt x="76" y="0"/>
                  </a:lnTo>
                  <a:lnTo>
                    <a:pt x="0" y="469"/>
                  </a:lnTo>
                  <a:lnTo>
                    <a:pt x="1193" y="469"/>
                  </a:lnTo>
                  <a:close/>
                </a:path>
              </a:pathLst>
            </a:custGeom>
            <a:solidFill>
              <a:srgbClr val="3E4042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017" name="object 1017"/>
            <p:cNvSpPr/>
            <p:nvPr/>
          </p:nvSpPr>
          <p:spPr>
            <a:xfrm>
              <a:off x="4970818" y="405230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1193" y="469"/>
                  </a:moveTo>
                  <a:lnTo>
                    <a:pt x="1104" y="0"/>
                  </a:lnTo>
                  <a:lnTo>
                    <a:pt x="76" y="0"/>
                  </a:lnTo>
                  <a:lnTo>
                    <a:pt x="0" y="469"/>
                  </a:lnTo>
                  <a:lnTo>
                    <a:pt x="1193" y="469"/>
                  </a:lnTo>
                  <a:close/>
                </a:path>
              </a:pathLst>
            </a:custGeom>
            <a:solidFill>
              <a:srgbClr val="3E3E42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018" name="object 1018"/>
            <p:cNvSpPr/>
            <p:nvPr/>
          </p:nvSpPr>
          <p:spPr>
            <a:xfrm>
              <a:off x="4970818" y="405230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1193" y="469"/>
                  </a:moveTo>
                  <a:lnTo>
                    <a:pt x="1104" y="0"/>
                  </a:lnTo>
                  <a:lnTo>
                    <a:pt x="76" y="0"/>
                  </a:lnTo>
                  <a:lnTo>
                    <a:pt x="0" y="469"/>
                  </a:lnTo>
                  <a:lnTo>
                    <a:pt x="1193" y="469"/>
                  </a:lnTo>
                  <a:close/>
                </a:path>
              </a:pathLst>
            </a:custGeom>
            <a:solidFill>
              <a:srgbClr val="3D3E42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019" name="object 1019"/>
            <p:cNvSpPr/>
            <p:nvPr/>
          </p:nvSpPr>
          <p:spPr>
            <a:xfrm>
              <a:off x="4970818" y="405230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1193" y="469"/>
                  </a:moveTo>
                  <a:lnTo>
                    <a:pt x="1104" y="0"/>
                  </a:lnTo>
                  <a:lnTo>
                    <a:pt x="76" y="0"/>
                  </a:lnTo>
                  <a:lnTo>
                    <a:pt x="0" y="469"/>
                  </a:lnTo>
                  <a:lnTo>
                    <a:pt x="1193" y="469"/>
                  </a:lnTo>
                  <a:close/>
                </a:path>
              </a:pathLst>
            </a:custGeom>
            <a:solidFill>
              <a:srgbClr val="3D3E41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020" name="object 1020"/>
            <p:cNvSpPr/>
            <p:nvPr/>
          </p:nvSpPr>
          <p:spPr>
            <a:xfrm>
              <a:off x="4970818" y="405230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1193" y="469"/>
                  </a:moveTo>
                  <a:lnTo>
                    <a:pt x="1104" y="0"/>
                  </a:lnTo>
                  <a:lnTo>
                    <a:pt x="76" y="0"/>
                  </a:lnTo>
                  <a:lnTo>
                    <a:pt x="0" y="469"/>
                  </a:lnTo>
                  <a:lnTo>
                    <a:pt x="1193" y="469"/>
                  </a:lnTo>
                  <a:close/>
                </a:path>
              </a:pathLst>
            </a:custGeom>
            <a:solidFill>
              <a:srgbClr val="3D3D41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021" name="object 1021"/>
            <p:cNvSpPr/>
            <p:nvPr/>
          </p:nvSpPr>
          <p:spPr>
            <a:xfrm>
              <a:off x="4970818" y="405230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1193" y="469"/>
                  </a:moveTo>
                  <a:lnTo>
                    <a:pt x="1104" y="0"/>
                  </a:lnTo>
                  <a:lnTo>
                    <a:pt x="76" y="0"/>
                  </a:lnTo>
                  <a:lnTo>
                    <a:pt x="0" y="469"/>
                  </a:lnTo>
                  <a:lnTo>
                    <a:pt x="1193" y="469"/>
                  </a:lnTo>
                  <a:close/>
                </a:path>
              </a:pathLst>
            </a:custGeom>
            <a:solidFill>
              <a:srgbClr val="3C3D41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022" name="object 1022"/>
            <p:cNvSpPr/>
            <p:nvPr/>
          </p:nvSpPr>
          <p:spPr>
            <a:xfrm>
              <a:off x="4970818" y="405230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1193" y="469"/>
                  </a:moveTo>
                  <a:lnTo>
                    <a:pt x="1104" y="0"/>
                  </a:lnTo>
                  <a:lnTo>
                    <a:pt x="76" y="0"/>
                  </a:lnTo>
                  <a:lnTo>
                    <a:pt x="0" y="469"/>
                  </a:lnTo>
                  <a:lnTo>
                    <a:pt x="1193" y="469"/>
                  </a:lnTo>
                  <a:close/>
                </a:path>
              </a:pathLst>
            </a:custGeom>
            <a:solidFill>
              <a:srgbClr val="3C3D40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023" name="object 1023"/>
            <p:cNvSpPr/>
            <p:nvPr/>
          </p:nvSpPr>
          <p:spPr>
            <a:xfrm>
              <a:off x="4970818" y="405230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1193" y="469"/>
                  </a:moveTo>
                  <a:lnTo>
                    <a:pt x="1104" y="0"/>
                  </a:lnTo>
                  <a:lnTo>
                    <a:pt x="76" y="0"/>
                  </a:lnTo>
                  <a:lnTo>
                    <a:pt x="0" y="469"/>
                  </a:lnTo>
                  <a:lnTo>
                    <a:pt x="1193" y="469"/>
                  </a:lnTo>
                  <a:close/>
                </a:path>
              </a:pathLst>
            </a:custGeom>
            <a:solidFill>
              <a:srgbClr val="3C3C40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024" name="object 1024"/>
            <p:cNvSpPr/>
            <p:nvPr/>
          </p:nvSpPr>
          <p:spPr>
            <a:xfrm>
              <a:off x="4970818" y="4052301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1115" y="0"/>
                  </a:moveTo>
                  <a:lnTo>
                    <a:pt x="75" y="0"/>
                  </a:lnTo>
                  <a:lnTo>
                    <a:pt x="0" y="471"/>
                  </a:lnTo>
                  <a:lnTo>
                    <a:pt x="1198" y="471"/>
                  </a:lnTo>
                  <a:lnTo>
                    <a:pt x="1115" y="0"/>
                  </a:lnTo>
                  <a:close/>
                </a:path>
              </a:pathLst>
            </a:custGeom>
            <a:solidFill>
              <a:srgbClr val="3B3C40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025" name="object 1025"/>
            <p:cNvSpPr/>
            <p:nvPr/>
          </p:nvSpPr>
          <p:spPr>
            <a:xfrm>
              <a:off x="4970818" y="405230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1193" y="469"/>
                  </a:moveTo>
                  <a:lnTo>
                    <a:pt x="1104" y="0"/>
                  </a:lnTo>
                  <a:lnTo>
                    <a:pt x="76" y="0"/>
                  </a:lnTo>
                  <a:lnTo>
                    <a:pt x="0" y="469"/>
                  </a:lnTo>
                  <a:lnTo>
                    <a:pt x="1193" y="469"/>
                  </a:lnTo>
                  <a:close/>
                </a:path>
              </a:pathLst>
            </a:custGeom>
            <a:solidFill>
              <a:srgbClr val="3B3C3E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026" name="object 1026"/>
            <p:cNvSpPr/>
            <p:nvPr/>
          </p:nvSpPr>
          <p:spPr>
            <a:xfrm>
              <a:off x="4970818" y="405230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1193" y="469"/>
                  </a:moveTo>
                  <a:lnTo>
                    <a:pt x="1104" y="0"/>
                  </a:lnTo>
                  <a:lnTo>
                    <a:pt x="76" y="0"/>
                  </a:lnTo>
                  <a:lnTo>
                    <a:pt x="0" y="469"/>
                  </a:lnTo>
                  <a:lnTo>
                    <a:pt x="1193" y="469"/>
                  </a:lnTo>
                  <a:close/>
                </a:path>
              </a:pathLst>
            </a:custGeom>
            <a:solidFill>
              <a:srgbClr val="3B3B3E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027" name="object 1027"/>
            <p:cNvSpPr/>
            <p:nvPr/>
          </p:nvSpPr>
          <p:spPr>
            <a:xfrm>
              <a:off x="4970818" y="405230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1193" y="469"/>
                  </a:moveTo>
                  <a:lnTo>
                    <a:pt x="1104" y="0"/>
                  </a:lnTo>
                  <a:lnTo>
                    <a:pt x="76" y="0"/>
                  </a:lnTo>
                  <a:lnTo>
                    <a:pt x="0" y="469"/>
                  </a:lnTo>
                  <a:lnTo>
                    <a:pt x="1193" y="469"/>
                  </a:lnTo>
                  <a:close/>
                </a:path>
              </a:pathLst>
            </a:custGeom>
            <a:solidFill>
              <a:srgbClr val="3B3B3D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028" name="object 1028"/>
            <p:cNvSpPr/>
            <p:nvPr/>
          </p:nvSpPr>
          <p:spPr>
            <a:xfrm>
              <a:off x="4970818" y="405230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1193" y="469"/>
                  </a:moveTo>
                  <a:lnTo>
                    <a:pt x="1104" y="0"/>
                  </a:lnTo>
                  <a:lnTo>
                    <a:pt x="76" y="0"/>
                  </a:lnTo>
                  <a:lnTo>
                    <a:pt x="0" y="469"/>
                  </a:lnTo>
                  <a:lnTo>
                    <a:pt x="1193" y="469"/>
                  </a:lnTo>
                  <a:close/>
                </a:path>
              </a:pathLst>
            </a:custGeom>
            <a:solidFill>
              <a:srgbClr val="3A3B3D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029" name="object 1029"/>
            <p:cNvSpPr/>
            <p:nvPr/>
          </p:nvSpPr>
          <p:spPr>
            <a:xfrm>
              <a:off x="4970818" y="405230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1193" y="469"/>
                  </a:moveTo>
                  <a:lnTo>
                    <a:pt x="1104" y="0"/>
                  </a:lnTo>
                  <a:lnTo>
                    <a:pt x="76" y="0"/>
                  </a:lnTo>
                  <a:lnTo>
                    <a:pt x="0" y="469"/>
                  </a:lnTo>
                  <a:lnTo>
                    <a:pt x="1193" y="469"/>
                  </a:lnTo>
                  <a:close/>
                </a:path>
              </a:pathLst>
            </a:custGeom>
            <a:solidFill>
              <a:srgbClr val="3A3A3D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030" name="object 1030"/>
            <p:cNvSpPr/>
            <p:nvPr/>
          </p:nvSpPr>
          <p:spPr>
            <a:xfrm>
              <a:off x="4970818" y="4052301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1115" y="0"/>
                  </a:moveTo>
                  <a:lnTo>
                    <a:pt x="75" y="0"/>
                  </a:lnTo>
                  <a:lnTo>
                    <a:pt x="0" y="471"/>
                  </a:lnTo>
                  <a:lnTo>
                    <a:pt x="1198" y="471"/>
                  </a:lnTo>
                  <a:lnTo>
                    <a:pt x="1115" y="0"/>
                  </a:lnTo>
                  <a:close/>
                </a:path>
              </a:pathLst>
            </a:custGeom>
            <a:solidFill>
              <a:srgbClr val="3A3A3C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031" name="object 1031"/>
            <p:cNvSpPr/>
            <p:nvPr/>
          </p:nvSpPr>
          <p:spPr>
            <a:xfrm>
              <a:off x="4970818" y="405230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1193" y="469"/>
                  </a:moveTo>
                  <a:lnTo>
                    <a:pt x="1104" y="0"/>
                  </a:lnTo>
                  <a:lnTo>
                    <a:pt x="76" y="0"/>
                  </a:lnTo>
                  <a:lnTo>
                    <a:pt x="0" y="469"/>
                  </a:lnTo>
                  <a:lnTo>
                    <a:pt x="1193" y="469"/>
                  </a:lnTo>
                  <a:close/>
                </a:path>
              </a:pathLst>
            </a:custGeom>
            <a:solidFill>
              <a:srgbClr val="393A3C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032" name="object 1032"/>
            <p:cNvSpPr/>
            <p:nvPr/>
          </p:nvSpPr>
          <p:spPr>
            <a:xfrm>
              <a:off x="4970818" y="4052301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1115" y="0"/>
                  </a:moveTo>
                  <a:lnTo>
                    <a:pt x="75" y="0"/>
                  </a:lnTo>
                  <a:lnTo>
                    <a:pt x="0" y="471"/>
                  </a:lnTo>
                  <a:lnTo>
                    <a:pt x="1198" y="471"/>
                  </a:lnTo>
                  <a:lnTo>
                    <a:pt x="1115" y="0"/>
                  </a:lnTo>
                  <a:close/>
                </a:path>
              </a:pathLst>
            </a:custGeom>
            <a:solidFill>
              <a:srgbClr val="39393C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033" name="object 1033"/>
            <p:cNvSpPr/>
            <p:nvPr/>
          </p:nvSpPr>
          <p:spPr>
            <a:xfrm>
              <a:off x="4970818" y="405230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1193" y="469"/>
                  </a:moveTo>
                  <a:lnTo>
                    <a:pt x="1104" y="0"/>
                  </a:lnTo>
                  <a:lnTo>
                    <a:pt x="76" y="0"/>
                  </a:lnTo>
                  <a:lnTo>
                    <a:pt x="0" y="469"/>
                  </a:lnTo>
                  <a:lnTo>
                    <a:pt x="1193" y="469"/>
                  </a:lnTo>
                  <a:close/>
                </a:path>
              </a:pathLst>
            </a:custGeom>
            <a:solidFill>
              <a:srgbClr val="39393B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034" name="object 1034"/>
            <p:cNvSpPr/>
            <p:nvPr/>
          </p:nvSpPr>
          <p:spPr>
            <a:xfrm>
              <a:off x="4970818" y="4052301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1115" y="0"/>
                  </a:moveTo>
                  <a:lnTo>
                    <a:pt x="75" y="0"/>
                  </a:lnTo>
                  <a:lnTo>
                    <a:pt x="0" y="471"/>
                  </a:lnTo>
                  <a:lnTo>
                    <a:pt x="1198" y="471"/>
                  </a:lnTo>
                  <a:lnTo>
                    <a:pt x="1115" y="0"/>
                  </a:lnTo>
                  <a:close/>
                </a:path>
              </a:pathLst>
            </a:custGeom>
            <a:solidFill>
              <a:srgbClr val="39393A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035" name="object 1035"/>
            <p:cNvSpPr/>
            <p:nvPr/>
          </p:nvSpPr>
          <p:spPr>
            <a:xfrm>
              <a:off x="4970818" y="405230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1193" y="469"/>
                  </a:moveTo>
                  <a:lnTo>
                    <a:pt x="1104" y="0"/>
                  </a:lnTo>
                  <a:lnTo>
                    <a:pt x="76" y="0"/>
                  </a:lnTo>
                  <a:lnTo>
                    <a:pt x="0" y="469"/>
                  </a:lnTo>
                  <a:lnTo>
                    <a:pt x="1193" y="469"/>
                  </a:lnTo>
                  <a:close/>
                </a:path>
              </a:pathLst>
            </a:custGeom>
            <a:solidFill>
              <a:srgbClr val="38393A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036" name="object 1036"/>
            <p:cNvSpPr/>
            <p:nvPr/>
          </p:nvSpPr>
          <p:spPr>
            <a:xfrm>
              <a:off x="4970818" y="4052301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1115" y="0"/>
                  </a:moveTo>
                  <a:lnTo>
                    <a:pt x="75" y="0"/>
                  </a:lnTo>
                  <a:lnTo>
                    <a:pt x="0" y="471"/>
                  </a:lnTo>
                  <a:lnTo>
                    <a:pt x="1198" y="471"/>
                  </a:lnTo>
                  <a:lnTo>
                    <a:pt x="1115" y="0"/>
                  </a:lnTo>
                  <a:close/>
                </a:path>
              </a:pathLst>
            </a:custGeom>
            <a:solidFill>
              <a:srgbClr val="38383A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037" name="object 1037"/>
            <p:cNvSpPr/>
            <p:nvPr/>
          </p:nvSpPr>
          <p:spPr>
            <a:xfrm>
              <a:off x="4970818" y="4052301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1115" y="0"/>
                  </a:moveTo>
                  <a:lnTo>
                    <a:pt x="75" y="0"/>
                  </a:lnTo>
                  <a:lnTo>
                    <a:pt x="0" y="471"/>
                  </a:lnTo>
                  <a:lnTo>
                    <a:pt x="1198" y="471"/>
                  </a:lnTo>
                  <a:lnTo>
                    <a:pt x="1115" y="0"/>
                  </a:lnTo>
                  <a:close/>
                </a:path>
              </a:pathLst>
            </a:custGeom>
            <a:solidFill>
              <a:srgbClr val="383839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038" name="object 1038"/>
            <p:cNvSpPr/>
            <p:nvPr/>
          </p:nvSpPr>
          <p:spPr>
            <a:xfrm>
              <a:off x="4970818" y="405230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1193" y="469"/>
                  </a:moveTo>
                  <a:lnTo>
                    <a:pt x="1104" y="0"/>
                  </a:lnTo>
                  <a:lnTo>
                    <a:pt x="76" y="0"/>
                  </a:lnTo>
                  <a:lnTo>
                    <a:pt x="0" y="469"/>
                  </a:lnTo>
                  <a:lnTo>
                    <a:pt x="1193" y="469"/>
                  </a:lnTo>
                  <a:close/>
                </a:path>
              </a:pathLst>
            </a:custGeom>
            <a:solidFill>
              <a:srgbClr val="373839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039" name="object 1039"/>
            <p:cNvSpPr/>
            <p:nvPr/>
          </p:nvSpPr>
          <p:spPr>
            <a:xfrm>
              <a:off x="3995223" y="4219397"/>
              <a:ext cx="5715" cy="0"/>
            </a:xfrm>
            <a:custGeom>
              <a:avLst/>
              <a:gdLst/>
              <a:ahLst/>
              <a:cxnLst/>
              <a:rect l="l" t="t" r="r" b="b"/>
              <a:pathLst>
                <a:path w="5714">
                  <a:moveTo>
                    <a:pt x="562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37373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040" name="object 1040"/>
            <p:cNvSpPr/>
            <p:nvPr/>
          </p:nvSpPr>
          <p:spPr>
            <a:xfrm>
              <a:off x="3999558" y="4043767"/>
              <a:ext cx="972185" cy="231140"/>
            </a:xfrm>
            <a:custGeom>
              <a:avLst/>
              <a:gdLst/>
              <a:ahLst/>
              <a:cxnLst/>
              <a:rect l="l" t="t" r="r" b="b"/>
              <a:pathLst>
                <a:path w="972185" h="231139">
                  <a:moveTo>
                    <a:pt x="19970" y="175158"/>
                  </a:moveTo>
                  <a:lnTo>
                    <a:pt x="6437" y="175158"/>
                  </a:lnTo>
                  <a:lnTo>
                    <a:pt x="12850" y="176309"/>
                  </a:lnTo>
                  <a:lnTo>
                    <a:pt x="19548" y="181229"/>
                  </a:lnTo>
                  <a:lnTo>
                    <a:pt x="26215" y="192119"/>
                  </a:lnTo>
                  <a:lnTo>
                    <a:pt x="32531" y="211180"/>
                  </a:lnTo>
                  <a:lnTo>
                    <a:pt x="33647" y="216326"/>
                  </a:lnTo>
                  <a:lnTo>
                    <a:pt x="35106" y="221965"/>
                  </a:lnTo>
                  <a:lnTo>
                    <a:pt x="36715" y="228076"/>
                  </a:lnTo>
                  <a:lnTo>
                    <a:pt x="37187" y="229041"/>
                  </a:lnTo>
                  <a:lnTo>
                    <a:pt x="37831" y="229835"/>
                  </a:lnTo>
                  <a:lnTo>
                    <a:pt x="38325" y="230799"/>
                  </a:lnTo>
                  <a:lnTo>
                    <a:pt x="36238" y="222912"/>
                  </a:lnTo>
                  <a:lnTo>
                    <a:pt x="34317" y="215426"/>
                  </a:lnTo>
                  <a:lnTo>
                    <a:pt x="30921" y="201853"/>
                  </a:lnTo>
                  <a:lnTo>
                    <a:pt x="24671" y="182815"/>
                  </a:lnTo>
                  <a:lnTo>
                    <a:pt x="20062" y="175308"/>
                  </a:lnTo>
                  <a:lnTo>
                    <a:pt x="19970" y="175158"/>
                  </a:lnTo>
                  <a:close/>
                </a:path>
                <a:path w="972185" h="231139">
                  <a:moveTo>
                    <a:pt x="4999" y="165981"/>
                  </a:moveTo>
                  <a:lnTo>
                    <a:pt x="3540" y="165981"/>
                  </a:lnTo>
                  <a:lnTo>
                    <a:pt x="2253" y="166152"/>
                  </a:lnTo>
                  <a:lnTo>
                    <a:pt x="643" y="166152"/>
                  </a:lnTo>
                  <a:lnTo>
                    <a:pt x="321" y="166302"/>
                  </a:lnTo>
                  <a:lnTo>
                    <a:pt x="0" y="166302"/>
                  </a:lnTo>
                  <a:lnTo>
                    <a:pt x="1781" y="169369"/>
                  </a:lnTo>
                  <a:lnTo>
                    <a:pt x="3390" y="172263"/>
                  </a:lnTo>
                  <a:lnTo>
                    <a:pt x="5063" y="175158"/>
                  </a:lnTo>
                  <a:lnTo>
                    <a:pt x="5150" y="175308"/>
                  </a:lnTo>
                  <a:lnTo>
                    <a:pt x="5643" y="175158"/>
                  </a:lnTo>
                  <a:lnTo>
                    <a:pt x="19970" y="175158"/>
                  </a:lnTo>
                  <a:lnTo>
                    <a:pt x="18017" y="171976"/>
                  </a:lnTo>
                  <a:lnTo>
                    <a:pt x="11334" y="167108"/>
                  </a:lnTo>
                  <a:lnTo>
                    <a:pt x="4999" y="165981"/>
                  </a:lnTo>
                  <a:close/>
                </a:path>
                <a:path w="972185" h="231139">
                  <a:moveTo>
                    <a:pt x="970938" y="0"/>
                  </a:moveTo>
                  <a:lnTo>
                    <a:pt x="967538" y="8082"/>
                  </a:lnTo>
                  <a:lnTo>
                    <a:pt x="957776" y="10980"/>
                  </a:lnTo>
                  <a:lnTo>
                    <a:pt x="948436" y="21537"/>
                  </a:lnTo>
                  <a:lnTo>
                    <a:pt x="946303" y="52596"/>
                  </a:lnTo>
                  <a:lnTo>
                    <a:pt x="947807" y="72647"/>
                  </a:lnTo>
                  <a:lnTo>
                    <a:pt x="948884" y="96364"/>
                  </a:lnTo>
                  <a:lnTo>
                    <a:pt x="948392" y="122647"/>
                  </a:lnTo>
                  <a:lnTo>
                    <a:pt x="945188" y="150393"/>
                  </a:lnTo>
                  <a:lnTo>
                    <a:pt x="945863" y="154895"/>
                  </a:lnTo>
                  <a:lnTo>
                    <a:pt x="946475" y="158583"/>
                  </a:lnTo>
                  <a:lnTo>
                    <a:pt x="947119" y="154895"/>
                  </a:lnTo>
                  <a:lnTo>
                    <a:pt x="948557" y="147970"/>
                  </a:lnTo>
                  <a:lnTo>
                    <a:pt x="950382" y="123486"/>
                  </a:lnTo>
                  <a:lnTo>
                    <a:pt x="950332" y="100484"/>
                  </a:lnTo>
                  <a:lnTo>
                    <a:pt x="949196" y="79713"/>
                  </a:lnTo>
                  <a:lnTo>
                    <a:pt x="947763" y="61924"/>
                  </a:lnTo>
                  <a:lnTo>
                    <a:pt x="948655" y="35205"/>
                  </a:lnTo>
                  <a:lnTo>
                    <a:pt x="954903" y="22977"/>
                  </a:lnTo>
                  <a:lnTo>
                    <a:pt x="963171" y="18923"/>
                  </a:lnTo>
                  <a:lnTo>
                    <a:pt x="970123" y="16724"/>
                  </a:lnTo>
                  <a:lnTo>
                    <a:pt x="970766" y="12865"/>
                  </a:lnTo>
                  <a:lnTo>
                    <a:pt x="971260" y="9005"/>
                  </a:lnTo>
                  <a:lnTo>
                    <a:pt x="971904" y="4995"/>
                  </a:lnTo>
                  <a:lnTo>
                    <a:pt x="970938" y="0"/>
                  </a:lnTo>
                  <a:close/>
                </a:path>
              </a:pathLst>
            </a:custGeom>
            <a:solidFill>
              <a:srgbClr val="2D2825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041" name="object 1041"/>
            <p:cNvSpPr/>
            <p:nvPr/>
          </p:nvSpPr>
          <p:spPr>
            <a:xfrm>
              <a:off x="3981061" y="3981591"/>
              <a:ext cx="989965" cy="442595"/>
            </a:xfrm>
            <a:custGeom>
              <a:avLst/>
              <a:gdLst/>
              <a:ahLst/>
              <a:cxnLst/>
              <a:rect l="l" t="t" r="r" b="b"/>
              <a:pathLst>
                <a:path w="989964" h="442595">
                  <a:moveTo>
                    <a:pt x="80172" y="228328"/>
                  </a:moveTo>
                  <a:lnTo>
                    <a:pt x="26544" y="228328"/>
                  </a:lnTo>
                  <a:lnTo>
                    <a:pt x="34256" y="231882"/>
                  </a:lnTo>
                  <a:lnTo>
                    <a:pt x="42086" y="242596"/>
                  </a:lnTo>
                  <a:lnTo>
                    <a:pt x="49419" y="264029"/>
                  </a:lnTo>
                  <a:lnTo>
                    <a:pt x="56025" y="289953"/>
                  </a:lnTo>
                  <a:lnTo>
                    <a:pt x="65655" y="320725"/>
                  </a:lnTo>
                  <a:lnTo>
                    <a:pt x="100155" y="384779"/>
                  </a:lnTo>
                  <a:lnTo>
                    <a:pt x="128111" y="412044"/>
                  </a:lnTo>
                  <a:lnTo>
                    <a:pt x="165262" y="432124"/>
                  </a:lnTo>
                  <a:lnTo>
                    <a:pt x="213150" y="442010"/>
                  </a:lnTo>
                  <a:lnTo>
                    <a:pt x="273318" y="438694"/>
                  </a:lnTo>
                  <a:lnTo>
                    <a:pt x="320400" y="425004"/>
                  </a:lnTo>
                  <a:lnTo>
                    <a:pt x="231784" y="425004"/>
                  </a:lnTo>
                  <a:lnTo>
                    <a:pt x="199688" y="423138"/>
                  </a:lnTo>
                  <a:lnTo>
                    <a:pt x="144695" y="403144"/>
                  </a:lnTo>
                  <a:lnTo>
                    <a:pt x="104962" y="344063"/>
                  </a:lnTo>
                  <a:lnTo>
                    <a:pt x="86585" y="282683"/>
                  </a:lnTo>
                  <a:lnTo>
                    <a:pt x="80072" y="234911"/>
                  </a:lnTo>
                  <a:lnTo>
                    <a:pt x="80172" y="228328"/>
                  </a:lnTo>
                  <a:close/>
                </a:path>
                <a:path w="989964" h="442595">
                  <a:moveTo>
                    <a:pt x="585844" y="114200"/>
                  </a:moveTo>
                  <a:lnTo>
                    <a:pt x="319530" y="114200"/>
                  </a:lnTo>
                  <a:lnTo>
                    <a:pt x="358376" y="117121"/>
                  </a:lnTo>
                  <a:lnTo>
                    <a:pt x="392050" y="128425"/>
                  </a:lnTo>
                  <a:lnTo>
                    <a:pt x="391863" y="128425"/>
                  </a:lnTo>
                  <a:lnTo>
                    <a:pt x="417173" y="150766"/>
                  </a:lnTo>
                  <a:lnTo>
                    <a:pt x="432174" y="187404"/>
                  </a:lnTo>
                  <a:lnTo>
                    <a:pt x="434279" y="241193"/>
                  </a:lnTo>
                  <a:lnTo>
                    <a:pt x="421018" y="305321"/>
                  </a:lnTo>
                  <a:lnTo>
                    <a:pt x="396278" y="351879"/>
                  </a:lnTo>
                  <a:lnTo>
                    <a:pt x="364276" y="383830"/>
                  </a:lnTo>
                  <a:lnTo>
                    <a:pt x="329230" y="404134"/>
                  </a:lnTo>
                  <a:lnTo>
                    <a:pt x="266880" y="421648"/>
                  </a:lnTo>
                  <a:lnTo>
                    <a:pt x="231784" y="425004"/>
                  </a:lnTo>
                  <a:lnTo>
                    <a:pt x="320400" y="425004"/>
                  </a:lnTo>
                  <a:lnTo>
                    <a:pt x="388393" y="389011"/>
                  </a:lnTo>
                  <a:lnTo>
                    <a:pt x="422045" y="351619"/>
                  </a:lnTo>
                  <a:lnTo>
                    <a:pt x="443635" y="311187"/>
                  </a:lnTo>
                  <a:lnTo>
                    <a:pt x="455956" y="272042"/>
                  </a:lnTo>
                  <a:lnTo>
                    <a:pt x="465008" y="211604"/>
                  </a:lnTo>
                  <a:lnTo>
                    <a:pt x="472834" y="186323"/>
                  </a:lnTo>
                  <a:lnTo>
                    <a:pt x="485804" y="172748"/>
                  </a:lnTo>
                  <a:lnTo>
                    <a:pt x="497957" y="167258"/>
                  </a:lnTo>
                  <a:lnTo>
                    <a:pt x="503333" y="166233"/>
                  </a:lnTo>
                  <a:lnTo>
                    <a:pt x="508606" y="165446"/>
                  </a:lnTo>
                  <a:lnTo>
                    <a:pt x="577990" y="165446"/>
                  </a:lnTo>
                  <a:lnTo>
                    <a:pt x="577498" y="163772"/>
                  </a:lnTo>
                  <a:lnTo>
                    <a:pt x="580036" y="124257"/>
                  </a:lnTo>
                  <a:lnTo>
                    <a:pt x="585844" y="114200"/>
                  </a:lnTo>
                  <a:close/>
                </a:path>
                <a:path w="989964" h="442595">
                  <a:moveTo>
                    <a:pt x="577990" y="165446"/>
                  </a:moveTo>
                  <a:lnTo>
                    <a:pt x="508606" y="165446"/>
                  </a:lnTo>
                  <a:lnTo>
                    <a:pt x="521618" y="166696"/>
                  </a:lnTo>
                  <a:lnTo>
                    <a:pt x="538159" y="175396"/>
                  </a:lnTo>
                  <a:lnTo>
                    <a:pt x="554018" y="196959"/>
                  </a:lnTo>
                  <a:lnTo>
                    <a:pt x="565029" y="220267"/>
                  </a:lnTo>
                  <a:lnTo>
                    <a:pt x="581945" y="251053"/>
                  </a:lnTo>
                  <a:lnTo>
                    <a:pt x="606278" y="284584"/>
                  </a:lnTo>
                  <a:lnTo>
                    <a:pt x="639541" y="316129"/>
                  </a:lnTo>
                  <a:lnTo>
                    <a:pt x="683245" y="340957"/>
                  </a:lnTo>
                  <a:lnTo>
                    <a:pt x="738902" y="354335"/>
                  </a:lnTo>
                  <a:lnTo>
                    <a:pt x="805905" y="351619"/>
                  </a:lnTo>
                  <a:lnTo>
                    <a:pt x="807712" y="351619"/>
                  </a:lnTo>
                  <a:lnTo>
                    <a:pt x="861433" y="336817"/>
                  </a:lnTo>
                  <a:lnTo>
                    <a:pt x="779800" y="336817"/>
                  </a:lnTo>
                  <a:lnTo>
                    <a:pt x="744007" y="336565"/>
                  </a:lnTo>
                  <a:lnTo>
                    <a:pt x="704344" y="328448"/>
                  </a:lnTo>
                  <a:lnTo>
                    <a:pt x="663863" y="308322"/>
                  </a:lnTo>
                  <a:lnTo>
                    <a:pt x="625619" y="272042"/>
                  </a:lnTo>
                  <a:lnTo>
                    <a:pt x="592665" y="215463"/>
                  </a:lnTo>
                  <a:lnTo>
                    <a:pt x="577990" y="165446"/>
                  </a:lnTo>
                  <a:close/>
                </a:path>
                <a:path w="989964" h="442595">
                  <a:moveTo>
                    <a:pt x="984821" y="33288"/>
                  </a:moveTo>
                  <a:lnTo>
                    <a:pt x="826014" y="33288"/>
                  </a:lnTo>
                  <a:lnTo>
                    <a:pt x="872951" y="37654"/>
                  </a:lnTo>
                  <a:lnTo>
                    <a:pt x="903322" y="50125"/>
                  </a:lnTo>
                  <a:lnTo>
                    <a:pt x="926398" y="96882"/>
                  </a:lnTo>
                  <a:lnTo>
                    <a:pt x="935360" y="144362"/>
                  </a:lnTo>
                  <a:lnTo>
                    <a:pt x="937768" y="170953"/>
                  </a:lnTo>
                  <a:lnTo>
                    <a:pt x="937676" y="183279"/>
                  </a:lnTo>
                  <a:lnTo>
                    <a:pt x="937574" y="196959"/>
                  </a:lnTo>
                  <a:lnTo>
                    <a:pt x="937494" y="207724"/>
                  </a:lnTo>
                  <a:lnTo>
                    <a:pt x="931956" y="246866"/>
                  </a:lnTo>
                  <a:lnTo>
                    <a:pt x="898098" y="297276"/>
                  </a:lnTo>
                  <a:lnTo>
                    <a:pt x="843027" y="325367"/>
                  </a:lnTo>
                  <a:lnTo>
                    <a:pt x="779800" y="336817"/>
                  </a:lnTo>
                  <a:lnTo>
                    <a:pt x="861433" y="336817"/>
                  </a:lnTo>
                  <a:lnTo>
                    <a:pt x="908374" y="310918"/>
                  </a:lnTo>
                  <a:lnTo>
                    <a:pt x="937209" y="280067"/>
                  </a:lnTo>
                  <a:lnTo>
                    <a:pt x="955045" y="245334"/>
                  </a:lnTo>
                  <a:lnTo>
                    <a:pt x="967400" y="173660"/>
                  </a:lnTo>
                  <a:lnTo>
                    <a:pt x="967346" y="170953"/>
                  </a:lnTo>
                  <a:lnTo>
                    <a:pt x="967236" y="165446"/>
                  </a:lnTo>
                  <a:lnTo>
                    <a:pt x="967163" y="161757"/>
                  </a:lnTo>
                  <a:lnTo>
                    <a:pt x="967050" y="156067"/>
                  </a:lnTo>
                  <a:lnTo>
                    <a:pt x="966945" y="150766"/>
                  </a:lnTo>
                  <a:lnTo>
                    <a:pt x="966867" y="146881"/>
                  </a:lnTo>
                  <a:lnTo>
                    <a:pt x="966759" y="141438"/>
                  </a:lnTo>
                  <a:lnTo>
                    <a:pt x="964973" y="117121"/>
                  </a:lnTo>
                  <a:lnTo>
                    <a:pt x="964935" y="116604"/>
                  </a:lnTo>
                  <a:lnTo>
                    <a:pt x="964840" y="114200"/>
                  </a:lnTo>
                  <a:lnTo>
                    <a:pt x="966951" y="83429"/>
                  </a:lnTo>
                  <a:lnTo>
                    <a:pt x="976450" y="72955"/>
                  </a:lnTo>
                  <a:lnTo>
                    <a:pt x="986283" y="70080"/>
                  </a:lnTo>
                  <a:lnTo>
                    <a:pt x="989435" y="61532"/>
                  </a:lnTo>
                  <a:lnTo>
                    <a:pt x="984851" y="33467"/>
                  </a:lnTo>
                  <a:lnTo>
                    <a:pt x="984821" y="33288"/>
                  </a:lnTo>
                  <a:close/>
                </a:path>
                <a:path w="989964" h="442595">
                  <a:moveTo>
                    <a:pt x="307714" y="97077"/>
                  </a:moveTo>
                  <a:lnTo>
                    <a:pt x="235165" y="102550"/>
                  </a:lnTo>
                  <a:lnTo>
                    <a:pt x="164661" y="116767"/>
                  </a:lnTo>
                  <a:lnTo>
                    <a:pt x="101888" y="133030"/>
                  </a:lnTo>
                  <a:lnTo>
                    <a:pt x="31393" y="153861"/>
                  </a:lnTo>
                  <a:lnTo>
                    <a:pt x="21231" y="155067"/>
                  </a:lnTo>
                  <a:lnTo>
                    <a:pt x="10498" y="156067"/>
                  </a:lnTo>
                  <a:lnTo>
                    <a:pt x="2364" y="159056"/>
                  </a:lnTo>
                  <a:lnTo>
                    <a:pt x="0" y="166233"/>
                  </a:lnTo>
                  <a:lnTo>
                    <a:pt x="9012" y="221252"/>
                  </a:lnTo>
                  <a:lnTo>
                    <a:pt x="10145" y="228328"/>
                  </a:lnTo>
                  <a:lnTo>
                    <a:pt x="10221" y="228800"/>
                  </a:lnTo>
                  <a:lnTo>
                    <a:pt x="10300" y="229293"/>
                  </a:lnTo>
                  <a:lnTo>
                    <a:pt x="14312" y="228800"/>
                  </a:lnTo>
                  <a:lnTo>
                    <a:pt x="19462" y="228328"/>
                  </a:lnTo>
                  <a:lnTo>
                    <a:pt x="80172" y="228328"/>
                  </a:lnTo>
                  <a:lnTo>
                    <a:pt x="80294" y="220267"/>
                  </a:lnTo>
                  <a:lnTo>
                    <a:pt x="80366" y="215463"/>
                  </a:lnTo>
                  <a:lnTo>
                    <a:pt x="80483" y="207724"/>
                  </a:lnTo>
                  <a:lnTo>
                    <a:pt x="111915" y="161757"/>
                  </a:lnTo>
                  <a:lnTo>
                    <a:pt x="155041" y="142679"/>
                  </a:lnTo>
                  <a:lnTo>
                    <a:pt x="201244" y="128425"/>
                  </a:lnTo>
                  <a:lnTo>
                    <a:pt x="277685" y="116604"/>
                  </a:lnTo>
                  <a:lnTo>
                    <a:pt x="319530" y="114200"/>
                  </a:lnTo>
                  <a:lnTo>
                    <a:pt x="585844" y="114200"/>
                  </a:lnTo>
                  <a:lnTo>
                    <a:pt x="592570" y="102550"/>
                  </a:lnTo>
                  <a:lnTo>
                    <a:pt x="437642" y="102550"/>
                  </a:lnTo>
                  <a:lnTo>
                    <a:pt x="405171" y="101494"/>
                  </a:lnTo>
                  <a:lnTo>
                    <a:pt x="342269" y="97931"/>
                  </a:lnTo>
                  <a:lnTo>
                    <a:pt x="307714" y="97077"/>
                  </a:lnTo>
                  <a:close/>
                </a:path>
                <a:path w="989964" h="442595">
                  <a:moveTo>
                    <a:pt x="967285" y="0"/>
                  </a:moveTo>
                  <a:lnTo>
                    <a:pt x="956813" y="2461"/>
                  </a:lnTo>
                  <a:lnTo>
                    <a:pt x="946776" y="4604"/>
                  </a:lnTo>
                  <a:lnTo>
                    <a:pt x="873274" y="7274"/>
                  </a:lnTo>
                  <a:lnTo>
                    <a:pt x="808629" y="11768"/>
                  </a:lnTo>
                  <a:lnTo>
                    <a:pt x="737361" y="20686"/>
                  </a:lnTo>
                  <a:lnTo>
                    <a:pt x="682636" y="33467"/>
                  </a:lnTo>
                  <a:lnTo>
                    <a:pt x="632366" y="50996"/>
                  </a:lnTo>
                  <a:lnTo>
                    <a:pt x="585331" y="69839"/>
                  </a:lnTo>
                  <a:lnTo>
                    <a:pt x="540309" y="86560"/>
                  </a:lnTo>
                  <a:lnTo>
                    <a:pt x="496080" y="97726"/>
                  </a:lnTo>
                  <a:lnTo>
                    <a:pt x="488355" y="99013"/>
                  </a:lnTo>
                  <a:lnTo>
                    <a:pt x="461491" y="101847"/>
                  </a:lnTo>
                  <a:lnTo>
                    <a:pt x="427720" y="102550"/>
                  </a:lnTo>
                  <a:lnTo>
                    <a:pt x="592570" y="102550"/>
                  </a:lnTo>
                  <a:lnTo>
                    <a:pt x="625067" y="73668"/>
                  </a:lnTo>
                  <a:lnTo>
                    <a:pt x="660980" y="58548"/>
                  </a:lnTo>
                  <a:lnTo>
                    <a:pt x="701440" y="47515"/>
                  </a:lnTo>
                  <a:lnTo>
                    <a:pt x="743155" y="38547"/>
                  </a:lnTo>
                  <a:lnTo>
                    <a:pt x="826014" y="33288"/>
                  </a:lnTo>
                  <a:lnTo>
                    <a:pt x="984821" y="33288"/>
                  </a:lnTo>
                  <a:lnTo>
                    <a:pt x="980423" y="6362"/>
                  </a:lnTo>
                  <a:lnTo>
                    <a:pt x="975914" y="280"/>
                  </a:lnTo>
                  <a:lnTo>
                    <a:pt x="967285" y="0"/>
                  </a:lnTo>
                  <a:close/>
                </a:path>
              </a:pathLst>
            </a:custGeom>
            <a:solidFill>
              <a:srgbClr val="080909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042" name="object 1042"/>
            <p:cNvSpPr/>
            <p:nvPr/>
          </p:nvSpPr>
          <p:spPr>
            <a:xfrm>
              <a:off x="4003268" y="3997464"/>
              <a:ext cx="944244" cy="193675"/>
            </a:xfrm>
            <a:custGeom>
              <a:avLst/>
              <a:gdLst/>
              <a:ahLst/>
              <a:cxnLst/>
              <a:rect l="l" t="t" r="r" b="b"/>
              <a:pathLst>
                <a:path w="944245" h="193675">
                  <a:moveTo>
                    <a:pt x="20916" y="187845"/>
                  </a:moveTo>
                  <a:lnTo>
                    <a:pt x="20269" y="183667"/>
                  </a:lnTo>
                  <a:lnTo>
                    <a:pt x="15938" y="157759"/>
                  </a:lnTo>
                  <a:lnTo>
                    <a:pt x="15290" y="153428"/>
                  </a:lnTo>
                  <a:lnTo>
                    <a:pt x="11264" y="150533"/>
                  </a:lnTo>
                  <a:lnTo>
                    <a:pt x="7073" y="151180"/>
                  </a:lnTo>
                  <a:lnTo>
                    <a:pt x="2717" y="151968"/>
                  </a:lnTo>
                  <a:lnTo>
                    <a:pt x="0" y="156006"/>
                  </a:lnTo>
                  <a:lnTo>
                    <a:pt x="635" y="160185"/>
                  </a:lnTo>
                  <a:lnTo>
                    <a:pt x="4826" y="186232"/>
                  </a:lnTo>
                  <a:lnTo>
                    <a:pt x="5613" y="190423"/>
                  </a:lnTo>
                  <a:lnTo>
                    <a:pt x="9499" y="193319"/>
                  </a:lnTo>
                  <a:lnTo>
                    <a:pt x="13843" y="192671"/>
                  </a:lnTo>
                  <a:lnTo>
                    <a:pt x="18021" y="191871"/>
                  </a:lnTo>
                  <a:lnTo>
                    <a:pt x="20916" y="187845"/>
                  </a:lnTo>
                  <a:close/>
                </a:path>
                <a:path w="944245" h="193675">
                  <a:moveTo>
                    <a:pt x="944194" y="37299"/>
                  </a:moveTo>
                  <a:lnTo>
                    <a:pt x="943559" y="33121"/>
                  </a:lnTo>
                  <a:lnTo>
                    <a:pt x="939215" y="7073"/>
                  </a:lnTo>
                  <a:lnTo>
                    <a:pt x="938580" y="2882"/>
                  </a:lnTo>
                  <a:lnTo>
                    <a:pt x="934542" y="0"/>
                  </a:lnTo>
                  <a:lnTo>
                    <a:pt x="930351" y="635"/>
                  </a:lnTo>
                  <a:lnTo>
                    <a:pt x="926020" y="1435"/>
                  </a:lnTo>
                  <a:lnTo>
                    <a:pt x="923277" y="5461"/>
                  </a:lnTo>
                  <a:lnTo>
                    <a:pt x="923912" y="9639"/>
                  </a:lnTo>
                  <a:lnTo>
                    <a:pt x="928103" y="35699"/>
                  </a:lnTo>
                  <a:lnTo>
                    <a:pt x="928916" y="39878"/>
                  </a:lnTo>
                  <a:lnTo>
                    <a:pt x="932776" y="42773"/>
                  </a:lnTo>
                  <a:lnTo>
                    <a:pt x="937120" y="42125"/>
                  </a:lnTo>
                  <a:lnTo>
                    <a:pt x="941298" y="41338"/>
                  </a:lnTo>
                  <a:lnTo>
                    <a:pt x="944194" y="37299"/>
                  </a:lnTo>
                  <a:close/>
                </a:path>
              </a:pathLst>
            </a:custGeom>
            <a:solidFill>
              <a:srgbClr val="51525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043" name="object 1043"/>
            <p:cNvSpPr/>
            <p:nvPr/>
          </p:nvSpPr>
          <p:spPr>
            <a:xfrm>
              <a:off x="4217187" y="4008538"/>
              <a:ext cx="652145" cy="322580"/>
            </a:xfrm>
            <a:custGeom>
              <a:avLst/>
              <a:gdLst/>
              <a:ahLst/>
              <a:cxnLst/>
              <a:rect l="l" t="t" r="r" b="b"/>
              <a:pathLst>
                <a:path w="652145" h="322579">
                  <a:moveTo>
                    <a:pt x="502196" y="0"/>
                  </a:moveTo>
                  <a:lnTo>
                    <a:pt x="447548" y="12852"/>
                  </a:lnTo>
                  <a:lnTo>
                    <a:pt x="397306" y="30391"/>
                  </a:lnTo>
                  <a:lnTo>
                    <a:pt x="350278" y="49212"/>
                  </a:lnTo>
                  <a:lnTo>
                    <a:pt x="305219" y="65900"/>
                  </a:lnTo>
                  <a:lnTo>
                    <a:pt x="260908" y="77050"/>
                  </a:lnTo>
                  <a:lnTo>
                    <a:pt x="216674" y="81673"/>
                  </a:lnTo>
                  <a:lnTo>
                    <a:pt x="204089" y="81864"/>
                  </a:lnTo>
                  <a:lnTo>
                    <a:pt x="188620" y="81622"/>
                  </a:lnTo>
                  <a:lnTo>
                    <a:pt x="172872" y="80987"/>
                  </a:lnTo>
                  <a:lnTo>
                    <a:pt x="156883" y="80111"/>
                  </a:lnTo>
                  <a:lnTo>
                    <a:pt x="124117" y="78181"/>
                  </a:lnTo>
                  <a:lnTo>
                    <a:pt x="107264" y="77292"/>
                  </a:lnTo>
                  <a:lnTo>
                    <a:pt x="90131" y="76644"/>
                  </a:lnTo>
                  <a:lnTo>
                    <a:pt x="72745" y="76403"/>
                  </a:lnTo>
                  <a:lnTo>
                    <a:pt x="54991" y="76695"/>
                  </a:lnTo>
                  <a:lnTo>
                    <a:pt x="36969" y="77635"/>
                  </a:lnTo>
                  <a:lnTo>
                    <a:pt x="18656" y="79324"/>
                  </a:lnTo>
                  <a:lnTo>
                    <a:pt x="0" y="81864"/>
                  </a:lnTo>
                  <a:lnTo>
                    <a:pt x="11290" y="80721"/>
                  </a:lnTo>
                  <a:lnTo>
                    <a:pt x="22491" y="79921"/>
                  </a:lnTo>
                  <a:lnTo>
                    <a:pt x="33629" y="79451"/>
                  </a:lnTo>
                  <a:lnTo>
                    <a:pt x="44742" y="79298"/>
                  </a:lnTo>
                  <a:lnTo>
                    <a:pt x="67614" y="79844"/>
                  </a:lnTo>
                  <a:lnTo>
                    <a:pt x="90119" y="81305"/>
                  </a:lnTo>
                  <a:lnTo>
                    <a:pt x="112229" y="83375"/>
                  </a:lnTo>
                  <a:lnTo>
                    <a:pt x="155308" y="88112"/>
                  </a:lnTo>
                  <a:lnTo>
                    <a:pt x="176250" y="90170"/>
                  </a:lnTo>
                  <a:lnTo>
                    <a:pt x="196710" y="91630"/>
                  </a:lnTo>
                  <a:lnTo>
                    <a:pt x="216649" y="92189"/>
                  </a:lnTo>
                  <a:lnTo>
                    <a:pt x="226453" y="92024"/>
                  </a:lnTo>
                  <a:lnTo>
                    <a:pt x="306806" y="76263"/>
                  </a:lnTo>
                  <a:lnTo>
                    <a:pt x="351421" y="57658"/>
                  </a:lnTo>
                  <a:lnTo>
                    <a:pt x="397929" y="36182"/>
                  </a:lnTo>
                  <a:lnTo>
                    <a:pt x="447725" y="15684"/>
                  </a:lnTo>
                  <a:lnTo>
                    <a:pt x="502196" y="0"/>
                  </a:lnTo>
                  <a:close/>
                </a:path>
                <a:path w="652145" h="322579">
                  <a:moveTo>
                    <a:pt x="651891" y="287439"/>
                  </a:moveTo>
                  <a:lnTo>
                    <a:pt x="614654" y="304228"/>
                  </a:lnTo>
                  <a:lnTo>
                    <a:pt x="570280" y="315087"/>
                  </a:lnTo>
                  <a:lnTo>
                    <a:pt x="524078" y="318947"/>
                  </a:lnTo>
                  <a:lnTo>
                    <a:pt x="513676" y="318744"/>
                  </a:lnTo>
                  <a:lnTo>
                    <a:pt x="503453" y="318096"/>
                  </a:lnTo>
                  <a:lnTo>
                    <a:pt x="493395" y="316992"/>
                  </a:lnTo>
                  <a:lnTo>
                    <a:pt x="483527" y="315417"/>
                  </a:lnTo>
                  <a:lnTo>
                    <a:pt x="496747" y="318363"/>
                  </a:lnTo>
                  <a:lnTo>
                    <a:pt x="509917" y="320484"/>
                  </a:lnTo>
                  <a:lnTo>
                    <a:pt x="523087" y="321741"/>
                  </a:lnTo>
                  <a:lnTo>
                    <a:pt x="536308" y="322173"/>
                  </a:lnTo>
                  <a:lnTo>
                    <a:pt x="544944" y="321983"/>
                  </a:lnTo>
                  <a:lnTo>
                    <a:pt x="593229" y="314502"/>
                  </a:lnTo>
                  <a:lnTo>
                    <a:pt x="633564" y="298627"/>
                  </a:lnTo>
                  <a:lnTo>
                    <a:pt x="651891" y="287439"/>
                  </a:lnTo>
                  <a:close/>
                </a:path>
              </a:pathLst>
            </a:custGeom>
            <a:solidFill>
              <a:srgbClr val="29292B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044" name="object 1044"/>
            <p:cNvSpPr/>
            <p:nvPr/>
          </p:nvSpPr>
          <p:spPr>
            <a:xfrm>
              <a:off x="4654518" y="4265561"/>
              <a:ext cx="250825" cy="67310"/>
            </a:xfrm>
            <a:custGeom>
              <a:avLst/>
              <a:gdLst/>
              <a:ahLst/>
              <a:cxnLst/>
              <a:rect l="l" t="t" r="r" b="b"/>
              <a:pathLst>
                <a:path w="250825" h="67310">
                  <a:moveTo>
                    <a:pt x="965" y="42133"/>
                  </a:moveTo>
                  <a:lnTo>
                    <a:pt x="0" y="44062"/>
                  </a:lnTo>
                  <a:lnTo>
                    <a:pt x="25524" y="54342"/>
                  </a:lnTo>
                  <a:lnTo>
                    <a:pt x="50710" y="61711"/>
                  </a:lnTo>
                  <a:lnTo>
                    <a:pt x="51034" y="61711"/>
                  </a:lnTo>
                  <a:lnTo>
                    <a:pt x="74562" y="65839"/>
                  </a:lnTo>
                  <a:lnTo>
                    <a:pt x="98988" y="67241"/>
                  </a:lnTo>
                  <a:lnTo>
                    <a:pt x="107717" y="67060"/>
                  </a:lnTo>
                  <a:lnTo>
                    <a:pt x="116485" y="66517"/>
                  </a:lnTo>
                  <a:lnTo>
                    <a:pt x="125281" y="65613"/>
                  </a:lnTo>
                  <a:lnTo>
                    <a:pt x="128573" y="65140"/>
                  </a:lnTo>
                  <a:lnTo>
                    <a:pt x="98988" y="65140"/>
                  </a:lnTo>
                  <a:lnTo>
                    <a:pt x="85761" y="64718"/>
                  </a:lnTo>
                  <a:lnTo>
                    <a:pt x="73221" y="63512"/>
                  </a:lnTo>
                  <a:lnTo>
                    <a:pt x="72970" y="63512"/>
                  </a:lnTo>
                  <a:lnTo>
                    <a:pt x="59427" y="61341"/>
                  </a:lnTo>
                  <a:lnTo>
                    <a:pt x="46200" y="58386"/>
                  </a:lnTo>
                  <a:lnTo>
                    <a:pt x="61538" y="58386"/>
                  </a:lnTo>
                  <a:lnTo>
                    <a:pt x="41809" y="55394"/>
                  </a:lnTo>
                  <a:lnTo>
                    <a:pt x="20843" y="49857"/>
                  </a:lnTo>
                  <a:lnTo>
                    <a:pt x="965" y="42133"/>
                  </a:lnTo>
                  <a:close/>
                </a:path>
                <a:path w="250825" h="67310">
                  <a:moveTo>
                    <a:pt x="217362" y="30404"/>
                  </a:moveTo>
                  <a:lnTo>
                    <a:pt x="214564" y="30404"/>
                  </a:lnTo>
                  <a:lnTo>
                    <a:pt x="196240" y="41600"/>
                  </a:lnTo>
                  <a:lnTo>
                    <a:pt x="176703" y="50610"/>
                  </a:lnTo>
                  <a:lnTo>
                    <a:pt x="133773" y="62245"/>
                  </a:lnTo>
                  <a:lnTo>
                    <a:pt x="98988" y="65140"/>
                  </a:lnTo>
                  <a:lnTo>
                    <a:pt x="128573" y="65140"/>
                  </a:lnTo>
                  <a:lnTo>
                    <a:pt x="133609" y="64416"/>
                  </a:lnTo>
                  <a:lnTo>
                    <a:pt x="133807" y="64416"/>
                  </a:lnTo>
                  <a:lnTo>
                    <a:pt x="167621" y="56212"/>
                  </a:lnTo>
                  <a:lnTo>
                    <a:pt x="198106" y="43090"/>
                  </a:lnTo>
                  <a:lnTo>
                    <a:pt x="217362" y="30404"/>
                  </a:lnTo>
                  <a:close/>
                </a:path>
                <a:path w="250825" h="67310">
                  <a:moveTo>
                    <a:pt x="61538" y="58386"/>
                  </a:moveTo>
                  <a:lnTo>
                    <a:pt x="46200" y="58386"/>
                  </a:lnTo>
                  <a:lnTo>
                    <a:pt x="56074" y="59961"/>
                  </a:lnTo>
                  <a:lnTo>
                    <a:pt x="66124" y="61063"/>
                  </a:lnTo>
                  <a:lnTo>
                    <a:pt x="76352" y="61711"/>
                  </a:lnTo>
                  <a:lnTo>
                    <a:pt x="86757" y="61924"/>
                  </a:lnTo>
                  <a:lnTo>
                    <a:pt x="96626" y="61711"/>
                  </a:lnTo>
                  <a:lnTo>
                    <a:pt x="97522" y="61711"/>
                  </a:lnTo>
                  <a:lnTo>
                    <a:pt x="107784" y="61063"/>
                  </a:lnTo>
                  <a:lnTo>
                    <a:pt x="108428" y="61063"/>
                  </a:lnTo>
                  <a:lnTo>
                    <a:pt x="119091" y="59961"/>
                  </a:lnTo>
                  <a:lnTo>
                    <a:pt x="89164" y="59961"/>
                  </a:lnTo>
                  <a:lnTo>
                    <a:pt x="63801" y="58729"/>
                  </a:lnTo>
                  <a:lnTo>
                    <a:pt x="61538" y="58386"/>
                  </a:lnTo>
                  <a:close/>
                </a:path>
                <a:path w="250825" h="67310">
                  <a:moveTo>
                    <a:pt x="249177" y="0"/>
                  </a:moveTo>
                  <a:lnTo>
                    <a:pt x="200200" y="35647"/>
                  </a:lnTo>
                  <a:lnTo>
                    <a:pt x="132635" y="55984"/>
                  </a:lnTo>
                  <a:lnTo>
                    <a:pt x="81360" y="59961"/>
                  </a:lnTo>
                  <a:lnTo>
                    <a:pt x="119091" y="59961"/>
                  </a:lnTo>
                  <a:lnTo>
                    <a:pt x="122555" y="59602"/>
                  </a:lnTo>
                  <a:lnTo>
                    <a:pt x="122157" y="59602"/>
                  </a:lnTo>
                  <a:lnTo>
                    <a:pt x="132957" y="58064"/>
                  </a:lnTo>
                  <a:lnTo>
                    <a:pt x="156007" y="53362"/>
                  </a:lnTo>
                  <a:lnTo>
                    <a:pt x="177326" y="47193"/>
                  </a:lnTo>
                  <a:lnTo>
                    <a:pt x="196861" y="39544"/>
                  </a:lnTo>
                  <a:lnTo>
                    <a:pt x="214564" y="30404"/>
                  </a:lnTo>
                  <a:lnTo>
                    <a:pt x="217362" y="30404"/>
                  </a:lnTo>
                  <a:lnTo>
                    <a:pt x="225758" y="24874"/>
                  </a:lnTo>
                  <a:lnTo>
                    <a:pt x="250786" y="1458"/>
                  </a:lnTo>
                  <a:lnTo>
                    <a:pt x="249177" y="0"/>
                  </a:lnTo>
                  <a:close/>
                </a:path>
              </a:pathLst>
            </a:custGeom>
            <a:solidFill>
              <a:srgbClr val="1A1A1B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045" name="object 1045"/>
            <p:cNvSpPr/>
            <p:nvPr/>
          </p:nvSpPr>
          <p:spPr>
            <a:xfrm>
              <a:off x="4166485" y="4383448"/>
              <a:ext cx="168910" cy="34925"/>
            </a:xfrm>
            <a:custGeom>
              <a:avLst/>
              <a:gdLst/>
              <a:ahLst/>
              <a:cxnLst/>
              <a:rect l="l" t="t" r="r" b="b"/>
              <a:pathLst>
                <a:path w="168910" h="34925">
                  <a:moveTo>
                    <a:pt x="168686" y="0"/>
                  </a:moveTo>
                  <a:lnTo>
                    <a:pt x="130100" y="16759"/>
                  </a:lnTo>
                  <a:lnTo>
                    <a:pt x="85963" y="27359"/>
                  </a:lnTo>
                  <a:lnTo>
                    <a:pt x="41200" y="31219"/>
                  </a:lnTo>
                  <a:lnTo>
                    <a:pt x="30399" y="30975"/>
                  </a:lnTo>
                  <a:lnTo>
                    <a:pt x="19940" y="30232"/>
                  </a:lnTo>
                  <a:lnTo>
                    <a:pt x="9811" y="28975"/>
                  </a:lnTo>
                  <a:lnTo>
                    <a:pt x="0" y="27188"/>
                  </a:lnTo>
                  <a:lnTo>
                    <a:pt x="12796" y="30355"/>
                  </a:lnTo>
                  <a:lnTo>
                    <a:pt x="25814" y="32621"/>
                  </a:lnTo>
                  <a:lnTo>
                    <a:pt x="39041" y="33981"/>
                  </a:lnTo>
                  <a:lnTo>
                    <a:pt x="52466" y="34435"/>
                  </a:lnTo>
                  <a:lnTo>
                    <a:pt x="60947" y="34257"/>
                  </a:lnTo>
                  <a:lnTo>
                    <a:pt x="110829" y="26293"/>
                  </a:lnTo>
                  <a:lnTo>
                    <a:pt x="151675" y="9932"/>
                  </a:lnTo>
                  <a:lnTo>
                    <a:pt x="168686" y="0"/>
                  </a:lnTo>
                  <a:close/>
                </a:path>
              </a:pathLst>
            </a:custGeom>
            <a:solidFill>
              <a:srgbClr val="29292B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046" name="object 1046"/>
            <p:cNvSpPr/>
            <p:nvPr/>
          </p:nvSpPr>
          <p:spPr>
            <a:xfrm>
              <a:off x="4122859" y="4353859"/>
              <a:ext cx="251460" cy="66675"/>
            </a:xfrm>
            <a:custGeom>
              <a:avLst/>
              <a:gdLst/>
              <a:ahLst/>
              <a:cxnLst/>
              <a:rect l="l" t="t" r="r" b="b"/>
              <a:pathLst>
                <a:path w="251460" h="66675">
                  <a:moveTo>
                    <a:pt x="1137" y="38938"/>
                  </a:moveTo>
                  <a:lnTo>
                    <a:pt x="493" y="39903"/>
                  </a:lnTo>
                  <a:lnTo>
                    <a:pt x="0" y="40696"/>
                  </a:lnTo>
                  <a:lnTo>
                    <a:pt x="23297" y="51957"/>
                  </a:lnTo>
                  <a:lnTo>
                    <a:pt x="46971" y="59945"/>
                  </a:lnTo>
                  <a:lnTo>
                    <a:pt x="71164" y="64701"/>
                  </a:lnTo>
                  <a:lnTo>
                    <a:pt x="96091" y="66276"/>
                  </a:lnTo>
                  <a:lnTo>
                    <a:pt x="104602" y="66095"/>
                  </a:lnTo>
                  <a:lnTo>
                    <a:pt x="113221" y="65553"/>
                  </a:lnTo>
                  <a:lnTo>
                    <a:pt x="121422" y="64701"/>
                  </a:lnTo>
                  <a:lnTo>
                    <a:pt x="121564" y="64701"/>
                  </a:lnTo>
                  <a:lnTo>
                    <a:pt x="126246" y="64025"/>
                  </a:lnTo>
                  <a:lnTo>
                    <a:pt x="96091" y="64025"/>
                  </a:lnTo>
                  <a:lnTo>
                    <a:pt x="82667" y="63571"/>
                  </a:lnTo>
                  <a:lnTo>
                    <a:pt x="69440" y="62210"/>
                  </a:lnTo>
                  <a:lnTo>
                    <a:pt x="56422" y="59945"/>
                  </a:lnTo>
                  <a:lnTo>
                    <a:pt x="43625" y="56777"/>
                  </a:lnTo>
                  <a:lnTo>
                    <a:pt x="57737" y="56777"/>
                  </a:lnTo>
                  <a:lnTo>
                    <a:pt x="39899" y="53703"/>
                  </a:lnTo>
                  <a:lnTo>
                    <a:pt x="19708" y="47518"/>
                  </a:lnTo>
                  <a:lnTo>
                    <a:pt x="1137" y="38938"/>
                  </a:lnTo>
                  <a:close/>
                </a:path>
                <a:path w="251460" h="66675">
                  <a:moveTo>
                    <a:pt x="215335" y="29589"/>
                  </a:moveTo>
                  <a:lnTo>
                    <a:pt x="212311" y="29589"/>
                  </a:lnTo>
                  <a:lnTo>
                    <a:pt x="195300" y="39522"/>
                  </a:lnTo>
                  <a:lnTo>
                    <a:pt x="176054" y="48458"/>
                  </a:lnTo>
                  <a:lnTo>
                    <a:pt x="154454" y="55882"/>
                  </a:lnTo>
                  <a:lnTo>
                    <a:pt x="130382" y="61280"/>
                  </a:lnTo>
                  <a:lnTo>
                    <a:pt x="121720" y="62460"/>
                  </a:lnTo>
                  <a:lnTo>
                    <a:pt x="112499" y="63382"/>
                  </a:lnTo>
                  <a:lnTo>
                    <a:pt x="112115" y="63382"/>
                  </a:lnTo>
                  <a:lnTo>
                    <a:pt x="104572" y="63846"/>
                  </a:lnTo>
                  <a:lnTo>
                    <a:pt x="96091" y="64025"/>
                  </a:lnTo>
                  <a:lnTo>
                    <a:pt x="126246" y="64025"/>
                  </a:lnTo>
                  <a:lnTo>
                    <a:pt x="130704" y="63382"/>
                  </a:lnTo>
                  <a:lnTo>
                    <a:pt x="171095" y="52734"/>
                  </a:lnTo>
                  <a:lnTo>
                    <a:pt x="204267" y="37078"/>
                  </a:lnTo>
                  <a:lnTo>
                    <a:pt x="215335" y="29589"/>
                  </a:lnTo>
                  <a:close/>
                </a:path>
                <a:path w="251460" h="66675">
                  <a:moveTo>
                    <a:pt x="105051" y="59945"/>
                  </a:moveTo>
                  <a:lnTo>
                    <a:pt x="65297" y="59945"/>
                  </a:lnTo>
                  <a:lnTo>
                    <a:pt x="74143" y="60567"/>
                  </a:lnTo>
                  <a:lnTo>
                    <a:pt x="84825" y="60809"/>
                  </a:lnTo>
                  <a:lnTo>
                    <a:pt x="95534" y="60567"/>
                  </a:lnTo>
                  <a:lnTo>
                    <a:pt x="105051" y="59945"/>
                  </a:lnTo>
                  <a:close/>
                </a:path>
                <a:path w="251460" h="66675">
                  <a:moveTo>
                    <a:pt x="117317" y="58707"/>
                  </a:moveTo>
                  <a:lnTo>
                    <a:pt x="54581" y="58707"/>
                  </a:lnTo>
                  <a:lnTo>
                    <a:pt x="64556" y="59945"/>
                  </a:lnTo>
                  <a:lnTo>
                    <a:pt x="105646" y="59945"/>
                  </a:lnTo>
                  <a:lnTo>
                    <a:pt x="117317" y="58707"/>
                  </a:lnTo>
                  <a:close/>
                </a:path>
                <a:path w="251460" h="66675">
                  <a:moveTo>
                    <a:pt x="57737" y="56777"/>
                  </a:moveTo>
                  <a:lnTo>
                    <a:pt x="43625" y="56777"/>
                  </a:lnTo>
                  <a:lnTo>
                    <a:pt x="54216" y="58707"/>
                  </a:lnTo>
                  <a:lnTo>
                    <a:pt x="84825" y="58707"/>
                  </a:lnTo>
                  <a:lnTo>
                    <a:pt x="61631" y="57449"/>
                  </a:lnTo>
                  <a:lnTo>
                    <a:pt x="57737" y="56777"/>
                  </a:lnTo>
                  <a:close/>
                </a:path>
                <a:path w="251460" h="66675">
                  <a:moveTo>
                    <a:pt x="249821" y="0"/>
                  </a:moveTo>
                  <a:lnTo>
                    <a:pt x="196721" y="35022"/>
                  </a:lnTo>
                  <a:lnTo>
                    <a:pt x="129266" y="54848"/>
                  </a:lnTo>
                  <a:lnTo>
                    <a:pt x="91756" y="58707"/>
                  </a:lnTo>
                  <a:lnTo>
                    <a:pt x="117495" y="58707"/>
                  </a:lnTo>
                  <a:lnTo>
                    <a:pt x="173726" y="46349"/>
                  </a:lnTo>
                  <a:lnTo>
                    <a:pt x="212311" y="29589"/>
                  </a:lnTo>
                  <a:lnTo>
                    <a:pt x="215335" y="29589"/>
                  </a:lnTo>
                  <a:lnTo>
                    <a:pt x="230795" y="19130"/>
                  </a:lnTo>
                  <a:lnTo>
                    <a:pt x="251259" y="1608"/>
                  </a:lnTo>
                  <a:lnTo>
                    <a:pt x="250615" y="814"/>
                  </a:lnTo>
                  <a:lnTo>
                    <a:pt x="249821" y="0"/>
                  </a:lnTo>
                  <a:close/>
                </a:path>
              </a:pathLst>
            </a:custGeom>
            <a:solidFill>
              <a:srgbClr val="1A1A1B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047" name="object 1047"/>
            <p:cNvSpPr/>
            <p:nvPr/>
          </p:nvSpPr>
          <p:spPr>
            <a:xfrm>
              <a:off x="4128325" y="4242587"/>
              <a:ext cx="765175" cy="154940"/>
            </a:xfrm>
            <a:custGeom>
              <a:avLst/>
              <a:gdLst/>
              <a:ahLst/>
              <a:cxnLst/>
              <a:rect l="l" t="t" r="r" b="b"/>
              <a:pathLst>
                <a:path w="765175" h="154939">
                  <a:moveTo>
                    <a:pt x="232270" y="89255"/>
                  </a:moveTo>
                  <a:lnTo>
                    <a:pt x="231800" y="88938"/>
                  </a:lnTo>
                  <a:lnTo>
                    <a:pt x="231152" y="88938"/>
                  </a:lnTo>
                  <a:lnTo>
                    <a:pt x="220345" y="95034"/>
                  </a:lnTo>
                  <a:lnTo>
                    <a:pt x="197993" y="109296"/>
                  </a:lnTo>
                  <a:lnTo>
                    <a:pt x="164058" y="125628"/>
                  </a:lnTo>
                  <a:lnTo>
                    <a:pt x="118478" y="137972"/>
                  </a:lnTo>
                  <a:lnTo>
                    <a:pt x="88861" y="140398"/>
                  </a:lnTo>
                  <a:lnTo>
                    <a:pt x="72669" y="139700"/>
                  </a:lnTo>
                  <a:lnTo>
                    <a:pt x="33007" y="132181"/>
                  </a:lnTo>
                  <a:lnTo>
                    <a:pt x="14655" y="126428"/>
                  </a:lnTo>
                  <a:lnTo>
                    <a:pt x="8140" y="124536"/>
                  </a:lnTo>
                  <a:lnTo>
                    <a:pt x="3543" y="123825"/>
                  </a:lnTo>
                  <a:lnTo>
                    <a:pt x="965" y="123825"/>
                  </a:lnTo>
                  <a:lnTo>
                    <a:pt x="0" y="124955"/>
                  </a:lnTo>
                  <a:lnTo>
                    <a:pt x="495" y="127850"/>
                  </a:lnTo>
                  <a:lnTo>
                    <a:pt x="8115" y="137236"/>
                  </a:lnTo>
                  <a:lnTo>
                    <a:pt x="26568" y="145948"/>
                  </a:lnTo>
                  <a:lnTo>
                    <a:pt x="53594" y="152361"/>
                  </a:lnTo>
                  <a:lnTo>
                    <a:pt x="86931" y="154863"/>
                  </a:lnTo>
                  <a:lnTo>
                    <a:pt x="95859" y="154711"/>
                  </a:lnTo>
                  <a:lnTo>
                    <a:pt x="168376" y="140309"/>
                  </a:lnTo>
                  <a:lnTo>
                    <a:pt x="203276" y="123647"/>
                  </a:lnTo>
                  <a:lnTo>
                    <a:pt x="232270" y="89903"/>
                  </a:lnTo>
                  <a:lnTo>
                    <a:pt x="232270" y="89255"/>
                  </a:lnTo>
                  <a:close/>
                </a:path>
                <a:path w="765175" h="154939">
                  <a:moveTo>
                    <a:pt x="765060" y="3213"/>
                  </a:moveTo>
                  <a:lnTo>
                    <a:pt x="764743" y="965"/>
                  </a:lnTo>
                  <a:lnTo>
                    <a:pt x="763930" y="0"/>
                  </a:lnTo>
                  <a:lnTo>
                    <a:pt x="762495" y="0"/>
                  </a:lnTo>
                  <a:lnTo>
                    <a:pt x="751052" y="6388"/>
                  </a:lnTo>
                  <a:lnTo>
                    <a:pt x="730161" y="21247"/>
                  </a:lnTo>
                  <a:lnTo>
                    <a:pt x="698906" y="38049"/>
                  </a:lnTo>
                  <a:lnTo>
                    <a:pt x="656424" y="50317"/>
                  </a:lnTo>
                  <a:lnTo>
                    <a:pt x="619874" y="53213"/>
                  </a:lnTo>
                  <a:lnTo>
                    <a:pt x="603338" y="52628"/>
                  </a:lnTo>
                  <a:lnTo>
                    <a:pt x="563054" y="46304"/>
                  </a:lnTo>
                  <a:lnTo>
                    <a:pt x="545071" y="41579"/>
                  </a:lnTo>
                  <a:lnTo>
                    <a:pt x="539013" y="39992"/>
                  </a:lnTo>
                  <a:lnTo>
                    <a:pt x="535051" y="39382"/>
                  </a:lnTo>
                  <a:lnTo>
                    <a:pt x="533590" y="39382"/>
                  </a:lnTo>
                  <a:lnTo>
                    <a:pt x="532942" y="39878"/>
                  </a:lnTo>
                  <a:lnTo>
                    <a:pt x="533120" y="40843"/>
                  </a:lnTo>
                  <a:lnTo>
                    <a:pt x="540600" y="51028"/>
                  </a:lnTo>
                  <a:lnTo>
                    <a:pt x="558304" y="59829"/>
                  </a:lnTo>
                  <a:lnTo>
                    <a:pt x="584225" y="66001"/>
                  </a:lnTo>
                  <a:lnTo>
                    <a:pt x="616331" y="68326"/>
                  </a:lnTo>
                  <a:lnTo>
                    <a:pt x="625868" y="68148"/>
                  </a:lnTo>
                  <a:lnTo>
                    <a:pt x="700303" y="53187"/>
                  </a:lnTo>
                  <a:lnTo>
                    <a:pt x="735469" y="35966"/>
                  </a:lnTo>
                  <a:lnTo>
                    <a:pt x="758101" y="17856"/>
                  </a:lnTo>
                  <a:lnTo>
                    <a:pt x="765060" y="3213"/>
                  </a:lnTo>
                  <a:close/>
                </a:path>
              </a:pathLst>
            </a:custGeom>
            <a:solidFill>
              <a:srgbClr val="F8E3C9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048" name="object 1048"/>
            <p:cNvSpPr/>
            <p:nvPr/>
          </p:nvSpPr>
          <p:spPr>
            <a:xfrm>
              <a:off x="4078268" y="4142206"/>
              <a:ext cx="100330" cy="59690"/>
            </a:xfrm>
            <a:custGeom>
              <a:avLst/>
              <a:gdLst/>
              <a:ahLst/>
              <a:cxnLst/>
              <a:rect l="l" t="t" r="r" b="b"/>
              <a:pathLst>
                <a:path w="100329" h="59689">
                  <a:moveTo>
                    <a:pt x="73409" y="0"/>
                  </a:moveTo>
                  <a:lnTo>
                    <a:pt x="22414" y="15266"/>
                  </a:lnTo>
                  <a:lnTo>
                    <a:pt x="0" y="48094"/>
                  </a:lnTo>
                  <a:lnTo>
                    <a:pt x="3355" y="53087"/>
                  </a:lnTo>
                  <a:lnTo>
                    <a:pt x="9063" y="56713"/>
                  </a:lnTo>
                  <a:lnTo>
                    <a:pt x="16762" y="58924"/>
                  </a:lnTo>
                  <a:lnTo>
                    <a:pt x="26093" y="59672"/>
                  </a:lnTo>
                  <a:lnTo>
                    <a:pt x="33518" y="59276"/>
                  </a:lnTo>
                  <a:lnTo>
                    <a:pt x="74335" y="45923"/>
                  </a:lnTo>
                  <a:lnTo>
                    <a:pt x="89832" y="31065"/>
                  </a:lnTo>
                  <a:lnTo>
                    <a:pt x="92945" y="25124"/>
                  </a:lnTo>
                  <a:lnTo>
                    <a:pt x="96391" y="19368"/>
                  </a:lnTo>
                  <a:lnTo>
                    <a:pt x="100125" y="13829"/>
                  </a:lnTo>
                  <a:lnTo>
                    <a:pt x="99804" y="12221"/>
                  </a:lnTo>
                  <a:lnTo>
                    <a:pt x="99482" y="11407"/>
                  </a:lnTo>
                  <a:lnTo>
                    <a:pt x="96138" y="6440"/>
                  </a:lnTo>
                  <a:lnTo>
                    <a:pt x="90437" y="2873"/>
                  </a:lnTo>
                  <a:lnTo>
                    <a:pt x="82740" y="720"/>
                  </a:lnTo>
                  <a:lnTo>
                    <a:pt x="73409" y="0"/>
                  </a:lnTo>
                  <a:close/>
                </a:path>
              </a:pathLst>
            </a:custGeom>
            <a:solidFill>
              <a:srgbClr val="FAE7D0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049" name="object 1049"/>
            <p:cNvSpPr/>
            <p:nvPr/>
          </p:nvSpPr>
          <p:spPr>
            <a:xfrm>
              <a:off x="4165369" y="4156036"/>
              <a:ext cx="13335" cy="23495"/>
            </a:xfrm>
            <a:custGeom>
              <a:avLst/>
              <a:gdLst/>
              <a:ahLst/>
              <a:cxnLst/>
              <a:rect l="l" t="t" r="r" b="b"/>
              <a:pathLst>
                <a:path w="13335" h="23495">
                  <a:moveTo>
                    <a:pt x="13025" y="0"/>
                  </a:moveTo>
                  <a:lnTo>
                    <a:pt x="9291" y="5538"/>
                  </a:lnTo>
                  <a:lnTo>
                    <a:pt x="5844" y="11294"/>
                  </a:lnTo>
                  <a:lnTo>
                    <a:pt x="2732" y="17235"/>
                  </a:lnTo>
                  <a:lnTo>
                    <a:pt x="0" y="23328"/>
                  </a:lnTo>
                  <a:lnTo>
                    <a:pt x="5997" y="17443"/>
                  </a:lnTo>
                  <a:lnTo>
                    <a:pt x="10318" y="11479"/>
                  </a:lnTo>
                  <a:lnTo>
                    <a:pt x="12737" y="5608"/>
                  </a:lnTo>
                  <a:lnTo>
                    <a:pt x="13025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050" name="object 1050"/>
            <p:cNvSpPr/>
            <p:nvPr/>
          </p:nvSpPr>
          <p:spPr>
            <a:xfrm>
              <a:off x="4862817" y="4855833"/>
              <a:ext cx="187960" cy="295275"/>
            </a:xfrm>
            <a:custGeom>
              <a:avLst/>
              <a:gdLst/>
              <a:ahLst/>
              <a:cxnLst/>
              <a:rect l="l" t="t" r="r" b="b"/>
              <a:pathLst>
                <a:path w="187960" h="295275">
                  <a:moveTo>
                    <a:pt x="2575" y="0"/>
                  </a:moveTo>
                  <a:lnTo>
                    <a:pt x="0" y="147648"/>
                  </a:lnTo>
                  <a:lnTo>
                    <a:pt x="79725" y="279623"/>
                  </a:lnTo>
                  <a:lnTo>
                    <a:pt x="80431" y="294692"/>
                  </a:lnTo>
                  <a:lnTo>
                    <a:pt x="112245" y="281662"/>
                  </a:lnTo>
                  <a:lnTo>
                    <a:pt x="152952" y="262823"/>
                  </a:lnTo>
                  <a:lnTo>
                    <a:pt x="187679" y="244834"/>
                  </a:lnTo>
                  <a:lnTo>
                    <a:pt x="173146" y="187999"/>
                  </a:lnTo>
                  <a:lnTo>
                    <a:pt x="62827" y="49329"/>
                  </a:lnTo>
                  <a:lnTo>
                    <a:pt x="2575" y="0"/>
                  </a:lnTo>
                  <a:close/>
                </a:path>
              </a:pathLst>
            </a:custGeom>
            <a:solidFill>
              <a:srgbClr val="F9C66E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051" name="object 1051"/>
            <p:cNvSpPr/>
            <p:nvPr/>
          </p:nvSpPr>
          <p:spPr>
            <a:xfrm>
              <a:off x="4270318" y="5165927"/>
              <a:ext cx="3810" cy="635"/>
            </a:xfrm>
            <a:custGeom>
              <a:avLst/>
              <a:gdLst/>
              <a:ahLst/>
              <a:cxnLst/>
              <a:rect l="l" t="t" r="r" b="b"/>
              <a:pathLst>
                <a:path w="3810" h="635">
                  <a:moveTo>
                    <a:pt x="0" y="0"/>
                  </a:moveTo>
                  <a:lnTo>
                    <a:pt x="267" y="323"/>
                  </a:lnTo>
                  <a:lnTo>
                    <a:pt x="3524" y="323"/>
                  </a:lnTo>
                  <a:lnTo>
                    <a:pt x="35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79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052" name="object 1052"/>
            <p:cNvSpPr/>
            <p:nvPr/>
          </p:nvSpPr>
          <p:spPr>
            <a:xfrm>
              <a:off x="4270318" y="516592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0"/>
                  </a:moveTo>
                  <a:lnTo>
                    <a:pt x="267" y="323"/>
                  </a:lnTo>
                </a:path>
                <a:path w="635" h="635">
                  <a:moveTo>
                    <a:pt x="267" y="32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969796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053" name="object 1053"/>
            <p:cNvSpPr/>
            <p:nvPr/>
          </p:nvSpPr>
          <p:spPr>
            <a:xfrm>
              <a:off x="4273842" y="5165927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5">
                  <a:moveTo>
                    <a:pt x="0" y="0"/>
                  </a:moveTo>
                  <a:lnTo>
                    <a:pt x="0" y="323"/>
                  </a:lnTo>
                </a:path>
              </a:pathLst>
            </a:custGeom>
            <a:ln w="3175">
              <a:solidFill>
                <a:srgbClr val="525457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054" name="object 1054"/>
            <p:cNvSpPr/>
            <p:nvPr/>
          </p:nvSpPr>
          <p:spPr>
            <a:xfrm>
              <a:off x="4273692" y="5078756"/>
              <a:ext cx="317500" cy="142240"/>
            </a:xfrm>
            <a:custGeom>
              <a:avLst/>
              <a:gdLst/>
              <a:ahLst/>
              <a:cxnLst/>
              <a:rect l="l" t="t" r="r" b="b"/>
              <a:pathLst>
                <a:path w="317500" h="142239">
                  <a:moveTo>
                    <a:pt x="190423" y="30237"/>
                  </a:moveTo>
                  <a:lnTo>
                    <a:pt x="105589" y="124103"/>
                  </a:lnTo>
                  <a:lnTo>
                    <a:pt x="127861" y="128005"/>
                  </a:lnTo>
                  <a:lnTo>
                    <a:pt x="151449" y="131849"/>
                  </a:lnTo>
                  <a:lnTo>
                    <a:pt x="195220" y="137189"/>
                  </a:lnTo>
                  <a:lnTo>
                    <a:pt x="236826" y="140460"/>
                  </a:lnTo>
                  <a:lnTo>
                    <a:pt x="271711" y="141895"/>
                  </a:lnTo>
                  <a:lnTo>
                    <a:pt x="281515" y="131242"/>
                  </a:lnTo>
                  <a:lnTo>
                    <a:pt x="190423" y="30237"/>
                  </a:lnTo>
                  <a:close/>
                </a:path>
                <a:path w="317500" h="142239">
                  <a:moveTo>
                    <a:pt x="310012" y="112584"/>
                  </a:moveTo>
                  <a:lnTo>
                    <a:pt x="293275" y="131242"/>
                  </a:lnTo>
                  <a:lnTo>
                    <a:pt x="294390" y="132368"/>
                  </a:lnTo>
                  <a:lnTo>
                    <a:pt x="316922" y="119019"/>
                  </a:lnTo>
                  <a:lnTo>
                    <a:pt x="310012" y="112584"/>
                  </a:lnTo>
                  <a:close/>
                </a:path>
                <a:path w="317500" h="142239">
                  <a:moveTo>
                    <a:pt x="204092" y="14957"/>
                  </a:moveTo>
                  <a:lnTo>
                    <a:pt x="196217" y="23641"/>
                  </a:lnTo>
                  <a:lnTo>
                    <a:pt x="287481" y="124648"/>
                  </a:lnTo>
                  <a:lnTo>
                    <a:pt x="303575" y="106795"/>
                  </a:lnTo>
                  <a:lnTo>
                    <a:pt x="204092" y="14957"/>
                  </a:lnTo>
                  <a:close/>
                </a:path>
                <a:path w="317500" h="142239">
                  <a:moveTo>
                    <a:pt x="172226" y="10133"/>
                  </a:moveTo>
                  <a:lnTo>
                    <a:pt x="139739" y="29968"/>
                  </a:lnTo>
                  <a:lnTo>
                    <a:pt x="108159" y="47345"/>
                  </a:lnTo>
                  <a:lnTo>
                    <a:pt x="77428" y="62040"/>
                  </a:lnTo>
                  <a:lnTo>
                    <a:pt x="47487" y="73824"/>
                  </a:lnTo>
                  <a:lnTo>
                    <a:pt x="89837" y="120789"/>
                  </a:lnTo>
                  <a:lnTo>
                    <a:pt x="95775" y="122038"/>
                  </a:lnTo>
                  <a:lnTo>
                    <a:pt x="184608" y="23641"/>
                  </a:lnTo>
                  <a:lnTo>
                    <a:pt x="172226" y="10133"/>
                  </a:lnTo>
                  <a:close/>
                </a:path>
                <a:path w="317500" h="142239">
                  <a:moveTo>
                    <a:pt x="10622" y="87013"/>
                  </a:moveTo>
                  <a:lnTo>
                    <a:pt x="10622" y="99719"/>
                  </a:lnTo>
                  <a:lnTo>
                    <a:pt x="10484" y="100752"/>
                  </a:lnTo>
                  <a:lnTo>
                    <a:pt x="22115" y="104302"/>
                  </a:lnTo>
                  <a:lnTo>
                    <a:pt x="26576" y="105562"/>
                  </a:lnTo>
                  <a:lnTo>
                    <a:pt x="59120" y="113978"/>
                  </a:lnTo>
                  <a:lnTo>
                    <a:pt x="75516" y="117775"/>
                  </a:lnTo>
                  <a:lnTo>
                    <a:pt x="48527" y="87977"/>
                  </a:lnTo>
                  <a:lnTo>
                    <a:pt x="11737" y="87977"/>
                  </a:lnTo>
                  <a:lnTo>
                    <a:pt x="10622" y="87013"/>
                  </a:lnTo>
                  <a:close/>
                </a:path>
                <a:path w="317500" h="142239">
                  <a:moveTo>
                    <a:pt x="46925" y="86209"/>
                  </a:moveTo>
                  <a:lnTo>
                    <a:pt x="10943" y="86209"/>
                  </a:lnTo>
                  <a:lnTo>
                    <a:pt x="11737" y="86369"/>
                  </a:lnTo>
                  <a:lnTo>
                    <a:pt x="11737" y="87977"/>
                  </a:lnTo>
                  <a:lnTo>
                    <a:pt x="48527" y="87977"/>
                  </a:lnTo>
                  <a:lnTo>
                    <a:pt x="46925" y="86209"/>
                  </a:lnTo>
                  <a:close/>
                </a:path>
                <a:path w="317500" h="142239">
                  <a:moveTo>
                    <a:pt x="38475" y="76879"/>
                  </a:moveTo>
                  <a:lnTo>
                    <a:pt x="28724" y="79741"/>
                  </a:lnTo>
                  <a:lnTo>
                    <a:pt x="19052" y="82287"/>
                  </a:lnTo>
                  <a:lnTo>
                    <a:pt x="9472" y="84501"/>
                  </a:lnTo>
                  <a:lnTo>
                    <a:pt x="0" y="86369"/>
                  </a:lnTo>
                  <a:lnTo>
                    <a:pt x="75" y="87013"/>
                  </a:lnTo>
                  <a:lnTo>
                    <a:pt x="150" y="87656"/>
                  </a:lnTo>
                  <a:lnTo>
                    <a:pt x="1287" y="87495"/>
                  </a:lnTo>
                  <a:lnTo>
                    <a:pt x="2575" y="87173"/>
                  </a:lnTo>
                  <a:lnTo>
                    <a:pt x="4012" y="87013"/>
                  </a:lnTo>
                  <a:lnTo>
                    <a:pt x="6115" y="86530"/>
                  </a:lnTo>
                  <a:lnTo>
                    <a:pt x="8368" y="86209"/>
                  </a:lnTo>
                  <a:lnTo>
                    <a:pt x="46925" y="86209"/>
                  </a:lnTo>
                  <a:lnTo>
                    <a:pt x="38475" y="76879"/>
                  </a:lnTo>
                  <a:close/>
                </a:path>
                <a:path w="317500" h="142239">
                  <a:moveTo>
                    <a:pt x="187848" y="0"/>
                  </a:moveTo>
                  <a:lnTo>
                    <a:pt x="179630" y="5306"/>
                  </a:lnTo>
                  <a:lnTo>
                    <a:pt x="190423" y="17209"/>
                  </a:lnTo>
                  <a:lnTo>
                    <a:pt x="197655" y="9166"/>
                  </a:lnTo>
                  <a:lnTo>
                    <a:pt x="187848" y="0"/>
                  </a:lnTo>
                  <a:close/>
                </a:path>
              </a:pathLst>
            </a:custGeom>
            <a:solidFill>
              <a:srgbClr val="91663C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1055" name="object 1055"/>
            <p:cNvPicPr/>
            <p:nvPr/>
          </p:nvPicPr>
          <p:blipFill>
            <a:blip r:embed="rId154" cstate="print"/>
            <a:stretch>
              <a:fillRect/>
            </a:stretch>
          </p:blipFill>
          <p:spPr>
            <a:xfrm>
              <a:off x="4312167" y="5084062"/>
              <a:ext cx="271537" cy="136720"/>
            </a:xfrm>
            <a:prstGeom prst="rect">
              <a:avLst/>
            </a:prstGeom>
          </p:spPr>
        </p:pic>
        <p:sp>
          <p:nvSpPr>
            <p:cNvPr id="1056" name="object 1056"/>
            <p:cNvSpPr/>
            <p:nvPr/>
          </p:nvSpPr>
          <p:spPr>
            <a:xfrm>
              <a:off x="4451069" y="4908430"/>
              <a:ext cx="330835" cy="248920"/>
            </a:xfrm>
            <a:custGeom>
              <a:avLst/>
              <a:gdLst/>
              <a:ahLst/>
              <a:cxnLst/>
              <a:rect l="l" t="t" r="r" b="b"/>
              <a:pathLst>
                <a:path w="330835" h="248920">
                  <a:moveTo>
                    <a:pt x="206989" y="200562"/>
                  </a:moveTo>
                  <a:lnTo>
                    <a:pt x="165317" y="246722"/>
                  </a:lnTo>
                  <a:lnTo>
                    <a:pt x="172720" y="248009"/>
                  </a:lnTo>
                  <a:lnTo>
                    <a:pt x="179630" y="248652"/>
                  </a:lnTo>
                  <a:lnTo>
                    <a:pt x="187677" y="248652"/>
                  </a:lnTo>
                  <a:lnTo>
                    <a:pt x="191389" y="248330"/>
                  </a:lnTo>
                  <a:lnTo>
                    <a:pt x="200574" y="246229"/>
                  </a:lnTo>
                  <a:lnTo>
                    <a:pt x="210712" y="241776"/>
                  </a:lnTo>
                  <a:lnTo>
                    <a:pt x="221366" y="235574"/>
                  </a:lnTo>
                  <a:lnTo>
                    <a:pt x="232096" y="228226"/>
                  </a:lnTo>
                  <a:lnTo>
                    <a:pt x="206989" y="200562"/>
                  </a:lnTo>
                  <a:close/>
                </a:path>
                <a:path w="330835" h="248920">
                  <a:moveTo>
                    <a:pt x="109932" y="92971"/>
                  </a:moveTo>
                  <a:lnTo>
                    <a:pt x="47166" y="162604"/>
                  </a:lnTo>
                  <a:lnTo>
                    <a:pt x="54039" y="178854"/>
                  </a:lnTo>
                  <a:lnTo>
                    <a:pt x="64911" y="193967"/>
                  </a:lnTo>
                  <a:lnTo>
                    <a:pt x="77991" y="205442"/>
                  </a:lnTo>
                  <a:lnTo>
                    <a:pt x="91757" y="211017"/>
                  </a:lnTo>
                  <a:lnTo>
                    <a:pt x="103816" y="212625"/>
                  </a:lnTo>
                  <a:lnTo>
                    <a:pt x="108816" y="216002"/>
                  </a:lnTo>
                  <a:lnTo>
                    <a:pt x="142286" y="240940"/>
                  </a:lnTo>
                  <a:lnTo>
                    <a:pt x="155489" y="244792"/>
                  </a:lnTo>
                  <a:lnTo>
                    <a:pt x="201196" y="193967"/>
                  </a:lnTo>
                  <a:lnTo>
                    <a:pt x="110426" y="93443"/>
                  </a:lnTo>
                  <a:lnTo>
                    <a:pt x="109932" y="92971"/>
                  </a:lnTo>
                  <a:close/>
                </a:path>
                <a:path w="330835" h="248920">
                  <a:moveTo>
                    <a:pt x="304047" y="92971"/>
                  </a:moveTo>
                  <a:lnTo>
                    <a:pt x="212955" y="193967"/>
                  </a:lnTo>
                  <a:lnTo>
                    <a:pt x="239027" y="223078"/>
                  </a:lnTo>
                  <a:lnTo>
                    <a:pt x="252333" y="212204"/>
                  </a:lnTo>
                  <a:lnTo>
                    <a:pt x="298768" y="166314"/>
                  </a:lnTo>
                  <a:lnTo>
                    <a:pt x="324747" y="131392"/>
                  </a:lnTo>
                  <a:lnTo>
                    <a:pt x="329175" y="120788"/>
                  </a:lnTo>
                  <a:lnTo>
                    <a:pt x="304047" y="92971"/>
                  </a:lnTo>
                  <a:close/>
                </a:path>
                <a:path w="330835" h="248920">
                  <a:moveTo>
                    <a:pt x="128129" y="78005"/>
                  </a:moveTo>
                  <a:lnTo>
                    <a:pt x="117185" y="87825"/>
                  </a:lnTo>
                  <a:lnTo>
                    <a:pt x="206989" y="187534"/>
                  </a:lnTo>
                  <a:lnTo>
                    <a:pt x="297781" y="87010"/>
                  </a:lnTo>
                  <a:lnTo>
                    <a:pt x="292631" y="86539"/>
                  </a:lnTo>
                  <a:lnTo>
                    <a:pt x="293918" y="81864"/>
                  </a:lnTo>
                  <a:lnTo>
                    <a:pt x="293918" y="81693"/>
                  </a:lnTo>
                  <a:lnTo>
                    <a:pt x="290878" y="78327"/>
                  </a:lnTo>
                  <a:lnTo>
                    <a:pt x="128601" y="78327"/>
                  </a:lnTo>
                  <a:lnTo>
                    <a:pt x="128279" y="78155"/>
                  </a:lnTo>
                  <a:lnTo>
                    <a:pt x="128129" y="78005"/>
                  </a:lnTo>
                  <a:close/>
                </a:path>
                <a:path w="330835" h="248920">
                  <a:moveTo>
                    <a:pt x="0" y="11578"/>
                  </a:moveTo>
                  <a:lnTo>
                    <a:pt x="27369" y="67846"/>
                  </a:lnTo>
                  <a:lnTo>
                    <a:pt x="40073" y="105145"/>
                  </a:lnTo>
                  <a:lnTo>
                    <a:pt x="44087" y="130684"/>
                  </a:lnTo>
                  <a:lnTo>
                    <a:pt x="45384" y="151668"/>
                  </a:lnTo>
                  <a:lnTo>
                    <a:pt x="103494" y="87182"/>
                  </a:lnTo>
                  <a:lnTo>
                    <a:pt x="93555" y="78327"/>
                  </a:lnTo>
                  <a:lnTo>
                    <a:pt x="92400" y="78327"/>
                  </a:lnTo>
                  <a:lnTo>
                    <a:pt x="92229" y="78155"/>
                  </a:lnTo>
                  <a:lnTo>
                    <a:pt x="91757" y="78155"/>
                  </a:lnTo>
                  <a:lnTo>
                    <a:pt x="91435" y="77683"/>
                  </a:lnTo>
                  <a:lnTo>
                    <a:pt x="91585" y="77040"/>
                  </a:lnTo>
                  <a:lnTo>
                    <a:pt x="91757" y="76718"/>
                  </a:lnTo>
                  <a:lnTo>
                    <a:pt x="90998" y="76075"/>
                  </a:lnTo>
                  <a:lnTo>
                    <a:pt x="89825" y="76075"/>
                  </a:lnTo>
                  <a:lnTo>
                    <a:pt x="89332" y="75904"/>
                  </a:lnTo>
                  <a:lnTo>
                    <a:pt x="89010" y="75432"/>
                  </a:lnTo>
                  <a:lnTo>
                    <a:pt x="89182" y="74939"/>
                  </a:lnTo>
                  <a:lnTo>
                    <a:pt x="89182" y="74467"/>
                  </a:lnTo>
                  <a:lnTo>
                    <a:pt x="78541" y="64968"/>
                  </a:lnTo>
                  <a:lnTo>
                    <a:pt x="46994" y="64968"/>
                  </a:lnTo>
                  <a:lnTo>
                    <a:pt x="0" y="11578"/>
                  </a:lnTo>
                  <a:close/>
                </a:path>
                <a:path w="330835" h="248920">
                  <a:moveTo>
                    <a:pt x="311300" y="87975"/>
                  </a:moveTo>
                  <a:lnTo>
                    <a:pt x="330613" y="109368"/>
                  </a:lnTo>
                  <a:lnTo>
                    <a:pt x="328545" y="100417"/>
                  </a:lnTo>
                  <a:lnTo>
                    <a:pt x="323974" y="94211"/>
                  </a:lnTo>
                  <a:lnTo>
                    <a:pt x="317893" y="90236"/>
                  </a:lnTo>
                  <a:lnTo>
                    <a:pt x="311300" y="87975"/>
                  </a:lnTo>
                  <a:close/>
                </a:path>
                <a:path w="330835" h="248920">
                  <a:moveTo>
                    <a:pt x="93194" y="78005"/>
                  </a:moveTo>
                  <a:lnTo>
                    <a:pt x="93044" y="78155"/>
                  </a:lnTo>
                  <a:lnTo>
                    <a:pt x="92722" y="78327"/>
                  </a:lnTo>
                  <a:lnTo>
                    <a:pt x="93555" y="78327"/>
                  </a:lnTo>
                  <a:lnTo>
                    <a:pt x="93194" y="78005"/>
                  </a:lnTo>
                  <a:close/>
                </a:path>
                <a:path w="330835" h="248920">
                  <a:moveTo>
                    <a:pt x="130704" y="75754"/>
                  </a:moveTo>
                  <a:lnTo>
                    <a:pt x="129567" y="76718"/>
                  </a:lnTo>
                  <a:lnTo>
                    <a:pt x="129738" y="77040"/>
                  </a:lnTo>
                  <a:lnTo>
                    <a:pt x="129889" y="77683"/>
                  </a:lnTo>
                  <a:lnTo>
                    <a:pt x="129669" y="78005"/>
                  </a:lnTo>
                  <a:lnTo>
                    <a:pt x="129567" y="78155"/>
                  </a:lnTo>
                  <a:lnTo>
                    <a:pt x="129095" y="78155"/>
                  </a:lnTo>
                  <a:lnTo>
                    <a:pt x="128923" y="78327"/>
                  </a:lnTo>
                  <a:lnTo>
                    <a:pt x="290878" y="78327"/>
                  </a:lnTo>
                  <a:lnTo>
                    <a:pt x="288845" y="76075"/>
                  </a:lnTo>
                  <a:lnTo>
                    <a:pt x="131026" y="76075"/>
                  </a:lnTo>
                  <a:lnTo>
                    <a:pt x="130704" y="75754"/>
                  </a:lnTo>
                  <a:close/>
                </a:path>
                <a:path w="330835" h="248920">
                  <a:moveTo>
                    <a:pt x="90619" y="75754"/>
                  </a:moveTo>
                  <a:lnTo>
                    <a:pt x="90297" y="76075"/>
                  </a:lnTo>
                  <a:lnTo>
                    <a:pt x="90998" y="76075"/>
                  </a:lnTo>
                  <a:lnTo>
                    <a:pt x="90619" y="75754"/>
                  </a:lnTo>
                  <a:close/>
                </a:path>
                <a:path w="330835" h="248920">
                  <a:moveTo>
                    <a:pt x="145832" y="62074"/>
                  </a:moveTo>
                  <a:lnTo>
                    <a:pt x="132142" y="74467"/>
                  </a:lnTo>
                  <a:lnTo>
                    <a:pt x="132313" y="74939"/>
                  </a:lnTo>
                  <a:lnTo>
                    <a:pt x="132464" y="75432"/>
                  </a:lnTo>
                  <a:lnTo>
                    <a:pt x="132244" y="75754"/>
                  </a:lnTo>
                  <a:lnTo>
                    <a:pt x="132142" y="75904"/>
                  </a:lnTo>
                  <a:lnTo>
                    <a:pt x="131670" y="76075"/>
                  </a:lnTo>
                  <a:lnTo>
                    <a:pt x="288845" y="76075"/>
                  </a:lnTo>
                  <a:lnTo>
                    <a:pt x="278814" y="64968"/>
                  </a:lnTo>
                  <a:lnTo>
                    <a:pt x="173514" y="64968"/>
                  </a:lnTo>
                  <a:lnTo>
                    <a:pt x="172104" y="62395"/>
                  </a:lnTo>
                  <a:lnTo>
                    <a:pt x="145983" y="62395"/>
                  </a:lnTo>
                  <a:lnTo>
                    <a:pt x="145912" y="62245"/>
                  </a:lnTo>
                  <a:lnTo>
                    <a:pt x="145832" y="62074"/>
                  </a:lnTo>
                  <a:close/>
                </a:path>
                <a:path w="330835" h="248920">
                  <a:moveTo>
                    <a:pt x="270571" y="42947"/>
                  </a:moveTo>
                  <a:lnTo>
                    <a:pt x="295034" y="69964"/>
                  </a:lnTo>
                  <a:lnTo>
                    <a:pt x="292232" y="57963"/>
                  </a:lnTo>
                  <a:lnTo>
                    <a:pt x="286005" y="49943"/>
                  </a:lnTo>
                  <a:lnTo>
                    <a:pt x="278178" y="45179"/>
                  </a:lnTo>
                  <a:lnTo>
                    <a:pt x="270571" y="42947"/>
                  </a:lnTo>
                  <a:close/>
                </a:path>
                <a:path w="330835" h="248920">
                  <a:moveTo>
                    <a:pt x="57466" y="45992"/>
                  </a:moveTo>
                  <a:lnTo>
                    <a:pt x="46994" y="64968"/>
                  </a:lnTo>
                  <a:lnTo>
                    <a:pt x="78541" y="64968"/>
                  </a:lnTo>
                  <a:lnTo>
                    <a:pt x="75659" y="62395"/>
                  </a:lnTo>
                  <a:lnTo>
                    <a:pt x="74354" y="62395"/>
                  </a:lnTo>
                  <a:lnTo>
                    <a:pt x="73882" y="62245"/>
                  </a:lnTo>
                  <a:lnTo>
                    <a:pt x="73836" y="62074"/>
                  </a:lnTo>
                  <a:lnTo>
                    <a:pt x="73710" y="61602"/>
                  </a:lnTo>
                  <a:lnTo>
                    <a:pt x="73882" y="61109"/>
                  </a:lnTo>
                  <a:lnTo>
                    <a:pt x="74032" y="60959"/>
                  </a:lnTo>
                  <a:lnTo>
                    <a:pt x="73447" y="60465"/>
                  </a:lnTo>
                  <a:lnTo>
                    <a:pt x="72422" y="60465"/>
                  </a:lnTo>
                  <a:lnTo>
                    <a:pt x="71950" y="60315"/>
                  </a:lnTo>
                  <a:lnTo>
                    <a:pt x="71628" y="60144"/>
                  </a:lnTo>
                  <a:lnTo>
                    <a:pt x="71307" y="59501"/>
                  </a:lnTo>
                  <a:lnTo>
                    <a:pt x="71628" y="59029"/>
                  </a:lnTo>
                  <a:lnTo>
                    <a:pt x="71628" y="58857"/>
                  </a:lnTo>
                  <a:lnTo>
                    <a:pt x="57466" y="45992"/>
                  </a:lnTo>
                  <a:close/>
                </a:path>
                <a:path w="330835" h="248920">
                  <a:moveTo>
                    <a:pt x="225658" y="6110"/>
                  </a:moveTo>
                  <a:lnTo>
                    <a:pt x="173514" y="64968"/>
                  </a:lnTo>
                  <a:lnTo>
                    <a:pt x="278814" y="64968"/>
                  </a:lnTo>
                  <a:lnTo>
                    <a:pt x="225658" y="6110"/>
                  </a:lnTo>
                  <a:close/>
                </a:path>
                <a:path w="330835" h="248920">
                  <a:moveTo>
                    <a:pt x="75491" y="62245"/>
                  </a:moveTo>
                  <a:lnTo>
                    <a:pt x="75319" y="62395"/>
                  </a:lnTo>
                  <a:lnTo>
                    <a:pt x="75659" y="62395"/>
                  </a:lnTo>
                  <a:lnTo>
                    <a:pt x="75491" y="62245"/>
                  </a:lnTo>
                  <a:close/>
                </a:path>
                <a:path w="330835" h="248920">
                  <a:moveTo>
                    <a:pt x="148236" y="59994"/>
                  </a:moveTo>
                  <a:lnTo>
                    <a:pt x="147270" y="60787"/>
                  </a:lnTo>
                  <a:lnTo>
                    <a:pt x="147362" y="60959"/>
                  </a:lnTo>
                  <a:lnTo>
                    <a:pt x="147442" y="62245"/>
                  </a:lnTo>
                  <a:lnTo>
                    <a:pt x="146948" y="62395"/>
                  </a:lnTo>
                  <a:lnTo>
                    <a:pt x="172104" y="62395"/>
                  </a:lnTo>
                  <a:lnTo>
                    <a:pt x="171046" y="60465"/>
                  </a:lnTo>
                  <a:lnTo>
                    <a:pt x="148558" y="60465"/>
                  </a:lnTo>
                  <a:lnTo>
                    <a:pt x="148407" y="60315"/>
                  </a:lnTo>
                  <a:lnTo>
                    <a:pt x="148316" y="60144"/>
                  </a:lnTo>
                  <a:lnTo>
                    <a:pt x="148236" y="59994"/>
                  </a:lnTo>
                  <a:close/>
                </a:path>
                <a:path w="330835" h="248920">
                  <a:moveTo>
                    <a:pt x="73066" y="60144"/>
                  </a:moveTo>
                  <a:lnTo>
                    <a:pt x="72916" y="60315"/>
                  </a:lnTo>
                  <a:lnTo>
                    <a:pt x="72744" y="60465"/>
                  </a:lnTo>
                  <a:lnTo>
                    <a:pt x="73447" y="60465"/>
                  </a:lnTo>
                  <a:lnTo>
                    <a:pt x="73066" y="60144"/>
                  </a:lnTo>
                  <a:close/>
                </a:path>
                <a:path w="330835" h="248920">
                  <a:moveTo>
                    <a:pt x="163385" y="46485"/>
                  </a:moveTo>
                  <a:lnTo>
                    <a:pt x="149523" y="58707"/>
                  </a:lnTo>
                  <a:lnTo>
                    <a:pt x="149603" y="58857"/>
                  </a:lnTo>
                  <a:lnTo>
                    <a:pt x="149695" y="59029"/>
                  </a:lnTo>
                  <a:lnTo>
                    <a:pt x="150017" y="59501"/>
                  </a:lnTo>
                  <a:lnTo>
                    <a:pt x="149770" y="59994"/>
                  </a:lnTo>
                  <a:lnTo>
                    <a:pt x="149695" y="60144"/>
                  </a:lnTo>
                  <a:lnTo>
                    <a:pt x="149373" y="60315"/>
                  </a:lnTo>
                  <a:lnTo>
                    <a:pt x="148879" y="60465"/>
                  </a:lnTo>
                  <a:lnTo>
                    <a:pt x="171046" y="60465"/>
                  </a:lnTo>
                  <a:lnTo>
                    <a:pt x="163385" y="46485"/>
                  </a:lnTo>
                  <a:close/>
                </a:path>
                <a:path w="330835" h="248920">
                  <a:moveTo>
                    <a:pt x="112035" y="56284"/>
                  </a:moveTo>
                  <a:lnTo>
                    <a:pt x="110426" y="57742"/>
                  </a:lnTo>
                  <a:lnTo>
                    <a:pt x="110900" y="57963"/>
                  </a:lnTo>
                  <a:lnTo>
                    <a:pt x="110676" y="57963"/>
                  </a:lnTo>
                  <a:lnTo>
                    <a:pt x="112035" y="56606"/>
                  </a:lnTo>
                  <a:lnTo>
                    <a:pt x="112035" y="56284"/>
                  </a:lnTo>
                  <a:close/>
                </a:path>
                <a:path w="330835" h="248920">
                  <a:moveTo>
                    <a:pt x="117013" y="52103"/>
                  </a:moveTo>
                  <a:lnTo>
                    <a:pt x="112829" y="55641"/>
                  </a:lnTo>
                  <a:lnTo>
                    <a:pt x="113151" y="55641"/>
                  </a:lnTo>
                  <a:lnTo>
                    <a:pt x="117013" y="52103"/>
                  </a:lnTo>
                  <a:close/>
                </a:path>
                <a:path w="330835" h="248920">
                  <a:moveTo>
                    <a:pt x="231946" y="0"/>
                  </a:moveTo>
                  <a:lnTo>
                    <a:pt x="260121" y="31369"/>
                  </a:lnTo>
                  <a:lnTo>
                    <a:pt x="258860" y="20292"/>
                  </a:lnTo>
                  <a:lnTo>
                    <a:pt x="253091" y="10554"/>
                  </a:lnTo>
                  <a:lnTo>
                    <a:pt x="243793" y="3381"/>
                  </a:lnTo>
                  <a:lnTo>
                    <a:pt x="231946" y="0"/>
                  </a:lnTo>
                  <a:close/>
                </a:path>
              </a:pathLst>
            </a:custGeom>
            <a:solidFill>
              <a:srgbClr val="6D4E31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1057" name="object 1057"/>
            <p:cNvPicPr/>
            <p:nvPr/>
          </p:nvPicPr>
          <p:blipFill>
            <a:blip r:embed="rId155" cstate="print"/>
            <a:stretch>
              <a:fillRect/>
            </a:stretch>
          </p:blipFill>
          <p:spPr>
            <a:xfrm>
              <a:off x="4432780" y="4844576"/>
              <a:ext cx="348901" cy="310576"/>
            </a:xfrm>
            <a:prstGeom prst="rect">
              <a:avLst/>
            </a:prstGeom>
          </p:spPr>
        </p:pic>
        <p:sp>
          <p:nvSpPr>
            <p:cNvPr id="1058" name="object 1058"/>
            <p:cNvSpPr/>
            <p:nvPr/>
          </p:nvSpPr>
          <p:spPr>
            <a:xfrm>
              <a:off x="4431263" y="4854319"/>
              <a:ext cx="344805" cy="309880"/>
            </a:xfrm>
            <a:custGeom>
              <a:avLst/>
              <a:gdLst/>
              <a:ahLst/>
              <a:cxnLst/>
              <a:rect l="l" t="t" r="r" b="b"/>
              <a:pathLst>
                <a:path w="344804" h="309879">
                  <a:moveTo>
                    <a:pt x="211869" y="0"/>
                  </a:moveTo>
                  <a:lnTo>
                    <a:pt x="175635" y="24006"/>
                  </a:lnTo>
                  <a:lnTo>
                    <a:pt x="142327" y="58241"/>
                  </a:lnTo>
                  <a:lnTo>
                    <a:pt x="120082" y="85802"/>
                  </a:lnTo>
                  <a:lnTo>
                    <a:pt x="109677" y="94213"/>
                  </a:lnTo>
                  <a:lnTo>
                    <a:pt x="104843" y="88570"/>
                  </a:lnTo>
                  <a:lnTo>
                    <a:pt x="103482" y="78285"/>
                  </a:lnTo>
                  <a:lnTo>
                    <a:pt x="103494" y="72765"/>
                  </a:lnTo>
                  <a:lnTo>
                    <a:pt x="92954" y="31077"/>
                  </a:lnTo>
                  <a:lnTo>
                    <a:pt x="70708" y="9461"/>
                  </a:lnTo>
                  <a:lnTo>
                    <a:pt x="48643" y="1325"/>
                  </a:lnTo>
                  <a:lnTo>
                    <a:pt x="38646" y="77"/>
                  </a:lnTo>
                  <a:lnTo>
                    <a:pt x="29326" y="272"/>
                  </a:lnTo>
                  <a:lnTo>
                    <a:pt x="11418" y="5379"/>
                  </a:lnTo>
                  <a:lnTo>
                    <a:pt x="0" y="22185"/>
                  </a:lnTo>
                  <a:lnTo>
                    <a:pt x="10149" y="57477"/>
                  </a:lnTo>
                  <a:lnTo>
                    <a:pt x="43143" y="122959"/>
                  </a:lnTo>
                  <a:lnTo>
                    <a:pt x="57672" y="164643"/>
                  </a:lnTo>
                  <a:lnTo>
                    <a:pt x="61759" y="192152"/>
                  </a:lnTo>
                  <a:lnTo>
                    <a:pt x="63431" y="215107"/>
                  </a:lnTo>
                  <a:lnTo>
                    <a:pt x="68983" y="232598"/>
                  </a:lnTo>
                  <a:lnTo>
                    <a:pt x="79847" y="249487"/>
                  </a:lnTo>
                  <a:lnTo>
                    <a:pt x="93848" y="262695"/>
                  </a:lnTo>
                  <a:lnTo>
                    <a:pt x="108816" y="269149"/>
                  </a:lnTo>
                  <a:lnTo>
                    <a:pt x="120725" y="270757"/>
                  </a:lnTo>
                  <a:lnTo>
                    <a:pt x="125725" y="273973"/>
                  </a:lnTo>
                  <a:lnTo>
                    <a:pt x="130060" y="280569"/>
                  </a:lnTo>
                  <a:lnTo>
                    <a:pt x="140866" y="293747"/>
                  </a:lnTo>
                  <a:lnTo>
                    <a:pt x="156636" y="304573"/>
                  </a:lnTo>
                  <a:lnTo>
                    <a:pt x="178475" y="309789"/>
                  </a:lnTo>
                  <a:lnTo>
                    <a:pt x="207483" y="306140"/>
                  </a:lnTo>
                  <a:lnTo>
                    <a:pt x="258409" y="275763"/>
                  </a:lnTo>
                  <a:lnTo>
                    <a:pt x="288446" y="251296"/>
                  </a:lnTo>
                  <a:lnTo>
                    <a:pt x="330365" y="203949"/>
                  </a:lnTo>
                  <a:lnTo>
                    <a:pt x="344355" y="162643"/>
                  </a:lnTo>
                  <a:lnTo>
                    <a:pt x="335553" y="151012"/>
                  </a:lnTo>
                  <a:lnTo>
                    <a:pt x="323041" y="146740"/>
                  </a:lnTo>
                  <a:lnTo>
                    <a:pt x="314046" y="146268"/>
                  </a:lnTo>
                  <a:lnTo>
                    <a:pt x="307437" y="146589"/>
                  </a:lnTo>
                  <a:lnTo>
                    <a:pt x="308896" y="141122"/>
                  </a:lnTo>
                  <a:lnTo>
                    <a:pt x="308629" y="120882"/>
                  </a:lnTo>
                  <a:lnTo>
                    <a:pt x="300398" y="108978"/>
                  </a:lnTo>
                  <a:lnTo>
                    <a:pt x="289336" y="103374"/>
                  </a:lnTo>
                  <a:lnTo>
                    <a:pt x="280571" y="102033"/>
                  </a:lnTo>
                  <a:lnTo>
                    <a:pt x="272674" y="102355"/>
                  </a:lnTo>
                  <a:lnTo>
                    <a:pt x="274455" y="95601"/>
                  </a:lnTo>
                  <a:lnTo>
                    <a:pt x="274971" y="82432"/>
                  </a:lnTo>
                  <a:lnTo>
                    <a:pt x="268715" y="70674"/>
                  </a:lnTo>
                  <a:lnTo>
                    <a:pt x="257357" y="62535"/>
                  </a:lnTo>
                  <a:lnTo>
                    <a:pt x="242567" y="60222"/>
                  </a:lnTo>
                  <a:lnTo>
                    <a:pt x="241604" y="56752"/>
                  </a:lnTo>
                  <a:lnTo>
                    <a:pt x="246073" y="48659"/>
                  </a:lnTo>
                  <a:lnTo>
                    <a:pt x="251810" y="40478"/>
                  </a:lnTo>
                  <a:lnTo>
                    <a:pt x="254649" y="36743"/>
                  </a:lnTo>
                  <a:lnTo>
                    <a:pt x="258859" y="22462"/>
                  </a:lnTo>
                  <a:lnTo>
                    <a:pt x="254144" y="11908"/>
                  </a:lnTo>
                  <a:lnTo>
                    <a:pt x="246743" y="5366"/>
                  </a:lnTo>
                  <a:lnTo>
                    <a:pt x="242889" y="3122"/>
                  </a:lnTo>
                  <a:lnTo>
                    <a:pt x="211869" y="0"/>
                  </a:lnTo>
                  <a:close/>
                </a:path>
              </a:pathLst>
            </a:custGeom>
            <a:solidFill>
              <a:srgbClr val="F8D4AD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059" name="object 1059"/>
            <p:cNvSpPr/>
            <p:nvPr/>
          </p:nvSpPr>
          <p:spPr>
            <a:xfrm>
              <a:off x="4482625" y="4865010"/>
              <a:ext cx="38735" cy="32384"/>
            </a:xfrm>
            <a:custGeom>
              <a:avLst/>
              <a:gdLst/>
              <a:ahLst/>
              <a:cxnLst/>
              <a:rect l="l" t="t" r="r" b="b"/>
              <a:pathLst>
                <a:path w="38735" h="32385">
                  <a:moveTo>
                    <a:pt x="8528" y="0"/>
                  </a:moveTo>
                  <a:lnTo>
                    <a:pt x="4815" y="471"/>
                  </a:lnTo>
                  <a:lnTo>
                    <a:pt x="3206" y="643"/>
                  </a:lnTo>
                  <a:lnTo>
                    <a:pt x="1919" y="1286"/>
                  </a:lnTo>
                  <a:lnTo>
                    <a:pt x="1125" y="2401"/>
                  </a:lnTo>
                  <a:lnTo>
                    <a:pt x="116" y="6261"/>
                  </a:lnTo>
                  <a:lnTo>
                    <a:pt x="0" y="6904"/>
                  </a:lnTo>
                  <a:lnTo>
                    <a:pt x="1787" y="12136"/>
                  </a:lnTo>
                  <a:lnTo>
                    <a:pt x="5805" y="17694"/>
                  </a:lnTo>
                  <a:lnTo>
                    <a:pt x="11253" y="22835"/>
                  </a:lnTo>
                  <a:lnTo>
                    <a:pt x="18334" y="28453"/>
                  </a:lnTo>
                  <a:lnTo>
                    <a:pt x="25909" y="31841"/>
                  </a:lnTo>
                  <a:lnTo>
                    <a:pt x="32025" y="31841"/>
                  </a:lnTo>
                  <a:lnTo>
                    <a:pt x="32497" y="31669"/>
                  </a:lnTo>
                  <a:lnTo>
                    <a:pt x="33141" y="31669"/>
                  </a:lnTo>
                  <a:lnTo>
                    <a:pt x="35244" y="31347"/>
                  </a:lnTo>
                  <a:lnTo>
                    <a:pt x="37003" y="30383"/>
                  </a:lnTo>
                  <a:lnTo>
                    <a:pt x="38141" y="28946"/>
                  </a:lnTo>
                  <a:lnTo>
                    <a:pt x="36976" y="28131"/>
                  </a:lnTo>
                  <a:lnTo>
                    <a:pt x="28806" y="28131"/>
                  </a:lnTo>
                  <a:lnTo>
                    <a:pt x="21553" y="26051"/>
                  </a:lnTo>
                  <a:lnTo>
                    <a:pt x="13678" y="19769"/>
                  </a:lnTo>
                  <a:lnTo>
                    <a:pt x="5781" y="13336"/>
                  </a:lnTo>
                  <a:lnTo>
                    <a:pt x="2734" y="6582"/>
                  </a:lnTo>
                  <a:lnTo>
                    <a:pt x="4172" y="4824"/>
                  </a:lnTo>
                  <a:lnTo>
                    <a:pt x="4343" y="4502"/>
                  </a:lnTo>
                  <a:lnTo>
                    <a:pt x="4815" y="4331"/>
                  </a:lnTo>
                  <a:lnTo>
                    <a:pt x="5309" y="4331"/>
                  </a:lnTo>
                  <a:lnTo>
                    <a:pt x="6918" y="4009"/>
                  </a:lnTo>
                  <a:lnTo>
                    <a:pt x="16527" y="4009"/>
                  </a:lnTo>
                  <a:lnTo>
                    <a:pt x="14150" y="2079"/>
                  </a:lnTo>
                  <a:lnTo>
                    <a:pt x="8528" y="0"/>
                  </a:lnTo>
                  <a:close/>
                </a:path>
                <a:path w="38735" h="32385">
                  <a:moveTo>
                    <a:pt x="34922" y="26695"/>
                  </a:moveTo>
                  <a:lnTo>
                    <a:pt x="34428" y="27338"/>
                  </a:lnTo>
                  <a:lnTo>
                    <a:pt x="33634" y="27659"/>
                  </a:lnTo>
                  <a:lnTo>
                    <a:pt x="32497" y="27810"/>
                  </a:lnTo>
                  <a:lnTo>
                    <a:pt x="28806" y="28131"/>
                  </a:lnTo>
                  <a:lnTo>
                    <a:pt x="36976" y="28131"/>
                  </a:lnTo>
                  <a:lnTo>
                    <a:pt x="34922" y="26695"/>
                  </a:lnTo>
                  <a:close/>
                </a:path>
                <a:path w="38735" h="32385">
                  <a:moveTo>
                    <a:pt x="11575" y="6432"/>
                  </a:moveTo>
                  <a:lnTo>
                    <a:pt x="9966" y="6582"/>
                  </a:lnTo>
                  <a:lnTo>
                    <a:pt x="6862" y="10613"/>
                  </a:lnTo>
                  <a:lnTo>
                    <a:pt x="6747" y="10763"/>
                  </a:lnTo>
                  <a:lnTo>
                    <a:pt x="9395" y="14794"/>
                  </a:lnTo>
                  <a:lnTo>
                    <a:pt x="9493" y="14944"/>
                  </a:lnTo>
                  <a:lnTo>
                    <a:pt x="13184" y="17839"/>
                  </a:lnTo>
                  <a:lnTo>
                    <a:pt x="16575" y="20584"/>
                  </a:lnTo>
                  <a:lnTo>
                    <a:pt x="20437" y="22020"/>
                  </a:lnTo>
                  <a:lnTo>
                    <a:pt x="23012" y="21870"/>
                  </a:lnTo>
                  <a:lnTo>
                    <a:pt x="24622" y="21699"/>
                  </a:lnTo>
                  <a:lnTo>
                    <a:pt x="25416" y="20905"/>
                  </a:lnTo>
                  <a:lnTo>
                    <a:pt x="27529" y="18161"/>
                  </a:lnTo>
                  <a:lnTo>
                    <a:pt x="22369" y="18161"/>
                  </a:lnTo>
                  <a:lnTo>
                    <a:pt x="19300" y="17839"/>
                  </a:lnTo>
                  <a:lnTo>
                    <a:pt x="15759" y="14794"/>
                  </a:lnTo>
                  <a:lnTo>
                    <a:pt x="13356" y="13015"/>
                  </a:lnTo>
                  <a:lnTo>
                    <a:pt x="12390" y="11407"/>
                  </a:lnTo>
                  <a:lnTo>
                    <a:pt x="12129" y="10763"/>
                  </a:lnTo>
                  <a:lnTo>
                    <a:pt x="12069" y="10613"/>
                  </a:lnTo>
                  <a:lnTo>
                    <a:pt x="16929" y="10613"/>
                  </a:lnTo>
                  <a:lnTo>
                    <a:pt x="17540" y="9798"/>
                  </a:lnTo>
                  <a:lnTo>
                    <a:pt x="23803" y="9798"/>
                  </a:lnTo>
                  <a:lnTo>
                    <a:pt x="20119" y="6904"/>
                  </a:lnTo>
                  <a:lnTo>
                    <a:pt x="13506" y="6904"/>
                  </a:lnTo>
                  <a:lnTo>
                    <a:pt x="11575" y="6432"/>
                  </a:lnTo>
                  <a:close/>
                </a:path>
                <a:path w="38735" h="32385">
                  <a:moveTo>
                    <a:pt x="23803" y="9798"/>
                  </a:moveTo>
                  <a:lnTo>
                    <a:pt x="17540" y="9798"/>
                  </a:lnTo>
                  <a:lnTo>
                    <a:pt x="22047" y="13658"/>
                  </a:lnTo>
                  <a:lnTo>
                    <a:pt x="23334" y="17196"/>
                  </a:lnTo>
                  <a:lnTo>
                    <a:pt x="22952" y="17694"/>
                  </a:lnTo>
                  <a:lnTo>
                    <a:pt x="22841" y="17839"/>
                  </a:lnTo>
                  <a:lnTo>
                    <a:pt x="22369" y="18161"/>
                  </a:lnTo>
                  <a:lnTo>
                    <a:pt x="27529" y="18161"/>
                  </a:lnTo>
                  <a:lnTo>
                    <a:pt x="28635" y="16724"/>
                  </a:lnTo>
                  <a:lnTo>
                    <a:pt x="24827" y="10763"/>
                  </a:lnTo>
                  <a:lnTo>
                    <a:pt x="24731" y="10613"/>
                  </a:lnTo>
                  <a:lnTo>
                    <a:pt x="24622" y="10442"/>
                  </a:lnTo>
                  <a:lnTo>
                    <a:pt x="23803" y="9798"/>
                  </a:lnTo>
                  <a:close/>
                </a:path>
                <a:path w="38735" h="32385">
                  <a:moveTo>
                    <a:pt x="16929" y="10613"/>
                  </a:moveTo>
                  <a:lnTo>
                    <a:pt x="12069" y="10613"/>
                  </a:lnTo>
                  <a:lnTo>
                    <a:pt x="12862" y="10763"/>
                  </a:lnTo>
                  <a:lnTo>
                    <a:pt x="14150" y="11256"/>
                  </a:lnTo>
                  <a:lnTo>
                    <a:pt x="15609" y="12371"/>
                  </a:lnTo>
                  <a:lnTo>
                    <a:pt x="16816" y="10763"/>
                  </a:lnTo>
                  <a:lnTo>
                    <a:pt x="16929" y="10613"/>
                  </a:lnTo>
                  <a:close/>
                </a:path>
                <a:path w="38735" h="32385">
                  <a:moveTo>
                    <a:pt x="16527" y="4009"/>
                  </a:moveTo>
                  <a:lnTo>
                    <a:pt x="6918" y="4009"/>
                  </a:lnTo>
                  <a:lnTo>
                    <a:pt x="9966" y="4824"/>
                  </a:lnTo>
                  <a:lnTo>
                    <a:pt x="13506" y="6904"/>
                  </a:lnTo>
                  <a:lnTo>
                    <a:pt x="20119" y="6904"/>
                  </a:lnTo>
                  <a:lnTo>
                    <a:pt x="19300" y="6261"/>
                  </a:lnTo>
                  <a:lnTo>
                    <a:pt x="16527" y="4009"/>
                  </a:lnTo>
                  <a:close/>
                </a:path>
              </a:pathLst>
            </a:custGeom>
            <a:solidFill>
              <a:srgbClr val="F7BB88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1060" name="object 1060"/>
            <p:cNvPicPr/>
            <p:nvPr/>
          </p:nvPicPr>
          <p:blipFill>
            <a:blip r:embed="rId156" cstate="print"/>
            <a:stretch>
              <a:fillRect/>
            </a:stretch>
          </p:blipFill>
          <p:spPr>
            <a:xfrm>
              <a:off x="4614927" y="4891856"/>
              <a:ext cx="148085" cy="147654"/>
            </a:xfrm>
            <a:prstGeom prst="rect">
              <a:avLst/>
            </a:prstGeom>
          </p:spPr>
        </p:pic>
        <p:sp>
          <p:nvSpPr>
            <p:cNvPr id="1061" name="object 1061"/>
            <p:cNvSpPr/>
            <p:nvPr/>
          </p:nvSpPr>
          <p:spPr>
            <a:xfrm>
              <a:off x="4073309" y="4858740"/>
              <a:ext cx="541655" cy="362585"/>
            </a:xfrm>
            <a:custGeom>
              <a:avLst/>
              <a:gdLst/>
              <a:ahLst/>
              <a:cxnLst/>
              <a:rect l="l" t="t" r="r" b="b"/>
              <a:pathLst>
                <a:path w="541654" h="362585">
                  <a:moveTo>
                    <a:pt x="541464" y="312026"/>
                  </a:moveTo>
                  <a:lnTo>
                    <a:pt x="414451" y="191389"/>
                  </a:lnTo>
                  <a:lnTo>
                    <a:pt x="388264" y="219976"/>
                  </a:lnTo>
                  <a:lnTo>
                    <a:pt x="326402" y="263842"/>
                  </a:lnTo>
                  <a:lnTo>
                    <a:pt x="268986" y="291858"/>
                  </a:lnTo>
                  <a:lnTo>
                    <a:pt x="219303" y="304787"/>
                  </a:lnTo>
                  <a:lnTo>
                    <a:pt x="178422" y="305028"/>
                  </a:lnTo>
                  <a:lnTo>
                    <a:pt x="147408" y="294919"/>
                  </a:lnTo>
                  <a:lnTo>
                    <a:pt x="127330" y="276847"/>
                  </a:lnTo>
                  <a:lnTo>
                    <a:pt x="119240" y="253149"/>
                  </a:lnTo>
                  <a:lnTo>
                    <a:pt x="126238" y="186931"/>
                  </a:lnTo>
                  <a:lnTo>
                    <a:pt x="149009" y="151028"/>
                  </a:lnTo>
                  <a:lnTo>
                    <a:pt x="173189" y="136232"/>
                  </a:lnTo>
                  <a:lnTo>
                    <a:pt x="184429" y="133337"/>
                  </a:lnTo>
                  <a:lnTo>
                    <a:pt x="183261" y="11633"/>
                  </a:lnTo>
                  <a:lnTo>
                    <a:pt x="183146" y="0"/>
                  </a:lnTo>
                  <a:lnTo>
                    <a:pt x="155956" y="11633"/>
                  </a:lnTo>
                  <a:lnTo>
                    <a:pt x="94843" y="52146"/>
                  </a:lnTo>
                  <a:lnTo>
                    <a:pt x="30429" y="129857"/>
                  </a:lnTo>
                  <a:lnTo>
                    <a:pt x="0" y="231076"/>
                  </a:lnTo>
                  <a:lnTo>
                    <a:pt x="14389" y="239356"/>
                  </a:lnTo>
                  <a:lnTo>
                    <a:pt x="54102" y="259918"/>
                  </a:lnTo>
                  <a:lnTo>
                    <a:pt x="94805" y="278765"/>
                  </a:lnTo>
                  <a:lnTo>
                    <a:pt x="136474" y="295821"/>
                  </a:lnTo>
                  <a:lnTo>
                    <a:pt x="179044" y="311061"/>
                  </a:lnTo>
                  <a:lnTo>
                    <a:pt x="222465" y="324421"/>
                  </a:lnTo>
                  <a:lnTo>
                    <a:pt x="266700" y="335864"/>
                  </a:lnTo>
                  <a:lnTo>
                    <a:pt x="311696" y="345325"/>
                  </a:lnTo>
                  <a:lnTo>
                    <a:pt x="357403" y="352780"/>
                  </a:lnTo>
                  <a:lnTo>
                    <a:pt x="403771" y="358165"/>
                  </a:lnTo>
                  <a:lnTo>
                    <a:pt x="450761" y="361429"/>
                  </a:lnTo>
                  <a:lnTo>
                    <a:pt x="474992" y="361988"/>
                  </a:lnTo>
                  <a:lnTo>
                    <a:pt x="514781" y="340410"/>
                  </a:lnTo>
                  <a:lnTo>
                    <a:pt x="515048" y="340652"/>
                  </a:lnTo>
                  <a:lnTo>
                    <a:pt x="515772" y="339864"/>
                  </a:lnTo>
                  <a:lnTo>
                    <a:pt x="517296" y="339039"/>
                  </a:lnTo>
                  <a:lnTo>
                    <a:pt x="516890" y="338658"/>
                  </a:lnTo>
                  <a:lnTo>
                    <a:pt x="541464" y="312026"/>
                  </a:lnTo>
                  <a:close/>
                </a:path>
              </a:pathLst>
            </a:custGeom>
            <a:solidFill>
              <a:srgbClr val="F9C66E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062" name="object 1062"/>
            <p:cNvSpPr/>
            <p:nvPr/>
          </p:nvSpPr>
          <p:spPr>
            <a:xfrm>
              <a:off x="5666232" y="2865668"/>
              <a:ext cx="463550" cy="311150"/>
            </a:xfrm>
            <a:custGeom>
              <a:avLst/>
              <a:gdLst/>
              <a:ahLst/>
              <a:cxnLst/>
              <a:rect l="l" t="t" r="r" b="b"/>
              <a:pathLst>
                <a:path w="463550" h="311150">
                  <a:moveTo>
                    <a:pt x="235670" y="0"/>
                  </a:moveTo>
                  <a:lnTo>
                    <a:pt x="200451" y="5475"/>
                  </a:lnTo>
                  <a:lnTo>
                    <a:pt x="169560" y="20154"/>
                  </a:lnTo>
                  <a:lnTo>
                    <a:pt x="144317" y="41411"/>
                  </a:lnTo>
                  <a:lnTo>
                    <a:pt x="126042" y="66623"/>
                  </a:lnTo>
                  <a:lnTo>
                    <a:pt x="122462" y="66264"/>
                  </a:lnTo>
                  <a:lnTo>
                    <a:pt x="118759" y="66133"/>
                  </a:lnTo>
                  <a:lnTo>
                    <a:pt x="115178" y="66133"/>
                  </a:lnTo>
                  <a:lnTo>
                    <a:pt x="70308" y="73673"/>
                  </a:lnTo>
                  <a:lnTo>
                    <a:pt x="33701" y="94237"/>
                  </a:lnTo>
                  <a:lnTo>
                    <a:pt x="9038" y="124743"/>
                  </a:lnTo>
                  <a:lnTo>
                    <a:pt x="0" y="162105"/>
                  </a:lnTo>
                  <a:lnTo>
                    <a:pt x="7246" y="195661"/>
                  </a:lnTo>
                  <a:lnTo>
                    <a:pt x="27236" y="224017"/>
                  </a:lnTo>
                  <a:lnTo>
                    <a:pt x="57340" y="245009"/>
                  </a:lnTo>
                  <a:lnTo>
                    <a:pt x="94932" y="256476"/>
                  </a:lnTo>
                  <a:lnTo>
                    <a:pt x="108611" y="277668"/>
                  </a:lnTo>
                  <a:lnTo>
                    <a:pt x="128619" y="294857"/>
                  </a:lnTo>
                  <a:lnTo>
                    <a:pt x="153695" y="306384"/>
                  </a:lnTo>
                  <a:lnTo>
                    <a:pt x="182578" y="310595"/>
                  </a:lnTo>
                  <a:lnTo>
                    <a:pt x="201527" y="308703"/>
                  </a:lnTo>
                  <a:lnTo>
                    <a:pt x="219340" y="303370"/>
                  </a:lnTo>
                  <a:lnTo>
                    <a:pt x="235530" y="295391"/>
                  </a:lnTo>
                  <a:lnTo>
                    <a:pt x="249609" y="285560"/>
                  </a:lnTo>
                  <a:lnTo>
                    <a:pt x="266093" y="293428"/>
                  </a:lnTo>
                  <a:lnTo>
                    <a:pt x="284030" y="298246"/>
                  </a:lnTo>
                  <a:lnTo>
                    <a:pt x="302843" y="299729"/>
                  </a:lnTo>
                  <a:lnTo>
                    <a:pt x="321956" y="297587"/>
                  </a:lnTo>
                  <a:lnTo>
                    <a:pt x="342638" y="290485"/>
                  </a:lnTo>
                  <a:lnTo>
                    <a:pt x="359931" y="279425"/>
                  </a:lnTo>
                  <a:lnTo>
                    <a:pt x="373362" y="265143"/>
                  </a:lnTo>
                  <a:lnTo>
                    <a:pt x="382453" y="248376"/>
                  </a:lnTo>
                  <a:lnTo>
                    <a:pt x="406398" y="245166"/>
                  </a:lnTo>
                  <a:lnTo>
                    <a:pt x="428203" y="235675"/>
                  </a:lnTo>
                  <a:lnTo>
                    <a:pt x="446141" y="220661"/>
                  </a:lnTo>
                  <a:lnTo>
                    <a:pt x="458487" y="200884"/>
                  </a:lnTo>
                  <a:lnTo>
                    <a:pt x="463323" y="178020"/>
                  </a:lnTo>
                  <a:lnTo>
                    <a:pt x="459542" y="156215"/>
                  </a:lnTo>
                  <a:lnTo>
                    <a:pt x="448074" y="137169"/>
                  </a:lnTo>
                  <a:lnTo>
                    <a:pt x="429851" y="122582"/>
                  </a:lnTo>
                  <a:lnTo>
                    <a:pt x="427370" y="105195"/>
                  </a:lnTo>
                  <a:lnTo>
                    <a:pt x="387506" y="62092"/>
                  </a:lnTo>
                  <a:lnTo>
                    <a:pt x="350567" y="52273"/>
                  </a:lnTo>
                  <a:lnTo>
                    <a:pt x="338133" y="52147"/>
                  </a:lnTo>
                  <a:lnTo>
                    <a:pt x="318839" y="32557"/>
                  </a:lnTo>
                  <a:lnTo>
                    <a:pt x="294536" y="15903"/>
                  </a:lnTo>
                  <a:lnTo>
                    <a:pt x="266415" y="4334"/>
                  </a:lnTo>
                  <a:lnTo>
                    <a:pt x="235670" y="0"/>
                  </a:lnTo>
                  <a:close/>
                </a:path>
              </a:pathLst>
            </a:custGeom>
            <a:solidFill>
              <a:srgbClr val="CF3939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063" name="object 1063"/>
            <p:cNvSpPr/>
            <p:nvPr/>
          </p:nvSpPr>
          <p:spPr>
            <a:xfrm>
              <a:off x="5984748" y="4691420"/>
              <a:ext cx="463550" cy="311150"/>
            </a:xfrm>
            <a:custGeom>
              <a:avLst/>
              <a:gdLst/>
              <a:ahLst/>
              <a:cxnLst/>
              <a:rect l="l" t="t" r="r" b="b"/>
              <a:pathLst>
                <a:path w="463550" h="311150">
                  <a:moveTo>
                    <a:pt x="235670" y="0"/>
                  </a:moveTo>
                  <a:lnTo>
                    <a:pt x="200451" y="5475"/>
                  </a:lnTo>
                  <a:lnTo>
                    <a:pt x="169560" y="20154"/>
                  </a:lnTo>
                  <a:lnTo>
                    <a:pt x="144317" y="41411"/>
                  </a:lnTo>
                  <a:lnTo>
                    <a:pt x="126042" y="66623"/>
                  </a:lnTo>
                  <a:lnTo>
                    <a:pt x="122462" y="66264"/>
                  </a:lnTo>
                  <a:lnTo>
                    <a:pt x="118759" y="66133"/>
                  </a:lnTo>
                  <a:lnTo>
                    <a:pt x="115178" y="66133"/>
                  </a:lnTo>
                  <a:lnTo>
                    <a:pt x="70308" y="73673"/>
                  </a:lnTo>
                  <a:lnTo>
                    <a:pt x="33701" y="94237"/>
                  </a:lnTo>
                  <a:lnTo>
                    <a:pt x="9038" y="124743"/>
                  </a:lnTo>
                  <a:lnTo>
                    <a:pt x="0" y="162105"/>
                  </a:lnTo>
                  <a:lnTo>
                    <a:pt x="7246" y="195661"/>
                  </a:lnTo>
                  <a:lnTo>
                    <a:pt x="27236" y="224017"/>
                  </a:lnTo>
                  <a:lnTo>
                    <a:pt x="57340" y="245009"/>
                  </a:lnTo>
                  <a:lnTo>
                    <a:pt x="94932" y="256476"/>
                  </a:lnTo>
                  <a:lnTo>
                    <a:pt x="108611" y="277668"/>
                  </a:lnTo>
                  <a:lnTo>
                    <a:pt x="128619" y="294857"/>
                  </a:lnTo>
                  <a:lnTo>
                    <a:pt x="153695" y="306384"/>
                  </a:lnTo>
                  <a:lnTo>
                    <a:pt x="182578" y="310595"/>
                  </a:lnTo>
                  <a:lnTo>
                    <a:pt x="201527" y="308703"/>
                  </a:lnTo>
                  <a:lnTo>
                    <a:pt x="219340" y="303370"/>
                  </a:lnTo>
                  <a:lnTo>
                    <a:pt x="235530" y="295391"/>
                  </a:lnTo>
                  <a:lnTo>
                    <a:pt x="249609" y="285560"/>
                  </a:lnTo>
                  <a:lnTo>
                    <a:pt x="266093" y="293428"/>
                  </a:lnTo>
                  <a:lnTo>
                    <a:pt x="284030" y="298246"/>
                  </a:lnTo>
                  <a:lnTo>
                    <a:pt x="302843" y="299729"/>
                  </a:lnTo>
                  <a:lnTo>
                    <a:pt x="321956" y="297587"/>
                  </a:lnTo>
                  <a:lnTo>
                    <a:pt x="342638" y="290485"/>
                  </a:lnTo>
                  <a:lnTo>
                    <a:pt x="359931" y="279425"/>
                  </a:lnTo>
                  <a:lnTo>
                    <a:pt x="373362" y="265143"/>
                  </a:lnTo>
                  <a:lnTo>
                    <a:pt x="382453" y="248376"/>
                  </a:lnTo>
                  <a:lnTo>
                    <a:pt x="406398" y="245166"/>
                  </a:lnTo>
                  <a:lnTo>
                    <a:pt x="428203" y="235675"/>
                  </a:lnTo>
                  <a:lnTo>
                    <a:pt x="446141" y="220661"/>
                  </a:lnTo>
                  <a:lnTo>
                    <a:pt x="458487" y="200884"/>
                  </a:lnTo>
                  <a:lnTo>
                    <a:pt x="463323" y="178020"/>
                  </a:lnTo>
                  <a:lnTo>
                    <a:pt x="459542" y="156215"/>
                  </a:lnTo>
                  <a:lnTo>
                    <a:pt x="448074" y="137169"/>
                  </a:lnTo>
                  <a:lnTo>
                    <a:pt x="429851" y="122582"/>
                  </a:lnTo>
                  <a:lnTo>
                    <a:pt x="427370" y="105195"/>
                  </a:lnTo>
                  <a:lnTo>
                    <a:pt x="387506" y="62092"/>
                  </a:lnTo>
                  <a:lnTo>
                    <a:pt x="350567" y="52273"/>
                  </a:lnTo>
                  <a:lnTo>
                    <a:pt x="338133" y="52147"/>
                  </a:lnTo>
                  <a:lnTo>
                    <a:pt x="318839" y="32557"/>
                  </a:lnTo>
                  <a:lnTo>
                    <a:pt x="294536" y="15903"/>
                  </a:lnTo>
                  <a:lnTo>
                    <a:pt x="266415" y="4334"/>
                  </a:lnTo>
                  <a:lnTo>
                    <a:pt x="235670" y="0"/>
                  </a:lnTo>
                  <a:close/>
                </a:path>
              </a:pathLst>
            </a:custGeom>
            <a:solidFill>
              <a:srgbClr val="DB565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064" name="object 1064"/>
            <p:cNvSpPr/>
            <p:nvPr/>
          </p:nvSpPr>
          <p:spPr>
            <a:xfrm>
              <a:off x="5306568" y="3132655"/>
              <a:ext cx="328295" cy="219710"/>
            </a:xfrm>
            <a:custGeom>
              <a:avLst/>
              <a:gdLst/>
              <a:ahLst/>
              <a:cxnLst/>
              <a:rect l="l" t="t" r="r" b="b"/>
              <a:pathLst>
                <a:path w="328295" h="219710">
                  <a:moveTo>
                    <a:pt x="166671" y="0"/>
                  </a:moveTo>
                  <a:lnTo>
                    <a:pt x="141764" y="3865"/>
                  </a:lnTo>
                  <a:lnTo>
                    <a:pt x="119917" y="14226"/>
                  </a:lnTo>
                  <a:lnTo>
                    <a:pt x="102065" y="29231"/>
                  </a:lnTo>
                  <a:lnTo>
                    <a:pt x="89140" y="47028"/>
                  </a:lnTo>
                  <a:lnTo>
                    <a:pt x="86608" y="46774"/>
                  </a:lnTo>
                  <a:lnTo>
                    <a:pt x="83990" y="46682"/>
                  </a:lnTo>
                  <a:lnTo>
                    <a:pt x="81457" y="46682"/>
                  </a:lnTo>
                  <a:lnTo>
                    <a:pt x="49724" y="52004"/>
                  </a:lnTo>
                  <a:lnTo>
                    <a:pt x="23834" y="66520"/>
                  </a:lnTo>
                  <a:lnTo>
                    <a:pt x="6392" y="88053"/>
                  </a:lnTo>
                  <a:lnTo>
                    <a:pt x="0" y="114427"/>
                  </a:lnTo>
                  <a:lnTo>
                    <a:pt x="5125" y="138113"/>
                  </a:lnTo>
                  <a:lnTo>
                    <a:pt x="19262" y="158129"/>
                  </a:lnTo>
                  <a:lnTo>
                    <a:pt x="40552" y="172948"/>
                  </a:lnTo>
                  <a:lnTo>
                    <a:pt x="67139" y="181042"/>
                  </a:lnTo>
                  <a:lnTo>
                    <a:pt x="76812" y="196001"/>
                  </a:lnTo>
                  <a:lnTo>
                    <a:pt x="90963" y="208134"/>
                  </a:lnTo>
                  <a:lnTo>
                    <a:pt x="108697" y="216271"/>
                  </a:lnTo>
                  <a:lnTo>
                    <a:pt x="129124" y="219244"/>
                  </a:lnTo>
                  <a:lnTo>
                    <a:pt x="142525" y="217908"/>
                  </a:lnTo>
                  <a:lnTo>
                    <a:pt x="155123" y="214143"/>
                  </a:lnTo>
                  <a:lnTo>
                    <a:pt x="166573" y="208511"/>
                  </a:lnTo>
                  <a:lnTo>
                    <a:pt x="176530" y="201571"/>
                  </a:lnTo>
                  <a:lnTo>
                    <a:pt x="188187" y="207125"/>
                  </a:lnTo>
                  <a:lnTo>
                    <a:pt x="200873" y="210527"/>
                  </a:lnTo>
                  <a:lnTo>
                    <a:pt x="214178" y="211573"/>
                  </a:lnTo>
                  <a:lnTo>
                    <a:pt x="227695" y="210061"/>
                  </a:lnTo>
                  <a:lnTo>
                    <a:pt x="242322" y="205048"/>
                  </a:lnTo>
                  <a:lnTo>
                    <a:pt x="254553" y="197241"/>
                  </a:lnTo>
                  <a:lnTo>
                    <a:pt x="264051" y="187160"/>
                  </a:lnTo>
                  <a:lnTo>
                    <a:pt x="270481" y="175324"/>
                  </a:lnTo>
                  <a:lnTo>
                    <a:pt x="287415" y="173058"/>
                  </a:lnTo>
                  <a:lnTo>
                    <a:pt x="302836" y="166358"/>
                  </a:lnTo>
                  <a:lnTo>
                    <a:pt x="315522" y="155760"/>
                  </a:lnTo>
                  <a:lnTo>
                    <a:pt x="324253" y="141800"/>
                  </a:lnTo>
                  <a:lnTo>
                    <a:pt x="327674" y="125661"/>
                  </a:lnTo>
                  <a:lnTo>
                    <a:pt x="325000" y="110269"/>
                  </a:lnTo>
                  <a:lnTo>
                    <a:pt x="316890" y="96825"/>
                  </a:lnTo>
                  <a:lnTo>
                    <a:pt x="304001" y="86528"/>
                  </a:lnTo>
                  <a:lnTo>
                    <a:pt x="302247" y="74255"/>
                  </a:lnTo>
                  <a:lnTo>
                    <a:pt x="274054" y="43830"/>
                  </a:lnTo>
                  <a:lnTo>
                    <a:pt x="239137" y="36810"/>
                  </a:lnTo>
                  <a:lnTo>
                    <a:pt x="225491" y="22982"/>
                  </a:lnTo>
                  <a:lnTo>
                    <a:pt x="208303" y="11226"/>
                  </a:lnTo>
                  <a:lnTo>
                    <a:pt x="188415" y="3059"/>
                  </a:lnTo>
                  <a:lnTo>
                    <a:pt x="166671" y="0"/>
                  </a:lnTo>
                  <a:close/>
                </a:path>
              </a:pathLst>
            </a:custGeom>
            <a:solidFill>
              <a:srgbClr val="CF3939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065" name="object 1065"/>
            <p:cNvSpPr/>
            <p:nvPr/>
          </p:nvSpPr>
          <p:spPr>
            <a:xfrm>
              <a:off x="3275076" y="3280483"/>
              <a:ext cx="326390" cy="219710"/>
            </a:xfrm>
            <a:custGeom>
              <a:avLst/>
              <a:gdLst/>
              <a:ahLst/>
              <a:cxnLst/>
              <a:rect l="l" t="t" r="r" b="b"/>
              <a:pathLst>
                <a:path w="326389" h="219710">
                  <a:moveTo>
                    <a:pt x="165899" y="0"/>
                  </a:moveTo>
                  <a:lnTo>
                    <a:pt x="141107" y="3865"/>
                  </a:lnTo>
                  <a:lnTo>
                    <a:pt x="119362" y="14226"/>
                  </a:lnTo>
                  <a:lnTo>
                    <a:pt x="101592" y="29231"/>
                  </a:lnTo>
                  <a:lnTo>
                    <a:pt x="88727" y="47028"/>
                  </a:lnTo>
                  <a:lnTo>
                    <a:pt x="86207" y="46774"/>
                  </a:lnTo>
                  <a:lnTo>
                    <a:pt x="83601" y="46682"/>
                  </a:lnTo>
                  <a:lnTo>
                    <a:pt x="81080" y="46682"/>
                  </a:lnTo>
                  <a:lnTo>
                    <a:pt x="49493" y="52004"/>
                  </a:lnTo>
                  <a:lnTo>
                    <a:pt x="23724" y="66520"/>
                  </a:lnTo>
                  <a:lnTo>
                    <a:pt x="6362" y="88053"/>
                  </a:lnTo>
                  <a:lnTo>
                    <a:pt x="0" y="114427"/>
                  </a:lnTo>
                  <a:lnTo>
                    <a:pt x="5101" y="138113"/>
                  </a:lnTo>
                  <a:lnTo>
                    <a:pt x="19172" y="158129"/>
                  </a:lnTo>
                  <a:lnTo>
                    <a:pt x="40364" y="172948"/>
                  </a:lnTo>
                  <a:lnTo>
                    <a:pt x="66827" y="181042"/>
                  </a:lnTo>
                  <a:lnTo>
                    <a:pt x="76456" y="196001"/>
                  </a:lnTo>
                  <a:lnTo>
                    <a:pt x="90541" y="208134"/>
                  </a:lnTo>
                  <a:lnTo>
                    <a:pt x="108194" y="216271"/>
                  </a:lnTo>
                  <a:lnTo>
                    <a:pt x="128526" y="219244"/>
                  </a:lnTo>
                  <a:lnTo>
                    <a:pt x="141864" y="217908"/>
                  </a:lnTo>
                  <a:lnTo>
                    <a:pt x="154404" y="214143"/>
                  </a:lnTo>
                  <a:lnTo>
                    <a:pt x="165801" y="208511"/>
                  </a:lnTo>
                  <a:lnTo>
                    <a:pt x="175712" y="201571"/>
                  </a:lnTo>
                  <a:lnTo>
                    <a:pt x="187316" y="207125"/>
                  </a:lnTo>
                  <a:lnTo>
                    <a:pt x="199942" y="210527"/>
                  </a:lnTo>
                  <a:lnTo>
                    <a:pt x="213186" y="211573"/>
                  </a:lnTo>
                  <a:lnTo>
                    <a:pt x="226640" y="210061"/>
                  </a:lnTo>
                  <a:lnTo>
                    <a:pt x="241199" y="205048"/>
                  </a:lnTo>
                  <a:lnTo>
                    <a:pt x="253373" y="197241"/>
                  </a:lnTo>
                  <a:lnTo>
                    <a:pt x="262828" y="187160"/>
                  </a:lnTo>
                  <a:lnTo>
                    <a:pt x="269228" y="175324"/>
                  </a:lnTo>
                  <a:lnTo>
                    <a:pt x="286083" y="173058"/>
                  </a:lnTo>
                  <a:lnTo>
                    <a:pt x="301433" y="166358"/>
                  </a:lnTo>
                  <a:lnTo>
                    <a:pt x="314061" y="155760"/>
                  </a:lnTo>
                  <a:lnTo>
                    <a:pt x="322751" y="141800"/>
                  </a:lnTo>
                  <a:lnTo>
                    <a:pt x="326156" y="125661"/>
                  </a:lnTo>
                  <a:lnTo>
                    <a:pt x="323494" y="110269"/>
                  </a:lnTo>
                  <a:lnTo>
                    <a:pt x="315422" y="96825"/>
                  </a:lnTo>
                  <a:lnTo>
                    <a:pt x="302593" y="86528"/>
                  </a:lnTo>
                  <a:lnTo>
                    <a:pt x="300847" y="74255"/>
                  </a:lnTo>
                  <a:lnTo>
                    <a:pt x="272784" y="43830"/>
                  </a:lnTo>
                  <a:lnTo>
                    <a:pt x="238029" y="36810"/>
                  </a:lnTo>
                  <a:lnTo>
                    <a:pt x="224447" y="22982"/>
                  </a:lnTo>
                  <a:lnTo>
                    <a:pt x="207338" y="11226"/>
                  </a:lnTo>
                  <a:lnTo>
                    <a:pt x="187542" y="3059"/>
                  </a:lnTo>
                  <a:lnTo>
                    <a:pt x="165899" y="0"/>
                  </a:lnTo>
                  <a:close/>
                </a:path>
              </a:pathLst>
            </a:custGeom>
            <a:solidFill>
              <a:srgbClr val="8B2320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066" name="object 1066"/>
            <p:cNvSpPr/>
            <p:nvPr/>
          </p:nvSpPr>
          <p:spPr>
            <a:xfrm>
              <a:off x="5641848" y="4511875"/>
              <a:ext cx="326390" cy="219710"/>
            </a:xfrm>
            <a:custGeom>
              <a:avLst/>
              <a:gdLst/>
              <a:ahLst/>
              <a:cxnLst/>
              <a:rect l="l" t="t" r="r" b="b"/>
              <a:pathLst>
                <a:path w="326389" h="219710">
                  <a:moveTo>
                    <a:pt x="165899" y="0"/>
                  </a:moveTo>
                  <a:lnTo>
                    <a:pt x="141107" y="3865"/>
                  </a:lnTo>
                  <a:lnTo>
                    <a:pt x="119362" y="14226"/>
                  </a:lnTo>
                  <a:lnTo>
                    <a:pt x="101592" y="29231"/>
                  </a:lnTo>
                  <a:lnTo>
                    <a:pt x="88727" y="47028"/>
                  </a:lnTo>
                  <a:lnTo>
                    <a:pt x="86207" y="46774"/>
                  </a:lnTo>
                  <a:lnTo>
                    <a:pt x="83601" y="46682"/>
                  </a:lnTo>
                  <a:lnTo>
                    <a:pt x="81080" y="46682"/>
                  </a:lnTo>
                  <a:lnTo>
                    <a:pt x="49493" y="52004"/>
                  </a:lnTo>
                  <a:lnTo>
                    <a:pt x="23724" y="66520"/>
                  </a:lnTo>
                  <a:lnTo>
                    <a:pt x="6362" y="88053"/>
                  </a:lnTo>
                  <a:lnTo>
                    <a:pt x="0" y="114427"/>
                  </a:lnTo>
                  <a:lnTo>
                    <a:pt x="5101" y="138113"/>
                  </a:lnTo>
                  <a:lnTo>
                    <a:pt x="19172" y="158129"/>
                  </a:lnTo>
                  <a:lnTo>
                    <a:pt x="40364" y="172948"/>
                  </a:lnTo>
                  <a:lnTo>
                    <a:pt x="66827" y="181042"/>
                  </a:lnTo>
                  <a:lnTo>
                    <a:pt x="76456" y="196001"/>
                  </a:lnTo>
                  <a:lnTo>
                    <a:pt x="90541" y="208134"/>
                  </a:lnTo>
                  <a:lnTo>
                    <a:pt x="108194" y="216271"/>
                  </a:lnTo>
                  <a:lnTo>
                    <a:pt x="128526" y="219244"/>
                  </a:lnTo>
                  <a:lnTo>
                    <a:pt x="141864" y="217908"/>
                  </a:lnTo>
                  <a:lnTo>
                    <a:pt x="154404" y="214143"/>
                  </a:lnTo>
                  <a:lnTo>
                    <a:pt x="165801" y="208511"/>
                  </a:lnTo>
                  <a:lnTo>
                    <a:pt x="175712" y="201571"/>
                  </a:lnTo>
                  <a:lnTo>
                    <a:pt x="187316" y="207125"/>
                  </a:lnTo>
                  <a:lnTo>
                    <a:pt x="199942" y="210527"/>
                  </a:lnTo>
                  <a:lnTo>
                    <a:pt x="213186" y="211573"/>
                  </a:lnTo>
                  <a:lnTo>
                    <a:pt x="226640" y="210061"/>
                  </a:lnTo>
                  <a:lnTo>
                    <a:pt x="241199" y="205048"/>
                  </a:lnTo>
                  <a:lnTo>
                    <a:pt x="253373" y="197241"/>
                  </a:lnTo>
                  <a:lnTo>
                    <a:pt x="262828" y="187160"/>
                  </a:lnTo>
                  <a:lnTo>
                    <a:pt x="269228" y="175324"/>
                  </a:lnTo>
                  <a:lnTo>
                    <a:pt x="286083" y="173058"/>
                  </a:lnTo>
                  <a:lnTo>
                    <a:pt x="301433" y="166358"/>
                  </a:lnTo>
                  <a:lnTo>
                    <a:pt x="314061" y="155760"/>
                  </a:lnTo>
                  <a:lnTo>
                    <a:pt x="322751" y="141800"/>
                  </a:lnTo>
                  <a:lnTo>
                    <a:pt x="326156" y="125661"/>
                  </a:lnTo>
                  <a:lnTo>
                    <a:pt x="323494" y="110269"/>
                  </a:lnTo>
                  <a:lnTo>
                    <a:pt x="315422" y="96825"/>
                  </a:lnTo>
                  <a:lnTo>
                    <a:pt x="302593" y="86528"/>
                  </a:lnTo>
                  <a:lnTo>
                    <a:pt x="300847" y="74255"/>
                  </a:lnTo>
                  <a:lnTo>
                    <a:pt x="272784" y="43830"/>
                  </a:lnTo>
                  <a:lnTo>
                    <a:pt x="238029" y="36810"/>
                  </a:lnTo>
                  <a:lnTo>
                    <a:pt x="224447" y="22982"/>
                  </a:lnTo>
                  <a:lnTo>
                    <a:pt x="207338" y="11226"/>
                  </a:lnTo>
                  <a:lnTo>
                    <a:pt x="187542" y="3059"/>
                  </a:lnTo>
                  <a:lnTo>
                    <a:pt x="165899" y="0"/>
                  </a:lnTo>
                  <a:close/>
                </a:path>
              </a:pathLst>
            </a:custGeom>
            <a:solidFill>
              <a:srgbClr val="DB565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</p:grpSp>
      <p:sp>
        <p:nvSpPr>
          <p:cNvPr id="1067" name="object 1067"/>
          <p:cNvSpPr/>
          <p:nvPr/>
        </p:nvSpPr>
        <p:spPr>
          <a:xfrm>
            <a:off x="3075447" y="2871725"/>
            <a:ext cx="463550" cy="312420"/>
          </a:xfrm>
          <a:custGeom>
            <a:avLst/>
            <a:gdLst/>
            <a:ahLst/>
            <a:cxnLst/>
            <a:rect l="l" t="t" r="r" b="b"/>
            <a:pathLst>
              <a:path w="463550" h="312420">
                <a:moveTo>
                  <a:pt x="235670" y="0"/>
                </a:moveTo>
                <a:lnTo>
                  <a:pt x="200451" y="5502"/>
                </a:lnTo>
                <a:lnTo>
                  <a:pt x="169560" y="20253"/>
                </a:lnTo>
                <a:lnTo>
                  <a:pt x="144317" y="41615"/>
                </a:lnTo>
                <a:lnTo>
                  <a:pt x="126042" y="66951"/>
                </a:lnTo>
                <a:lnTo>
                  <a:pt x="122462" y="66589"/>
                </a:lnTo>
                <a:lnTo>
                  <a:pt x="118759" y="66457"/>
                </a:lnTo>
                <a:lnTo>
                  <a:pt x="115178" y="66457"/>
                </a:lnTo>
                <a:lnTo>
                  <a:pt x="70308" y="74035"/>
                </a:lnTo>
                <a:lnTo>
                  <a:pt x="33701" y="94700"/>
                </a:lnTo>
                <a:lnTo>
                  <a:pt x="9038" y="125355"/>
                </a:lnTo>
                <a:lnTo>
                  <a:pt x="0" y="162901"/>
                </a:lnTo>
                <a:lnTo>
                  <a:pt x="7246" y="196622"/>
                </a:lnTo>
                <a:lnTo>
                  <a:pt x="27236" y="225117"/>
                </a:lnTo>
                <a:lnTo>
                  <a:pt x="57340" y="246213"/>
                </a:lnTo>
                <a:lnTo>
                  <a:pt x="94932" y="257736"/>
                </a:lnTo>
                <a:lnTo>
                  <a:pt x="108611" y="279032"/>
                </a:lnTo>
                <a:lnTo>
                  <a:pt x="128619" y="296305"/>
                </a:lnTo>
                <a:lnTo>
                  <a:pt x="153695" y="307889"/>
                </a:lnTo>
                <a:lnTo>
                  <a:pt x="182578" y="312121"/>
                </a:lnTo>
                <a:lnTo>
                  <a:pt x="201527" y="310219"/>
                </a:lnTo>
                <a:lnTo>
                  <a:pt x="219340" y="304860"/>
                </a:lnTo>
                <a:lnTo>
                  <a:pt x="235530" y="296842"/>
                </a:lnTo>
                <a:lnTo>
                  <a:pt x="249609" y="286962"/>
                </a:lnTo>
                <a:lnTo>
                  <a:pt x="266093" y="294869"/>
                </a:lnTo>
                <a:lnTo>
                  <a:pt x="284030" y="299711"/>
                </a:lnTo>
                <a:lnTo>
                  <a:pt x="302843" y="301201"/>
                </a:lnTo>
                <a:lnTo>
                  <a:pt x="321956" y="299049"/>
                </a:lnTo>
                <a:lnTo>
                  <a:pt x="342638" y="291912"/>
                </a:lnTo>
                <a:lnTo>
                  <a:pt x="359931" y="280797"/>
                </a:lnTo>
                <a:lnTo>
                  <a:pt x="373362" y="266445"/>
                </a:lnTo>
                <a:lnTo>
                  <a:pt x="382453" y="249596"/>
                </a:lnTo>
                <a:lnTo>
                  <a:pt x="406398" y="246370"/>
                </a:lnTo>
                <a:lnTo>
                  <a:pt x="428203" y="236832"/>
                </a:lnTo>
                <a:lnTo>
                  <a:pt x="446141" y="221745"/>
                </a:lnTo>
                <a:lnTo>
                  <a:pt x="458487" y="201870"/>
                </a:lnTo>
                <a:lnTo>
                  <a:pt x="463323" y="178894"/>
                </a:lnTo>
                <a:lnTo>
                  <a:pt x="459542" y="156982"/>
                </a:lnTo>
                <a:lnTo>
                  <a:pt x="448074" y="137842"/>
                </a:lnTo>
                <a:lnTo>
                  <a:pt x="429851" y="123184"/>
                </a:lnTo>
                <a:lnTo>
                  <a:pt x="427370" y="105711"/>
                </a:lnTo>
                <a:lnTo>
                  <a:pt x="387506" y="62397"/>
                </a:lnTo>
                <a:lnTo>
                  <a:pt x="350567" y="52529"/>
                </a:lnTo>
                <a:lnTo>
                  <a:pt x="338133" y="52403"/>
                </a:lnTo>
                <a:lnTo>
                  <a:pt x="318839" y="32717"/>
                </a:lnTo>
                <a:lnTo>
                  <a:pt x="294536" y="15981"/>
                </a:lnTo>
                <a:lnTo>
                  <a:pt x="266415" y="4355"/>
                </a:lnTo>
                <a:lnTo>
                  <a:pt x="235670" y="0"/>
                </a:lnTo>
                <a:close/>
              </a:path>
            </a:pathLst>
          </a:custGeom>
          <a:solidFill>
            <a:srgbClr val="8B2320"/>
          </a:solid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1068" name="object 1068"/>
          <p:cNvSpPr txBox="1">
            <a:spLocks noGrp="1"/>
          </p:cNvSpPr>
          <p:nvPr>
            <p:ph type="title"/>
          </p:nvPr>
        </p:nvSpPr>
        <p:spPr>
          <a:xfrm>
            <a:off x="1697877" y="194785"/>
            <a:ext cx="7360995" cy="748743"/>
          </a:xfrm>
          <a:prstGeom prst="rect">
            <a:avLst/>
          </a:prstGeom>
        </p:spPr>
        <p:txBody>
          <a:bodyPr vert="horz" wrap="square" lIns="0" tIns="314782" rIns="0" bIns="0" rtlCol="0">
            <a:spAutoFit/>
          </a:bodyPr>
          <a:lstStyle/>
          <a:p>
            <a:pPr marL="95885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chemeClr val="tx2"/>
                </a:solidFill>
                <a:latin typeface="+mj-lt"/>
              </a:rPr>
              <a:t>Costs</a:t>
            </a:r>
            <a:r>
              <a:rPr sz="2800" spc="-50" dirty="0">
                <a:solidFill>
                  <a:schemeClr val="tx2"/>
                </a:solidFill>
                <a:latin typeface="+mj-lt"/>
              </a:rPr>
              <a:t> </a:t>
            </a:r>
            <a:r>
              <a:rPr sz="2800" dirty="0">
                <a:solidFill>
                  <a:schemeClr val="tx2"/>
                </a:solidFill>
                <a:latin typeface="+mj-lt"/>
              </a:rPr>
              <a:t>of</a:t>
            </a:r>
            <a:r>
              <a:rPr sz="2800" spc="-75" dirty="0">
                <a:solidFill>
                  <a:schemeClr val="tx2"/>
                </a:solidFill>
                <a:latin typeface="+mj-lt"/>
              </a:rPr>
              <a:t> </a:t>
            </a:r>
            <a:r>
              <a:rPr sz="2800" dirty="0">
                <a:solidFill>
                  <a:schemeClr val="tx2"/>
                </a:solidFill>
                <a:latin typeface="+mj-lt"/>
              </a:rPr>
              <a:t>Debt:</a:t>
            </a:r>
            <a:r>
              <a:rPr sz="2800" spc="-55" dirty="0">
                <a:solidFill>
                  <a:schemeClr val="tx2"/>
                </a:solidFill>
                <a:latin typeface="+mj-lt"/>
              </a:rPr>
              <a:t> </a:t>
            </a:r>
            <a:r>
              <a:rPr sz="2800" dirty="0">
                <a:solidFill>
                  <a:schemeClr val="tx2"/>
                </a:solidFill>
                <a:latin typeface="+mj-lt"/>
              </a:rPr>
              <a:t>What</a:t>
            </a:r>
            <a:r>
              <a:rPr sz="2800" spc="-75" dirty="0">
                <a:solidFill>
                  <a:schemeClr val="tx2"/>
                </a:solidFill>
                <a:latin typeface="+mj-lt"/>
              </a:rPr>
              <a:t> </a:t>
            </a:r>
            <a:r>
              <a:rPr sz="2800" dirty="0">
                <a:solidFill>
                  <a:schemeClr val="tx2"/>
                </a:solidFill>
                <a:latin typeface="+mj-lt"/>
              </a:rPr>
              <a:t>should</a:t>
            </a:r>
            <a:r>
              <a:rPr sz="2800" spc="-55" dirty="0">
                <a:solidFill>
                  <a:schemeClr val="tx2"/>
                </a:solidFill>
                <a:latin typeface="+mj-lt"/>
              </a:rPr>
              <a:t> </a:t>
            </a:r>
            <a:r>
              <a:rPr sz="2800" dirty="0">
                <a:solidFill>
                  <a:schemeClr val="tx2"/>
                </a:solidFill>
                <a:latin typeface="+mj-lt"/>
              </a:rPr>
              <a:t>you</a:t>
            </a:r>
            <a:r>
              <a:rPr sz="2800" spc="-45" dirty="0">
                <a:solidFill>
                  <a:schemeClr val="tx2"/>
                </a:solidFill>
                <a:latin typeface="+mj-lt"/>
              </a:rPr>
              <a:t> </a:t>
            </a:r>
            <a:r>
              <a:rPr sz="2800" spc="-10" dirty="0">
                <a:solidFill>
                  <a:schemeClr val="tx2"/>
                </a:solidFill>
                <a:latin typeface="+mj-lt"/>
              </a:rPr>
              <a:t>consider?</a:t>
            </a:r>
            <a:endParaRPr sz="28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069" name="object 1069"/>
          <p:cNvPicPr/>
          <p:nvPr/>
        </p:nvPicPr>
        <p:blipFill>
          <a:blip r:embed="rId157" cstate="print"/>
          <a:stretch>
            <a:fillRect/>
          </a:stretch>
        </p:blipFill>
        <p:spPr>
          <a:xfrm>
            <a:off x="7182611" y="6202678"/>
            <a:ext cx="1865376" cy="597408"/>
          </a:xfrm>
          <a:prstGeom prst="rect">
            <a:avLst/>
          </a:prstGeom>
        </p:spPr>
      </p:pic>
      <p:pic>
        <p:nvPicPr>
          <p:cNvPr id="1071" name="Picture 1070" descr="A blue and white background&#10;&#10;Description automatically generated">
            <a:extLst>
              <a:ext uri="{FF2B5EF4-FFF2-40B4-BE49-F238E27FC236}">
                <a16:creationId xmlns:a16="http://schemas.microsoft.com/office/drawing/2014/main" id="{4E946C24-AC08-F202-6CDE-79B3EB295C47}"/>
              </a:ext>
            </a:extLst>
          </p:cNvPr>
          <p:cNvPicPr/>
          <p:nvPr/>
        </p:nvPicPr>
        <p:blipFill rotWithShape="1">
          <a:blip r:embed="rId1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6" t="4228" r="38494" b="638"/>
          <a:stretch/>
        </p:blipFill>
        <p:spPr>
          <a:xfrm flipV="1">
            <a:off x="1" y="857250"/>
            <a:ext cx="853067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57628" y="3418331"/>
            <a:ext cx="3983354" cy="1415415"/>
          </a:xfrm>
          <a:custGeom>
            <a:avLst/>
            <a:gdLst/>
            <a:ahLst/>
            <a:cxnLst/>
            <a:rect l="l" t="t" r="r" b="b"/>
            <a:pathLst>
              <a:path w="3983354" h="1415414">
                <a:moveTo>
                  <a:pt x="1948815" y="734695"/>
                </a:moveTo>
                <a:lnTo>
                  <a:pt x="1603121" y="179832"/>
                </a:lnTo>
                <a:lnTo>
                  <a:pt x="0" y="315976"/>
                </a:lnTo>
                <a:lnTo>
                  <a:pt x="251460" y="734695"/>
                </a:lnTo>
                <a:lnTo>
                  <a:pt x="10414" y="1122299"/>
                </a:lnTo>
                <a:lnTo>
                  <a:pt x="1613535" y="1269111"/>
                </a:lnTo>
                <a:lnTo>
                  <a:pt x="1948815" y="734695"/>
                </a:lnTo>
                <a:close/>
              </a:path>
              <a:path w="3983354" h="1415414">
                <a:moveTo>
                  <a:pt x="3983355" y="733933"/>
                </a:moveTo>
                <a:lnTo>
                  <a:pt x="3532632" y="0"/>
                </a:lnTo>
                <a:lnTo>
                  <a:pt x="1918716" y="136537"/>
                </a:lnTo>
                <a:lnTo>
                  <a:pt x="2285238" y="733933"/>
                </a:lnTo>
                <a:lnTo>
                  <a:pt x="1929130" y="1299972"/>
                </a:lnTo>
                <a:lnTo>
                  <a:pt x="3553460" y="1415415"/>
                </a:lnTo>
                <a:lnTo>
                  <a:pt x="3983355" y="733933"/>
                </a:lnTo>
                <a:close/>
              </a:path>
            </a:pathLst>
          </a:custGeom>
          <a:solidFill>
            <a:srgbClr val="E28424"/>
          </a:solid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19671" y="3177833"/>
            <a:ext cx="2439374" cy="204960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908672" y="1909013"/>
            <a:ext cx="1621155" cy="10013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6E7A62"/>
                </a:solidFill>
                <a:latin typeface="+mj-lt"/>
                <a:cs typeface="Trebuchet MS"/>
              </a:rPr>
              <a:t>$20,000</a:t>
            </a:r>
            <a:endParaRPr sz="1600">
              <a:latin typeface="+mj-lt"/>
              <a:cs typeface="Trebuchet MS"/>
            </a:endParaRP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sz="1600" b="1" dirty="0">
                <a:solidFill>
                  <a:srgbClr val="6E7A62"/>
                </a:solidFill>
                <a:latin typeface="+mj-lt"/>
                <a:cs typeface="Trebuchet MS"/>
              </a:rPr>
              <a:t>in</a:t>
            </a:r>
            <a:r>
              <a:rPr sz="1600" b="1" spc="-50" dirty="0">
                <a:solidFill>
                  <a:srgbClr val="6E7A62"/>
                </a:solidFill>
                <a:latin typeface="+mj-lt"/>
                <a:cs typeface="Trebuchet MS"/>
              </a:rPr>
              <a:t> </a:t>
            </a:r>
            <a:r>
              <a:rPr sz="1600" b="1" dirty="0">
                <a:solidFill>
                  <a:srgbClr val="6E7A62"/>
                </a:solidFill>
                <a:latin typeface="+mj-lt"/>
                <a:cs typeface="Trebuchet MS"/>
              </a:rPr>
              <a:t>purchases</a:t>
            </a:r>
            <a:r>
              <a:rPr sz="1600" b="1" spc="-10" dirty="0">
                <a:solidFill>
                  <a:srgbClr val="6E7A62"/>
                </a:solidFill>
                <a:latin typeface="+mj-lt"/>
                <a:cs typeface="Trebuchet MS"/>
              </a:rPr>
              <a:t> </a:t>
            </a:r>
            <a:r>
              <a:rPr sz="1600" b="1" spc="-20" dirty="0">
                <a:solidFill>
                  <a:srgbClr val="6E7A62"/>
                </a:solidFill>
                <a:latin typeface="+mj-lt"/>
                <a:cs typeface="Trebuchet MS"/>
              </a:rPr>
              <a:t>will </a:t>
            </a:r>
            <a:r>
              <a:rPr sz="1600" b="1" dirty="0">
                <a:solidFill>
                  <a:srgbClr val="6E7A62"/>
                </a:solidFill>
                <a:latin typeface="+mj-lt"/>
                <a:cs typeface="Trebuchet MS"/>
              </a:rPr>
              <a:t>really</a:t>
            </a:r>
            <a:r>
              <a:rPr sz="1600" b="1" spc="-15" dirty="0">
                <a:solidFill>
                  <a:srgbClr val="6E7A62"/>
                </a:solidFill>
                <a:latin typeface="+mj-lt"/>
                <a:cs typeface="Trebuchet MS"/>
              </a:rPr>
              <a:t> </a:t>
            </a:r>
            <a:r>
              <a:rPr sz="1600" b="1" dirty="0">
                <a:solidFill>
                  <a:srgbClr val="6E7A62"/>
                </a:solidFill>
                <a:latin typeface="+mj-lt"/>
                <a:cs typeface="Trebuchet MS"/>
              </a:rPr>
              <a:t>cost</a:t>
            </a:r>
            <a:r>
              <a:rPr sz="1600" b="1" spc="-20" dirty="0">
                <a:solidFill>
                  <a:srgbClr val="6E7A62"/>
                </a:solidFill>
                <a:latin typeface="+mj-lt"/>
                <a:cs typeface="Trebuchet MS"/>
              </a:rPr>
              <a:t> </a:t>
            </a:r>
            <a:r>
              <a:rPr sz="1600" b="1" spc="-25" dirty="0">
                <a:solidFill>
                  <a:srgbClr val="6E7A62"/>
                </a:solidFill>
                <a:latin typeface="+mj-lt"/>
                <a:cs typeface="Trebuchet MS"/>
              </a:rPr>
              <a:t>you</a:t>
            </a:r>
            <a:endParaRPr sz="1600">
              <a:latin typeface="+mj-lt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1600" b="1" spc="-10" dirty="0">
                <a:solidFill>
                  <a:srgbClr val="6E7A62"/>
                </a:solidFill>
                <a:latin typeface="+mj-lt"/>
                <a:cs typeface="Trebuchet MS"/>
              </a:rPr>
              <a:t>$70,225</a:t>
            </a:r>
            <a:endParaRPr sz="1600">
              <a:latin typeface="+mj-lt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79142" y="1909013"/>
            <a:ext cx="1758950" cy="10013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5265" marR="5080" indent="-2032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6E7A62"/>
                </a:solidFill>
                <a:latin typeface="+mj-lt"/>
                <a:cs typeface="Trebuchet MS"/>
              </a:rPr>
              <a:t>Make</a:t>
            </a:r>
            <a:r>
              <a:rPr sz="1600" spc="-25" dirty="0">
                <a:solidFill>
                  <a:srgbClr val="6E7A62"/>
                </a:solidFill>
                <a:latin typeface="+mj-lt"/>
                <a:cs typeface="Trebuchet MS"/>
              </a:rPr>
              <a:t> </a:t>
            </a:r>
            <a:r>
              <a:rPr sz="1600" dirty="0">
                <a:solidFill>
                  <a:srgbClr val="6E7A62"/>
                </a:solidFill>
                <a:latin typeface="+mj-lt"/>
                <a:cs typeface="Trebuchet MS"/>
              </a:rPr>
              <a:t>the</a:t>
            </a:r>
            <a:r>
              <a:rPr sz="1600" spc="-45" dirty="0">
                <a:solidFill>
                  <a:srgbClr val="6E7A62"/>
                </a:solidFill>
                <a:latin typeface="+mj-lt"/>
                <a:cs typeface="Trebuchet MS"/>
              </a:rPr>
              <a:t> </a:t>
            </a:r>
            <a:r>
              <a:rPr sz="1600" spc="-10" dirty="0">
                <a:solidFill>
                  <a:srgbClr val="6E7A62"/>
                </a:solidFill>
                <a:latin typeface="+mj-lt"/>
                <a:cs typeface="Trebuchet MS"/>
              </a:rPr>
              <a:t>minimum </a:t>
            </a:r>
            <a:r>
              <a:rPr sz="1600" dirty="0">
                <a:solidFill>
                  <a:srgbClr val="6E7A62"/>
                </a:solidFill>
                <a:latin typeface="+mj-lt"/>
                <a:cs typeface="Trebuchet MS"/>
              </a:rPr>
              <a:t>payment</a:t>
            </a:r>
            <a:r>
              <a:rPr sz="1600" spc="-45" dirty="0">
                <a:solidFill>
                  <a:srgbClr val="6E7A62"/>
                </a:solidFill>
                <a:latin typeface="+mj-lt"/>
                <a:cs typeface="Trebuchet MS"/>
              </a:rPr>
              <a:t> </a:t>
            </a:r>
            <a:r>
              <a:rPr sz="1600" dirty="0">
                <a:solidFill>
                  <a:srgbClr val="6E7A62"/>
                </a:solidFill>
                <a:latin typeface="+mj-lt"/>
                <a:cs typeface="Trebuchet MS"/>
              </a:rPr>
              <a:t>of</a:t>
            </a:r>
            <a:r>
              <a:rPr sz="1600" spc="-20" dirty="0">
                <a:solidFill>
                  <a:srgbClr val="6E7A62"/>
                </a:solidFill>
                <a:latin typeface="+mj-lt"/>
                <a:cs typeface="Trebuchet MS"/>
              </a:rPr>
              <a:t> </a:t>
            </a:r>
            <a:r>
              <a:rPr sz="1600" spc="-25" dirty="0">
                <a:solidFill>
                  <a:srgbClr val="6E7A62"/>
                </a:solidFill>
                <a:latin typeface="+mj-lt"/>
                <a:cs typeface="Trebuchet MS"/>
              </a:rPr>
              <a:t>2%</a:t>
            </a:r>
            <a:r>
              <a:rPr sz="1600" dirty="0">
                <a:solidFill>
                  <a:srgbClr val="6E7A62"/>
                </a:solidFill>
                <a:latin typeface="+mj-lt"/>
                <a:cs typeface="Trebuchet MS"/>
              </a:rPr>
              <a:t> of</a:t>
            </a:r>
            <a:r>
              <a:rPr sz="1600" spc="-15" dirty="0">
                <a:solidFill>
                  <a:srgbClr val="6E7A62"/>
                </a:solidFill>
                <a:latin typeface="+mj-lt"/>
                <a:cs typeface="Trebuchet MS"/>
              </a:rPr>
              <a:t> </a:t>
            </a:r>
            <a:r>
              <a:rPr sz="1600" dirty="0">
                <a:solidFill>
                  <a:srgbClr val="6E7A62"/>
                </a:solidFill>
                <a:latin typeface="+mj-lt"/>
                <a:cs typeface="Trebuchet MS"/>
              </a:rPr>
              <a:t>the</a:t>
            </a:r>
            <a:r>
              <a:rPr sz="1600" spc="-10" dirty="0">
                <a:solidFill>
                  <a:srgbClr val="6E7A62"/>
                </a:solidFill>
                <a:latin typeface="+mj-lt"/>
                <a:cs typeface="Trebuchet MS"/>
              </a:rPr>
              <a:t> balance</a:t>
            </a:r>
            <a:endParaRPr sz="1600">
              <a:latin typeface="+mj-lt"/>
              <a:cs typeface="Trebuchet MS"/>
            </a:endParaRPr>
          </a:p>
          <a:p>
            <a:pPr marL="342900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solidFill>
                  <a:srgbClr val="6E7A62"/>
                </a:solidFill>
                <a:latin typeface="+mj-lt"/>
                <a:cs typeface="Trebuchet MS"/>
              </a:rPr>
              <a:t>each</a:t>
            </a:r>
            <a:r>
              <a:rPr sz="1600" spc="-20" dirty="0">
                <a:solidFill>
                  <a:srgbClr val="6E7A62"/>
                </a:solidFill>
                <a:latin typeface="+mj-lt"/>
                <a:cs typeface="Trebuchet MS"/>
              </a:rPr>
              <a:t> month</a:t>
            </a:r>
            <a:endParaRPr sz="1600">
              <a:latin typeface="+mj-lt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51679" y="1909013"/>
            <a:ext cx="1743710" cy="10013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6E7A62"/>
                </a:solidFill>
                <a:latin typeface="+mj-lt"/>
                <a:cs typeface="Trebuchet MS"/>
              </a:rPr>
              <a:t>It</a:t>
            </a:r>
            <a:r>
              <a:rPr sz="1600" spc="-25" dirty="0">
                <a:solidFill>
                  <a:srgbClr val="6E7A62"/>
                </a:solidFill>
                <a:latin typeface="+mj-lt"/>
                <a:cs typeface="Trebuchet MS"/>
              </a:rPr>
              <a:t> </a:t>
            </a:r>
            <a:r>
              <a:rPr sz="1600" dirty="0">
                <a:solidFill>
                  <a:srgbClr val="6E7A62"/>
                </a:solidFill>
                <a:latin typeface="+mj-lt"/>
                <a:cs typeface="Trebuchet MS"/>
              </a:rPr>
              <a:t>will</a:t>
            </a:r>
            <a:r>
              <a:rPr sz="1600" spc="-10" dirty="0">
                <a:solidFill>
                  <a:srgbClr val="6E7A62"/>
                </a:solidFill>
                <a:latin typeface="+mj-lt"/>
                <a:cs typeface="Trebuchet MS"/>
              </a:rPr>
              <a:t> </a:t>
            </a:r>
            <a:r>
              <a:rPr sz="1600" dirty="0">
                <a:solidFill>
                  <a:srgbClr val="6E7A62"/>
                </a:solidFill>
                <a:latin typeface="+mj-lt"/>
                <a:cs typeface="Trebuchet MS"/>
              </a:rPr>
              <a:t>take</a:t>
            </a:r>
            <a:r>
              <a:rPr sz="1600" spc="-20" dirty="0">
                <a:solidFill>
                  <a:srgbClr val="6E7A62"/>
                </a:solidFill>
                <a:latin typeface="+mj-lt"/>
                <a:cs typeface="Trebuchet MS"/>
              </a:rPr>
              <a:t> </a:t>
            </a:r>
            <a:r>
              <a:rPr sz="1600" spc="-25" dirty="0">
                <a:solidFill>
                  <a:srgbClr val="6E7A62"/>
                </a:solidFill>
                <a:latin typeface="+mj-lt"/>
                <a:cs typeface="Trebuchet MS"/>
              </a:rPr>
              <a:t>you</a:t>
            </a:r>
            <a:endParaRPr sz="1600">
              <a:latin typeface="+mj-lt"/>
              <a:cs typeface="Trebuchet MS"/>
            </a:endParaRPr>
          </a:p>
          <a:p>
            <a:pPr marL="18415" marR="10160" algn="ctr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solidFill>
                  <a:srgbClr val="6E7A62"/>
                </a:solidFill>
                <a:latin typeface="+mj-lt"/>
                <a:cs typeface="Trebuchet MS"/>
              </a:rPr>
              <a:t>30</a:t>
            </a:r>
            <a:r>
              <a:rPr sz="1600" spc="-25" dirty="0">
                <a:solidFill>
                  <a:srgbClr val="6E7A62"/>
                </a:solidFill>
                <a:latin typeface="+mj-lt"/>
                <a:cs typeface="Trebuchet MS"/>
              </a:rPr>
              <a:t> </a:t>
            </a:r>
            <a:r>
              <a:rPr sz="1600" dirty="0">
                <a:solidFill>
                  <a:srgbClr val="6E7A62"/>
                </a:solidFill>
                <a:latin typeface="+mj-lt"/>
                <a:cs typeface="Trebuchet MS"/>
              </a:rPr>
              <a:t>years</a:t>
            </a:r>
            <a:r>
              <a:rPr sz="1600" spc="-25" dirty="0">
                <a:solidFill>
                  <a:srgbClr val="6E7A62"/>
                </a:solidFill>
                <a:latin typeface="+mj-lt"/>
                <a:cs typeface="Trebuchet MS"/>
              </a:rPr>
              <a:t> </a:t>
            </a:r>
            <a:r>
              <a:rPr sz="1600" dirty="0">
                <a:solidFill>
                  <a:srgbClr val="6E7A62"/>
                </a:solidFill>
                <a:latin typeface="+mj-lt"/>
                <a:cs typeface="Trebuchet MS"/>
              </a:rPr>
              <a:t>to</a:t>
            </a:r>
            <a:r>
              <a:rPr sz="1600" spc="-5" dirty="0">
                <a:solidFill>
                  <a:srgbClr val="6E7A62"/>
                </a:solidFill>
                <a:latin typeface="+mj-lt"/>
                <a:cs typeface="Trebuchet MS"/>
              </a:rPr>
              <a:t> </a:t>
            </a:r>
            <a:r>
              <a:rPr sz="1600" dirty="0">
                <a:solidFill>
                  <a:srgbClr val="6E7A62"/>
                </a:solidFill>
                <a:latin typeface="+mj-lt"/>
                <a:cs typeface="Trebuchet MS"/>
              </a:rPr>
              <a:t>pay</a:t>
            </a:r>
            <a:r>
              <a:rPr sz="1600" spc="-20" dirty="0">
                <a:solidFill>
                  <a:srgbClr val="6E7A62"/>
                </a:solidFill>
                <a:latin typeface="+mj-lt"/>
                <a:cs typeface="Trebuchet MS"/>
              </a:rPr>
              <a:t> </a:t>
            </a:r>
            <a:r>
              <a:rPr sz="1600" spc="-25" dirty="0">
                <a:solidFill>
                  <a:srgbClr val="6E7A62"/>
                </a:solidFill>
                <a:latin typeface="+mj-lt"/>
                <a:cs typeface="Trebuchet MS"/>
              </a:rPr>
              <a:t>off </a:t>
            </a:r>
            <a:r>
              <a:rPr sz="1600" dirty="0">
                <a:solidFill>
                  <a:srgbClr val="6E7A62"/>
                </a:solidFill>
                <a:latin typeface="+mj-lt"/>
                <a:cs typeface="Trebuchet MS"/>
              </a:rPr>
              <a:t>and</a:t>
            </a:r>
            <a:r>
              <a:rPr sz="1600" spc="-40" dirty="0">
                <a:solidFill>
                  <a:srgbClr val="6E7A62"/>
                </a:solidFill>
                <a:latin typeface="+mj-lt"/>
                <a:cs typeface="Trebuchet MS"/>
              </a:rPr>
              <a:t> </a:t>
            </a:r>
            <a:r>
              <a:rPr sz="1600" dirty="0">
                <a:solidFill>
                  <a:srgbClr val="6E7A62"/>
                </a:solidFill>
                <a:latin typeface="+mj-lt"/>
                <a:cs typeface="Trebuchet MS"/>
              </a:rPr>
              <a:t>cost</a:t>
            </a:r>
            <a:r>
              <a:rPr sz="1600" spc="-15" dirty="0">
                <a:solidFill>
                  <a:srgbClr val="6E7A62"/>
                </a:solidFill>
                <a:latin typeface="+mj-lt"/>
                <a:cs typeface="Trebuchet MS"/>
              </a:rPr>
              <a:t> </a:t>
            </a:r>
            <a:r>
              <a:rPr sz="1600" spc="-25" dirty="0">
                <a:solidFill>
                  <a:srgbClr val="6E7A62"/>
                </a:solidFill>
                <a:latin typeface="+mj-lt"/>
                <a:cs typeface="Trebuchet MS"/>
              </a:rPr>
              <a:t>you</a:t>
            </a:r>
            <a:endParaRPr sz="1600">
              <a:latin typeface="+mj-lt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1600" dirty="0">
                <a:solidFill>
                  <a:srgbClr val="6E7A62"/>
                </a:solidFill>
                <a:latin typeface="+mj-lt"/>
                <a:cs typeface="Trebuchet MS"/>
              </a:rPr>
              <a:t>$50,225</a:t>
            </a:r>
            <a:r>
              <a:rPr sz="1600" spc="-55" dirty="0">
                <a:solidFill>
                  <a:srgbClr val="6E7A62"/>
                </a:solidFill>
                <a:latin typeface="+mj-lt"/>
                <a:cs typeface="Trebuchet MS"/>
              </a:rPr>
              <a:t> </a:t>
            </a:r>
            <a:r>
              <a:rPr sz="1600" dirty="0">
                <a:solidFill>
                  <a:srgbClr val="6E7A62"/>
                </a:solidFill>
                <a:latin typeface="+mj-lt"/>
                <a:cs typeface="Trebuchet MS"/>
              </a:rPr>
              <a:t>in</a:t>
            </a:r>
            <a:r>
              <a:rPr sz="1600" spc="-30" dirty="0">
                <a:solidFill>
                  <a:srgbClr val="6E7A62"/>
                </a:solidFill>
                <a:latin typeface="+mj-lt"/>
                <a:cs typeface="Trebuchet MS"/>
              </a:rPr>
              <a:t> </a:t>
            </a:r>
            <a:r>
              <a:rPr sz="1600" spc="-10" dirty="0">
                <a:solidFill>
                  <a:srgbClr val="6E7A62"/>
                </a:solidFill>
                <a:latin typeface="+mj-lt"/>
                <a:cs typeface="Trebuchet MS"/>
              </a:rPr>
              <a:t>interest</a:t>
            </a:r>
            <a:endParaRPr sz="1600">
              <a:latin typeface="+mj-lt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70916" y="3562961"/>
            <a:ext cx="1555115" cy="1238250"/>
            <a:chOff x="470916" y="3562961"/>
            <a:chExt cx="1555115" cy="1238250"/>
          </a:xfrm>
        </p:grpSpPr>
        <p:sp>
          <p:nvSpPr>
            <p:cNvPr id="8" name="object 8"/>
            <p:cNvSpPr/>
            <p:nvPr/>
          </p:nvSpPr>
          <p:spPr>
            <a:xfrm>
              <a:off x="614273" y="3562961"/>
              <a:ext cx="1412240" cy="1094105"/>
            </a:xfrm>
            <a:custGeom>
              <a:avLst/>
              <a:gdLst/>
              <a:ahLst/>
              <a:cxnLst/>
              <a:rect l="l" t="t" r="r" b="b"/>
              <a:pathLst>
                <a:path w="1412239" h="1094104">
                  <a:moveTo>
                    <a:pt x="1186569" y="0"/>
                  </a:moveTo>
                  <a:lnTo>
                    <a:pt x="31437" y="306272"/>
                  </a:lnTo>
                  <a:lnTo>
                    <a:pt x="0" y="341903"/>
                  </a:lnTo>
                  <a:lnTo>
                    <a:pt x="1039" y="358885"/>
                  </a:lnTo>
                  <a:lnTo>
                    <a:pt x="189544" y="1062501"/>
                  </a:lnTo>
                  <a:lnTo>
                    <a:pt x="197112" y="1077745"/>
                  </a:lnTo>
                  <a:lnTo>
                    <a:pt x="209506" y="1088571"/>
                  </a:lnTo>
                  <a:lnTo>
                    <a:pt x="225060" y="1093968"/>
                  </a:lnTo>
                  <a:lnTo>
                    <a:pt x="242110" y="1092928"/>
                  </a:lnTo>
                  <a:lnTo>
                    <a:pt x="1380194" y="787615"/>
                  </a:lnTo>
                  <a:lnTo>
                    <a:pt x="1395422" y="780012"/>
                  </a:lnTo>
                  <a:lnTo>
                    <a:pt x="1406238" y="767561"/>
                  </a:lnTo>
                  <a:lnTo>
                    <a:pt x="1411631" y="751984"/>
                  </a:lnTo>
                  <a:lnTo>
                    <a:pt x="1410586" y="735002"/>
                  </a:lnTo>
                  <a:lnTo>
                    <a:pt x="1222073" y="31380"/>
                  </a:lnTo>
                  <a:lnTo>
                    <a:pt x="1214509" y="16167"/>
                  </a:lnTo>
                  <a:lnTo>
                    <a:pt x="1202122" y="5387"/>
                  </a:lnTo>
                  <a:lnTo>
                    <a:pt x="1186569" y="0"/>
                  </a:lnTo>
                  <a:close/>
                </a:path>
              </a:pathLst>
            </a:custGeom>
            <a:solidFill>
              <a:srgbClr val="EF4E1F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631989" y="3656672"/>
              <a:ext cx="1274445" cy="526415"/>
            </a:xfrm>
            <a:custGeom>
              <a:avLst/>
              <a:gdLst/>
              <a:ahLst/>
              <a:cxnLst/>
              <a:rect l="l" t="t" r="r" b="b"/>
              <a:pathLst>
                <a:path w="1274445" h="526414">
                  <a:moveTo>
                    <a:pt x="1221017" y="0"/>
                  </a:moveTo>
                  <a:lnTo>
                    <a:pt x="0" y="327504"/>
                  </a:lnTo>
                  <a:lnTo>
                    <a:pt x="53199" y="526350"/>
                  </a:lnTo>
                  <a:lnTo>
                    <a:pt x="1274230" y="198817"/>
                  </a:lnTo>
                  <a:lnTo>
                    <a:pt x="1221017" y="0"/>
                  </a:lnTo>
                  <a:close/>
                </a:path>
              </a:pathLst>
            </a:custGeom>
            <a:solidFill>
              <a:srgbClr val="182935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470916" y="3986289"/>
              <a:ext cx="1264285" cy="814705"/>
            </a:xfrm>
            <a:custGeom>
              <a:avLst/>
              <a:gdLst/>
              <a:ahLst/>
              <a:cxnLst/>
              <a:rect l="l" t="t" r="r" b="b"/>
              <a:pathLst>
                <a:path w="1264285" h="814704">
                  <a:moveTo>
                    <a:pt x="1221042" y="0"/>
                  </a:moveTo>
                  <a:lnTo>
                    <a:pt x="42855" y="0"/>
                  </a:lnTo>
                  <a:lnTo>
                    <a:pt x="26183" y="3375"/>
                  </a:lnTo>
                  <a:lnTo>
                    <a:pt x="12560" y="12575"/>
                  </a:lnTo>
                  <a:lnTo>
                    <a:pt x="3371" y="26212"/>
                  </a:lnTo>
                  <a:lnTo>
                    <a:pt x="0" y="42895"/>
                  </a:lnTo>
                  <a:lnTo>
                    <a:pt x="0" y="771235"/>
                  </a:lnTo>
                  <a:lnTo>
                    <a:pt x="3371" y="787954"/>
                  </a:lnTo>
                  <a:lnTo>
                    <a:pt x="12560" y="801661"/>
                  </a:lnTo>
                  <a:lnTo>
                    <a:pt x="26183" y="810932"/>
                  </a:lnTo>
                  <a:lnTo>
                    <a:pt x="42855" y="814339"/>
                  </a:lnTo>
                  <a:lnTo>
                    <a:pt x="1221042" y="814339"/>
                  </a:lnTo>
                  <a:lnTo>
                    <a:pt x="1237825" y="810932"/>
                  </a:lnTo>
                  <a:lnTo>
                    <a:pt x="1251507" y="801661"/>
                  </a:lnTo>
                  <a:lnTo>
                    <a:pt x="1260721" y="787954"/>
                  </a:lnTo>
                  <a:lnTo>
                    <a:pt x="1264097" y="771235"/>
                  </a:lnTo>
                  <a:lnTo>
                    <a:pt x="1264097" y="42895"/>
                  </a:lnTo>
                  <a:lnTo>
                    <a:pt x="1260721" y="26212"/>
                  </a:lnTo>
                  <a:lnTo>
                    <a:pt x="1251507" y="12575"/>
                  </a:lnTo>
                  <a:lnTo>
                    <a:pt x="1237825" y="3375"/>
                  </a:lnTo>
                  <a:lnTo>
                    <a:pt x="1221042" y="0"/>
                  </a:lnTo>
                  <a:close/>
                </a:path>
              </a:pathLst>
            </a:custGeom>
            <a:solidFill>
              <a:srgbClr val="3D80AA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582168" y="4595037"/>
              <a:ext cx="1041400" cy="50800"/>
            </a:xfrm>
            <a:custGeom>
              <a:avLst/>
              <a:gdLst/>
              <a:ahLst/>
              <a:cxnLst/>
              <a:rect l="l" t="t" r="r" b="b"/>
              <a:pathLst>
                <a:path w="1041400" h="50800">
                  <a:moveTo>
                    <a:pt x="28702" y="0"/>
                  </a:moveTo>
                  <a:lnTo>
                    <a:pt x="0" y="0"/>
                  </a:lnTo>
                  <a:lnTo>
                    <a:pt x="0" y="50711"/>
                  </a:lnTo>
                  <a:lnTo>
                    <a:pt x="28702" y="50711"/>
                  </a:lnTo>
                  <a:lnTo>
                    <a:pt x="28702" y="0"/>
                  </a:lnTo>
                  <a:close/>
                </a:path>
                <a:path w="1041400" h="50800">
                  <a:moveTo>
                    <a:pt x="89712" y="0"/>
                  </a:moveTo>
                  <a:lnTo>
                    <a:pt x="61214" y="0"/>
                  </a:lnTo>
                  <a:lnTo>
                    <a:pt x="61214" y="50711"/>
                  </a:lnTo>
                  <a:lnTo>
                    <a:pt x="89712" y="50711"/>
                  </a:lnTo>
                  <a:lnTo>
                    <a:pt x="89712" y="0"/>
                  </a:lnTo>
                  <a:close/>
                </a:path>
                <a:path w="1041400" h="50800">
                  <a:moveTo>
                    <a:pt x="150939" y="0"/>
                  </a:moveTo>
                  <a:lnTo>
                    <a:pt x="122224" y="0"/>
                  </a:lnTo>
                  <a:lnTo>
                    <a:pt x="122224" y="50711"/>
                  </a:lnTo>
                  <a:lnTo>
                    <a:pt x="150939" y="50711"/>
                  </a:lnTo>
                  <a:lnTo>
                    <a:pt x="150939" y="0"/>
                  </a:lnTo>
                  <a:close/>
                </a:path>
                <a:path w="1041400" h="50800">
                  <a:moveTo>
                    <a:pt x="211937" y="0"/>
                  </a:moveTo>
                  <a:lnTo>
                    <a:pt x="183451" y="0"/>
                  </a:lnTo>
                  <a:lnTo>
                    <a:pt x="183451" y="50711"/>
                  </a:lnTo>
                  <a:lnTo>
                    <a:pt x="211937" y="50711"/>
                  </a:lnTo>
                  <a:lnTo>
                    <a:pt x="211937" y="0"/>
                  </a:lnTo>
                  <a:close/>
                </a:path>
                <a:path w="1041400" h="50800">
                  <a:moveTo>
                    <a:pt x="305054" y="0"/>
                  </a:moveTo>
                  <a:lnTo>
                    <a:pt x="276542" y="0"/>
                  </a:lnTo>
                  <a:lnTo>
                    <a:pt x="276542" y="50711"/>
                  </a:lnTo>
                  <a:lnTo>
                    <a:pt x="305054" y="50711"/>
                  </a:lnTo>
                  <a:lnTo>
                    <a:pt x="305054" y="0"/>
                  </a:lnTo>
                  <a:close/>
                </a:path>
                <a:path w="1041400" h="50800">
                  <a:moveTo>
                    <a:pt x="366255" y="0"/>
                  </a:moveTo>
                  <a:lnTo>
                    <a:pt x="337553" y="0"/>
                  </a:lnTo>
                  <a:lnTo>
                    <a:pt x="337553" y="50711"/>
                  </a:lnTo>
                  <a:lnTo>
                    <a:pt x="366255" y="50711"/>
                  </a:lnTo>
                  <a:lnTo>
                    <a:pt x="366255" y="0"/>
                  </a:lnTo>
                  <a:close/>
                </a:path>
                <a:path w="1041400" h="50800">
                  <a:moveTo>
                    <a:pt x="427266" y="0"/>
                  </a:moveTo>
                  <a:lnTo>
                    <a:pt x="398754" y="0"/>
                  </a:lnTo>
                  <a:lnTo>
                    <a:pt x="398754" y="50711"/>
                  </a:lnTo>
                  <a:lnTo>
                    <a:pt x="427266" y="50711"/>
                  </a:lnTo>
                  <a:lnTo>
                    <a:pt x="427266" y="0"/>
                  </a:lnTo>
                  <a:close/>
                </a:path>
                <a:path w="1041400" h="50800">
                  <a:moveTo>
                    <a:pt x="488492" y="0"/>
                  </a:moveTo>
                  <a:lnTo>
                    <a:pt x="459765" y="0"/>
                  </a:lnTo>
                  <a:lnTo>
                    <a:pt x="459765" y="50711"/>
                  </a:lnTo>
                  <a:lnTo>
                    <a:pt x="488492" y="50711"/>
                  </a:lnTo>
                  <a:lnTo>
                    <a:pt x="488492" y="0"/>
                  </a:lnTo>
                  <a:close/>
                </a:path>
                <a:path w="1041400" h="50800">
                  <a:moveTo>
                    <a:pt x="581583" y="0"/>
                  </a:moveTo>
                  <a:lnTo>
                    <a:pt x="552881" y="0"/>
                  </a:lnTo>
                  <a:lnTo>
                    <a:pt x="552881" y="50711"/>
                  </a:lnTo>
                  <a:lnTo>
                    <a:pt x="581583" y="50711"/>
                  </a:lnTo>
                  <a:lnTo>
                    <a:pt x="581583" y="0"/>
                  </a:lnTo>
                  <a:close/>
                </a:path>
                <a:path w="1041400" h="50800">
                  <a:moveTo>
                    <a:pt x="642594" y="0"/>
                  </a:moveTo>
                  <a:lnTo>
                    <a:pt x="614095" y="0"/>
                  </a:lnTo>
                  <a:lnTo>
                    <a:pt x="614095" y="50711"/>
                  </a:lnTo>
                  <a:lnTo>
                    <a:pt x="642594" y="50711"/>
                  </a:lnTo>
                  <a:lnTo>
                    <a:pt x="642594" y="0"/>
                  </a:lnTo>
                  <a:close/>
                </a:path>
                <a:path w="1041400" h="50800">
                  <a:moveTo>
                    <a:pt x="703834" y="0"/>
                  </a:moveTo>
                  <a:lnTo>
                    <a:pt x="675093" y="0"/>
                  </a:lnTo>
                  <a:lnTo>
                    <a:pt x="675093" y="50711"/>
                  </a:lnTo>
                  <a:lnTo>
                    <a:pt x="703834" y="50711"/>
                  </a:lnTo>
                  <a:lnTo>
                    <a:pt x="703834" y="0"/>
                  </a:lnTo>
                  <a:close/>
                </a:path>
                <a:path w="1041400" h="50800">
                  <a:moveTo>
                    <a:pt x="764832" y="0"/>
                  </a:moveTo>
                  <a:lnTo>
                    <a:pt x="736333" y="0"/>
                  </a:lnTo>
                  <a:lnTo>
                    <a:pt x="736333" y="50711"/>
                  </a:lnTo>
                  <a:lnTo>
                    <a:pt x="764832" y="50711"/>
                  </a:lnTo>
                  <a:lnTo>
                    <a:pt x="764832" y="0"/>
                  </a:lnTo>
                  <a:close/>
                </a:path>
                <a:path w="1041400" h="50800">
                  <a:moveTo>
                    <a:pt x="857923" y="0"/>
                  </a:moveTo>
                  <a:lnTo>
                    <a:pt x="829424" y="0"/>
                  </a:lnTo>
                  <a:lnTo>
                    <a:pt x="829424" y="50711"/>
                  </a:lnTo>
                  <a:lnTo>
                    <a:pt x="857923" y="50711"/>
                  </a:lnTo>
                  <a:lnTo>
                    <a:pt x="857923" y="0"/>
                  </a:lnTo>
                  <a:close/>
                </a:path>
                <a:path w="1041400" h="50800">
                  <a:moveTo>
                    <a:pt x="919137" y="0"/>
                  </a:moveTo>
                  <a:lnTo>
                    <a:pt x="890435" y="0"/>
                  </a:lnTo>
                  <a:lnTo>
                    <a:pt x="890435" y="50711"/>
                  </a:lnTo>
                  <a:lnTo>
                    <a:pt x="919137" y="50711"/>
                  </a:lnTo>
                  <a:lnTo>
                    <a:pt x="919137" y="0"/>
                  </a:lnTo>
                  <a:close/>
                </a:path>
                <a:path w="1041400" h="50800">
                  <a:moveTo>
                    <a:pt x="980135" y="0"/>
                  </a:moveTo>
                  <a:lnTo>
                    <a:pt x="951661" y="0"/>
                  </a:lnTo>
                  <a:lnTo>
                    <a:pt x="951661" y="50711"/>
                  </a:lnTo>
                  <a:lnTo>
                    <a:pt x="980135" y="50711"/>
                  </a:lnTo>
                  <a:lnTo>
                    <a:pt x="980135" y="0"/>
                  </a:lnTo>
                  <a:close/>
                </a:path>
                <a:path w="1041400" h="50800">
                  <a:moveTo>
                    <a:pt x="1041374" y="0"/>
                  </a:moveTo>
                  <a:lnTo>
                    <a:pt x="1012672" y="0"/>
                  </a:lnTo>
                  <a:lnTo>
                    <a:pt x="1012672" y="50711"/>
                  </a:lnTo>
                  <a:lnTo>
                    <a:pt x="1041374" y="50711"/>
                  </a:lnTo>
                  <a:lnTo>
                    <a:pt x="1041374" y="0"/>
                  </a:lnTo>
                  <a:close/>
                </a:path>
              </a:pathLst>
            </a:custGeom>
            <a:solidFill>
              <a:srgbClr val="DBF1F8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0713" y="4166320"/>
              <a:ext cx="220179" cy="16544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806772" y="4103568"/>
              <a:ext cx="817244" cy="421005"/>
            </a:xfrm>
            <a:custGeom>
              <a:avLst/>
              <a:gdLst/>
              <a:ahLst/>
              <a:cxnLst/>
              <a:rect l="l" t="t" r="r" b="b"/>
              <a:pathLst>
                <a:path w="817244" h="421004">
                  <a:moveTo>
                    <a:pt x="408289" y="0"/>
                  </a:moveTo>
                  <a:lnTo>
                    <a:pt x="360758" y="2752"/>
                  </a:lnTo>
                  <a:lnTo>
                    <a:pt x="314815" y="10804"/>
                  </a:lnTo>
                  <a:lnTo>
                    <a:pt x="270770" y="23848"/>
                  </a:lnTo>
                  <a:lnTo>
                    <a:pt x="228932" y="41575"/>
                  </a:lnTo>
                  <a:lnTo>
                    <a:pt x="189611" y="63677"/>
                  </a:lnTo>
                  <a:lnTo>
                    <a:pt x="153115" y="89847"/>
                  </a:lnTo>
                  <a:lnTo>
                    <a:pt x="119755" y="119775"/>
                  </a:lnTo>
                  <a:lnTo>
                    <a:pt x="89839" y="153155"/>
                  </a:lnTo>
                  <a:lnTo>
                    <a:pt x="63677" y="189677"/>
                  </a:lnTo>
                  <a:lnTo>
                    <a:pt x="41578" y="229034"/>
                  </a:lnTo>
                  <a:lnTo>
                    <a:pt x="23851" y="270918"/>
                  </a:lnTo>
                  <a:lnTo>
                    <a:pt x="10807" y="315020"/>
                  </a:lnTo>
                  <a:lnTo>
                    <a:pt x="2753" y="361033"/>
                  </a:lnTo>
                  <a:lnTo>
                    <a:pt x="0" y="408648"/>
                  </a:lnTo>
                  <a:lnTo>
                    <a:pt x="0" y="412647"/>
                  </a:lnTo>
                  <a:lnTo>
                    <a:pt x="225" y="416458"/>
                  </a:lnTo>
                  <a:lnTo>
                    <a:pt x="225" y="420471"/>
                  </a:lnTo>
                  <a:lnTo>
                    <a:pt x="816354" y="420471"/>
                  </a:lnTo>
                  <a:lnTo>
                    <a:pt x="816551" y="416458"/>
                  </a:lnTo>
                  <a:lnTo>
                    <a:pt x="816776" y="412647"/>
                  </a:lnTo>
                  <a:lnTo>
                    <a:pt x="816776" y="408648"/>
                  </a:lnTo>
                  <a:lnTo>
                    <a:pt x="816092" y="396818"/>
                  </a:lnTo>
                  <a:lnTo>
                    <a:pt x="23863" y="396818"/>
                  </a:lnTo>
                  <a:lnTo>
                    <a:pt x="29472" y="341611"/>
                  </a:lnTo>
                  <a:lnTo>
                    <a:pt x="42615" y="288958"/>
                  </a:lnTo>
                  <a:lnTo>
                    <a:pt x="62725" y="239438"/>
                  </a:lnTo>
                  <a:lnTo>
                    <a:pt x="89240" y="193632"/>
                  </a:lnTo>
                  <a:lnTo>
                    <a:pt x="121594" y="152119"/>
                  </a:lnTo>
                  <a:lnTo>
                    <a:pt x="161591" y="152119"/>
                  </a:lnTo>
                  <a:lnTo>
                    <a:pt x="158479" y="150099"/>
                  </a:lnTo>
                  <a:lnTo>
                    <a:pt x="176939" y="101078"/>
                  </a:lnTo>
                  <a:lnTo>
                    <a:pt x="220340" y="72622"/>
                  </a:lnTo>
                  <a:lnTo>
                    <a:pt x="267531" y="50172"/>
                  </a:lnTo>
                  <a:lnTo>
                    <a:pt x="317976" y="34242"/>
                  </a:lnTo>
                  <a:lnTo>
                    <a:pt x="371144" y="25348"/>
                  </a:lnTo>
                  <a:lnTo>
                    <a:pt x="549453" y="25348"/>
                  </a:lnTo>
                  <a:lnTo>
                    <a:pt x="545910" y="23848"/>
                  </a:lnTo>
                  <a:lnTo>
                    <a:pt x="501837" y="10804"/>
                  </a:lnTo>
                  <a:lnTo>
                    <a:pt x="455860" y="2752"/>
                  </a:lnTo>
                  <a:lnTo>
                    <a:pt x="408289" y="0"/>
                  </a:lnTo>
                  <a:close/>
                </a:path>
                <a:path w="817244" h="421004">
                  <a:moveTo>
                    <a:pt x="161591" y="152119"/>
                  </a:moveTo>
                  <a:lnTo>
                    <a:pt x="121594" y="152119"/>
                  </a:lnTo>
                  <a:lnTo>
                    <a:pt x="143534" y="168403"/>
                  </a:lnTo>
                  <a:lnTo>
                    <a:pt x="166257" y="183316"/>
                  </a:lnTo>
                  <a:lnTo>
                    <a:pt x="189766" y="196840"/>
                  </a:lnTo>
                  <a:lnTo>
                    <a:pt x="214064" y="208957"/>
                  </a:lnTo>
                  <a:lnTo>
                    <a:pt x="195456" y="253468"/>
                  </a:lnTo>
                  <a:lnTo>
                    <a:pt x="181555" y="299877"/>
                  </a:lnTo>
                  <a:lnTo>
                    <a:pt x="172560" y="347792"/>
                  </a:lnTo>
                  <a:lnTo>
                    <a:pt x="168673" y="396818"/>
                  </a:lnTo>
                  <a:lnTo>
                    <a:pt x="192339" y="396818"/>
                  </a:lnTo>
                  <a:lnTo>
                    <a:pt x="196102" y="350168"/>
                  </a:lnTo>
                  <a:lnTo>
                    <a:pt x="204711" y="304584"/>
                  </a:lnTo>
                  <a:lnTo>
                    <a:pt x="217947" y="260427"/>
                  </a:lnTo>
                  <a:lnTo>
                    <a:pt x="235591" y="218054"/>
                  </a:lnTo>
                  <a:lnTo>
                    <a:pt x="316120" y="218054"/>
                  </a:lnTo>
                  <a:lnTo>
                    <a:pt x="282702" y="209675"/>
                  </a:lnTo>
                  <a:lnTo>
                    <a:pt x="246369" y="197127"/>
                  </a:lnTo>
                  <a:lnTo>
                    <a:pt x="252236" y="187833"/>
                  </a:lnTo>
                  <a:lnTo>
                    <a:pt x="224617" y="187833"/>
                  </a:lnTo>
                  <a:lnTo>
                    <a:pt x="201860" y="176544"/>
                  </a:lnTo>
                  <a:lnTo>
                    <a:pt x="179813" y="163952"/>
                  </a:lnTo>
                  <a:lnTo>
                    <a:pt x="161591" y="152119"/>
                  </a:lnTo>
                  <a:close/>
                </a:path>
                <a:path w="817244" h="421004">
                  <a:moveTo>
                    <a:pt x="316120" y="218054"/>
                  </a:moveTo>
                  <a:lnTo>
                    <a:pt x="235591" y="218054"/>
                  </a:lnTo>
                  <a:lnTo>
                    <a:pt x="274416" y="231713"/>
                  </a:lnTo>
                  <a:lnTo>
                    <a:pt x="314388" y="241882"/>
                  </a:lnTo>
                  <a:lnTo>
                    <a:pt x="355231" y="248480"/>
                  </a:lnTo>
                  <a:lnTo>
                    <a:pt x="396667" y="251430"/>
                  </a:lnTo>
                  <a:lnTo>
                    <a:pt x="396667" y="396818"/>
                  </a:lnTo>
                  <a:lnTo>
                    <a:pt x="420108" y="396818"/>
                  </a:lnTo>
                  <a:lnTo>
                    <a:pt x="420108" y="251430"/>
                  </a:lnTo>
                  <a:lnTo>
                    <a:pt x="461513" y="248480"/>
                  </a:lnTo>
                  <a:lnTo>
                    <a:pt x="502285" y="241882"/>
                  </a:lnTo>
                  <a:lnTo>
                    <a:pt x="542182" y="231713"/>
                  </a:lnTo>
                  <a:lnTo>
                    <a:pt x="553373" y="227771"/>
                  </a:lnTo>
                  <a:lnTo>
                    <a:pt x="396667" y="227771"/>
                  </a:lnTo>
                  <a:lnTo>
                    <a:pt x="358070" y="225094"/>
                  </a:lnTo>
                  <a:lnTo>
                    <a:pt x="320009" y="219029"/>
                  </a:lnTo>
                  <a:lnTo>
                    <a:pt x="316120" y="218054"/>
                  </a:lnTo>
                  <a:close/>
                </a:path>
                <a:path w="817244" h="421004">
                  <a:moveTo>
                    <a:pt x="606492" y="218054"/>
                  </a:moveTo>
                  <a:lnTo>
                    <a:pt x="580959" y="218054"/>
                  </a:lnTo>
                  <a:lnTo>
                    <a:pt x="598750" y="260427"/>
                  </a:lnTo>
                  <a:lnTo>
                    <a:pt x="612061" y="304584"/>
                  </a:lnTo>
                  <a:lnTo>
                    <a:pt x="620698" y="350168"/>
                  </a:lnTo>
                  <a:lnTo>
                    <a:pt x="624464" y="396818"/>
                  </a:lnTo>
                  <a:lnTo>
                    <a:pt x="647905" y="396818"/>
                  </a:lnTo>
                  <a:lnTo>
                    <a:pt x="644021" y="347792"/>
                  </a:lnTo>
                  <a:lnTo>
                    <a:pt x="635049" y="299877"/>
                  </a:lnTo>
                  <a:lnTo>
                    <a:pt x="621206" y="253468"/>
                  </a:lnTo>
                  <a:lnTo>
                    <a:pt x="606492" y="218054"/>
                  </a:lnTo>
                  <a:close/>
                </a:path>
                <a:path w="817244" h="421004">
                  <a:moveTo>
                    <a:pt x="725993" y="152119"/>
                  </a:moveTo>
                  <a:lnTo>
                    <a:pt x="694956" y="152119"/>
                  </a:lnTo>
                  <a:lnTo>
                    <a:pt x="727401" y="193632"/>
                  </a:lnTo>
                  <a:lnTo>
                    <a:pt x="753945" y="239438"/>
                  </a:lnTo>
                  <a:lnTo>
                    <a:pt x="774062" y="288958"/>
                  </a:lnTo>
                  <a:lnTo>
                    <a:pt x="787226" y="341611"/>
                  </a:lnTo>
                  <a:lnTo>
                    <a:pt x="792913" y="396818"/>
                  </a:lnTo>
                  <a:lnTo>
                    <a:pt x="816092" y="396818"/>
                  </a:lnTo>
                  <a:lnTo>
                    <a:pt x="805969" y="315020"/>
                  </a:lnTo>
                  <a:lnTo>
                    <a:pt x="792922" y="270918"/>
                  </a:lnTo>
                  <a:lnTo>
                    <a:pt x="775193" y="229034"/>
                  </a:lnTo>
                  <a:lnTo>
                    <a:pt x="753090" y="189677"/>
                  </a:lnTo>
                  <a:lnTo>
                    <a:pt x="726921" y="153155"/>
                  </a:lnTo>
                  <a:lnTo>
                    <a:pt x="725993" y="152119"/>
                  </a:lnTo>
                  <a:close/>
                </a:path>
                <a:path w="817244" h="421004">
                  <a:moveTo>
                    <a:pt x="420108" y="36558"/>
                  </a:moveTo>
                  <a:lnTo>
                    <a:pt x="396667" y="36558"/>
                  </a:lnTo>
                  <a:lnTo>
                    <a:pt x="396667" y="227771"/>
                  </a:lnTo>
                  <a:lnTo>
                    <a:pt x="420108" y="227771"/>
                  </a:lnTo>
                  <a:lnTo>
                    <a:pt x="420108" y="36558"/>
                  </a:lnTo>
                  <a:close/>
                </a:path>
                <a:path w="817244" h="421004">
                  <a:moveTo>
                    <a:pt x="459931" y="36558"/>
                  </a:moveTo>
                  <a:lnTo>
                    <a:pt x="420108" y="36558"/>
                  </a:lnTo>
                  <a:lnTo>
                    <a:pt x="465410" y="69695"/>
                  </a:lnTo>
                  <a:lnTo>
                    <a:pt x="505764" y="107886"/>
                  </a:lnTo>
                  <a:lnTo>
                    <a:pt x="540816" y="150555"/>
                  </a:lnTo>
                  <a:lnTo>
                    <a:pt x="570209" y="197127"/>
                  </a:lnTo>
                  <a:lnTo>
                    <a:pt x="533990" y="209675"/>
                  </a:lnTo>
                  <a:lnTo>
                    <a:pt x="496742" y="219029"/>
                  </a:lnTo>
                  <a:lnTo>
                    <a:pt x="458702" y="225094"/>
                  </a:lnTo>
                  <a:lnTo>
                    <a:pt x="420108" y="227771"/>
                  </a:lnTo>
                  <a:lnTo>
                    <a:pt x="553373" y="227771"/>
                  </a:lnTo>
                  <a:lnTo>
                    <a:pt x="580959" y="218054"/>
                  </a:lnTo>
                  <a:lnTo>
                    <a:pt x="606492" y="218054"/>
                  </a:lnTo>
                  <a:lnTo>
                    <a:pt x="602712" y="208957"/>
                  </a:lnTo>
                  <a:lnTo>
                    <a:pt x="626927" y="196840"/>
                  </a:lnTo>
                  <a:lnTo>
                    <a:pt x="642578" y="187833"/>
                  </a:lnTo>
                  <a:lnTo>
                    <a:pt x="591962" y="187833"/>
                  </a:lnTo>
                  <a:lnTo>
                    <a:pt x="563068" y="141255"/>
                  </a:lnTo>
                  <a:lnTo>
                    <a:pt x="528829" y="98268"/>
                  </a:lnTo>
                  <a:lnTo>
                    <a:pt x="489525" y="59442"/>
                  </a:lnTo>
                  <a:lnTo>
                    <a:pt x="459931" y="36558"/>
                  </a:lnTo>
                  <a:close/>
                </a:path>
                <a:path w="817244" h="421004">
                  <a:moveTo>
                    <a:pt x="445435" y="25348"/>
                  </a:moveTo>
                  <a:lnTo>
                    <a:pt x="371144" y="25348"/>
                  </a:lnTo>
                  <a:lnTo>
                    <a:pt x="327137" y="59442"/>
                  </a:lnTo>
                  <a:lnTo>
                    <a:pt x="287824" y="98268"/>
                  </a:lnTo>
                  <a:lnTo>
                    <a:pt x="253538" y="141255"/>
                  </a:lnTo>
                  <a:lnTo>
                    <a:pt x="224617" y="187833"/>
                  </a:lnTo>
                  <a:lnTo>
                    <a:pt x="252236" y="187833"/>
                  </a:lnTo>
                  <a:lnTo>
                    <a:pt x="275765" y="150555"/>
                  </a:lnTo>
                  <a:lnTo>
                    <a:pt x="310839" y="107886"/>
                  </a:lnTo>
                  <a:lnTo>
                    <a:pt x="351252" y="69695"/>
                  </a:lnTo>
                  <a:lnTo>
                    <a:pt x="396667" y="36558"/>
                  </a:lnTo>
                  <a:lnTo>
                    <a:pt x="459931" y="36558"/>
                  </a:lnTo>
                  <a:lnTo>
                    <a:pt x="445435" y="25348"/>
                  </a:lnTo>
                  <a:close/>
                </a:path>
                <a:path w="817244" h="421004">
                  <a:moveTo>
                    <a:pt x="549453" y="25348"/>
                  </a:moveTo>
                  <a:lnTo>
                    <a:pt x="445435" y="25348"/>
                  </a:lnTo>
                  <a:lnTo>
                    <a:pt x="498602" y="34242"/>
                  </a:lnTo>
                  <a:lnTo>
                    <a:pt x="549048" y="50172"/>
                  </a:lnTo>
                  <a:lnTo>
                    <a:pt x="596238" y="72622"/>
                  </a:lnTo>
                  <a:lnTo>
                    <a:pt x="639640" y="101078"/>
                  </a:lnTo>
                  <a:lnTo>
                    <a:pt x="678719" y="135023"/>
                  </a:lnTo>
                  <a:lnTo>
                    <a:pt x="658183" y="150099"/>
                  </a:lnTo>
                  <a:lnTo>
                    <a:pt x="636839" y="163952"/>
                  </a:lnTo>
                  <a:lnTo>
                    <a:pt x="614746" y="176544"/>
                  </a:lnTo>
                  <a:lnTo>
                    <a:pt x="591962" y="187833"/>
                  </a:lnTo>
                  <a:lnTo>
                    <a:pt x="642578" y="187833"/>
                  </a:lnTo>
                  <a:lnTo>
                    <a:pt x="650427" y="183316"/>
                  </a:lnTo>
                  <a:lnTo>
                    <a:pt x="673131" y="168403"/>
                  </a:lnTo>
                  <a:lnTo>
                    <a:pt x="694956" y="152119"/>
                  </a:lnTo>
                  <a:lnTo>
                    <a:pt x="725993" y="152119"/>
                  </a:lnTo>
                  <a:lnTo>
                    <a:pt x="696996" y="119775"/>
                  </a:lnTo>
                  <a:lnTo>
                    <a:pt x="663624" y="89847"/>
                  </a:lnTo>
                  <a:lnTo>
                    <a:pt x="627113" y="63677"/>
                  </a:lnTo>
                  <a:lnTo>
                    <a:pt x="587772" y="41575"/>
                  </a:lnTo>
                  <a:lnTo>
                    <a:pt x="549453" y="25348"/>
                  </a:lnTo>
                  <a:close/>
                </a:path>
              </a:pathLst>
            </a:custGeom>
            <a:solidFill>
              <a:srgbClr val="56AEDF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31672" y="1909013"/>
            <a:ext cx="1214120" cy="10013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336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6E7A62"/>
                </a:solidFill>
                <a:latin typeface="+mj-lt"/>
                <a:cs typeface="Trebuchet MS"/>
              </a:rPr>
              <a:t>$20,000</a:t>
            </a:r>
            <a:endParaRPr sz="1600" dirty="0">
              <a:latin typeface="+mj-lt"/>
              <a:cs typeface="Trebuchet MS"/>
            </a:endParaRPr>
          </a:p>
          <a:p>
            <a:pPr marL="12700" marR="5080" indent="62230" algn="ctr">
              <a:lnSpc>
                <a:spcPct val="100000"/>
              </a:lnSpc>
              <a:spcBef>
                <a:spcPts val="5"/>
              </a:spcBef>
            </a:pPr>
            <a:r>
              <a:rPr sz="1600" b="1" dirty="0">
                <a:solidFill>
                  <a:srgbClr val="6E7A62"/>
                </a:solidFill>
                <a:latin typeface="+mj-lt"/>
                <a:cs typeface="Trebuchet MS"/>
              </a:rPr>
              <a:t>Credit</a:t>
            </a:r>
            <a:r>
              <a:rPr sz="1600" b="1" spc="-50" dirty="0">
                <a:solidFill>
                  <a:srgbClr val="6E7A62"/>
                </a:solidFill>
                <a:latin typeface="+mj-lt"/>
                <a:cs typeface="Trebuchet MS"/>
              </a:rPr>
              <a:t> </a:t>
            </a:r>
            <a:r>
              <a:rPr sz="1600" b="1" spc="-20" dirty="0">
                <a:solidFill>
                  <a:srgbClr val="6E7A62"/>
                </a:solidFill>
                <a:latin typeface="+mj-lt"/>
                <a:cs typeface="Trebuchet MS"/>
              </a:rPr>
              <a:t>card </a:t>
            </a:r>
            <a:r>
              <a:rPr sz="1600" b="1" dirty="0">
                <a:solidFill>
                  <a:srgbClr val="6E7A62"/>
                </a:solidFill>
                <a:latin typeface="+mj-lt"/>
                <a:cs typeface="Trebuchet MS"/>
              </a:rPr>
              <a:t>Balanc</a:t>
            </a:r>
            <a:r>
              <a:rPr lang="en-US" sz="1600" b="1" dirty="0">
                <a:solidFill>
                  <a:srgbClr val="6E7A62"/>
                </a:solidFill>
                <a:latin typeface="+mj-lt"/>
                <a:cs typeface="Trebuchet MS"/>
              </a:rPr>
              <a:t>e </a:t>
            </a:r>
            <a:r>
              <a:rPr sz="1600" b="1" spc="-25" dirty="0">
                <a:solidFill>
                  <a:srgbClr val="6E7A62"/>
                </a:solidFill>
                <a:latin typeface="+mj-lt"/>
                <a:cs typeface="Trebuchet MS"/>
              </a:rPr>
              <a:t>at </a:t>
            </a:r>
            <a:r>
              <a:rPr sz="1600" b="1" dirty="0">
                <a:solidFill>
                  <a:srgbClr val="6E7A62"/>
                </a:solidFill>
                <a:latin typeface="+mj-lt"/>
                <a:cs typeface="Trebuchet MS"/>
              </a:rPr>
              <a:t>18%</a:t>
            </a:r>
            <a:r>
              <a:rPr sz="1600" b="1" spc="-20" dirty="0">
                <a:solidFill>
                  <a:srgbClr val="6E7A62"/>
                </a:solidFill>
                <a:latin typeface="+mj-lt"/>
                <a:cs typeface="Trebuchet MS"/>
              </a:rPr>
              <a:t> </a:t>
            </a:r>
            <a:r>
              <a:rPr sz="1600" b="1" spc="-10" dirty="0">
                <a:solidFill>
                  <a:srgbClr val="6E7A62"/>
                </a:solidFill>
                <a:latin typeface="+mj-lt"/>
                <a:cs typeface="Trebuchet MS"/>
              </a:rPr>
              <a:t>interest</a:t>
            </a:r>
            <a:endParaRPr sz="1600" dirty="0">
              <a:latin typeface="+mj-lt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6244" y="5345684"/>
            <a:ext cx="12071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6E7A62"/>
                </a:solidFill>
                <a:latin typeface="+mj-lt"/>
                <a:cs typeface="Trebuchet MS"/>
              </a:rPr>
              <a:t>$20,000</a:t>
            </a:r>
            <a:endParaRPr sz="2400">
              <a:latin typeface="+mj-lt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115682" y="5345684"/>
            <a:ext cx="12071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6E7A62"/>
                </a:solidFill>
                <a:latin typeface="+mj-lt"/>
                <a:cs typeface="Trebuchet MS"/>
              </a:rPr>
              <a:t>$70,225</a:t>
            </a:r>
            <a:endParaRPr sz="2400">
              <a:latin typeface="+mj-lt"/>
              <a:cs typeface="Trebuchet MS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403656" y="318261"/>
            <a:ext cx="8336686" cy="799578"/>
          </a:xfrm>
          <a:prstGeom prst="rect">
            <a:avLst/>
          </a:prstGeom>
        </p:spPr>
        <p:txBody>
          <a:bodyPr vert="horz" wrap="square" lIns="0" tIns="365125" rIns="0" bIns="0" rtlCol="0">
            <a:spAutoFit/>
          </a:bodyPr>
          <a:lstStyle/>
          <a:p>
            <a:pPr marL="95885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chemeClr val="tx2"/>
                </a:solidFill>
                <a:latin typeface="+mj-lt"/>
              </a:rPr>
              <a:t>Costs</a:t>
            </a:r>
            <a:r>
              <a:rPr sz="2800" spc="-50" dirty="0">
                <a:solidFill>
                  <a:schemeClr val="tx2"/>
                </a:solidFill>
                <a:latin typeface="+mj-lt"/>
              </a:rPr>
              <a:t> </a:t>
            </a:r>
            <a:r>
              <a:rPr sz="2800" dirty="0">
                <a:solidFill>
                  <a:schemeClr val="tx2"/>
                </a:solidFill>
                <a:latin typeface="+mj-lt"/>
              </a:rPr>
              <a:t>of</a:t>
            </a:r>
            <a:r>
              <a:rPr sz="2800" spc="-70" dirty="0">
                <a:solidFill>
                  <a:schemeClr val="tx2"/>
                </a:solidFill>
                <a:latin typeface="+mj-lt"/>
              </a:rPr>
              <a:t> </a:t>
            </a:r>
            <a:r>
              <a:rPr sz="2800" dirty="0">
                <a:solidFill>
                  <a:schemeClr val="tx2"/>
                </a:solidFill>
                <a:latin typeface="+mj-lt"/>
              </a:rPr>
              <a:t>Debt:</a:t>
            </a:r>
            <a:r>
              <a:rPr sz="2800" spc="-40" dirty="0">
                <a:solidFill>
                  <a:schemeClr val="tx2"/>
                </a:solidFill>
                <a:latin typeface="+mj-lt"/>
              </a:rPr>
              <a:t> </a:t>
            </a:r>
            <a:r>
              <a:rPr sz="2800" dirty="0">
                <a:solidFill>
                  <a:schemeClr val="tx2"/>
                </a:solidFill>
                <a:latin typeface="+mj-lt"/>
              </a:rPr>
              <a:t>Credit</a:t>
            </a:r>
            <a:r>
              <a:rPr sz="2800" spc="-65" dirty="0">
                <a:solidFill>
                  <a:schemeClr val="tx2"/>
                </a:solidFill>
                <a:latin typeface="+mj-lt"/>
              </a:rPr>
              <a:t> </a:t>
            </a:r>
            <a:r>
              <a:rPr sz="2800" dirty="0">
                <a:solidFill>
                  <a:schemeClr val="tx2"/>
                </a:solidFill>
                <a:latin typeface="+mj-lt"/>
              </a:rPr>
              <a:t>Card</a:t>
            </a:r>
            <a:r>
              <a:rPr sz="2800" spc="-65" dirty="0">
                <a:solidFill>
                  <a:schemeClr val="tx2"/>
                </a:solidFill>
                <a:latin typeface="+mj-lt"/>
              </a:rPr>
              <a:t> </a:t>
            </a:r>
            <a:r>
              <a:rPr sz="2800" spc="-20" dirty="0">
                <a:solidFill>
                  <a:schemeClr val="tx2"/>
                </a:solidFill>
                <a:latin typeface="+mj-lt"/>
              </a:rPr>
              <a:t>Debt</a:t>
            </a:r>
            <a:endParaRPr sz="28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82611" y="6202678"/>
            <a:ext cx="1865376" cy="59740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479552"/>
            <a:ext cx="483108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chemeClr val="tx2"/>
                </a:solidFill>
                <a:latin typeface="+mj-lt"/>
              </a:rPr>
              <a:t>Costs</a:t>
            </a:r>
            <a:r>
              <a:rPr sz="2800" spc="-40" dirty="0">
                <a:solidFill>
                  <a:schemeClr val="tx2"/>
                </a:solidFill>
                <a:latin typeface="+mj-lt"/>
              </a:rPr>
              <a:t> </a:t>
            </a:r>
            <a:r>
              <a:rPr sz="2800" dirty="0">
                <a:solidFill>
                  <a:schemeClr val="tx2"/>
                </a:solidFill>
                <a:latin typeface="+mj-lt"/>
              </a:rPr>
              <a:t>of</a:t>
            </a:r>
            <a:r>
              <a:rPr sz="2800" spc="-65" dirty="0">
                <a:solidFill>
                  <a:schemeClr val="tx2"/>
                </a:solidFill>
                <a:latin typeface="+mj-lt"/>
              </a:rPr>
              <a:t> </a:t>
            </a:r>
            <a:r>
              <a:rPr sz="2800" spc="-10" dirty="0">
                <a:solidFill>
                  <a:schemeClr val="tx2"/>
                </a:solidFill>
                <a:latin typeface="+mj-lt"/>
              </a:rPr>
              <a:t>Credit:</a:t>
            </a:r>
            <a:endParaRPr sz="2800" dirty="0">
              <a:solidFill>
                <a:schemeClr val="tx2"/>
              </a:solidFill>
              <a:latin typeface="+mj-lt"/>
            </a:endParaRPr>
          </a:p>
          <a:p>
            <a:pPr marL="12700">
              <a:lnSpc>
                <a:spcPct val="100000"/>
              </a:lnSpc>
            </a:pPr>
            <a:r>
              <a:rPr sz="2800" dirty="0">
                <a:solidFill>
                  <a:schemeClr val="tx2"/>
                </a:solidFill>
                <a:latin typeface="+mj-lt"/>
              </a:rPr>
              <a:t>The</a:t>
            </a:r>
            <a:r>
              <a:rPr sz="2800" spc="-60" dirty="0">
                <a:solidFill>
                  <a:schemeClr val="tx2"/>
                </a:solidFill>
                <a:latin typeface="+mj-lt"/>
              </a:rPr>
              <a:t> </a:t>
            </a:r>
            <a:r>
              <a:rPr sz="2800" dirty="0">
                <a:solidFill>
                  <a:schemeClr val="tx2"/>
                </a:solidFill>
                <a:latin typeface="+mj-lt"/>
              </a:rPr>
              <a:t>Effects</a:t>
            </a:r>
            <a:r>
              <a:rPr sz="2800" spc="-60" dirty="0">
                <a:solidFill>
                  <a:schemeClr val="tx2"/>
                </a:solidFill>
                <a:latin typeface="+mj-lt"/>
              </a:rPr>
              <a:t> </a:t>
            </a:r>
            <a:r>
              <a:rPr sz="2800" dirty="0">
                <a:solidFill>
                  <a:schemeClr val="tx2"/>
                </a:solidFill>
                <a:latin typeface="+mj-lt"/>
              </a:rPr>
              <a:t>of</a:t>
            </a:r>
            <a:r>
              <a:rPr sz="2800" spc="-80" dirty="0">
                <a:solidFill>
                  <a:schemeClr val="tx2"/>
                </a:solidFill>
                <a:latin typeface="+mj-lt"/>
              </a:rPr>
              <a:t> </a:t>
            </a:r>
            <a:r>
              <a:rPr sz="2800" dirty="0">
                <a:solidFill>
                  <a:schemeClr val="tx2"/>
                </a:solidFill>
                <a:latin typeface="+mj-lt"/>
              </a:rPr>
              <a:t>Interest</a:t>
            </a:r>
            <a:r>
              <a:rPr sz="2800" spc="-60" dirty="0">
                <a:solidFill>
                  <a:schemeClr val="tx2"/>
                </a:solidFill>
                <a:latin typeface="+mj-lt"/>
              </a:rPr>
              <a:t> </a:t>
            </a:r>
            <a:r>
              <a:rPr sz="2800" spc="-10" dirty="0">
                <a:solidFill>
                  <a:schemeClr val="tx2"/>
                </a:solidFill>
                <a:latin typeface="+mj-lt"/>
              </a:rPr>
              <a:t>Rates</a:t>
            </a:r>
            <a:endParaRPr sz="2800" dirty="0">
              <a:solidFill>
                <a:schemeClr val="tx2"/>
              </a:solidFill>
              <a:latin typeface="+mj-lt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85800" y="1905000"/>
          <a:ext cx="7742553" cy="34321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97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2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15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8340">
                <a:tc>
                  <a:txBody>
                    <a:bodyPr/>
                    <a:lstStyle/>
                    <a:p>
                      <a:pPr marL="243840">
                        <a:lnSpc>
                          <a:spcPct val="100000"/>
                        </a:lnSpc>
                        <a:spcBef>
                          <a:spcPts val="1690"/>
                        </a:spcBef>
                      </a:pPr>
                      <a:r>
                        <a:rPr sz="1600" b="1" spc="-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Total</a:t>
                      </a:r>
                      <a:r>
                        <a:rPr sz="1600" b="1" spc="-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Purchase</a:t>
                      </a:r>
                      <a:r>
                        <a:rPr sz="1600" b="1" spc="-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Amount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14630" marB="0">
                    <a:solidFill>
                      <a:srgbClr val="AB610D"/>
                    </a:solidFill>
                  </a:tcPr>
                </a:tc>
                <a:tc>
                  <a:txBody>
                    <a:bodyPr/>
                    <a:lstStyle/>
                    <a:p>
                      <a:pPr marR="69215" algn="ctr">
                        <a:lnSpc>
                          <a:spcPct val="100000"/>
                        </a:lnSpc>
                        <a:spcBef>
                          <a:spcPts val="157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$1,000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199390" marB="0">
                    <a:solidFill>
                      <a:srgbClr val="AB610D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157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$1,000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199390" marB="0">
                    <a:solidFill>
                      <a:srgbClr val="AB610D"/>
                    </a:solidFill>
                  </a:tcPr>
                </a:tc>
                <a:tc>
                  <a:txBody>
                    <a:bodyPr/>
                    <a:lstStyle/>
                    <a:p>
                      <a:pPr marL="35560" algn="ctr">
                        <a:lnSpc>
                          <a:spcPct val="100000"/>
                        </a:lnSpc>
                        <a:spcBef>
                          <a:spcPts val="157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$1,000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199390" marB="0">
                    <a:solidFill>
                      <a:srgbClr val="AB610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243840">
                        <a:lnSpc>
                          <a:spcPct val="100000"/>
                        </a:lnSpc>
                        <a:spcBef>
                          <a:spcPts val="1665"/>
                        </a:spcBef>
                      </a:pPr>
                      <a:r>
                        <a:rPr sz="1600" b="1" dirty="0">
                          <a:solidFill>
                            <a:srgbClr val="714209"/>
                          </a:solidFill>
                          <a:latin typeface="Trebuchet MS"/>
                          <a:cs typeface="Trebuchet MS"/>
                        </a:rPr>
                        <a:t>Credit</a:t>
                      </a:r>
                      <a:r>
                        <a:rPr sz="1600" b="1" spc="-40" dirty="0">
                          <a:solidFill>
                            <a:srgbClr val="71420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dirty="0">
                          <a:solidFill>
                            <a:srgbClr val="714209"/>
                          </a:solidFill>
                          <a:latin typeface="Trebuchet MS"/>
                          <a:cs typeface="Trebuchet MS"/>
                        </a:rPr>
                        <a:t>Card</a:t>
                      </a:r>
                      <a:r>
                        <a:rPr sz="1600" b="1" spc="-120" dirty="0">
                          <a:solidFill>
                            <a:srgbClr val="71420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dirty="0">
                          <a:solidFill>
                            <a:srgbClr val="714209"/>
                          </a:solidFill>
                          <a:latin typeface="Trebuchet MS"/>
                          <a:cs typeface="Trebuchet MS"/>
                        </a:rPr>
                        <a:t>APR</a:t>
                      </a:r>
                      <a:r>
                        <a:rPr sz="1600" b="1" spc="-50" dirty="0">
                          <a:solidFill>
                            <a:srgbClr val="71420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dirty="0">
                          <a:solidFill>
                            <a:srgbClr val="714209"/>
                          </a:solidFill>
                          <a:latin typeface="Trebuchet MS"/>
                          <a:cs typeface="Trebuchet MS"/>
                        </a:rPr>
                        <a:t>(Annual</a:t>
                      </a:r>
                      <a:r>
                        <a:rPr sz="1600" b="1" spc="-35" dirty="0">
                          <a:solidFill>
                            <a:srgbClr val="71420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dirty="0">
                          <a:solidFill>
                            <a:srgbClr val="714209"/>
                          </a:solidFill>
                          <a:latin typeface="Trebuchet MS"/>
                          <a:cs typeface="Trebuchet MS"/>
                        </a:rPr>
                        <a:t>Interest</a:t>
                      </a:r>
                      <a:r>
                        <a:rPr sz="1600" b="1" spc="-20" dirty="0">
                          <a:solidFill>
                            <a:srgbClr val="71420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714209"/>
                          </a:solidFill>
                          <a:latin typeface="Trebuchet MS"/>
                          <a:cs typeface="Trebuchet MS"/>
                        </a:rPr>
                        <a:t>Rate)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11455" marB="0">
                    <a:solidFill>
                      <a:srgbClr val="F3B56C"/>
                    </a:solidFill>
                  </a:tcPr>
                </a:tc>
                <a:tc>
                  <a:txBody>
                    <a:bodyPr/>
                    <a:lstStyle/>
                    <a:p>
                      <a:pPr marR="68580" algn="ctr">
                        <a:lnSpc>
                          <a:spcPct val="100000"/>
                        </a:lnSpc>
                        <a:spcBef>
                          <a:spcPts val="1665"/>
                        </a:spcBef>
                      </a:pPr>
                      <a:r>
                        <a:rPr sz="1600" b="1" spc="-25" dirty="0">
                          <a:solidFill>
                            <a:srgbClr val="AB610D"/>
                          </a:solidFill>
                          <a:latin typeface="Trebuchet MS"/>
                          <a:cs typeface="Trebuchet MS"/>
                        </a:rPr>
                        <a:t>10%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11455" marB="0">
                    <a:solidFill>
                      <a:srgbClr val="F3B56C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1665"/>
                        </a:spcBef>
                      </a:pPr>
                      <a:r>
                        <a:rPr sz="1600" b="1" spc="-25" dirty="0">
                          <a:solidFill>
                            <a:srgbClr val="AB610D"/>
                          </a:solidFill>
                          <a:latin typeface="Trebuchet MS"/>
                          <a:cs typeface="Trebuchet MS"/>
                        </a:rPr>
                        <a:t>15%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11455" marB="0">
                    <a:solidFill>
                      <a:srgbClr val="F3B56C"/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00000"/>
                        </a:lnSpc>
                        <a:spcBef>
                          <a:spcPts val="1665"/>
                        </a:spcBef>
                      </a:pPr>
                      <a:r>
                        <a:rPr sz="1600" b="1" spc="-25" dirty="0">
                          <a:solidFill>
                            <a:srgbClr val="AB610D"/>
                          </a:solidFill>
                          <a:latin typeface="Trebuchet MS"/>
                          <a:cs typeface="Trebuchet MS"/>
                        </a:rPr>
                        <a:t>25%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11455" marB="0">
                    <a:solidFill>
                      <a:srgbClr val="F3B5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3895">
                <a:tc>
                  <a:txBody>
                    <a:bodyPr/>
                    <a:lstStyle/>
                    <a:p>
                      <a:pPr marL="243840">
                        <a:lnSpc>
                          <a:spcPct val="100000"/>
                        </a:lnSpc>
                        <a:spcBef>
                          <a:spcPts val="1660"/>
                        </a:spcBef>
                      </a:pPr>
                      <a:r>
                        <a:rPr sz="1600" b="1" dirty="0">
                          <a:solidFill>
                            <a:srgbClr val="714209"/>
                          </a:solidFill>
                          <a:latin typeface="Trebuchet MS"/>
                          <a:cs typeface="Trebuchet MS"/>
                        </a:rPr>
                        <a:t>Monthly</a:t>
                      </a:r>
                      <a:r>
                        <a:rPr sz="1600" b="1" spc="-65" dirty="0">
                          <a:solidFill>
                            <a:srgbClr val="71420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714209"/>
                          </a:solidFill>
                          <a:latin typeface="Trebuchet MS"/>
                          <a:cs typeface="Trebuchet MS"/>
                        </a:rPr>
                        <a:t>Payment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10820" marB="0">
                    <a:solidFill>
                      <a:srgbClr val="F7CE9D"/>
                    </a:solidFill>
                  </a:tcPr>
                </a:tc>
                <a:tc>
                  <a:txBody>
                    <a:bodyPr/>
                    <a:lstStyle/>
                    <a:p>
                      <a:pPr marR="69850" algn="ctr">
                        <a:lnSpc>
                          <a:spcPct val="100000"/>
                        </a:lnSpc>
                        <a:spcBef>
                          <a:spcPts val="1660"/>
                        </a:spcBef>
                      </a:pPr>
                      <a:r>
                        <a:rPr sz="1600" b="1" spc="-25" dirty="0">
                          <a:solidFill>
                            <a:srgbClr val="AB610D"/>
                          </a:solidFill>
                          <a:latin typeface="Trebuchet MS"/>
                          <a:cs typeface="Trebuchet MS"/>
                        </a:rPr>
                        <a:t>$40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10820" marB="0">
                    <a:solidFill>
                      <a:srgbClr val="F7CE9D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660"/>
                        </a:spcBef>
                      </a:pPr>
                      <a:r>
                        <a:rPr sz="1600" b="1" spc="-25" dirty="0">
                          <a:solidFill>
                            <a:srgbClr val="AB610D"/>
                          </a:solidFill>
                          <a:latin typeface="Trebuchet MS"/>
                          <a:cs typeface="Trebuchet MS"/>
                        </a:rPr>
                        <a:t>$40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10820" marB="0">
                    <a:solidFill>
                      <a:srgbClr val="F7CE9D"/>
                    </a:solidFill>
                  </a:tcPr>
                </a:tc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  <a:spcBef>
                          <a:spcPts val="1660"/>
                        </a:spcBef>
                      </a:pPr>
                      <a:r>
                        <a:rPr sz="1600" b="1" spc="-25" dirty="0">
                          <a:solidFill>
                            <a:srgbClr val="AB610D"/>
                          </a:solidFill>
                          <a:latin typeface="Trebuchet MS"/>
                          <a:cs typeface="Trebuchet MS"/>
                        </a:rPr>
                        <a:t>$40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10820" marB="0">
                    <a:solidFill>
                      <a:srgbClr val="F7CE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243840">
                        <a:lnSpc>
                          <a:spcPct val="100000"/>
                        </a:lnSpc>
                        <a:spcBef>
                          <a:spcPts val="1664"/>
                        </a:spcBef>
                      </a:pPr>
                      <a:r>
                        <a:rPr sz="1600" b="1" dirty="0">
                          <a:solidFill>
                            <a:srgbClr val="714209"/>
                          </a:solidFill>
                          <a:latin typeface="Trebuchet MS"/>
                          <a:cs typeface="Trebuchet MS"/>
                        </a:rPr>
                        <a:t>Number</a:t>
                      </a:r>
                      <a:r>
                        <a:rPr sz="1600" b="1" spc="-20" dirty="0">
                          <a:solidFill>
                            <a:srgbClr val="71420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dirty="0">
                          <a:solidFill>
                            <a:srgbClr val="714209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600" b="1" spc="-40" dirty="0">
                          <a:solidFill>
                            <a:srgbClr val="71420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dirty="0">
                          <a:solidFill>
                            <a:srgbClr val="714209"/>
                          </a:solidFill>
                          <a:latin typeface="Trebuchet MS"/>
                          <a:cs typeface="Trebuchet MS"/>
                        </a:rPr>
                        <a:t>Months</a:t>
                      </a:r>
                      <a:r>
                        <a:rPr sz="1600" b="1" spc="-30" dirty="0">
                          <a:solidFill>
                            <a:srgbClr val="71420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dirty="0">
                          <a:solidFill>
                            <a:srgbClr val="714209"/>
                          </a:solidFill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600" b="1" spc="-35" dirty="0">
                          <a:solidFill>
                            <a:srgbClr val="71420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dirty="0">
                          <a:solidFill>
                            <a:srgbClr val="714209"/>
                          </a:solidFill>
                          <a:latin typeface="Trebuchet MS"/>
                          <a:cs typeface="Trebuchet MS"/>
                        </a:rPr>
                        <a:t>Pay</a:t>
                      </a:r>
                      <a:r>
                        <a:rPr sz="1600" b="1" spc="-45" dirty="0">
                          <a:solidFill>
                            <a:srgbClr val="71420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dirty="0">
                          <a:solidFill>
                            <a:srgbClr val="714209"/>
                          </a:solidFill>
                          <a:latin typeface="Trebuchet MS"/>
                          <a:cs typeface="Trebuchet MS"/>
                        </a:rPr>
                        <a:t>Off</a:t>
                      </a:r>
                      <a:r>
                        <a:rPr sz="1600" b="1" spc="-35" dirty="0">
                          <a:solidFill>
                            <a:srgbClr val="71420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714209"/>
                          </a:solidFill>
                          <a:latin typeface="Trebuchet MS"/>
                          <a:cs typeface="Trebuchet MS"/>
                        </a:rPr>
                        <a:t>Purchase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11454" marB="0">
                    <a:solidFill>
                      <a:srgbClr val="F3B56C"/>
                    </a:solidFill>
                  </a:tcPr>
                </a:tc>
                <a:tc>
                  <a:txBody>
                    <a:bodyPr/>
                    <a:lstStyle/>
                    <a:p>
                      <a:pPr marR="69850" algn="ctr">
                        <a:lnSpc>
                          <a:spcPct val="100000"/>
                        </a:lnSpc>
                        <a:spcBef>
                          <a:spcPts val="1664"/>
                        </a:spcBef>
                      </a:pPr>
                      <a:r>
                        <a:rPr sz="1600" b="1" spc="-25" dirty="0">
                          <a:solidFill>
                            <a:srgbClr val="AB610D"/>
                          </a:solidFill>
                          <a:latin typeface="Trebuchet MS"/>
                          <a:cs typeface="Trebuchet MS"/>
                        </a:rPr>
                        <a:t>29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11454" marB="0">
                    <a:solidFill>
                      <a:srgbClr val="F3B56C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664"/>
                        </a:spcBef>
                      </a:pPr>
                      <a:r>
                        <a:rPr sz="1600" b="1" spc="-25" dirty="0">
                          <a:solidFill>
                            <a:srgbClr val="AB610D"/>
                          </a:solidFill>
                          <a:latin typeface="Trebuchet MS"/>
                          <a:cs typeface="Trebuchet MS"/>
                        </a:rPr>
                        <a:t>31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11454" marB="0">
                    <a:solidFill>
                      <a:srgbClr val="F3B56C"/>
                    </a:solidFill>
                  </a:tcPr>
                </a:tc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  <a:spcBef>
                          <a:spcPts val="1664"/>
                        </a:spcBef>
                      </a:pPr>
                      <a:r>
                        <a:rPr sz="1600" b="1" spc="-25" dirty="0">
                          <a:solidFill>
                            <a:srgbClr val="AB610D"/>
                          </a:solidFill>
                          <a:latin typeface="Trebuchet MS"/>
                          <a:cs typeface="Trebuchet MS"/>
                        </a:rPr>
                        <a:t>36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11454" marB="0">
                    <a:solidFill>
                      <a:srgbClr val="F3B5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8340">
                <a:tc>
                  <a:txBody>
                    <a:bodyPr/>
                    <a:lstStyle/>
                    <a:p>
                      <a:pPr marL="243840">
                        <a:lnSpc>
                          <a:spcPct val="100000"/>
                        </a:lnSpc>
                        <a:spcBef>
                          <a:spcPts val="1660"/>
                        </a:spcBef>
                      </a:pPr>
                      <a:r>
                        <a:rPr sz="1600" b="1" spc="-30" dirty="0">
                          <a:solidFill>
                            <a:srgbClr val="714209"/>
                          </a:solidFill>
                          <a:latin typeface="Trebuchet MS"/>
                          <a:cs typeface="Trebuchet MS"/>
                        </a:rPr>
                        <a:t>Total</a:t>
                      </a:r>
                      <a:r>
                        <a:rPr sz="1600" b="1" spc="-65" dirty="0">
                          <a:solidFill>
                            <a:srgbClr val="71420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dirty="0">
                          <a:solidFill>
                            <a:srgbClr val="714209"/>
                          </a:solidFill>
                          <a:latin typeface="Trebuchet MS"/>
                          <a:cs typeface="Trebuchet MS"/>
                        </a:rPr>
                        <a:t>Finance</a:t>
                      </a:r>
                      <a:r>
                        <a:rPr sz="1600" b="1" spc="-45" dirty="0">
                          <a:solidFill>
                            <a:srgbClr val="71420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714209"/>
                          </a:solidFill>
                          <a:latin typeface="Trebuchet MS"/>
                          <a:cs typeface="Trebuchet MS"/>
                        </a:rPr>
                        <a:t>Charge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10820" marB="0">
                    <a:solidFill>
                      <a:srgbClr val="F7CE9D"/>
                    </a:solidFill>
                  </a:tcPr>
                </a:tc>
                <a:tc>
                  <a:txBody>
                    <a:bodyPr/>
                    <a:lstStyle/>
                    <a:p>
                      <a:pPr marR="69850" algn="ctr">
                        <a:lnSpc>
                          <a:spcPct val="100000"/>
                        </a:lnSpc>
                        <a:spcBef>
                          <a:spcPts val="1689"/>
                        </a:spcBef>
                      </a:pPr>
                      <a:r>
                        <a:rPr sz="1600" b="1" spc="-20" dirty="0">
                          <a:solidFill>
                            <a:srgbClr val="AB610D"/>
                          </a:solidFill>
                          <a:latin typeface="Trebuchet MS"/>
                          <a:cs typeface="Trebuchet MS"/>
                        </a:rPr>
                        <a:t>$126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14629" marB="0">
                    <a:solidFill>
                      <a:srgbClr val="F7CE9D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689"/>
                        </a:spcBef>
                      </a:pPr>
                      <a:r>
                        <a:rPr sz="1600" b="1" spc="-20" dirty="0">
                          <a:solidFill>
                            <a:srgbClr val="AB610D"/>
                          </a:solidFill>
                          <a:latin typeface="Trebuchet MS"/>
                          <a:cs typeface="Trebuchet MS"/>
                        </a:rPr>
                        <a:t>$207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14629" marB="0">
                    <a:solidFill>
                      <a:srgbClr val="F7CE9D"/>
                    </a:solidFill>
                  </a:tcPr>
                </a:tc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  <a:spcBef>
                          <a:spcPts val="1689"/>
                        </a:spcBef>
                      </a:pPr>
                      <a:r>
                        <a:rPr sz="1600" b="1" spc="-20" dirty="0">
                          <a:solidFill>
                            <a:srgbClr val="AB610D"/>
                          </a:solidFill>
                          <a:latin typeface="Trebuchet MS"/>
                          <a:cs typeface="Trebuchet MS"/>
                        </a:rPr>
                        <a:t>$427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14629" marB="0">
                    <a:solidFill>
                      <a:srgbClr val="F7CE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916939" y="5533745"/>
            <a:ext cx="95313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30" dirty="0">
                <a:solidFill>
                  <a:srgbClr val="714209"/>
                </a:solidFill>
                <a:latin typeface="+mj-lt"/>
                <a:cs typeface="Trebuchet MS"/>
              </a:rPr>
              <a:t>Total</a:t>
            </a:r>
            <a:r>
              <a:rPr sz="1600" b="1" spc="-85" dirty="0">
                <a:solidFill>
                  <a:srgbClr val="714209"/>
                </a:solidFill>
                <a:latin typeface="+mj-lt"/>
                <a:cs typeface="Trebuchet MS"/>
              </a:rPr>
              <a:t> </a:t>
            </a:r>
            <a:r>
              <a:rPr sz="1600" b="1" spc="-20" dirty="0">
                <a:solidFill>
                  <a:srgbClr val="714209"/>
                </a:solidFill>
                <a:latin typeface="+mj-lt"/>
                <a:cs typeface="Trebuchet MS"/>
              </a:rPr>
              <a:t>Cost</a:t>
            </a:r>
            <a:endParaRPr sz="1600">
              <a:latin typeface="+mj-lt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44871" y="5518810"/>
            <a:ext cx="7797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714209"/>
                </a:solidFill>
                <a:latin typeface="+mj-lt"/>
                <a:cs typeface="Trebuchet MS"/>
              </a:rPr>
              <a:t>$1,126</a:t>
            </a:r>
            <a:endParaRPr sz="1800">
              <a:latin typeface="+mj-lt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50328" y="5518810"/>
            <a:ext cx="7797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714209"/>
                </a:solidFill>
                <a:latin typeface="+mj-lt"/>
                <a:cs typeface="Trebuchet MS"/>
              </a:rPr>
              <a:t>$1,427</a:t>
            </a:r>
            <a:endParaRPr sz="1800">
              <a:latin typeface="+mj-lt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02807" y="5518810"/>
            <a:ext cx="7797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714209"/>
                </a:solidFill>
                <a:latin typeface="+mj-lt"/>
                <a:cs typeface="Trebuchet MS"/>
              </a:rPr>
              <a:t>$1,207</a:t>
            </a:r>
            <a:endParaRPr sz="1800">
              <a:latin typeface="+mj-lt"/>
              <a:cs typeface="Trebuchet MS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82611" y="6202678"/>
            <a:ext cx="1865376" cy="59740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3656" y="318261"/>
            <a:ext cx="490537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chemeClr val="tx2"/>
                </a:solidFill>
                <a:latin typeface="+mj-lt"/>
              </a:rPr>
              <a:t>General</a:t>
            </a:r>
            <a:r>
              <a:rPr sz="2800" spc="-110" dirty="0">
                <a:solidFill>
                  <a:schemeClr val="tx2"/>
                </a:solidFill>
                <a:latin typeface="+mj-lt"/>
              </a:rPr>
              <a:t> </a:t>
            </a:r>
            <a:r>
              <a:rPr sz="2800" dirty="0">
                <a:solidFill>
                  <a:schemeClr val="tx2"/>
                </a:solidFill>
                <a:latin typeface="+mj-lt"/>
              </a:rPr>
              <a:t>warning</a:t>
            </a:r>
            <a:r>
              <a:rPr sz="2800" spc="-100" dirty="0">
                <a:solidFill>
                  <a:schemeClr val="tx2"/>
                </a:solidFill>
                <a:latin typeface="+mj-lt"/>
              </a:rPr>
              <a:t> </a:t>
            </a:r>
            <a:r>
              <a:rPr sz="2800" dirty="0">
                <a:solidFill>
                  <a:schemeClr val="tx2"/>
                </a:solidFill>
                <a:latin typeface="+mj-lt"/>
              </a:rPr>
              <a:t>signs</a:t>
            </a:r>
            <a:r>
              <a:rPr sz="2800" spc="-90" dirty="0">
                <a:solidFill>
                  <a:schemeClr val="tx2"/>
                </a:solidFill>
                <a:latin typeface="+mj-lt"/>
              </a:rPr>
              <a:t> </a:t>
            </a:r>
            <a:r>
              <a:rPr sz="2800" spc="-10" dirty="0">
                <a:solidFill>
                  <a:schemeClr val="tx2"/>
                </a:solidFill>
                <a:latin typeface="+mj-lt"/>
              </a:rPr>
              <a:t>about </a:t>
            </a:r>
            <a:r>
              <a:rPr sz="2800" dirty="0">
                <a:solidFill>
                  <a:schemeClr val="tx2"/>
                </a:solidFill>
                <a:latin typeface="+mj-lt"/>
              </a:rPr>
              <a:t>having</a:t>
            </a:r>
            <a:r>
              <a:rPr sz="2800" spc="-55" dirty="0">
                <a:solidFill>
                  <a:schemeClr val="tx2"/>
                </a:solidFill>
                <a:latin typeface="+mj-lt"/>
              </a:rPr>
              <a:t> </a:t>
            </a:r>
            <a:r>
              <a:rPr sz="2800" dirty="0">
                <a:solidFill>
                  <a:schemeClr val="tx2"/>
                </a:solidFill>
                <a:latin typeface="+mj-lt"/>
              </a:rPr>
              <a:t>too</a:t>
            </a:r>
            <a:r>
              <a:rPr sz="2800" spc="-65" dirty="0">
                <a:solidFill>
                  <a:schemeClr val="tx2"/>
                </a:solidFill>
                <a:latin typeface="+mj-lt"/>
              </a:rPr>
              <a:t> </a:t>
            </a:r>
            <a:r>
              <a:rPr sz="2800" dirty="0">
                <a:solidFill>
                  <a:schemeClr val="tx2"/>
                </a:solidFill>
                <a:latin typeface="+mj-lt"/>
              </a:rPr>
              <a:t>much</a:t>
            </a:r>
            <a:r>
              <a:rPr sz="2800" spc="-60" dirty="0">
                <a:solidFill>
                  <a:schemeClr val="tx2"/>
                </a:solidFill>
                <a:latin typeface="+mj-lt"/>
              </a:rPr>
              <a:t> </a:t>
            </a:r>
            <a:r>
              <a:rPr sz="2800" spc="-20" dirty="0">
                <a:solidFill>
                  <a:schemeClr val="tx2"/>
                </a:solidFill>
                <a:latin typeface="+mj-lt"/>
              </a:rPr>
              <a:t>debt</a:t>
            </a:r>
            <a:endParaRPr sz="280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208276" y="2714244"/>
            <a:ext cx="3931920" cy="3528060"/>
            <a:chOff x="2208276" y="2714244"/>
            <a:chExt cx="3931920" cy="3528060"/>
          </a:xfrm>
        </p:grpSpPr>
        <p:sp>
          <p:nvSpPr>
            <p:cNvPr id="4" name="object 4"/>
            <p:cNvSpPr/>
            <p:nvPr/>
          </p:nvSpPr>
          <p:spPr>
            <a:xfrm>
              <a:off x="3014525" y="3310963"/>
              <a:ext cx="3117850" cy="2923540"/>
            </a:xfrm>
            <a:custGeom>
              <a:avLst/>
              <a:gdLst/>
              <a:ahLst/>
              <a:cxnLst/>
              <a:rect l="l" t="t" r="r" b="b"/>
              <a:pathLst>
                <a:path w="3117850" h="2923540">
                  <a:moveTo>
                    <a:pt x="1571626" y="0"/>
                  </a:moveTo>
                  <a:lnTo>
                    <a:pt x="1388889" y="36929"/>
                  </a:lnTo>
                  <a:lnTo>
                    <a:pt x="1266920" y="123037"/>
                  </a:lnTo>
                  <a:lnTo>
                    <a:pt x="1198808" y="210082"/>
                  </a:lnTo>
                  <a:lnTo>
                    <a:pt x="1177640" y="249817"/>
                  </a:lnTo>
                  <a:lnTo>
                    <a:pt x="74905" y="2188695"/>
                  </a:lnTo>
                  <a:lnTo>
                    <a:pt x="0" y="2397526"/>
                  </a:lnTo>
                  <a:lnTo>
                    <a:pt x="6637" y="2574507"/>
                  </a:lnTo>
                  <a:lnTo>
                    <a:pt x="46242" y="2697172"/>
                  </a:lnTo>
                  <a:lnTo>
                    <a:pt x="70238" y="2743053"/>
                  </a:lnTo>
                  <a:lnTo>
                    <a:pt x="173738" y="2853447"/>
                  </a:lnTo>
                  <a:lnTo>
                    <a:pt x="279368" y="2906177"/>
                  </a:lnTo>
                  <a:lnTo>
                    <a:pt x="361523" y="2922342"/>
                  </a:lnTo>
                  <a:lnTo>
                    <a:pt x="394598" y="2923041"/>
                  </a:lnTo>
                  <a:lnTo>
                    <a:pt x="2725464" y="2923041"/>
                  </a:lnTo>
                  <a:lnTo>
                    <a:pt x="2872882" y="2889154"/>
                  </a:lnTo>
                  <a:lnTo>
                    <a:pt x="2980268" y="2809852"/>
                  </a:lnTo>
                  <a:lnTo>
                    <a:pt x="3045935" y="2729636"/>
                  </a:lnTo>
                  <a:lnTo>
                    <a:pt x="3068199" y="2693008"/>
                  </a:lnTo>
                  <a:lnTo>
                    <a:pt x="3117240" y="2497737"/>
                  </a:lnTo>
                  <a:lnTo>
                    <a:pt x="3098494" y="2340835"/>
                  </a:lnTo>
                  <a:lnTo>
                    <a:pt x="3055394" y="2236375"/>
                  </a:lnTo>
                  <a:lnTo>
                    <a:pt x="3031375" y="2198427"/>
                  </a:lnTo>
                  <a:lnTo>
                    <a:pt x="1909947" y="224668"/>
                  </a:lnTo>
                  <a:lnTo>
                    <a:pt x="1812841" y="98249"/>
                  </a:lnTo>
                  <a:lnTo>
                    <a:pt x="1701459" y="31165"/>
                  </a:lnTo>
                  <a:lnTo>
                    <a:pt x="1609741" y="4666"/>
                  </a:lnTo>
                  <a:lnTo>
                    <a:pt x="1571626" y="0"/>
                  </a:lnTo>
                  <a:close/>
                </a:path>
              </a:pathLst>
            </a:custGeom>
            <a:solidFill>
              <a:srgbClr val="ECED24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3014525" y="3310963"/>
              <a:ext cx="3117850" cy="2923540"/>
            </a:xfrm>
            <a:custGeom>
              <a:avLst/>
              <a:gdLst/>
              <a:ahLst/>
              <a:cxnLst/>
              <a:rect l="l" t="t" r="r" b="b"/>
              <a:pathLst>
                <a:path w="3117850" h="2923540">
                  <a:moveTo>
                    <a:pt x="74905" y="2188695"/>
                  </a:moveTo>
                  <a:lnTo>
                    <a:pt x="1177640" y="249817"/>
                  </a:lnTo>
                  <a:lnTo>
                    <a:pt x="1198808" y="210082"/>
                  </a:lnTo>
                  <a:lnTo>
                    <a:pt x="1266920" y="123037"/>
                  </a:lnTo>
                  <a:lnTo>
                    <a:pt x="1388889" y="36929"/>
                  </a:lnTo>
                  <a:lnTo>
                    <a:pt x="1571626" y="0"/>
                  </a:lnTo>
                  <a:lnTo>
                    <a:pt x="1609741" y="4666"/>
                  </a:lnTo>
                  <a:lnTo>
                    <a:pt x="1701459" y="31165"/>
                  </a:lnTo>
                  <a:lnTo>
                    <a:pt x="1812841" y="98249"/>
                  </a:lnTo>
                  <a:lnTo>
                    <a:pt x="1909947" y="224668"/>
                  </a:lnTo>
                  <a:lnTo>
                    <a:pt x="3031375" y="2198427"/>
                  </a:lnTo>
                  <a:lnTo>
                    <a:pt x="3055394" y="2236375"/>
                  </a:lnTo>
                  <a:lnTo>
                    <a:pt x="3098494" y="2340835"/>
                  </a:lnTo>
                  <a:lnTo>
                    <a:pt x="3117240" y="2497737"/>
                  </a:lnTo>
                  <a:lnTo>
                    <a:pt x="3068199" y="2693008"/>
                  </a:lnTo>
                  <a:lnTo>
                    <a:pt x="3045935" y="2729636"/>
                  </a:lnTo>
                  <a:lnTo>
                    <a:pt x="2980268" y="2809852"/>
                  </a:lnTo>
                  <a:lnTo>
                    <a:pt x="2872882" y="2889154"/>
                  </a:lnTo>
                  <a:lnTo>
                    <a:pt x="2725464" y="2923041"/>
                  </a:lnTo>
                  <a:lnTo>
                    <a:pt x="394598" y="2923041"/>
                  </a:lnTo>
                  <a:lnTo>
                    <a:pt x="279368" y="2906177"/>
                  </a:lnTo>
                  <a:lnTo>
                    <a:pt x="173738" y="2853447"/>
                  </a:lnTo>
                  <a:lnTo>
                    <a:pt x="70238" y="2743053"/>
                  </a:lnTo>
                  <a:lnTo>
                    <a:pt x="46242" y="2697172"/>
                  </a:lnTo>
                  <a:lnTo>
                    <a:pt x="6637" y="2574507"/>
                  </a:lnTo>
                  <a:lnTo>
                    <a:pt x="0" y="2397526"/>
                  </a:lnTo>
                  <a:lnTo>
                    <a:pt x="74905" y="2188695"/>
                  </a:lnTo>
                  <a:close/>
                </a:path>
              </a:pathLst>
            </a:custGeom>
            <a:ln w="15324">
              <a:solidFill>
                <a:srgbClr val="BAAC1A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3032324" y="3329651"/>
              <a:ext cx="3082290" cy="2890520"/>
            </a:xfrm>
            <a:custGeom>
              <a:avLst/>
              <a:gdLst/>
              <a:ahLst/>
              <a:cxnLst/>
              <a:rect l="l" t="t" r="r" b="b"/>
              <a:pathLst>
                <a:path w="3082290" h="2890520">
                  <a:moveTo>
                    <a:pt x="1554112" y="0"/>
                  </a:moveTo>
                  <a:lnTo>
                    <a:pt x="1373339" y="36382"/>
                  </a:lnTo>
                  <a:lnTo>
                    <a:pt x="1252702" y="121489"/>
                  </a:lnTo>
                  <a:lnTo>
                    <a:pt x="1185346" y="207569"/>
                  </a:lnTo>
                  <a:lnTo>
                    <a:pt x="1164418" y="246873"/>
                  </a:lnTo>
                  <a:lnTo>
                    <a:pt x="73948" y="2163791"/>
                  </a:lnTo>
                  <a:lnTo>
                    <a:pt x="0" y="2370328"/>
                  </a:lnTo>
                  <a:lnTo>
                    <a:pt x="6567" y="2545373"/>
                  </a:lnTo>
                  <a:lnTo>
                    <a:pt x="45684" y="2666699"/>
                  </a:lnTo>
                  <a:lnTo>
                    <a:pt x="69383" y="2712081"/>
                  </a:lnTo>
                  <a:lnTo>
                    <a:pt x="171832" y="2821290"/>
                  </a:lnTo>
                  <a:lnTo>
                    <a:pt x="276336" y="2873492"/>
                  </a:lnTo>
                  <a:lnTo>
                    <a:pt x="357593" y="2889528"/>
                  </a:lnTo>
                  <a:lnTo>
                    <a:pt x="390301" y="2890242"/>
                  </a:lnTo>
                  <a:lnTo>
                    <a:pt x="2694790" y="2890242"/>
                  </a:lnTo>
                  <a:lnTo>
                    <a:pt x="2840616" y="2856752"/>
                  </a:lnTo>
                  <a:lnTo>
                    <a:pt x="2946850" y="2778322"/>
                  </a:lnTo>
                  <a:lnTo>
                    <a:pt x="3011819" y="2698978"/>
                  </a:lnTo>
                  <a:lnTo>
                    <a:pt x="3033847" y="2662747"/>
                  </a:lnTo>
                  <a:lnTo>
                    <a:pt x="3082250" y="2469626"/>
                  </a:lnTo>
                  <a:lnTo>
                    <a:pt x="3063692" y="2314464"/>
                  </a:lnTo>
                  <a:lnTo>
                    <a:pt x="3021088" y="2211168"/>
                  </a:lnTo>
                  <a:lnTo>
                    <a:pt x="2997350" y="2173646"/>
                  </a:lnTo>
                  <a:lnTo>
                    <a:pt x="1888509" y="222296"/>
                  </a:lnTo>
                  <a:lnTo>
                    <a:pt x="1792396" y="97162"/>
                  </a:lnTo>
                  <a:lnTo>
                    <a:pt x="1682321" y="30792"/>
                  </a:lnTo>
                  <a:lnTo>
                    <a:pt x="1591740" y="4600"/>
                  </a:lnTo>
                  <a:lnTo>
                    <a:pt x="1554112" y="0"/>
                  </a:lnTo>
                  <a:close/>
                </a:path>
              </a:pathLst>
            </a:custGeom>
            <a:solidFill>
              <a:srgbClr val="ECED24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3050285" y="3348012"/>
              <a:ext cx="3047365" cy="2857500"/>
            </a:xfrm>
            <a:custGeom>
              <a:avLst/>
              <a:gdLst/>
              <a:ahLst/>
              <a:cxnLst/>
              <a:rect l="l" t="t" r="r" b="b"/>
              <a:pathLst>
                <a:path w="3047365" h="2857500">
                  <a:moveTo>
                    <a:pt x="1536152" y="0"/>
                  </a:moveTo>
                  <a:lnTo>
                    <a:pt x="1357542" y="36092"/>
                  </a:lnTo>
                  <a:lnTo>
                    <a:pt x="1238317" y="120241"/>
                  </a:lnTo>
                  <a:lnTo>
                    <a:pt x="1171731" y="205303"/>
                  </a:lnTo>
                  <a:lnTo>
                    <a:pt x="1151035" y="244133"/>
                  </a:lnTo>
                  <a:lnTo>
                    <a:pt x="73235" y="2139336"/>
                  </a:lnTo>
                  <a:lnTo>
                    <a:pt x="0" y="2343578"/>
                  </a:lnTo>
                  <a:lnTo>
                    <a:pt x="6451" y="2516644"/>
                  </a:lnTo>
                  <a:lnTo>
                    <a:pt x="45128" y="2636582"/>
                  </a:lnTo>
                  <a:lnTo>
                    <a:pt x="68567" y="2681439"/>
                  </a:lnTo>
                  <a:lnTo>
                    <a:pt x="169757" y="2789399"/>
                  </a:lnTo>
                  <a:lnTo>
                    <a:pt x="272977" y="2840932"/>
                  </a:lnTo>
                  <a:lnTo>
                    <a:pt x="353235" y="2856700"/>
                  </a:lnTo>
                  <a:lnTo>
                    <a:pt x="385542" y="2857365"/>
                  </a:lnTo>
                  <a:lnTo>
                    <a:pt x="2663956" y="2857365"/>
                  </a:lnTo>
                  <a:lnTo>
                    <a:pt x="2808179" y="2824361"/>
                  </a:lnTo>
                  <a:lnTo>
                    <a:pt x="2913277" y="2746903"/>
                  </a:lnTo>
                  <a:lnTo>
                    <a:pt x="2977570" y="2668513"/>
                  </a:lnTo>
                  <a:lnTo>
                    <a:pt x="2999375" y="2632711"/>
                  </a:lnTo>
                  <a:lnTo>
                    <a:pt x="3047167" y="2441735"/>
                  </a:lnTo>
                  <a:lnTo>
                    <a:pt x="3028781" y="2288321"/>
                  </a:lnTo>
                  <a:lnTo>
                    <a:pt x="2986639" y="2186201"/>
                  </a:lnTo>
                  <a:lnTo>
                    <a:pt x="2963164" y="2149110"/>
                  </a:lnTo>
                  <a:lnTo>
                    <a:pt x="1866912" y="219883"/>
                  </a:lnTo>
                  <a:lnTo>
                    <a:pt x="1771746" y="96282"/>
                  </a:lnTo>
                  <a:lnTo>
                    <a:pt x="1662879" y="30613"/>
                  </a:lnTo>
                  <a:lnTo>
                    <a:pt x="1573338" y="4608"/>
                  </a:lnTo>
                  <a:lnTo>
                    <a:pt x="1536152" y="0"/>
                  </a:lnTo>
                  <a:close/>
                </a:path>
              </a:pathLst>
            </a:custGeom>
            <a:solidFill>
              <a:srgbClr val="EDED23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3067951" y="3366503"/>
              <a:ext cx="3012440" cy="2825115"/>
            </a:xfrm>
            <a:custGeom>
              <a:avLst/>
              <a:gdLst/>
              <a:ahLst/>
              <a:cxnLst/>
              <a:rect l="l" t="t" r="r" b="b"/>
              <a:pathLst>
                <a:path w="3012440" h="2825115">
                  <a:moveTo>
                    <a:pt x="3012275" y="2413851"/>
                  </a:moveTo>
                  <a:lnTo>
                    <a:pt x="2994088" y="2262200"/>
                  </a:lnTo>
                  <a:lnTo>
                    <a:pt x="2952432" y="2161222"/>
                  </a:lnTo>
                  <a:lnTo>
                    <a:pt x="2929229" y="2124532"/>
                  </a:lnTo>
                  <a:lnTo>
                    <a:pt x="1845475" y="217347"/>
                  </a:lnTo>
                  <a:lnTo>
                    <a:pt x="1751203" y="95199"/>
                  </a:lnTo>
                  <a:lnTo>
                    <a:pt x="1643697" y="30276"/>
                  </a:lnTo>
                  <a:lnTo>
                    <a:pt x="1555407" y="4559"/>
                  </a:lnTo>
                  <a:lnTo>
                    <a:pt x="1518767" y="0"/>
                  </a:lnTo>
                  <a:lnTo>
                    <a:pt x="1342136" y="35814"/>
                  </a:lnTo>
                  <a:lnTo>
                    <a:pt x="1224267" y="119075"/>
                  </a:lnTo>
                  <a:lnTo>
                    <a:pt x="1158468" y="203200"/>
                  </a:lnTo>
                  <a:lnTo>
                    <a:pt x="1138021" y="241592"/>
                  </a:lnTo>
                  <a:lnTo>
                    <a:pt x="72402" y="2114969"/>
                  </a:lnTo>
                  <a:lnTo>
                    <a:pt x="0" y="2316810"/>
                  </a:lnTo>
                  <a:lnTo>
                    <a:pt x="6400" y="2487866"/>
                  </a:lnTo>
                  <a:lnTo>
                    <a:pt x="44653" y="2606433"/>
                  </a:lnTo>
                  <a:lnTo>
                    <a:pt x="67843" y="2650769"/>
                  </a:lnTo>
                  <a:lnTo>
                    <a:pt x="167805" y="2757449"/>
                  </a:lnTo>
                  <a:lnTo>
                    <a:pt x="269913" y="2808427"/>
                  </a:lnTo>
                  <a:lnTo>
                    <a:pt x="349364" y="2824073"/>
                  </a:lnTo>
                  <a:lnTo>
                    <a:pt x="381355" y="2824772"/>
                  </a:lnTo>
                  <a:lnTo>
                    <a:pt x="2633700" y="2824772"/>
                  </a:lnTo>
                  <a:lnTo>
                    <a:pt x="2776080" y="2792018"/>
                  </a:lnTo>
                  <a:lnTo>
                    <a:pt x="2879915" y="2715412"/>
                  </a:lnTo>
                  <a:lnTo>
                    <a:pt x="2943491" y="2637929"/>
                  </a:lnTo>
                  <a:lnTo>
                    <a:pt x="2965069" y="2602547"/>
                  </a:lnTo>
                  <a:lnTo>
                    <a:pt x="3012275" y="2413851"/>
                  </a:lnTo>
                  <a:close/>
                </a:path>
              </a:pathLst>
            </a:custGeom>
            <a:solidFill>
              <a:srgbClr val="EDED22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3103527" y="3403627"/>
              <a:ext cx="2942590" cy="2759710"/>
            </a:xfrm>
            <a:custGeom>
              <a:avLst/>
              <a:gdLst/>
              <a:ahLst/>
              <a:cxnLst/>
              <a:rect l="l" t="t" r="r" b="b"/>
              <a:pathLst>
                <a:path w="2942590" h="2759710">
                  <a:moveTo>
                    <a:pt x="1483522" y="0"/>
                  </a:moveTo>
                  <a:lnTo>
                    <a:pt x="1310952" y="34933"/>
                  </a:lnTo>
                  <a:lnTo>
                    <a:pt x="1195808" y="116213"/>
                  </a:lnTo>
                  <a:lnTo>
                    <a:pt x="1131533" y="198345"/>
                  </a:lnTo>
                  <a:lnTo>
                    <a:pt x="1111565" y="235832"/>
                  </a:lnTo>
                  <a:lnTo>
                    <a:pt x="70924" y="2065851"/>
                  </a:lnTo>
                  <a:lnTo>
                    <a:pt x="0" y="2263068"/>
                  </a:lnTo>
                  <a:lnTo>
                    <a:pt x="6195" y="2430207"/>
                  </a:lnTo>
                  <a:lnTo>
                    <a:pt x="43588" y="2546051"/>
                  </a:lnTo>
                  <a:lnTo>
                    <a:pt x="66257" y="2589380"/>
                  </a:lnTo>
                  <a:lnTo>
                    <a:pt x="163926" y="2693460"/>
                  </a:lnTo>
                  <a:lnTo>
                    <a:pt x="263652" y="2743188"/>
                  </a:lnTo>
                  <a:lnTo>
                    <a:pt x="341236" y="2758445"/>
                  </a:lnTo>
                  <a:lnTo>
                    <a:pt x="372475" y="2759112"/>
                  </a:lnTo>
                  <a:lnTo>
                    <a:pt x="2572337" y="2759112"/>
                  </a:lnTo>
                  <a:lnTo>
                    <a:pt x="2711619" y="2727127"/>
                  </a:lnTo>
                  <a:lnTo>
                    <a:pt x="2813060" y="2652304"/>
                  </a:lnTo>
                  <a:lnTo>
                    <a:pt x="2875083" y="2576626"/>
                  </a:lnTo>
                  <a:lnTo>
                    <a:pt x="2896108" y="2542071"/>
                  </a:lnTo>
                  <a:lnTo>
                    <a:pt x="2942264" y="2357720"/>
                  </a:lnTo>
                  <a:lnTo>
                    <a:pt x="2924502" y="2209573"/>
                  </a:lnTo>
                  <a:lnTo>
                    <a:pt x="2883797" y="2110930"/>
                  </a:lnTo>
                  <a:lnTo>
                    <a:pt x="2861123" y="2075093"/>
                  </a:lnTo>
                  <a:lnTo>
                    <a:pt x="1802920" y="212481"/>
                  </a:lnTo>
                  <a:lnTo>
                    <a:pt x="1710427" y="93160"/>
                  </a:lnTo>
                  <a:lnTo>
                    <a:pt x="1605366" y="29688"/>
                  </a:lnTo>
                  <a:lnTo>
                    <a:pt x="1519232" y="4493"/>
                  </a:lnTo>
                  <a:lnTo>
                    <a:pt x="1483522" y="0"/>
                  </a:lnTo>
                  <a:close/>
                </a:path>
              </a:pathLst>
            </a:custGeom>
            <a:solidFill>
              <a:srgbClr val="EDED21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3121374" y="3422315"/>
              <a:ext cx="2907665" cy="2726055"/>
            </a:xfrm>
            <a:custGeom>
              <a:avLst/>
              <a:gdLst/>
              <a:ahLst/>
              <a:cxnLst/>
              <a:rect l="l" t="t" r="r" b="b"/>
              <a:pathLst>
                <a:path w="2907665" h="2726054">
                  <a:moveTo>
                    <a:pt x="1465961" y="0"/>
                  </a:moveTo>
                  <a:lnTo>
                    <a:pt x="1295402" y="34505"/>
                  </a:lnTo>
                  <a:lnTo>
                    <a:pt x="1181614" y="114843"/>
                  </a:lnTo>
                  <a:lnTo>
                    <a:pt x="1118104" y="196033"/>
                  </a:lnTo>
                  <a:lnTo>
                    <a:pt x="1098377" y="233092"/>
                  </a:lnTo>
                  <a:lnTo>
                    <a:pt x="69920" y="2041070"/>
                  </a:lnTo>
                  <a:lnTo>
                    <a:pt x="0" y="2235870"/>
                  </a:lnTo>
                  <a:lnTo>
                    <a:pt x="6229" y="2401042"/>
                  </a:lnTo>
                  <a:lnTo>
                    <a:pt x="43238" y="2515562"/>
                  </a:lnTo>
                  <a:lnTo>
                    <a:pt x="65657" y="2558408"/>
                  </a:lnTo>
                  <a:lnTo>
                    <a:pt x="162097" y="2661256"/>
                  </a:lnTo>
                  <a:lnTo>
                    <a:pt x="260602" y="2710351"/>
                  </a:lnTo>
                  <a:lnTo>
                    <a:pt x="337249" y="2725375"/>
                  </a:lnTo>
                  <a:lnTo>
                    <a:pt x="368114" y="2726009"/>
                  </a:lnTo>
                  <a:lnTo>
                    <a:pt x="2541942" y="2726009"/>
                  </a:lnTo>
                  <a:lnTo>
                    <a:pt x="2679426" y="2694452"/>
                  </a:lnTo>
                  <a:lnTo>
                    <a:pt x="2779621" y="2620573"/>
                  </a:lnTo>
                  <a:lnTo>
                    <a:pt x="2840918" y="2545838"/>
                  </a:lnTo>
                  <a:lnTo>
                    <a:pt x="2861708" y="2511711"/>
                  </a:lnTo>
                  <a:lnTo>
                    <a:pt x="2907271" y="2329503"/>
                  </a:lnTo>
                  <a:lnTo>
                    <a:pt x="2889679" y="2183103"/>
                  </a:lnTo>
                  <a:lnTo>
                    <a:pt x="2849426" y="2085636"/>
                  </a:lnTo>
                  <a:lnTo>
                    <a:pt x="2827010" y="2050230"/>
                  </a:lnTo>
                  <a:lnTo>
                    <a:pt x="1781395" y="209742"/>
                  </a:lnTo>
                  <a:lnTo>
                    <a:pt x="1689917" y="91866"/>
                  </a:lnTo>
                  <a:lnTo>
                    <a:pt x="1586175" y="29223"/>
                  </a:lnTo>
                  <a:lnTo>
                    <a:pt x="1501184" y="4404"/>
                  </a:lnTo>
                  <a:lnTo>
                    <a:pt x="1465961" y="0"/>
                  </a:lnTo>
                  <a:close/>
                </a:path>
              </a:pathLst>
            </a:custGeom>
            <a:solidFill>
              <a:srgbClr val="EEED20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3139160" y="3440810"/>
              <a:ext cx="2872740" cy="2693670"/>
            </a:xfrm>
            <a:custGeom>
              <a:avLst/>
              <a:gdLst/>
              <a:ahLst/>
              <a:cxnLst/>
              <a:rect l="l" t="t" r="r" b="b"/>
              <a:pathLst>
                <a:path w="2872740" h="2693670">
                  <a:moveTo>
                    <a:pt x="2872308" y="2301532"/>
                  </a:moveTo>
                  <a:lnTo>
                    <a:pt x="2854922" y="2156904"/>
                  </a:lnTo>
                  <a:lnTo>
                    <a:pt x="2815145" y="2060625"/>
                  </a:lnTo>
                  <a:lnTo>
                    <a:pt x="2792996" y="2025650"/>
                  </a:lnTo>
                  <a:lnTo>
                    <a:pt x="1759839" y="207200"/>
                  </a:lnTo>
                  <a:lnTo>
                    <a:pt x="1669211" y="90881"/>
                  </a:lnTo>
                  <a:lnTo>
                    <a:pt x="1566735" y="28981"/>
                  </a:lnTo>
                  <a:lnTo>
                    <a:pt x="1482890" y="4394"/>
                  </a:lnTo>
                  <a:lnTo>
                    <a:pt x="1448168" y="0"/>
                  </a:lnTo>
                  <a:lnTo>
                    <a:pt x="1279740" y="33997"/>
                  </a:lnTo>
                  <a:lnTo>
                    <a:pt x="1167371" y="113360"/>
                  </a:lnTo>
                  <a:lnTo>
                    <a:pt x="1104646" y="193598"/>
                  </a:lnTo>
                  <a:lnTo>
                    <a:pt x="1085164" y="230225"/>
                  </a:lnTo>
                  <a:lnTo>
                    <a:pt x="68973" y="2016404"/>
                  </a:lnTo>
                  <a:lnTo>
                    <a:pt x="0" y="2208961"/>
                  </a:lnTo>
                  <a:lnTo>
                    <a:pt x="6235" y="2372169"/>
                  </a:lnTo>
                  <a:lnTo>
                    <a:pt x="42849" y="2485313"/>
                  </a:lnTo>
                  <a:lnTo>
                    <a:pt x="65011" y="2527630"/>
                  </a:lnTo>
                  <a:lnTo>
                    <a:pt x="160235" y="2629293"/>
                  </a:lnTo>
                  <a:lnTo>
                    <a:pt x="257556" y="2677871"/>
                  </a:lnTo>
                  <a:lnTo>
                    <a:pt x="333298" y="2692755"/>
                  </a:lnTo>
                  <a:lnTo>
                    <a:pt x="363804" y="2693403"/>
                  </a:lnTo>
                  <a:lnTo>
                    <a:pt x="2511234" y="2693403"/>
                  </a:lnTo>
                  <a:lnTo>
                    <a:pt x="2647086" y="2662237"/>
                  </a:lnTo>
                  <a:lnTo>
                    <a:pt x="2746121" y="2589187"/>
                  </a:lnTo>
                  <a:lnTo>
                    <a:pt x="2806725" y="2515298"/>
                  </a:lnTo>
                  <a:lnTo>
                    <a:pt x="2827286" y="2481542"/>
                  </a:lnTo>
                  <a:lnTo>
                    <a:pt x="2872308" y="2301532"/>
                  </a:lnTo>
                  <a:close/>
                </a:path>
              </a:pathLst>
            </a:custGeom>
            <a:solidFill>
              <a:srgbClr val="EEED1F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3174794" y="3477971"/>
              <a:ext cx="2802890" cy="2627630"/>
            </a:xfrm>
            <a:custGeom>
              <a:avLst/>
              <a:gdLst/>
              <a:ahLst/>
              <a:cxnLst/>
              <a:rect l="l" t="t" r="r" b="b"/>
              <a:pathLst>
                <a:path w="2802890" h="2627629">
                  <a:moveTo>
                    <a:pt x="1412868" y="0"/>
                  </a:moveTo>
                  <a:lnTo>
                    <a:pt x="1248520" y="33133"/>
                  </a:lnTo>
                  <a:lnTo>
                    <a:pt x="1138913" y="110611"/>
                  </a:lnTo>
                  <a:lnTo>
                    <a:pt x="1077759" y="188971"/>
                  </a:lnTo>
                  <a:lnTo>
                    <a:pt x="1058772" y="224749"/>
                  </a:lnTo>
                  <a:lnTo>
                    <a:pt x="67432" y="1967257"/>
                  </a:lnTo>
                  <a:lnTo>
                    <a:pt x="0" y="2155151"/>
                  </a:lnTo>
                  <a:lnTo>
                    <a:pt x="6063" y="2314341"/>
                  </a:lnTo>
                  <a:lnTo>
                    <a:pt x="41823" y="2424650"/>
                  </a:lnTo>
                  <a:lnTo>
                    <a:pt x="63476" y="2465903"/>
                  </a:lnTo>
                  <a:lnTo>
                    <a:pt x="156346" y="2565131"/>
                  </a:lnTo>
                  <a:lnTo>
                    <a:pt x="251253" y="2612502"/>
                  </a:lnTo>
                  <a:lnTo>
                    <a:pt x="325119" y="2627001"/>
                  </a:lnTo>
                  <a:lnTo>
                    <a:pt x="354870" y="2627616"/>
                  </a:lnTo>
                  <a:lnTo>
                    <a:pt x="2450146" y="2627616"/>
                  </a:lnTo>
                  <a:lnTo>
                    <a:pt x="2582568" y="2597177"/>
                  </a:lnTo>
                  <a:lnTo>
                    <a:pt x="2679119" y="2525959"/>
                  </a:lnTo>
                  <a:lnTo>
                    <a:pt x="2738213" y="2453923"/>
                  </a:lnTo>
                  <a:lnTo>
                    <a:pt x="2758264" y="2421030"/>
                  </a:lnTo>
                  <a:lnTo>
                    <a:pt x="2802276" y="2245310"/>
                  </a:lnTo>
                  <a:lnTo>
                    <a:pt x="2785417" y="2104191"/>
                  </a:lnTo>
                  <a:lnTo>
                    <a:pt x="2746695" y="2010277"/>
                  </a:lnTo>
                  <a:lnTo>
                    <a:pt x="2725119" y="1976172"/>
                  </a:lnTo>
                  <a:lnTo>
                    <a:pt x="1716940" y="202013"/>
                  </a:lnTo>
                  <a:lnTo>
                    <a:pt x="1628255" y="88553"/>
                  </a:lnTo>
                  <a:lnTo>
                    <a:pt x="1528305" y="28211"/>
                  </a:lnTo>
                  <a:lnTo>
                    <a:pt x="1446655" y="4266"/>
                  </a:lnTo>
                  <a:lnTo>
                    <a:pt x="1412868" y="0"/>
                  </a:lnTo>
                  <a:close/>
                </a:path>
              </a:pathLst>
            </a:custGeom>
            <a:solidFill>
              <a:srgbClr val="EFED1E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3192577" y="3496627"/>
              <a:ext cx="2767330" cy="2594610"/>
            </a:xfrm>
            <a:custGeom>
              <a:avLst/>
              <a:gdLst/>
              <a:ahLst/>
              <a:cxnLst/>
              <a:rect l="l" t="t" r="r" b="b"/>
              <a:pathLst>
                <a:path w="2767329" h="2594610">
                  <a:moveTo>
                    <a:pt x="2767266" y="2217318"/>
                  </a:moveTo>
                  <a:lnTo>
                    <a:pt x="2750616" y="2077948"/>
                  </a:lnTo>
                  <a:lnTo>
                    <a:pt x="2712402" y="1985149"/>
                  </a:lnTo>
                  <a:lnTo>
                    <a:pt x="2691104" y="1951431"/>
                  </a:lnTo>
                  <a:lnTo>
                    <a:pt x="1695386" y="199593"/>
                  </a:lnTo>
                  <a:lnTo>
                    <a:pt x="1607629" y="87591"/>
                  </a:lnTo>
                  <a:lnTo>
                    <a:pt x="1509039" y="27952"/>
                  </a:lnTo>
                  <a:lnTo>
                    <a:pt x="1428623" y="4241"/>
                  </a:lnTo>
                  <a:lnTo>
                    <a:pt x="1395361" y="0"/>
                  </a:lnTo>
                  <a:lnTo>
                    <a:pt x="1233157" y="32727"/>
                  </a:lnTo>
                  <a:lnTo>
                    <a:pt x="1124864" y="109156"/>
                  </a:lnTo>
                  <a:lnTo>
                    <a:pt x="1064361" y="186436"/>
                  </a:lnTo>
                  <a:lnTo>
                    <a:pt x="1045565" y="221716"/>
                  </a:lnTo>
                  <a:lnTo>
                    <a:pt x="66484" y="1942515"/>
                  </a:lnTo>
                  <a:lnTo>
                    <a:pt x="0" y="2127986"/>
                  </a:lnTo>
                  <a:lnTo>
                    <a:pt x="5956" y="2285212"/>
                  </a:lnTo>
                  <a:lnTo>
                    <a:pt x="41186" y="2394204"/>
                  </a:lnTo>
                  <a:lnTo>
                    <a:pt x="62534" y="2434971"/>
                  </a:lnTo>
                  <a:lnTo>
                    <a:pt x="154419" y="2532926"/>
                  </a:lnTo>
                  <a:lnTo>
                    <a:pt x="248246" y="2579662"/>
                  </a:lnTo>
                  <a:lnTo>
                    <a:pt x="321259" y="2593962"/>
                  </a:lnTo>
                  <a:lnTo>
                    <a:pt x="350647" y="2594546"/>
                  </a:lnTo>
                  <a:lnTo>
                    <a:pt x="2419489" y="2594546"/>
                  </a:lnTo>
                  <a:lnTo>
                    <a:pt x="2550287" y="2564676"/>
                  </a:lnTo>
                  <a:lnTo>
                    <a:pt x="2645651" y="2494381"/>
                  </a:lnTo>
                  <a:lnTo>
                    <a:pt x="2704033" y="2423210"/>
                  </a:lnTo>
                  <a:lnTo>
                    <a:pt x="2723845" y="2390711"/>
                  </a:lnTo>
                  <a:lnTo>
                    <a:pt x="2767266" y="2217318"/>
                  </a:lnTo>
                  <a:close/>
                </a:path>
              </a:pathLst>
            </a:custGeom>
            <a:solidFill>
              <a:srgbClr val="EFED1D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3228337" y="3533464"/>
              <a:ext cx="2697480" cy="2529205"/>
            </a:xfrm>
            <a:custGeom>
              <a:avLst/>
              <a:gdLst/>
              <a:ahLst/>
              <a:cxnLst/>
              <a:rect l="l" t="t" r="r" b="b"/>
              <a:pathLst>
                <a:path w="2697479" h="2529204">
                  <a:moveTo>
                    <a:pt x="1359939" y="0"/>
                  </a:moveTo>
                  <a:lnTo>
                    <a:pt x="1201808" y="32025"/>
                  </a:lnTo>
                  <a:lnTo>
                    <a:pt x="1096277" y="106629"/>
                  </a:lnTo>
                  <a:lnTo>
                    <a:pt x="1037353" y="182030"/>
                  </a:lnTo>
                  <a:lnTo>
                    <a:pt x="1019043" y="216448"/>
                  </a:lnTo>
                  <a:lnTo>
                    <a:pt x="64822" y="1893690"/>
                  </a:lnTo>
                  <a:lnTo>
                    <a:pt x="0" y="2074492"/>
                  </a:lnTo>
                  <a:lnTo>
                    <a:pt x="5773" y="2227689"/>
                  </a:lnTo>
                  <a:lnTo>
                    <a:pt x="40082" y="2333852"/>
                  </a:lnTo>
                  <a:lnTo>
                    <a:pt x="60865" y="2373557"/>
                  </a:lnTo>
                  <a:lnTo>
                    <a:pt x="150397" y="2468967"/>
                  </a:lnTo>
                  <a:lnTo>
                    <a:pt x="241819" y="2514563"/>
                  </a:lnTo>
                  <a:lnTo>
                    <a:pt x="312945" y="2528563"/>
                  </a:lnTo>
                  <a:lnTo>
                    <a:pt x="341584" y="2529181"/>
                  </a:lnTo>
                  <a:lnTo>
                    <a:pt x="2358268" y="2529181"/>
                  </a:lnTo>
                  <a:lnTo>
                    <a:pt x="2485794" y="2499891"/>
                  </a:lnTo>
                  <a:lnTo>
                    <a:pt x="2578786" y="2431295"/>
                  </a:lnTo>
                  <a:lnTo>
                    <a:pt x="2635708" y="2361899"/>
                  </a:lnTo>
                  <a:lnTo>
                    <a:pt x="2697246" y="2161297"/>
                  </a:lnTo>
                  <a:lnTo>
                    <a:pt x="2680910" y="2025549"/>
                  </a:lnTo>
                  <a:lnTo>
                    <a:pt x="2643569" y="1935158"/>
                  </a:lnTo>
                  <a:lnTo>
                    <a:pt x="2622777" y="1902318"/>
                  </a:lnTo>
                  <a:lnTo>
                    <a:pt x="1652608" y="194734"/>
                  </a:lnTo>
                  <a:lnTo>
                    <a:pt x="1566619" y="85552"/>
                  </a:lnTo>
                  <a:lnTo>
                    <a:pt x="1470487" y="27362"/>
                  </a:lnTo>
                  <a:lnTo>
                    <a:pt x="1392249" y="4175"/>
                  </a:lnTo>
                  <a:lnTo>
                    <a:pt x="1359939" y="0"/>
                  </a:lnTo>
                  <a:close/>
                </a:path>
              </a:pathLst>
            </a:custGeom>
            <a:solidFill>
              <a:srgbClr val="EFED1C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3246125" y="3552275"/>
              <a:ext cx="2662555" cy="2496820"/>
            </a:xfrm>
            <a:custGeom>
              <a:avLst/>
              <a:gdLst/>
              <a:ahLst/>
              <a:cxnLst/>
              <a:rect l="l" t="t" r="r" b="b"/>
              <a:pathLst>
                <a:path w="2662554" h="2496820">
                  <a:moveTo>
                    <a:pt x="1342151" y="0"/>
                  </a:moveTo>
                  <a:lnTo>
                    <a:pt x="1186177" y="31475"/>
                  </a:lnTo>
                  <a:lnTo>
                    <a:pt x="1082045" y="104988"/>
                  </a:lnTo>
                  <a:lnTo>
                    <a:pt x="1023876" y="179321"/>
                  </a:lnTo>
                  <a:lnTo>
                    <a:pt x="1005792" y="213258"/>
                  </a:lnTo>
                  <a:lnTo>
                    <a:pt x="64178" y="1868990"/>
                  </a:lnTo>
                  <a:lnTo>
                    <a:pt x="0" y="2047379"/>
                  </a:lnTo>
                  <a:lnTo>
                    <a:pt x="5702" y="2198534"/>
                  </a:lnTo>
                  <a:lnTo>
                    <a:pt x="39653" y="2303285"/>
                  </a:lnTo>
                  <a:lnTo>
                    <a:pt x="60222" y="2342462"/>
                  </a:lnTo>
                  <a:lnTo>
                    <a:pt x="148489" y="2436688"/>
                  </a:lnTo>
                  <a:lnTo>
                    <a:pt x="238628" y="2481757"/>
                  </a:lnTo>
                  <a:lnTo>
                    <a:pt x="308758" y="2495629"/>
                  </a:lnTo>
                  <a:lnTo>
                    <a:pt x="336997" y="2496262"/>
                  </a:lnTo>
                  <a:lnTo>
                    <a:pt x="2327605" y="2496262"/>
                  </a:lnTo>
                  <a:lnTo>
                    <a:pt x="2453465" y="2467351"/>
                  </a:lnTo>
                  <a:lnTo>
                    <a:pt x="2545181" y="2399591"/>
                  </a:lnTo>
                  <a:lnTo>
                    <a:pt x="2601287" y="2331033"/>
                  </a:lnTo>
                  <a:lnTo>
                    <a:pt x="2662105" y="2132990"/>
                  </a:lnTo>
                  <a:lnTo>
                    <a:pt x="2646053" y="1998986"/>
                  </a:lnTo>
                  <a:lnTo>
                    <a:pt x="2609235" y="1909753"/>
                  </a:lnTo>
                  <a:lnTo>
                    <a:pt x="2588723" y="1877333"/>
                  </a:lnTo>
                  <a:lnTo>
                    <a:pt x="1631183" y="191871"/>
                  </a:lnTo>
                  <a:lnTo>
                    <a:pt x="1546003" y="84275"/>
                  </a:lnTo>
                  <a:lnTo>
                    <a:pt x="1451095" y="26943"/>
                  </a:lnTo>
                  <a:lnTo>
                    <a:pt x="1373973" y="4107"/>
                  </a:lnTo>
                  <a:lnTo>
                    <a:pt x="1342151" y="0"/>
                  </a:lnTo>
                  <a:close/>
                </a:path>
              </a:pathLst>
            </a:custGeom>
            <a:solidFill>
              <a:srgbClr val="F0ED1B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3263952" y="3570636"/>
              <a:ext cx="2627630" cy="2463800"/>
            </a:xfrm>
            <a:custGeom>
              <a:avLst/>
              <a:gdLst/>
              <a:ahLst/>
              <a:cxnLst/>
              <a:rect l="l" t="t" r="r" b="b"/>
              <a:pathLst>
                <a:path w="2627629" h="2463800">
                  <a:moveTo>
                    <a:pt x="1324610" y="0"/>
                  </a:moveTo>
                  <a:lnTo>
                    <a:pt x="1170619" y="31239"/>
                  </a:lnTo>
                  <a:lnTo>
                    <a:pt x="1067860" y="103833"/>
                  </a:lnTo>
                  <a:lnTo>
                    <a:pt x="1010490" y="177171"/>
                  </a:lnTo>
                  <a:lnTo>
                    <a:pt x="992665" y="210641"/>
                  </a:lnTo>
                  <a:lnTo>
                    <a:pt x="63296" y="1844536"/>
                  </a:lnTo>
                  <a:lnTo>
                    <a:pt x="0" y="2020629"/>
                  </a:lnTo>
                  <a:lnTo>
                    <a:pt x="5567" y="2169805"/>
                  </a:lnTo>
                  <a:lnTo>
                    <a:pt x="38984" y="2273167"/>
                  </a:lnTo>
                  <a:lnTo>
                    <a:pt x="59238" y="2311821"/>
                  </a:lnTo>
                  <a:lnTo>
                    <a:pt x="146513" y="2404812"/>
                  </a:lnTo>
                  <a:lnTo>
                    <a:pt x="235550" y="2449248"/>
                  </a:lnTo>
                  <a:lnTo>
                    <a:pt x="304787" y="2462886"/>
                  </a:lnTo>
                  <a:lnTo>
                    <a:pt x="332657" y="2463486"/>
                  </a:lnTo>
                  <a:lnTo>
                    <a:pt x="2296864" y="2463486"/>
                  </a:lnTo>
                  <a:lnTo>
                    <a:pt x="2421137" y="2435019"/>
                  </a:lnTo>
                  <a:lnTo>
                    <a:pt x="2511717" y="2368236"/>
                  </a:lnTo>
                  <a:lnTo>
                    <a:pt x="2567137" y="2300655"/>
                  </a:lnTo>
                  <a:lnTo>
                    <a:pt x="2627139" y="2105154"/>
                  </a:lnTo>
                  <a:lnTo>
                    <a:pt x="2611270" y="1972896"/>
                  </a:lnTo>
                  <a:lnTo>
                    <a:pt x="2574919" y="1884856"/>
                  </a:lnTo>
                  <a:lnTo>
                    <a:pt x="2554671" y="1852878"/>
                  </a:lnTo>
                  <a:lnTo>
                    <a:pt x="1609596" y="189745"/>
                  </a:lnTo>
                  <a:lnTo>
                    <a:pt x="1525479" y="83430"/>
                  </a:lnTo>
                  <a:lnTo>
                    <a:pt x="1431914" y="26723"/>
                  </a:lnTo>
                  <a:lnTo>
                    <a:pt x="1355943" y="4091"/>
                  </a:lnTo>
                  <a:lnTo>
                    <a:pt x="1324610" y="0"/>
                  </a:lnTo>
                  <a:close/>
                </a:path>
              </a:pathLst>
            </a:custGeom>
            <a:solidFill>
              <a:srgbClr val="F0EC1B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3281756" y="3589406"/>
              <a:ext cx="2592705" cy="2430780"/>
            </a:xfrm>
            <a:custGeom>
              <a:avLst/>
              <a:gdLst/>
              <a:ahLst/>
              <a:cxnLst/>
              <a:rect l="l" t="t" r="r" b="b"/>
              <a:pathLst>
                <a:path w="2592704" h="2430779">
                  <a:moveTo>
                    <a:pt x="1307133" y="0"/>
                  </a:moveTo>
                  <a:lnTo>
                    <a:pt x="1155076" y="30592"/>
                  </a:lnTo>
                  <a:lnTo>
                    <a:pt x="1053622" y="102120"/>
                  </a:lnTo>
                  <a:lnTo>
                    <a:pt x="996990" y="174462"/>
                  </a:lnTo>
                  <a:lnTo>
                    <a:pt x="979397" y="207492"/>
                  </a:lnTo>
                  <a:lnTo>
                    <a:pt x="62335" y="1819591"/>
                  </a:lnTo>
                  <a:lnTo>
                    <a:pt x="0" y="1993362"/>
                  </a:lnTo>
                  <a:lnTo>
                    <a:pt x="5606" y="2140699"/>
                  </a:lnTo>
                  <a:lnTo>
                    <a:pt x="38664" y="2242851"/>
                  </a:lnTo>
                  <a:lnTo>
                    <a:pt x="58681" y="2281069"/>
                  </a:lnTo>
                  <a:lnTo>
                    <a:pt x="144696" y="2372701"/>
                  </a:lnTo>
                  <a:lnTo>
                    <a:pt x="232516" y="2416518"/>
                  </a:lnTo>
                  <a:lnTo>
                    <a:pt x="300833" y="2429995"/>
                  </a:lnTo>
                  <a:lnTo>
                    <a:pt x="328340" y="2430604"/>
                  </a:lnTo>
                  <a:lnTo>
                    <a:pt x="2266513" y="2430604"/>
                  </a:lnTo>
                  <a:lnTo>
                    <a:pt x="2388988" y="2402392"/>
                  </a:lnTo>
                  <a:lnTo>
                    <a:pt x="2478321" y="2336467"/>
                  </a:lnTo>
                  <a:lnTo>
                    <a:pt x="2533016" y="2269800"/>
                  </a:lnTo>
                  <a:lnTo>
                    <a:pt x="2592148" y="2076855"/>
                  </a:lnTo>
                  <a:lnTo>
                    <a:pt x="2576439" y="1946325"/>
                  </a:lnTo>
                  <a:lnTo>
                    <a:pt x="2540545" y="1859446"/>
                  </a:lnTo>
                  <a:lnTo>
                    <a:pt x="2520560" y="1827892"/>
                  </a:lnTo>
                  <a:lnTo>
                    <a:pt x="1588154" y="186923"/>
                  </a:lnTo>
                  <a:lnTo>
                    <a:pt x="1505036" y="82084"/>
                  </a:lnTo>
                  <a:lnTo>
                    <a:pt x="1412792" y="26233"/>
                  </a:lnTo>
                  <a:lnTo>
                    <a:pt x="1337973" y="3996"/>
                  </a:lnTo>
                  <a:lnTo>
                    <a:pt x="1307133" y="0"/>
                  </a:lnTo>
                  <a:close/>
                </a:path>
              </a:pathLst>
            </a:custGeom>
            <a:solidFill>
              <a:srgbClr val="F0EC1A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3299667" y="3607808"/>
              <a:ext cx="2557145" cy="2398395"/>
            </a:xfrm>
            <a:custGeom>
              <a:avLst/>
              <a:gdLst/>
              <a:ahLst/>
              <a:cxnLst/>
              <a:rect l="l" t="t" r="r" b="b"/>
              <a:pathLst>
                <a:path w="2557145" h="2398395">
                  <a:moveTo>
                    <a:pt x="1289222" y="0"/>
                  </a:moveTo>
                  <a:lnTo>
                    <a:pt x="1139294" y="30363"/>
                  </a:lnTo>
                  <a:lnTo>
                    <a:pt x="1039256" y="101032"/>
                  </a:lnTo>
                  <a:lnTo>
                    <a:pt x="983412" y="172444"/>
                  </a:lnTo>
                  <a:lnTo>
                    <a:pt x="966063" y="205039"/>
                  </a:lnTo>
                  <a:lnTo>
                    <a:pt x="61568" y="1795382"/>
                  </a:lnTo>
                  <a:lnTo>
                    <a:pt x="0" y="1966745"/>
                  </a:lnTo>
                  <a:lnTo>
                    <a:pt x="5412" y="2112011"/>
                  </a:lnTo>
                  <a:lnTo>
                    <a:pt x="37913" y="2212715"/>
                  </a:lnTo>
                  <a:lnTo>
                    <a:pt x="57612" y="2250386"/>
                  </a:lnTo>
                  <a:lnTo>
                    <a:pt x="142539" y="2340785"/>
                  </a:lnTo>
                  <a:lnTo>
                    <a:pt x="229165" y="2383968"/>
                  </a:lnTo>
                  <a:lnTo>
                    <a:pt x="296518" y="2397211"/>
                  </a:lnTo>
                  <a:lnTo>
                    <a:pt x="323630" y="2397787"/>
                  </a:lnTo>
                  <a:lnTo>
                    <a:pt x="2235686" y="2397787"/>
                  </a:lnTo>
                  <a:lnTo>
                    <a:pt x="2356701" y="2370129"/>
                  </a:lnTo>
                  <a:lnTo>
                    <a:pt x="2444853" y="2305125"/>
                  </a:lnTo>
                  <a:lnTo>
                    <a:pt x="2498759" y="2239321"/>
                  </a:lnTo>
                  <a:lnTo>
                    <a:pt x="2557108" y="2049099"/>
                  </a:lnTo>
                  <a:lnTo>
                    <a:pt x="2541705" y="1920332"/>
                  </a:lnTo>
                  <a:lnTo>
                    <a:pt x="2506385" y="1834564"/>
                  </a:lnTo>
                  <a:lnTo>
                    <a:pt x="2486709" y="1803397"/>
                  </a:lnTo>
                  <a:lnTo>
                    <a:pt x="1566605" y="184551"/>
                  </a:lnTo>
                  <a:lnTo>
                    <a:pt x="1484263" y="81239"/>
                  </a:lnTo>
                  <a:lnTo>
                    <a:pt x="1393246" y="26074"/>
                  </a:lnTo>
                  <a:lnTo>
                    <a:pt x="1319562" y="4010"/>
                  </a:lnTo>
                  <a:lnTo>
                    <a:pt x="1289222" y="0"/>
                  </a:lnTo>
                  <a:close/>
                </a:path>
              </a:pathLst>
            </a:custGeom>
            <a:solidFill>
              <a:srgbClr val="F1EC1A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3317494" y="3626459"/>
              <a:ext cx="2522220" cy="2365375"/>
            </a:xfrm>
            <a:custGeom>
              <a:avLst/>
              <a:gdLst/>
              <a:ahLst/>
              <a:cxnLst/>
              <a:rect l="l" t="t" r="r" b="b"/>
              <a:pathLst>
                <a:path w="2522220" h="2365375">
                  <a:moveTo>
                    <a:pt x="2521978" y="2020938"/>
                  </a:moveTo>
                  <a:lnTo>
                    <a:pt x="2506853" y="1893912"/>
                  </a:lnTo>
                  <a:lnTo>
                    <a:pt x="2472042" y="1809318"/>
                  </a:lnTo>
                  <a:lnTo>
                    <a:pt x="2452649" y="1778584"/>
                  </a:lnTo>
                  <a:lnTo>
                    <a:pt x="1545297" y="181813"/>
                  </a:lnTo>
                  <a:lnTo>
                    <a:pt x="1463852" y="79959"/>
                  </a:lnTo>
                  <a:lnTo>
                    <a:pt x="1374089" y="25628"/>
                  </a:lnTo>
                  <a:lnTo>
                    <a:pt x="1301534" y="3924"/>
                  </a:lnTo>
                  <a:lnTo>
                    <a:pt x="1271676" y="0"/>
                  </a:lnTo>
                  <a:lnTo>
                    <a:pt x="1123759" y="29768"/>
                  </a:lnTo>
                  <a:lnTo>
                    <a:pt x="1025080" y="99415"/>
                  </a:lnTo>
                  <a:lnTo>
                    <a:pt x="970000" y="169849"/>
                  </a:lnTo>
                  <a:lnTo>
                    <a:pt x="952893" y="202018"/>
                  </a:lnTo>
                  <a:lnTo>
                    <a:pt x="60680" y="1770557"/>
                  </a:lnTo>
                  <a:lnTo>
                    <a:pt x="0" y="1939671"/>
                  </a:lnTo>
                  <a:lnTo>
                    <a:pt x="5384" y="2082990"/>
                  </a:lnTo>
                  <a:lnTo>
                    <a:pt x="37477" y="2182304"/>
                  </a:lnTo>
                  <a:lnTo>
                    <a:pt x="56921" y="2219452"/>
                  </a:lnTo>
                  <a:lnTo>
                    <a:pt x="140639" y="2308606"/>
                  </a:lnTo>
                  <a:lnTo>
                    <a:pt x="226072" y="2351240"/>
                  </a:lnTo>
                  <a:lnTo>
                    <a:pt x="292531" y="2364333"/>
                  </a:lnTo>
                  <a:lnTo>
                    <a:pt x="319290" y="2364930"/>
                  </a:lnTo>
                  <a:lnTo>
                    <a:pt x="2204974" y="2364930"/>
                  </a:lnTo>
                  <a:lnTo>
                    <a:pt x="2324290" y="2337587"/>
                  </a:lnTo>
                  <a:lnTo>
                    <a:pt x="2411196" y="2273465"/>
                  </a:lnTo>
                  <a:lnTo>
                    <a:pt x="2464346" y="2208593"/>
                  </a:lnTo>
                  <a:lnTo>
                    <a:pt x="2482367" y="2178964"/>
                  </a:lnTo>
                  <a:lnTo>
                    <a:pt x="2521978" y="2020938"/>
                  </a:lnTo>
                  <a:close/>
                </a:path>
              </a:pathLst>
            </a:custGeom>
            <a:solidFill>
              <a:srgbClr val="F1EC18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3353084" y="3663627"/>
              <a:ext cx="2452370" cy="2299335"/>
            </a:xfrm>
            <a:custGeom>
              <a:avLst/>
              <a:gdLst/>
              <a:ahLst/>
              <a:cxnLst/>
              <a:rect l="l" t="t" r="r" b="b"/>
              <a:pathLst>
                <a:path w="2452370" h="2299335">
                  <a:moveTo>
                    <a:pt x="1236376" y="0"/>
                  </a:moveTo>
                  <a:lnTo>
                    <a:pt x="1092565" y="29034"/>
                  </a:lnTo>
                  <a:lnTo>
                    <a:pt x="996659" y="96779"/>
                  </a:lnTo>
                  <a:lnTo>
                    <a:pt x="943154" y="165267"/>
                  </a:lnTo>
                  <a:lnTo>
                    <a:pt x="926542" y="196533"/>
                  </a:lnTo>
                  <a:lnTo>
                    <a:pt x="59079" y="1721488"/>
                  </a:lnTo>
                  <a:lnTo>
                    <a:pt x="0" y="1885756"/>
                  </a:lnTo>
                  <a:lnTo>
                    <a:pt x="5246" y="2025024"/>
                  </a:lnTo>
                  <a:lnTo>
                    <a:pt x="36496" y="2121577"/>
                  </a:lnTo>
                  <a:lnTo>
                    <a:pt x="55429" y="2157698"/>
                  </a:lnTo>
                  <a:lnTo>
                    <a:pt x="136704" y="2244446"/>
                  </a:lnTo>
                  <a:lnTo>
                    <a:pt x="219742" y="2285916"/>
                  </a:lnTo>
                  <a:lnTo>
                    <a:pt x="284363" y="2298660"/>
                  </a:lnTo>
                  <a:lnTo>
                    <a:pt x="310388" y="2299230"/>
                  </a:lnTo>
                  <a:lnTo>
                    <a:pt x="2143933" y="2299230"/>
                  </a:lnTo>
                  <a:lnTo>
                    <a:pt x="2259882" y="2272694"/>
                  </a:lnTo>
                  <a:lnTo>
                    <a:pt x="2344420" y="2210357"/>
                  </a:lnTo>
                  <a:lnTo>
                    <a:pt x="2396160" y="2147259"/>
                  </a:lnTo>
                  <a:lnTo>
                    <a:pt x="2452254" y="1964806"/>
                  </a:lnTo>
                  <a:lnTo>
                    <a:pt x="2437420" y="1841398"/>
                  </a:lnTo>
                  <a:lnTo>
                    <a:pt x="2403427" y="1759255"/>
                  </a:lnTo>
                  <a:lnTo>
                    <a:pt x="2384493" y="1729421"/>
                  </a:lnTo>
                  <a:lnTo>
                    <a:pt x="1502398" y="176822"/>
                  </a:lnTo>
                  <a:lnTo>
                    <a:pt x="1422797" y="77857"/>
                  </a:lnTo>
                  <a:lnTo>
                    <a:pt x="1335578" y="25001"/>
                  </a:lnTo>
                  <a:lnTo>
                    <a:pt x="1265264" y="3849"/>
                  </a:lnTo>
                  <a:lnTo>
                    <a:pt x="1236376" y="0"/>
                  </a:lnTo>
                  <a:close/>
                </a:path>
              </a:pathLst>
            </a:custGeom>
            <a:solidFill>
              <a:srgbClr val="F1EC17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3370920" y="3682111"/>
              <a:ext cx="2417445" cy="2266950"/>
            </a:xfrm>
            <a:custGeom>
              <a:avLst/>
              <a:gdLst/>
              <a:ahLst/>
              <a:cxnLst/>
              <a:rect l="l" t="t" r="r" b="b"/>
              <a:pathLst>
                <a:path w="2417445" h="2266950">
                  <a:moveTo>
                    <a:pt x="1218541" y="0"/>
                  </a:moveTo>
                  <a:lnTo>
                    <a:pt x="1076859" y="28587"/>
                  </a:lnTo>
                  <a:lnTo>
                    <a:pt x="982370" y="95348"/>
                  </a:lnTo>
                  <a:lnTo>
                    <a:pt x="929652" y="162852"/>
                  </a:lnTo>
                  <a:lnTo>
                    <a:pt x="913284" y="193671"/>
                  </a:lnTo>
                  <a:lnTo>
                    <a:pt x="58205" y="1696829"/>
                  </a:lnTo>
                  <a:lnTo>
                    <a:pt x="0" y="1858851"/>
                  </a:lnTo>
                  <a:lnTo>
                    <a:pt x="5109" y="1996169"/>
                  </a:lnTo>
                  <a:lnTo>
                    <a:pt x="35826" y="2091345"/>
                  </a:lnTo>
                  <a:lnTo>
                    <a:pt x="54445" y="2126946"/>
                  </a:lnTo>
                  <a:lnTo>
                    <a:pt x="134671" y="2212451"/>
                  </a:lnTo>
                  <a:lnTo>
                    <a:pt x="216611" y="2253284"/>
                  </a:lnTo>
                  <a:lnTo>
                    <a:pt x="280366" y="2265794"/>
                  </a:lnTo>
                  <a:lnTo>
                    <a:pt x="306039" y="2266331"/>
                  </a:lnTo>
                  <a:lnTo>
                    <a:pt x="2113224" y="2266331"/>
                  </a:lnTo>
                  <a:lnTo>
                    <a:pt x="2227551" y="2240177"/>
                  </a:lnTo>
                  <a:lnTo>
                    <a:pt x="2310911" y="2178780"/>
                  </a:lnTo>
                  <a:lnTo>
                    <a:pt x="2361934" y="2116641"/>
                  </a:lnTo>
                  <a:lnTo>
                    <a:pt x="2417193" y="1936796"/>
                  </a:lnTo>
                  <a:lnTo>
                    <a:pt x="2402572" y="1815170"/>
                  </a:lnTo>
                  <a:lnTo>
                    <a:pt x="2369085" y="1734235"/>
                  </a:lnTo>
                  <a:lnTo>
                    <a:pt x="2350433" y="1704844"/>
                  </a:lnTo>
                  <a:lnTo>
                    <a:pt x="1480926" y="174410"/>
                  </a:lnTo>
                  <a:lnTo>
                    <a:pt x="1402255" y="76788"/>
                  </a:lnTo>
                  <a:lnTo>
                    <a:pt x="1316246" y="24653"/>
                  </a:lnTo>
                  <a:lnTo>
                    <a:pt x="1246981" y="3794"/>
                  </a:lnTo>
                  <a:lnTo>
                    <a:pt x="1218541" y="0"/>
                  </a:lnTo>
                  <a:close/>
                </a:path>
              </a:pathLst>
            </a:custGeom>
            <a:solidFill>
              <a:srgbClr val="F4EC17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3388722" y="3700472"/>
              <a:ext cx="2382520" cy="2233930"/>
            </a:xfrm>
            <a:custGeom>
              <a:avLst/>
              <a:gdLst/>
              <a:ahLst/>
              <a:cxnLst/>
              <a:rect l="l" t="t" r="r" b="b"/>
              <a:pathLst>
                <a:path w="2382520" h="2233929">
                  <a:moveTo>
                    <a:pt x="1201066" y="0"/>
                  </a:moveTo>
                  <a:lnTo>
                    <a:pt x="1061352" y="28303"/>
                  </a:lnTo>
                  <a:lnTo>
                    <a:pt x="968164" y="94121"/>
                  </a:lnTo>
                  <a:lnTo>
                    <a:pt x="916165" y="160620"/>
                  </a:lnTo>
                  <a:lnTo>
                    <a:pt x="900018" y="190972"/>
                  </a:lnTo>
                  <a:lnTo>
                    <a:pt x="57241" y="1672661"/>
                  </a:lnTo>
                  <a:lnTo>
                    <a:pt x="0" y="1832225"/>
                  </a:lnTo>
                  <a:lnTo>
                    <a:pt x="5149" y="1967482"/>
                  </a:lnTo>
                  <a:lnTo>
                    <a:pt x="35507" y="2061243"/>
                  </a:lnTo>
                  <a:lnTo>
                    <a:pt x="53889" y="2096317"/>
                  </a:lnTo>
                  <a:lnTo>
                    <a:pt x="132839" y="2180628"/>
                  </a:lnTo>
                  <a:lnTo>
                    <a:pt x="213563" y="2220928"/>
                  </a:lnTo>
                  <a:lnTo>
                    <a:pt x="276409" y="2233307"/>
                  </a:lnTo>
                  <a:lnTo>
                    <a:pt x="301724" y="2233857"/>
                  </a:lnTo>
                  <a:lnTo>
                    <a:pt x="2082507" y="2233857"/>
                  </a:lnTo>
                  <a:lnTo>
                    <a:pt x="2195203" y="2207960"/>
                  </a:lnTo>
                  <a:lnTo>
                    <a:pt x="2277328" y="2147422"/>
                  </a:lnTo>
                  <a:lnTo>
                    <a:pt x="2327567" y="2086198"/>
                  </a:lnTo>
                  <a:lnTo>
                    <a:pt x="2382125" y="1908913"/>
                  </a:lnTo>
                  <a:lnTo>
                    <a:pt x="2367758" y="1789028"/>
                  </a:lnTo>
                  <a:lnTo>
                    <a:pt x="2334754" y="1709268"/>
                  </a:lnTo>
                  <a:lnTo>
                    <a:pt x="2316364" y="1680308"/>
                  </a:lnTo>
                  <a:lnTo>
                    <a:pt x="1459364" y="171956"/>
                  </a:lnTo>
                  <a:lnTo>
                    <a:pt x="1381727" y="75804"/>
                  </a:lnTo>
                  <a:lnTo>
                    <a:pt x="1297079" y="24392"/>
                  </a:lnTo>
                  <a:lnTo>
                    <a:pt x="1228999" y="3773"/>
                  </a:lnTo>
                  <a:lnTo>
                    <a:pt x="1201066" y="0"/>
                  </a:lnTo>
                  <a:close/>
                </a:path>
              </a:pathLst>
            </a:custGeom>
            <a:solidFill>
              <a:srgbClr val="F4EC1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3173439" y="5864893"/>
              <a:ext cx="2746375" cy="207645"/>
            </a:xfrm>
            <a:custGeom>
              <a:avLst/>
              <a:gdLst/>
              <a:ahLst/>
              <a:cxnLst/>
              <a:rect l="l" t="t" r="r" b="b"/>
              <a:pathLst>
                <a:path w="2746375" h="207645">
                  <a:moveTo>
                    <a:pt x="0" y="0"/>
                  </a:moveTo>
                  <a:lnTo>
                    <a:pt x="13724" y="32846"/>
                  </a:lnTo>
                  <a:lnTo>
                    <a:pt x="63755" y="104789"/>
                  </a:lnTo>
                  <a:lnTo>
                    <a:pt x="163385" y="175933"/>
                  </a:lnTo>
                  <a:lnTo>
                    <a:pt x="325900" y="206380"/>
                  </a:lnTo>
                  <a:lnTo>
                    <a:pt x="2451502" y="206380"/>
                  </a:lnTo>
                  <a:lnTo>
                    <a:pt x="2483297" y="207159"/>
                  </a:lnTo>
                  <a:lnTo>
                    <a:pt x="2560818" y="198602"/>
                  </a:lnTo>
                  <a:lnTo>
                    <a:pt x="2657267" y="164368"/>
                  </a:lnTo>
                  <a:lnTo>
                    <a:pt x="2745846" y="88117"/>
                  </a:lnTo>
                  <a:lnTo>
                    <a:pt x="2723430" y="102489"/>
                  </a:lnTo>
                  <a:lnTo>
                    <a:pt x="2661568" y="133506"/>
                  </a:lnTo>
                  <a:lnTo>
                    <a:pt x="2568340" y="163019"/>
                  </a:lnTo>
                  <a:lnTo>
                    <a:pt x="2451828" y="172880"/>
                  </a:lnTo>
                  <a:lnTo>
                    <a:pt x="332357" y="172880"/>
                  </a:lnTo>
                  <a:lnTo>
                    <a:pt x="294979" y="171735"/>
                  </a:lnTo>
                  <a:lnTo>
                    <a:pt x="204986" y="155420"/>
                  </a:lnTo>
                  <a:lnTo>
                    <a:pt x="95589" y="104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2425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3312739" y="5818013"/>
              <a:ext cx="2504440" cy="114935"/>
            </a:xfrm>
            <a:custGeom>
              <a:avLst/>
              <a:gdLst/>
              <a:ahLst/>
              <a:cxnLst/>
              <a:rect l="l" t="t" r="r" b="b"/>
              <a:pathLst>
                <a:path w="2504440" h="114935">
                  <a:moveTo>
                    <a:pt x="0" y="0"/>
                  </a:moveTo>
                  <a:lnTo>
                    <a:pt x="12546" y="18231"/>
                  </a:lnTo>
                  <a:lnTo>
                    <a:pt x="58211" y="58158"/>
                  </a:lnTo>
                  <a:lnTo>
                    <a:pt x="149039" y="97628"/>
                  </a:lnTo>
                  <a:lnTo>
                    <a:pt x="297070" y="114489"/>
                  </a:lnTo>
                  <a:lnTo>
                    <a:pt x="2235815" y="114489"/>
                  </a:lnTo>
                  <a:lnTo>
                    <a:pt x="2264776" y="114895"/>
                  </a:lnTo>
                  <a:lnTo>
                    <a:pt x="2335389" y="110124"/>
                  </a:lnTo>
                  <a:lnTo>
                    <a:pt x="2423252" y="91192"/>
                  </a:lnTo>
                  <a:lnTo>
                    <a:pt x="2503962" y="49112"/>
                  </a:lnTo>
                  <a:lnTo>
                    <a:pt x="2483507" y="57050"/>
                  </a:lnTo>
                  <a:lnTo>
                    <a:pt x="2427071" y="74163"/>
                  </a:lnTo>
                  <a:lnTo>
                    <a:pt x="2342043" y="90400"/>
                  </a:lnTo>
                  <a:lnTo>
                    <a:pt x="2235815" y="95710"/>
                  </a:lnTo>
                  <a:lnTo>
                    <a:pt x="302833" y="95710"/>
                  </a:lnTo>
                  <a:lnTo>
                    <a:pt x="268770" y="95086"/>
                  </a:lnTo>
                  <a:lnTo>
                    <a:pt x="186762" y="86068"/>
                  </a:lnTo>
                  <a:lnTo>
                    <a:pt x="87081" y="579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799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4192165" y="3320409"/>
              <a:ext cx="755015" cy="275590"/>
            </a:xfrm>
            <a:custGeom>
              <a:avLst/>
              <a:gdLst/>
              <a:ahLst/>
              <a:cxnLst/>
              <a:rect l="l" t="t" r="r" b="b"/>
              <a:pathLst>
                <a:path w="755014" h="275589">
                  <a:moveTo>
                    <a:pt x="378536" y="0"/>
                  </a:moveTo>
                  <a:lnTo>
                    <a:pt x="213679" y="36980"/>
                  </a:lnTo>
                  <a:lnTo>
                    <a:pt x="95303" y="123998"/>
                  </a:lnTo>
                  <a:lnTo>
                    <a:pt x="23909" y="212106"/>
                  </a:lnTo>
                  <a:lnTo>
                    <a:pt x="0" y="252353"/>
                  </a:lnTo>
                  <a:lnTo>
                    <a:pt x="131048" y="120443"/>
                  </a:lnTo>
                  <a:lnTo>
                    <a:pt x="252192" y="56509"/>
                  </a:lnTo>
                  <a:lnTo>
                    <a:pt x="341190" y="36089"/>
                  </a:lnTo>
                  <a:lnTo>
                    <a:pt x="375798" y="34718"/>
                  </a:lnTo>
                  <a:lnTo>
                    <a:pt x="538381" y="74760"/>
                  </a:lnTo>
                  <a:lnTo>
                    <a:pt x="657054" y="157229"/>
                  </a:lnTo>
                  <a:lnTo>
                    <a:pt x="729764" y="238618"/>
                  </a:lnTo>
                  <a:lnTo>
                    <a:pt x="754457" y="275416"/>
                  </a:lnTo>
                  <a:lnTo>
                    <a:pt x="650942" y="113741"/>
                  </a:lnTo>
                  <a:lnTo>
                    <a:pt x="526695" y="32249"/>
                  </a:lnTo>
                  <a:lnTo>
                    <a:pt x="422348" y="3486"/>
                  </a:lnTo>
                  <a:lnTo>
                    <a:pt x="378536" y="0"/>
                  </a:lnTo>
                  <a:close/>
                </a:path>
              </a:pathLst>
            </a:custGeom>
            <a:solidFill>
              <a:srgbClr val="F8F56E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4325278" y="3489012"/>
              <a:ext cx="492125" cy="216535"/>
            </a:xfrm>
            <a:custGeom>
              <a:avLst/>
              <a:gdLst/>
              <a:ahLst/>
              <a:cxnLst/>
              <a:rect l="l" t="t" r="r" b="b"/>
              <a:pathLst>
                <a:path w="492125" h="216535">
                  <a:moveTo>
                    <a:pt x="246731" y="0"/>
                  </a:moveTo>
                  <a:lnTo>
                    <a:pt x="139315" y="28965"/>
                  </a:lnTo>
                  <a:lnTo>
                    <a:pt x="62152" y="97234"/>
                  </a:lnTo>
                  <a:lnTo>
                    <a:pt x="15596" y="166377"/>
                  </a:lnTo>
                  <a:lnTo>
                    <a:pt x="0" y="197964"/>
                  </a:lnTo>
                  <a:lnTo>
                    <a:pt x="85563" y="94512"/>
                  </a:lnTo>
                  <a:lnTo>
                    <a:pt x="164577" y="44384"/>
                  </a:lnTo>
                  <a:lnTo>
                    <a:pt x="222588" y="28384"/>
                  </a:lnTo>
                  <a:lnTo>
                    <a:pt x="245137" y="27316"/>
                  </a:lnTo>
                  <a:lnTo>
                    <a:pt x="351019" y="58800"/>
                  </a:lnTo>
                  <a:lnTo>
                    <a:pt x="428352" y="123600"/>
                  </a:lnTo>
                  <a:lnTo>
                    <a:pt x="475760" y="187540"/>
                  </a:lnTo>
                  <a:lnTo>
                    <a:pt x="491868" y="216448"/>
                  </a:lnTo>
                  <a:lnTo>
                    <a:pt x="424289" y="89347"/>
                  </a:lnTo>
                  <a:lnTo>
                    <a:pt x="343276" y="25307"/>
                  </a:lnTo>
                  <a:lnTo>
                    <a:pt x="275275" y="2726"/>
                  </a:lnTo>
                  <a:lnTo>
                    <a:pt x="246731" y="0"/>
                  </a:lnTo>
                  <a:close/>
                </a:path>
              </a:pathLst>
            </a:custGeom>
            <a:solidFill>
              <a:srgbClr val="3A3B3E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4390016" y="3628091"/>
              <a:ext cx="357505" cy="216535"/>
            </a:xfrm>
            <a:custGeom>
              <a:avLst/>
              <a:gdLst/>
              <a:ahLst/>
              <a:cxnLst/>
              <a:rect l="l" t="t" r="r" b="b"/>
              <a:pathLst>
                <a:path w="357504" h="216535">
                  <a:moveTo>
                    <a:pt x="179173" y="0"/>
                  </a:moveTo>
                  <a:lnTo>
                    <a:pt x="101089" y="29010"/>
                  </a:lnTo>
                  <a:lnTo>
                    <a:pt x="45064" y="97377"/>
                  </a:lnTo>
                  <a:lnTo>
                    <a:pt x="11299" y="166618"/>
                  </a:lnTo>
                  <a:lnTo>
                    <a:pt x="0" y="198251"/>
                  </a:lnTo>
                  <a:lnTo>
                    <a:pt x="62133" y="94633"/>
                  </a:lnTo>
                  <a:lnTo>
                    <a:pt x="119488" y="44420"/>
                  </a:lnTo>
                  <a:lnTo>
                    <a:pt x="161586" y="28388"/>
                  </a:lnTo>
                  <a:lnTo>
                    <a:pt x="177947" y="27316"/>
                  </a:lnTo>
                  <a:lnTo>
                    <a:pt x="254876" y="58800"/>
                  </a:lnTo>
                  <a:lnTo>
                    <a:pt x="311029" y="123600"/>
                  </a:lnTo>
                  <a:lnTo>
                    <a:pt x="345436" y="187540"/>
                  </a:lnTo>
                  <a:lnTo>
                    <a:pt x="357120" y="216448"/>
                  </a:lnTo>
                  <a:lnTo>
                    <a:pt x="308091" y="89347"/>
                  </a:lnTo>
                  <a:lnTo>
                    <a:pt x="249280" y="25307"/>
                  </a:lnTo>
                  <a:lnTo>
                    <a:pt x="199902" y="2726"/>
                  </a:lnTo>
                  <a:lnTo>
                    <a:pt x="179173" y="0"/>
                  </a:lnTo>
                  <a:close/>
                </a:path>
              </a:pathLst>
            </a:custGeom>
            <a:solidFill>
              <a:srgbClr val="F8F56E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4300093" y="3321316"/>
              <a:ext cx="560705" cy="417830"/>
            </a:xfrm>
            <a:custGeom>
              <a:avLst/>
              <a:gdLst/>
              <a:ahLst/>
              <a:cxnLst/>
              <a:rect l="l" t="t" r="r" b="b"/>
              <a:pathLst>
                <a:path w="560704" h="417829">
                  <a:moveTo>
                    <a:pt x="406857" y="417233"/>
                  </a:moveTo>
                  <a:lnTo>
                    <a:pt x="365785" y="352501"/>
                  </a:lnTo>
                  <a:lnTo>
                    <a:pt x="320598" y="320255"/>
                  </a:lnTo>
                  <a:lnTo>
                    <a:pt x="284099" y="309181"/>
                  </a:lnTo>
                  <a:lnTo>
                    <a:pt x="269087" y="308013"/>
                  </a:lnTo>
                  <a:lnTo>
                    <a:pt x="210566" y="322567"/>
                  </a:lnTo>
                  <a:lnTo>
                    <a:pt x="168554" y="356971"/>
                  </a:lnTo>
                  <a:lnTo>
                    <a:pt x="143230" y="391845"/>
                  </a:lnTo>
                  <a:lnTo>
                    <a:pt x="134747" y="407784"/>
                  </a:lnTo>
                  <a:lnTo>
                    <a:pt x="181381" y="355612"/>
                  </a:lnTo>
                  <a:lnTo>
                    <a:pt x="224383" y="330365"/>
                  </a:lnTo>
                  <a:lnTo>
                    <a:pt x="255930" y="322338"/>
                  </a:lnTo>
                  <a:lnTo>
                    <a:pt x="268185" y="321830"/>
                  </a:lnTo>
                  <a:lnTo>
                    <a:pt x="326504" y="337629"/>
                  </a:lnTo>
                  <a:lnTo>
                    <a:pt x="370090" y="370332"/>
                  </a:lnTo>
                  <a:lnTo>
                    <a:pt x="397408" y="402628"/>
                  </a:lnTo>
                  <a:lnTo>
                    <a:pt x="406857" y="417233"/>
                  </a:lnTo>
                  <a:close/>
                </a:path>
                <a:path w="560704" h="417829">
                  <a:moveTo>
                    <a:pt x="560285" y="144970"/>
                  </a:moveTo>
                  <a:lnTo>
                    <a:pt x="470103" y="61963"/>
                  </a:lnTo>
                  <a:lnTo>
                    <a:pt x="377863" y="18834"/>
                  </a:lnTo>
                  <a:lnTo>
                    <a:pt x="306044" y="2540"/>
                  </a:lnTo>
                  <a:lnTo>
                    <a:pt x="277101" y="0"/>
                  </a:lnTo>
                  <a:lnTo>
                    <a:pt x="163525" y="17843"/>
                  </a:lnTo>
                  <a:lnTo>
                    <a:pt x="76085" y="58915"/>
                  </a:lnTo>
                  <a:lnTo>
                    <a:pt x="19875" y="100317"/>
                  </a:lnTo>
                  <a:lnTo>
                    <a:pt x="0" y="119202"/>
                  </a:lnTo>
                  <a:lnTo>
                    <a:pt x="220624" y="25819"/>
                  </a:lnTo>
                  <a:lnTo>
                    <a:pt x="398437" y="45504"/>
                  </a:lnTo>
                  <a:lnTo>
                    <a:pt x="517105" y="108470"/>
                  </a:lnTo>
                  <a:lnTo>
                    <a:pt x="560285" y="14497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4381801" y="3491752"/>
              <a:ext cx="379095" cy="112395"/>
            </a:xfrm>
            <a:custGeom>
              <a:avLst/>
              <a:gdLst/>
              <a:ahLst/>
              <a:cxnLst/>
              <a:rect l="l" t="t" r="r" b="b"/>
              <a:pathLst>
                <a:path w="379095" h="112395">
                  <a:moveTo>
                    <a:pt x="189840" y="0"/>
                  </a:moveTo>
                  <a:lnTo>
                    <a:pt x="107141" y="15051"/>
                  </a:lnTo>
                  <a:lnTo>
                    <a:pt x="47776" y="50518"/>
                  </a:lnTo>
                  <a:lnTo>
                    <a:pt x="11983" y="86437"/>
                  </a:lnTo>
                  <a:lnTo>
                    <a:pt x="0" y="102846"/>
                  </a:lnTo>
                  <a:lnTo>
                    <a:pt x="65679" y="48939"/>
                  </a:lnTo>
                  <a:lnTo>
                    <a:pt x="126492" y="22884"/>
                  </a:lnTo>
                  <a:lnTo>
                    <a:pt x="171212" y="14626"/>
                  </a:lnTo>
                  <a:lnTo>
                    <a:pt x="188614" y="14108"/>
                  </a:lnTo>
                  <a:lnTo>
                    <a:pt x="270205" y="30497"/>
                  </a:lnTo>
                  <a:lnTo>
                    <a:pt x="329722" y="64161"/>
                  </a:lnTo>
                  <a:lnTo>
                    <a:pt x="366166" y="97365"/>
                  </a:lnTo>
                  <a:lnTo>
                    <a:pt x="378536" y="112374"/>
                  </a:lnTo>
                  <a:lnTo>
                    <a:pt x="326535" y="46390"/>
                  </a:lnTo>
                  <a:lnTo>
                    <a:pt x="264172" y="13142"/>
                  </a:lnTo>
                  <a:lnTo>
                    <a:pt x="211818" y="1416"/>
                  </a:lnTo>
                  <a:lnTo>
                    <a:pt x="189840" y="0"/>
                  </a:lnTo>
                  <a:close/>
                </a:path>
              </a:pathLst>
            </a:custGeom>
            <a:solidFill>
              <a:srgbClr val="6C6E70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3015564" y="5539866"/>
              <a:ext cx="3110865" cy="407034"/>
            </a:xfrm>
            <a:custGeom>
              <a:avLst/>
              <a:gdLst/>
              <a:ahLst/>
              <a:cxnLst/>
              <a:rect l="l" t="t" r="r" b="b"/>
              <a:pathLst>
                <a:path w="3110865" h="407035">
                  <a:moveTo>
                    <a:pt x="59156" y="0"/>
                  </a:moveTo>
                  <a:lnTo>
                    <a:pt x="42926" y="34772"/>
                  </a:lnTo>
                  <a:lnTo>
                    <a:pt x="13550" y="125349"/>
                  </a:lnTo>
                  <a:lnTo>
                    <a:pt x="0" y="251117"/>
                  </a:lnTo>
                  <a:lnTo>
                    <a:pt x="31254" y="391426"/>
                  </a:lnTo>
                  <a:lnTo>
                    <a:pt x="25844" y="361124"/>
                  </a:lnTo>
                  <a:lnTo>
                    <a:pt x="19177" y="278015"/>
                  </a:lnTo>
                  <a:lnTo>
                    <a:pt x="25514" y="153746"/>
                  </a:lnTo>
                  <a:lnTo>
                    <a:pt x="59156" y="0"/>
                  </a:lnTo>
                  <a:close/>
                </a:path>
                <a:path w="3110865" h="407035">
                  <a:moveTo>
                    <a:pt x="3110471" y="261607"/>
                  </a:moveTo>
                  <a:lnTo>
                    <a:pt x="3096717" y="136347"/>
                  </a:lnTo>
                  <a:lnTo>
                    <a:pt x="3066288" y="48272"/>
                  </a:lnTo>
                  <a:lnTo>
                    <a:pt x="3049422" y="14998"/>
                  </a:lnTo>
                  <a:lnTo>
                    <a:pt x="3083001" y="168757"/>
                  </a:lnTo>
                  <a:lnTo>
                    <a:pt x="3089325" y="293027"/>
                  </a:lnTo>
                  <a:lnTo>
                    <a:pt x="3082671" y="376148"/>
                  </a:lnTo>
                  <a:lnTo>
                    <a:pt x="3077286" y="406450"/>
                  </a:lnTo>
                  <a:lnTo>
                    <a:pt x="3110471" y="261607"/>
                  </a:lnTo>
                  <a:close/>
                </a:path>
              </a:pathLst>
            </a:custGeom>
            <a:solidFill>
              <a:srgbClr val="F5F35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4538578" y="4135046"/>
              <a:ext cx="12065" cy="635"/>
            </a:xfrm>
            <a:custGeom>
              <a:avLst/>
              <a:gdLst/>
              <a:ahLst/>
              <a:cxnLst/>
              <a:rect l="l" t="t" r="r" b="b"/>
              <a:pathLst>
                <a:path w="12064" h="635">
                  <a:moveTo>
                    <a:pt x="0" y="204"/>
                  </a:moveTo>
                  <a:lnTo>
                    <a:pt x="11439" y="204"/>
                  </a:lnTo>
                  <a:lnTo>
                    <a:pt x="7683" y="0"/>
                  </a:lnTo>
                  <a:lnTo>
                    <a:pt x="3800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1E2A2B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2208276" y="2714244"/>
              <a:ext cx="1447800" cy="1447800"/>
            </a:xfrm>
            <a:custGeom>
              <a:avLst/>
              <a:gdLst/>
              <a:ahLst/>
              <a:cxnLst/>
              <a:rect l="l" t="t" r="r" b="b"/>
              <a:pathLst>
                <a:path w="1447800" h="1447800">
                  <a:moveTo>
                    <a:pt x="723900" y="0"/>
                  </a:moveTo>
                  <a:lnTo>
                    <a:pt x="676303" y="1539"/>
                  </a:lnTo>
                  <a:lnTo>
                    <a:pt x="629529" y="6095"/>
                  </a:lnTo>
                  <a:lnTo>
                    <a:pt x="583672" y="13572"/>
                  </a:lnTo>
                  <a:lnTo>
                    <a:pt x="538828" y="23873"/>
                  </a:lnTo>
                  <a:lnTo>
                    <a:pt x="495092" y="36905"/>
                  </a:lnTo>
                  <a:lnTo>
                    <a:pt x="452560" y="52571"/>
                  </a:lnTo>
                  <a:lnTo>
                    <a:pt x="411327" y="70776"/>
                  </a:lnTo>
                  <a:lnTo>
                    <a:pt x="371488" y="91424"/>
                  </a:lnTo>
                  <a:lnTo>
                    <a:pt x="333139" y="114421"/>
                  </a:lnTo>
                  <a:lnTo>
                    <a:pt x="296375" y="139671"/>
                  </a:lnTo>
                  <a:lnTo>
                    <a:pt x="261291" y="167078"/>
                  </a:lnTo>
                  <a:lnTo>
                    <a:pt x="227984" y="196548"/>
                  </a:lnTo>
                  <a:lnTo>
                    <a:pt x="196548" y="227984"/>
                  </a:lnTo>
                  <a:lnTo>
                    <a:pt x="167078" y="261291"/>
                  </a:lnTo>
                  <a:lnTo>
                    <a:pt x="139671" y="296375"/>
                  </a:lnTo>
                  <a:lnTo>
                    <a:pt x="114421" y="333139"/>
                  </a:lnTo>
                  <a:lnTo>
                    <a:pt x="91424" y="371488"/>
                  </a:lnTo>
                  <a:lnTo>
                    <a:pt x="70776" y="411327"/>
                  </a:lnTo>
                  <a:lnTo>
                    <a:pt x="52571" y="452560"/>
                  </a:lnTo>
                  <a:lnTo>
                    <a:pt x="36905" y="495092"/>
                  </a:lnTo>
                  <a:lnTo>
                    <a:pt x="23873" y="538828"/>
                  </a:lnTo>
                  <a:lnTo>
                    <a:pt x="13572" y="583672"/>
                  </a:lnTo>
                  <a:lnTo>
                    <a:pt x="6095" y="629529"/>
                  </a:lnTo>
                  <a:lnTo>
                    <a:pt x="1539" y="676303"/>
                  </a:lnTo>
                  <a:lnTo>
                    <a:pt x="0" y="723900"/>
                  </a:lnTo>
                  <a:lnTo>
                    <a:pt x="1539" y="771496"/>
                  </a:lnTo>
                  <a:lnTo>
                    <a:pt x="6095" y="818270"/>
                  </a:lnTo>
                  <a:lnTo>
                    <a:pt x="13572" y="864127"/>
                  </a:lnTo>
                  <a:lnTo>
                    <a:pt x="23873" y="908971"/>
                  </a:lnTo>
                  <a:lnTo>
                    <a:pt x="36905" y="952707"/>
                  </a:lnTo>
                  <a:lnTo>
                    <a:pt x="52571" y="995239"/>
                  </a:lnTo>
                  <a:lnTo>
                    <a:pt x="70776" y="1036472"/>
                  </a:lnTo>
                  <a:lnTo>
                    <a:pt x="91424" y="1076311"/>
                  </a:lnTo>
                  <a:lnTo>
                    <a:pt x="114421" y="1114660"/>
                  </a:lnTo>
                  <a:lnTo>
                    <a:pt x="139671" y="1151424"/>
                  </a:lnTo>
                  <a:lnTo>
                    <a:pt x="167078" y="1186508"/>
                  </a:lnTo>
                  <a:lnTo>
                    <a:pt x="196548" y="1219815"/>
                  </a:lnTo>
                  <a:lnTo>
                    <a:pt x="227984" y="1251251"/>
                  </a:lnTo>
                  <a:lnTo>
                    <a:pt x="261291" y="1280721"/>
                  </a:lnTo>
                  <a:lnTo>
                    <a:pt x="296375" y="1308128"/>
                  </a:lnTo>
                  <a:lnTo>
                    <a:pt x="333139" y="1333378"/>
                  </a:lnTo>
                  <a:lnTo>
                    <a:pt x="371488" y="1356375"/>
                  </a:lnTo>
                  <a:lnTo>
                    <a:pt x="411327" y="1377023"/>
                  </a:lnTo>
                  <a:lnTo>
                    <a:pt x="452560" y="1395228"/>
                  </a:lnTo>
                  <a:lnTo>
                    <a:pt x="495092" y="1410894"/>
                  </a:lnTo>
                  <a:lnTo>
                    <a:pt x="538828" y="1423926"/>
                  </a:lnTo>
                  <a:lnTo>
                    <a:pt x="583672" y="1434227"/>
                  </a:lnTo>
                  <a:lnTo>
                    <a:pt x="629529" y="1441704"/>
                  </a:lnTo>
                  <a:lnTo>
                    <a:pt x="676303" y="1446260"/>
                  </a:lnTo>
                  <a:lnTo>
                    <a:pt x="723900" y="1447799"/>
                  </a:lnTo>
                  <a:lnTo>
                    <a:pt x="771496" y="1446260"/>
                  </a:lnTo>
                  <a:lnTo>
                    <a:pt x="818270" y="1441704"/>
                  </a:lnTo>
                  <a:lnTo>
                    <a:pt x="864127" y="1434227"/>
                  </a:lnTo>
                  <a:lnTo>
                    <a:pt x="908971" y="1423926"/>
                  </a:lnTo>
                  <a:lnTo>
                    <a:pt x="952707" y="1410894"/>
                  </a:lnTo>
                  <a:lnTo>
                    <a:pt x="995239" y="1395228"/>
                  </a:lnTo>
                  <a:lnTo>
                    <a:pt x="1036472" y="1377023"/>
                  </a:lnTo>
                  <a:lnTo>
                    <a:pt x="1076311" y="1356375"/>
                  </a:lnTo>
                  <a:lnTo>
                    <a:pt x="1114660" y="1333378"/>
                  </a:lnTo>
                  <a:lnTo>
                    <a:pt x="1151424" y="1308128"/>
                  </a:lnTo>
                  <a:lnTo>
                    <a:pt x="1186508" y="1280721"/>
                  </a:lnTo>
                  <a:lnTo>
                    <a:pt x="1219815" y="1251251"/>
                  </a:lnTo>
                  <a:lnTo>
                    <a:pt x="1251251" y="1219815"/>
                  </a:lnTo>
                  <a:lnTo>
                    <a:pt x="1280721" y="1186508"/>
                  </a:lnTo>
                  <a:lnTo>
                    <a:pt x="1308128" y="1151424"/>
                  </a:lnTo>
                  <a:lnTo>
                    <a:pt x="1333378" y="1114660"/>
                  </a:lnTo>
                  <a:lnTo>
                    <a:pt x="1356375" y="1076311"/>
                  </a:lnTo>
                  <a:lnTo>
                    <a:pt x="1377023" y="1036472"/>
                  </a:lnTo>
                  <a:lnTo>
                    <a:pt x="1395228" y="995239"/>
                  </a:lnTo>
                  <a:lnTo>
                    <a:pt x="1410894" y="952707"/>
                  </a:lnTo>
                  <a:lnTo>
                    <a:pt x="1423926" y="908971"/>
                  </a:lnTo>
                  <a:lnTo>
                    <a:pt x="1434227" y="864127"/>
                  </a:lnTo>
                  <a:lnTo>
                    <a:pt x="1441704" y="818270"/>
                  </a:lnTo>
                  <a:lnTo>
                    <a:pt x="1446260" y="771496"/>
                  </a:lnTo>
                  <a:lnTo>
                    <a:pt x="1447800" y="723900"/>
                  </a:lnTo>
                  <a:lnTo>
                    <a:pt x="1446260" y="676303"/>
                  </a:lnTo>
                  <a:lnTo>
                    <a:pt x="1441704" y="629529"/>
                  </a:lnTo>
                  <a:lnTo>
                    <a:pt x="1434227" y="583672"/>
                  </a:lnTo>
                  <a:lnTo>
                    <a:pt x="1423926" y="538828"/>
                  </a:lnTo>
                  <a:lnTo>
                    <a:pt x="1410894" y="495092"/>
                  </a:lnTo>
                  <a:lnTo>
                    <a:pt x="1395228" y="452560"/>
                  </a:lnTo>
                  <a:lnTo>
                    <a:pt x="1377023" y="411327"/>
                  </a:lnTo>
                  <a:lnTo>
                    <a:pt x="1356375" y="371488"/>
                  </a:lnTo>
                  <a:lnTo>
                    <a:pt x="1333378" y="333139"/>
                  </a:lnTo>
                  <a:lnTo>
                    <a:pt x="1308128" y="296375"/>
                  </a:lnTo>
                  <a:lnTo>
                    <a:pt x="1280721" y="261291"/>
                  </a:lnTo>
                  <a:lnTo>
                    <a:pt x="1251251" y="227984"/>
                  </a:lnTo>
                  <a:lnTo>
                    <a:pt x="1219815" y="196548"/>
                  </a:lnTo>
                  <a:lnTo>
                    <a:pt x="1186508" y="167078"/>
                  </a:lnTo>
                  <a:lnTo>
                    <a:pt x="1151424" y="139671"/>
                  </a:lnTo>
                  <a:lnTo>
                    <a:pt x="1114660" y="114421"/>
                  </a:lnTo>
                  <a:lnTo>
                    <a:pt x="1076311" y="91424"/>
                  </a:lnTo>
                  <a:lnTo>
                    <a:pt x="1036472" y="70776"/>
                  </a:lnTo>
                  <a:lnTo>
                    <a:pt x="995239" y="52571"/>
                  </a:lnTo>
                  <a:lnTo>
                    <a:pt x="952707" y="36905"/>
                  </a:lnTo>
                  <a:lnTo>
                    <a:pt x="908971" y="23873"/>
                  </a:lnTo>
                  <a:lnTo>
                    <a:pt x="864127" y="13572"/>
                  </a:lnTo>
                  <a:lnTo>
                    <a:pt x="818270" y="6095"/>
                  </a:lnTo>
                  <a:lnTo>
                    <a:pt x="771496" y="1539"/>
                  </a:lnTo>
                  <a:lnTo>
                    <a:pt x="723900" y="0"/>
                  </a:lnTo>
                  <a:close/>
                </a:path>
              </a:pathLst>
            </a:custGeom>
            <a:solidFill>
              <a:srgbClr val="DF9778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2386329" y="2891408"/>
            <a:ext cx="109220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+mj-lt"/>
                <a:cs typeface="Calibri"/>
              </a:rPr>
              <a:t>Skipping payments</a:t>
            </a:r>
            <a:r>
              <a:rPr sz="1600" spc="-25" dirty="0">
                <a:solidFill>
                  <a:srgbClr val="FFFFFF"/>
                </a:solidFill>
                <a:latin typeface="+mj-lt"/>
                <a:cs typeface="Calibri"/>
              </a:rPr>
              <a:t> on </a:t>
            </a:r>
            <a:r>
              <a:rPr sz="1600" dirty="0">
                <a:solidFill>
                  <a:srgbClr val="FFFFFF"/>
                </a:solidFill>
                <a:latin typeface="+mj-lt"/>
                <a:cs typeface="Calibri"/>
              </a:rPr>
              <a:t>some</a:t>
            </a:r>
            <a:r>
              <a:rPr sz="1600" spc="-5" dirty="0">
                <a:solidFill>
                  <a:srgbClr val="FFFFFF"/>
                </a:solidFill>
                <a:latin typeface="+mj-lt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+mj-lt"/>
                <a:cs typeface="Calibri"/>
              </a:rPr>
              <a:t>bills</a:t>
            </a:r>
            <a:r>
              <a:rPr sz="1600" spc="-40" dirty="0">
                <a:solidFill>
                  <a:srgbClr val="FFFFFF"/>
                </a:solidFill>
                <a:latin typeface="+mj-lt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+mj-lt"/>
                <a:cs typeface="Calibri"/>
              </a:rPr>
              <a:t>to </a:t>
            </a:r>
            <a:r>
              <a:rPr sz="1600" dirty="0">
                <a:solidFill>
                  <a:srgbClr val="FFFFFF"/>
                </a:solidFill>
                <a:latin typeface="+mj-lt"/>
                <a:cs typeface="Calibri"/>
              </a:rPr>
              <a:t>pay</a:t>
            </a:r>
            <a:r>
              <a:rPr sz="1600" spc="-50" dirty="0">
                <a:solidFill>
                  <a:srgbClr val="FFFFFF"/>
                </a:solidFill>
                <a:latin typeface="+mj-lt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+mj-lt"/>
                <a:cs typeface="Calibri"/>
              </a:rPr>
              <a:t>others</a:t>
            </a:r>
            <a:endParaRPr sz="1600">
              <a:latin typeface="+mj-lt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739384" y="3026664"/>
            <a:ext cx="1447800" cy="1447800"/>
          </a:xfrm>
          <a:custGeom>
            <a:avLst/>
            <a:gdLst/>
            <a:ahLst/>
            <a:cxnLst/>
            <a:rect l="l" t="t" r="r" b="b"/>
            <a:pathLst>
              <a:path w="1447800" h="1447800">
                <a:moveTo>
                  <a:pt x="723900" y="0"/>
                </a:moveTo>
                <a:lnTo>
                  <a:pt x="676303" y="1539"/>
                </a:lnTo>
                <a:lnTo>
                  <a:pt x="629529" y="6095"/>
                </a:lnTo>
                <a:lnTo>
                  <a:pt x="583672" y="13572"/>
                </a:lnTo>
                <a:lnTo>
                  <a:pt x="538828" y="23873"/>
                </a:lnTo>
                <a:lnTo>
                  <a:pt x="495092" y="36905"/>
                </a:lnTo>
                <a:lnTo>
                  <a:pt x="452560" y="52571"/>
                </a:lnTo>
                <a:lnTo>
                  <a:pt x="411327" y="70776"/>
                </a:lnTo>
                <a:lnTo>
                  <a:pt x="371488" y="91424"/>
                </a:lnTo>
                <a:lnTo>
                  <a:pt x="333139" y="114421"/>
                </a:lnTo>
                <a:lnTo>
                  <a:pt x="296375" y="139671"/>
                </a:lnTo>
                <a:lnTo>
                  <a:pt x="261291" y="167078"/>
                </a:lnTo>
                <a:lnTo>
                  <a:pt x="227984" y="196548"/>
                </a:lnTo>
                <a:lnTo>
                  <a:pt x="196548" y="227984"/>
                </a:lnTo>
                <a:lnTo>
                  <a:pt x="167078" y="261291"/>
                </a:lnTo>
                <a:lnTo>
                  <a:pt x="139671" y="296375"/>
                </a:lnTo>
                <a:lnTo>
                  <a:pt x="114421" y="333139"/>
                </a:lnTo>
                <a:lnTo>
                  <a:pt x="91424" y="371488"/>
                </a:lnTo>
                <a:lnTo>
                  <a:pt x="70776" y="411327"/>
                </a:lnTo>
                <a:lnTo>
                  <a:pt x="52571" y="452560"/>
                </a:lnTo>
                <a:lnTo>
                  <a:pt x="36905" y="495092"/>
                </a:lnTo>
                <a:lnTo>
                  <a:pt x="23873" y="538828"/>
                </a:lnTo>
                <a:lnTo>
                  <a:pt x="13572" y="583672"/>
                </a:lnTo>
                <a:lnTo>
                  <a:pt x="6095" y="629529"/>
                </a:lnTo>
                <a:lnTo>
                  <a:pt x="1539" y="676303"/>
                </a:lnTo>
                <a:lnTo>
                  <a:pt x="0" y="723900"/>
                </a:lnTo>
                <a:lnTo>
                  <a:pt x="1539" y="771496"/>
                </a:lnTo>
                <a:lnTo>
                  <a:pt x="6095" y="818270"/>
                </a:lnTo>
                <a:lnTo>
                  <a:pt x="13572" y="864127"/>
                </a:lnTo>
                <a:lnTo>
                  <a:pt x="23873" y="908971"/>
                </a:lnTo>
                <a:lnTo>
                  <a:pt x="36905" y="952707"/>
                </a:lnTo>
                <a:lnTo>
                  <a:pt x="52571" y="995239"/>
                </a:lnTo>
                <a:lnTo>
                  <a:pt x="70776" y="1036472"/>
                </a:lnTo>
                <a:lnTo>
                  <a:pt x="91424" y="1076311"/>
                </a:lnTo>
                <a:lnTo>
                  <a:pt x="114421" y="1114660"/>
                </a:lnTo>
                <a:lnTo>
                  <a:pt x="139671" y="1151424"/>
                </a:lnTo>
                <a:lnTo>
                  <a:pt x="167078" y="1186508"/>
                </a:lnTo>
                <a:lnTo>
                  <a:pt x="196548" y="1219815"/>
                </a:lnTo>
                <a:lnTo>
                  <a:pt x="227984" y="1251251"/>
                </a:lnTo>
                <a:lnTo>
                  <a:pt x="261291" y="1280721"/>
                </a:lnTo>
                <a:lnTo>
                  <a:pt x="296375" y="1308128"/>
                </a:lnTo>
                <a:lnTo>
                  <a:pt x="333139" y="1333378"/>
                </a:lnTo>
                <a:lnTo>
                  <a:pt x="371488" y="1356375"/>
                </a:lnTo>
                <a:lnTo>
                  <a:pt x="411327" y="1377023"/>
                </a:lnTo>
                <a:lnTo>
                  <a:pt x="452560" y="1395228"/>
                </a:lnTo>
                <a:lnTo>
                  <a:pt x="495092" y="1410894"/>
                </a:lnTo>
                <a:lnTo>
                  <a:pt x="538828" y="1423926"/>
                </a:lnTo>
                <a:lnTo>
                  <a:pt x="583672" y="1434227"/>
                </a:lnTo>
                <a:lnTo>
                  <a:pt x="629529" y="1441704"/>
                </a:lnTo>
                <a:lnTo>
                  <a:pt x="676303" y="1446260"/>
                </a:lnTo>
                <a:lnTo>
                  <a:pt x="723900" y="1447800"/>
                </a:lnTo>
                <a:lnTo>
                  <a:pt x="771496" y="1446260"/>
                </a:lnTo>
                <a:lnTo>
                  <a:pt x="818270" y="1441704"/>
                </a:lnTo>
                <a:lnTo>
                  <a:pt x="864127" y="1434227"/>
                </a:lnTo>
                <a:lnTo>
                  <a:pt x="908971" y="1423926"/>
                </a:lnTo>
                <a:lnTo>
                  <a:pt x="952707" y="1410894"/>
                </a:lnTo>
                <a:lnTo>
                  <a:pt x="995239" y="1395228"/>
                </a:lnTo>
                <a:lnTo>
                  <a:pt x="1036472" y="1377023"/>
                </a:lnTo>
                <a:lnTo>
                  <a:pt x="1076311" y="1356375"/>
                </a:lnTo>
                <a:lnTo>
                  <a:pt x="1114660" y="1333378"/>
                </a:lnTo>
                <a:lnTo>
                  <a:pt x="1151424" y="1308128"/>
                </a:lnTo>
                <a:lnTo>
                  <a:pt x="1186508" y="1280721"/>
                </a:lnTo>
                <a:lnTo>
                  <a:pt x="1219815" y="1251251"/>
                </a:lnTo>
                <a:lnTo>
                  <a:pt x="1251251" y="1219815"/>
                </a:lnTo>
                <a:lnTo>
                  <a:pt x="1280721" y="1186508"/>
                </a:lnTo>
                <a:lnTo>
                  <a:pt x="1308128" y="1151424"/>
                </a:lnTo>
                <a:lnTo>
                  <a:pt x="1333378" y="1114660"/>
                </a:lnTo>
                <a:lnTo>
                  <a:pt x="1356375" y="1076311"/>
                </a:lnTo>
                <a:lnTo>
                  <a:pt x="1377023" y="1036472"/>
                </a:lnTo>
                <a:lnTo>
                  <a:pt x="1395228" y="995239"/>
                </a:lnTo>
                <a:lnTo>
                  <a:pt x="1410894" y="952707"/>
                </a:lnTo>
                <a:lnTo>
                  <a:pt x="1423926" y="908971"/>
                </a:lnTo>
                <a:lnTo>
                  <a:pt x="1434227" y="864127"/>
                </a:lnTo>
                <a:lnTo>
                  <a:pt x="1441704" y="818270"/>
                </a:lnTo>
                <a:lnTo>
                  <a:pt x="1446260" y="771496"/>
                </a:lnTo>
                <a:lnTo>
                  <a:pt x="1447799" y="723900"/>
                </a:lnTo>
                <a:lnTo>
                  <a:pt x="1446260" y="676303"/>
                </a:lnTo>
                <a:lnTo>
                  <a:pt x="1441704" y="629529"/>
                </a:lnTo>
                <a:lnTo>
                  <a:pt x="1434227" y="583672"/>
                </a:lnTo>
                <a:lnTo>
                  <a:pt x="1423926" y="538828"/>
                </a:lnTo>
                <a:lnTo>
                  <a:pt x="1410894" y="495092"/>
                </a:lnTo>
                <a:lnTo>
                  <a:pt x="1395228" y="452560"/>
                </a:lnTo>
                <a:lnTo>
                  <a:pt x="1377023" y="411327"/>
                </a:lnTo>
                <a:lnTo>
                  <a:pt x="1356375" y="371488"/>
                </a:lnTo>
                <a:lnTo>
                  <a:pt x="1333378" y="333139"/>
                </a:lnTo>
                <a:lnTo>
                  <a:pt x="1308128" y="296375"/>
                </a:lnTo>
                <a:lnTo>
                  <a:pt x="1280721" y="261291"/>
                </a:lnTo>
                <a:lnTo>
                  <a:pt x="1251251" y="227984"/>
                </a:lnTo>
                <a:lnTo>
                  <a:pt x="1219815" y="196548"/>
                </a:lnTo>
                <a:lnTo>
                  <a:pt x="1186508" y="167078"/>
                </a:lnTo>
                <a:lnTo>
                  <a:pt x="1151424" y="139671"/>
                </a:lnTo>
                <a:lnTo>
                  <a:pt x="1114660" y="114421"/>
                </a:lnTo>
                <a:lnTo>
                  <a:pt x="1076311" y="91424"/>
                </a:lnTo>
                <a:lnTo>
                  <a:pt x="1036472" y="70776"/>
                </a:lnTo>
                <a:lnTo>
                  <a:pt x="995239" y="52571"/>
                </a:lnTo>
                <a:lnTo>
                  <a:pt x="952707" y="36905"/>
                </a:lnTo>
                <a:lnTo>
                  <a:pt x="908971" y="23873"/>
                </a:lnTo>
                <a:lnTo>
                  <a:pt x="864127" y="13572"/>
                </a:lnTo>
                <a:lnTo>
                  <a:pt x="818270" y="6095"/>
                </a:lnTo>
                <a:lnTo>
                  <a:pt x="771496" y="1539"/>
                </a:lnTo>
                <a:lnTo>
                  <a:pt x="723900" y="0"/>
                </a:lnTo>
                <a:close/>
              </a:path>
            </a:pathLst>
          </a:custGeom>
          <a:solidFill>
            <a:srgbClr val="5F2C16"/>
          </a:solid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842508" y="3326384"/>
            <a:ext cx="124333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+mj-lt"/>
                <a:cs typeface="Calibri"/>
              </a:rPr>
              <a:t>Thinking</a:t>
            </a:r>
            <a:r>
              <a:rPr sz="1600" spc="500" dirty="0">
                <a:solidFill>
                  <a:srgbClr val="FFFFFF"/>
                </a:solidFill>
                <a:latin typeface="+mj-lt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+mj-lt"/>
                <a:cs typeface="Calibri"/>
              </a:rPr>
              <a:t>about</a:t>
            </a:r>
            <a:r>
              <a:rPr sz="1600" spc="-10" dirty="0">
                <a:solidFill>
                  <a:srgbClr val="FFFFFF"/>
                </a:solidFill>
                <a:latin typeface="+mj-lt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+mj-lt"/>
                <a:cs typeface="Calibri"/>
              </a:rPr>
              <a:t>filing</a:t>
            </a:r>
            <a:r>
              <a:rPr sz="1600" spc="-15" dirty="0">
                <a:solidFill>
                  <a:srgbClr val="FFFFFF"/>
                </a:solidFill>
                <a:latin typeface="+mj-lt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+mj-lt"/>
                <a:cs typeface="Calibri"/>
              </a:rPr>
              <a:t>for </a:t>
            </a:r>
            <a:r>
              <a:rPr sz="1600" spc="-10" dirty="0">
                <a:solidFill>
                  <a:srgbClr val="FFFFFF"/>
                </a:solidFill>
                <a:latin typeface="+mj-lt"/>
                <a:cs typeface="Calibri"/>
              </a:rPr>
              <a:t>bankruptcy</a:t>
            </a:r>
            <a:endParaRPr sz="1600">
              <a:latin typeface="+mj-lt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737604" y="4773167"/>
            <a:ext cx="1447800" cy="1447800"/>
          </a:xfrm>
          <a:custGeom>
            <a:avLst/>
            <a:gdLst/>
            <a:ahLst/>
            <a:cxnLst/>
            <a:rect l="l" t="t" r="r" b="b"/>
            <a:pathLst>
              <a:path w="1447800" h="1447800">
                <a:moveTo>
                  <a:pt x="723900" y="0"/>
                </a:moveTo>
                <a:lnTo>
                  <a:pt x="676303" y="1539"/>
                </a:lnTo>
                <a:lnTo>
                  <a:pt x="629529" y="6095"/>
                </a:lnTo>
                <a:lnTo>
                  <a:pt x="583672" y="13572"/>
                </a:lnTo>
                <a:lnTo>
                  <a:pt x="538828" y="23873"/>
                </a:lnTo>
                <a:lnTo>
                  <a:pt x="495092" y="36905"/>
                </a:lnTo>
                <a:lnTo>
                  <a:pt x="452560" y="52571"/>
                </a:lnTo>
                <a:lnTo>
                  <a:pt x="411327" y="70776"/>
                </a:lnTo>
                <a:lnTo>
                  <a:pt x="371488" y="91424"/>
                </a:lnTo>
                <a:lnTo>
                  <a:pt x="333139" y="114421"/>
                </a:lnTo>
                <a:lnTo>
                  <a:pt x="296375" y="139671"/>
                </a:lnTo>
                <a:lnTo>
                  <a:pt x="261291" y="167078"/>
                </a:lnTo>
                <a:lnTo>
                  <a:pt x="227984" y="196548"/>
                </a:lnTo>
                <a:lnTo>
                  <a:pt x="196548" y="227984"/>
                </a:lnTo>
                <a:lnTo>
                  <a:pt x="167078" y="261291"/>
                </a:lnTo>
                <a:lnTo>
                  <a:pt x="139671" y="296375"/>
                </a:lnTo>
                <a:lnTo>
                  <a:pt x="114421" y="333139"/>
                </a:lnTo>
                <a:lnTo>
                  <a:pt x="91424" y="371488"/>
                </a:lnTo>
                <a:lnTo>
                  <a:pt x="70776" y="411327"/>
                </a:lnTo>
                <a:lnTo>
                  <a:pt x="52571" y="452560"/>
                </a:lnTo>
                <a:lnTo>
                  <a:pt x="36905" y="495092"/>
                </a:lnTo>
                <a:lnTo>
                  <a:pt x="23873" y="538828"/>
                </a:lnTo>
                <a:lnTo>
                  <a:pt x="13572" y="583672"/>
                </a:lnTo>
                <a:lnTo>
                  <a:pt x="6095" y="629529"/>
                </a:lnTo>
                <a:lnTo>
                  <a:pt x="1539" y="676303"/>
                </a:lnTo>
                <a:lnTo>
                  <a:pt x="0" y="723899"/>
                </a:lnTo>
                <a:lnTo>
                  <a:pt x="1539" y="771496"/>
                </a:lnTo>
                <a:lnTo>
                  <a:pt x="6095" y="818270"/>
                </a:lnTo>
                <a:lnTo>
                  <a:pt x="13572" y="864127"/>
                </a:lnTo>
                <a:lnTo>
                  <a:pt x="23873" y="908971"/>
                </a:lnTo>
                <a:lnTo>
                  <a:pt x="36905" y="952707"/>
                </a:lnTo>
                <a:lnTo>
                  <a:pt x="52571" y="995239"/>
                </a:lnTo>
                <a:lnTo>
                  <a:pt x="70776" y="1036472"/>
                </a:lnTo>
                <a:lnTo>
                  <a:pt x="91424" y="1076311"/>
                </a:lnTo>
                <a:lnTo>
                  <a:pt x="114421" y="1114660"/>
                </a:lnTo>
                <a:lnTo>
                  <a:pt x="139671" y="1151424"/>
                </a:lnTo>
                <a:lnTo>
                  <a:pt x="167078" y="1186508"/>
                </a:lnTo>
                <a:lnTo>
                  <a:pt x="196548" y="1219815"/>
                </a:lnTo>
                <a:lnTo>
                  <a:pt x="227984" y="1251251"/>
                </a:lnTo>
                <a:lnTo>
                  <a:pt x="261291" y="1280721"/>
                </a:lnTo>
                <a:lnTo>
                  <a:pt x="296375" y="1308128"/>
                </a:lnTo>
                <a:lnTo>
                  <a:pt x="333139" y="1333378"/>
                </a:lnTo>
                <a:lnTo>
                  <a:pt x="371488" y="1356375"/>
                </a:lnTo>
                <a:lnTo>
                  <a:pt x="411327" y="1377023"/>
                </a:lnTo>
                <a:lnTo>
                  <a:pt x="452560" y="1395228"/>
                </a:lnTo>
                <a:lnTo>
                  <a:pt x="495092" y="1410894"/>
                </a:lnTo>
                <a:lnTo>
                  <a:pt x="538828" y="1423926"/>
                </a:lnTo>
                <a:lnTo>
                  <a:pt x="583672" y="1434227"/>
                </a:lnTo>
                <a:lnTo>
                  <a:pt x="629529" y="1441704"/>
                </a:lnTo>
                <a:lnTo>
                  <a:pt x="676303" y="1446260"/>
                </a:lnTo>
                <a:lnTo>
                  <a:pt x="723900" y="1447799"/>
                </a:lnTo>
                <a:lnTo>
                  <a:pt x="771496" y="1446260"/>
                </a:lnTo>
                <a:lnTo>
                  <a:pt x="818270" y="1441704"/>
                </a:lnTo>
                <a:lnTo>
                  <a:pt x="864127" y="1434227"/>
                </a:lnTo>
                <a:lnTo>
                  <a:pt x="908971" y="1423926"/>
                </a:lnTo>
                <a:lnTo>
                  <a:pt x="952707" y="1410894"/>
                </a:lnTo>
                <a:lnTo>
                  <a:pt x="995239" y="1395228"/>
                </a:lnTo>
                <a:lnTo>
                  <a:pt x="1036472" y="1377023"/>
                </a:lnTo>
                <a:lnTo>
                  <a:pt x="1076311" y="1356375"/>
                </a:lnTo>
                <a:lnTo>
                  <a:pt x="1114660" y="1333378"/>
                </a:lnTo>
                <a:lnTo>
                  <a:pt x="1151424" y="1308128"/>
                </a:lnTo>
                <a:lnTo>
                  <a:pt x="1186508" y="1280721"/>
                </a:lnTo>
                <a:lnTo>
                  <a:pt x="1219815" y="1251251"/>
                </a:lnTo>
                <a:lnTo>
                  <a:pt x="1251251" y="1219815"/>
                </a:lnTo>
                <a:lnTo>
                  <a:pt x="1280721" y="1186508"/>
                </a:lnTo>
                <a:lnTo>
                  <a:pt x="1308128" y="1151424"/>
                </a:lnTo>
                <a:lnTo>
                  <a:pt x="1333378" y="1114660"/>
                </a:lnTo>
                <a:lnTo>
                  <a:pt x="1356375" y="1076311"/>
                </a:lnTo>
                <a:lnTo>
                  <a:pt x="1377023" y="1036472"/>
                </a:lnTo>
                <a:lnTo>
                  <a:pt x="1395228" y="995239"/>
                </a:lnTo>
                <a:lnTo>
                  <a:pt x="1410894" y="952707"/>
                </a:lnTo>
                <a:lnTo>
                  <a:pt x="1423926" y="908971"/>
                </a:lnTo>
                <a:lnTo>
                  <a:pt x="1434227" y="864127"/>
                </a:lnTo>
                <a:lnTo>
                  <a:pt x="1441704" y="818270"/>
                </a:lnTo>
                <a:lnTo>
                  <a:pt x="1446260" y="771496"/>
                </a:lnTo>
                <a:lnTo>
                  <a:pt x="1447800" y="723899"/>
                </a:lnTo>
                <a:lnTo>
                  <a:pt x="1446260" y="676303"/>
                </a:lnTo>
                <a:lnTo>
                  <a:pt x="1441704" y="629529"/>
                </a:lnTo>
                <a:lnTo>
                  <a:pt x="1434227" y="583672"/>
                </a:lnTo>
                <a:lnTo>
                  <a:pt x="1423926" y="538828"/>
                </a:lnTo>
                <a:lnTo>
                  <a:pt x="1410894" y="495092"/>
                </a:lnTo>
                <a:lnTo>
                  <a:pt x="1395228" y="452560"/>
                </a:lnTo>
                <a:lnTo>
                  <a:pt x="1377023" y="411327"/>
                </a:lnTo>
                <a:lnTo>
                  <a:pt x="1356375" y="371488"/>
                </a:lnTo>
                <a:lnTo>
                  <a:pt x="1333378" y="333139"/>
                </a:lnTo>
                <a:lnTo>
                  <a:pt x="1308128" y="296375"/>
                </a:lnTo>
                <a:lnTo>
                  <a:pt x="1280721" y="261291"/>
                </a:lnTo>
                <a:lnTo>
                  <a:pt x="1251251" y="227984"/>
                </a:lnTo>
                <a:lnTo>
                  <a:pt x="1219815" y="196548"/>
                </a:lnTo>
                <a:lnTo>
                  <a:pt x="1186508" y="167078"/>
                </a:lnTo>
                <a:lnTo>
                  <a:pt x="1151424" y="139671"/>
                </a:lnTo>
                <a:lnTo>
                  <a:pt x="1114660" y="114421"/>
                </a:lnTo>
                <a:lnTo>
                  <a:pt x="1076311" y="91424"/>
                </a:lnTo>
                <a:lnTo>
                  <a:pt x="1036472" y="70776"/>
                </a:lnTo>
                <a:lnTo>
                  <a:pt x="995239" y="52571"/>
                </a:lnTo>
                <a:lnTo>
                  <a:pt x="952707" y="36905"/>
                </a:lnTo>
                <a:lnTo>
                  <a:pt x="908971" y="23873"/>
                </a:lnTo>
                <a:lnTo>
                  <a:pt x="864127" y="13572"/>
                </a:lnTo>
                <a:lnTo>
                  <a:pt x="818270" y="6095"/>
                </a:lnTo>
                <a:lnTo>
                  <a:pt x="771496" y="1539"/>
                </a:lnTo>
                <a:lnTo>
                  <a:pt x="723900" y="0"/>
                </a:lnTo>
                <a:close/>
              </a:path>
            </a:pathLst>
          </a:custGeom>
          <a:solidFill>
            <a:srgbClr val="BC572C"/>
          </a:solid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031228" y="4980813"/>
            <a:ext cx="86423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3815" algn="just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+mj-lt"/>
                <a:cs typeface="Calibri"/>
              </a:rPr>
              <a:t>Creditors </a:t>
            </a:r>
            <a:r>
              <a:rPr sz="1600" dirty="0">
                <a:solidFill>
                  <a:srgbClr val="FFFFFF"/>
                </a:solidFill>
                <a:latin typeface="+mj-lt"/>
                <a:cs typeface="Calibri"/>
              </a:rPr>
              <a:t>are</a:t>
            </a:r>
            <a:r>
              <a:rPr sz="1600" spc="-35" dirty="0">
                <a:solidFill>
                  <a:srgbClr val="FFFFFF"/>
                </a:solidFill>
                <a:latin typeface="+mj-lt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+mj-lt"/>
                <a:cs typeface="Calibri"/>
              </a:rPr>
              <a:t>calling </a:t>
            </a:r>
            <a:r>
              <a:rPr sz="1600" dirty="0">
                <a:solidFill>
                  <a:srgbClr val="FFFFFF"/>
                </a:solidFill>
                <a:latin typeface="+mj-lt"/>
                <a:cs typeface="Calibri"/>
              </a:rPr>
              <a:t>you</a:t>
            </a:r>
            <a:r>
              <a:rPr sz="1600" spc="-40" dirty="0">
                <a:solidFill>
                  <a:srgbClr val="FFFFFF"/>
                </a:solidFill>
                <a:latin typeface="+mj-lt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+mj-lt"/>
                <a:cs typeface="Calibri"/>
              </a:rPr>
              <a:t>about </a:t>
            </a:r>
            <a:r>
              <a:rPr sz="1600" dirty="0">
                <a:solidFill>
                  <a:srgbClr val="FFFFFF"/>
                </a:solidFill>
                <a:latin typeface="+mj-lt"/>
                <a:cs typeface="Calibri"/>
              </a:rPr>
              <a:t>late</a:t>
            </a:r>
            <a:r>
              <a:rPr sz="1600" spc="-50" dirty="0">
                <a:solidFill>
                  <a:srgbClr val="FFFFFF"/>
                </a:solidFill>
                <a:latin typeface="+mj-lt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+mj-lt"/>
                <a:cs typeface="Calibri"/>
              </a:rPr>
              <a:t>bills</a:t>
            </a:r>
            <a:endParaRPr sz="1600">
              <a:latin typeface="+mj-lt"/>
              <a:cs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7534656" y="2406395"/>
            <a:ext cx="1447800" cy="1447800"/>
          </a:xfrm>
          <a:custGeom>
            <a:avLst/>
            <a:gdLst/>
            <a:ahLst/>
            <a:cxnLst/>
            <a:rect l="l" t="t" r="r" b="b"/>
            <a:pathLst>
              <a:path w="1447800" h="1447800">
                <a:moveTo>
                  <a:pt x="723900" y="0"/>
                </a:moveTo>
                <a:lnTo>
                  <a:pt x="676303" y="1539"/>
                </a:lnTo>
                <a:lnTo>
                  <a:pt x="629529" y="6095"/>
                </a:lnTo>
                <a:lnTo>
                  <a:pt x="583672" y="13572"/>
                </a:lnTo>
                <a:lnTo>
                  <a:pt x="538828" y="23873"/>
                </a:lnTo>
                <a:lnTo>
                  <a:pt x="495092" y="36905"/>
                </a:lnTo>
                <a:lnTo>
                  <a:pt x="452560" y="52571"/>
                </a:lnTo>
                <a:lnTo>
                  <a:pt x="411327" y="70776"/>
                </a:lnTo>
                <a:lnTo>
                  <a:pt x="371488" y="91424"/>
                </a:lnTo>
                <a:lnTo>
                  <a:pt x="333139" y="114421"/>
                </a:lnTo>
                <a:lnTo>
                  <a:pt x="296375" y="139671"/>
                </a:lnTo>
                <a:lnTo>
                  <a:pt x="261291" y="167078"/>
                </a:lnTo>
                <a:lnTo>
                  <a:pt x="227984" y="196548"/>
                </a:lnTo>
                <a:lnTo>
                  <a:pt x="196548" y="227984"/>
                </a:lnTo>
                <a:lnTo>
                  <a:pt x="167078" y="261291"/>
                </a:lnTo>
                <a:lnTo>
                  <a:pt x="139671" y="296375"/>
                </a:lnTo>
                <a:lnTo>
                  <a:pt x="114421" y="333139"/>
                </a:lnTo>
                <a:lnTo>
                  <a:pt x="91424" y="371488"/>
                </a:lnTo>
                <a:lnTo>
                  <a:pt x="70776" y="411327"/>
                </a:lnTo>
                <a:lnTo>
                  <a:pt x="52571" y="452560"/>
                </a:lnTo>
                <a:lnTo>
                  <a:pt x="36905" y="495092"/>
                </a:lnTo>
                <a:lnTo>
                  <a:pt x="23873" y="538828"/>
                </a:lnTo>
                <a:lnTo>
                  <a:pt x="13572" y="583672"/>
                </a:lnTo>
                <a:lnTo>
                  <a:pt x="6095" y="629529"/>
                </a:lnTo>
                <a:lnTo>
                  <a:pt x="1539" y="676303"/>
                </a:lnTo>
                <a:lnTo>
                  <a:pt x="0" y="723900"/>
                </a:lnTo>
                <a:lnTo>
                  <a:pt x="1539" y="771496"/>
                </a:lnTo>
                <a:lnTo>
                  <a:pt x="6095" y="818270"/>
                </a:lnTo>
                <a:lnTo>
                  <a:pt x="13572" y="864127"/>
                </a:lnTo>
                <a:lnTo>
                  <a:pt x="23873" y="908971"/>
                </a:lnTo>
                <a:lnTo>
                  <a:pt x="36905" y="952707"/>
                </a:lnTo>
                <a:lnTo>
                  <a:pt x="52571" y="995239"/>
                </a:lnTo>
                <a:lnTo>
                  <a:pt x="70776" y="1036472"/>
                </a:lnTo>
                <a:lnTo>
                  <a:pt x="91424" y="1076311"/>
                </a:lnTo>
                <a:lnTo>
                  <a:pt x="114421" y="1114660"/>
                </a:lnTo>
                <a:lnTo>
                  <a:pt x="139671" y="1151424"/>
                </a:lnTo>
                <a:lnTo>
                  <a:pt x="167078" y="1186508"/>
                </a:lnTo>
                <a:lnTo>
                  <a:pt x="196548" y="1219815"/>
                </a:lnTo>
                <a:lnTo>
                  <a:pt x="227984" y="1251251"/>
                </a:lnTo>
                <a:lnTo>
                  <a:pt x="261291" y="1280721"/>
                </a:lnTo>
                <a:lnTo>
                  <a:pt x="296375" y="1308128"/>
                </a:lnTo>
                <a:lnTo>
                  <a:pt x="333139" y="1333378"/>
                </a:lnTo>
                <a:lnTo>
                  <a:pt x="371488" y="1356375"/>
                </a:lnTo>
                <a:lnTo>
                  <a:pt x="411327" y="1377023"/>
                </a:lnTo>
                <a:lnTo>
                  <a:pt x="452560" y="1395228"/>
                </a:lnTo>
                <a:lnTo>
                  <a:pt x="495092" y="1410894"/>
                </a:lnTo>
                <a:lnTo>
                  <a:pt x="538828" y="1423926"/>
                </a:lnTo>
                <a:lnTo>
                  <a:pt x="583672" y="1434227"/>
                </a:lnTo>
                <a:lnTo>
                  <a:pt x="629529" y="1441704"/>
                </a:lnTo>
                <a:lnTo>
                  <a:pt x="676303" y="1446260"/>
                </a:lnTo>
                <a:lnTo>
                  <a:pt x="723900" y="1447799"/>
                </a:lnTo>
                <a:lnTo>
                  <a:pt x="771496" y="1446260"/>
                </a:lnTo>
                <a:lnTo>
                  <a:pt x="818270" y="1441704"/>
                </a:lnTo>
                <a:lnTo>
                  <a:pt x="864127" y="1434227"/>
                </a:lnTo>
                <a:lnTo>
                  <a:pt x="908971" y="1423926"/>
                </a:lnTo>
                <a:lnTo>
                  <a:pt x="952707" y="1410894"/>
                </a:lnTo>
                <a:lnTo>
                  <a:pt x="995239" y="1395228"/>
                </a:lnTo>
                <a:lnTo>
                  <a:pt x="1036472" y="1377023"/>
                </a:lnTo>
                <a:lnTo>
                  <a:pt x="1076311" y="1356375"/>
                </a:lnTo>
                <a:lnTo>
                  <a:pt x="1114660" y="1333378"/>
                </a:lnTo>
                <a:lnTo>
                  <a:pt x="1151424" y="1308128"/>
                </a:lnTo>
                <a:lnTo>
                  <a:pt x="1186508" y="1280721"/>
                </a:lnTo>
                <a:lnTo>
                  <a:pt x="1219815" y="1251251"/>
                </a:lnTo>
                <a:lnTo>
                  <a:pt x="1251251" y="1219815"/>
                </a:lnTo>
                <a:lnTo>
                  <a:pt x="1280721" y="1186508"/>
                </a:lnTo>
                <a:lnTo>
                  <a:pt x="1308128" y="1151424"/>
                </a:lnTo>
                <a:lnTo>
                  <a:pt x="1333378" y="1114660"/>
                </a:lnTo>
                <a:lnTo>
                  <a:pt x="1356375" y="1076311"/>
                </a:lnTo>
                <a:lnTo>
                  <a:pt x="1377023" y="1036472"/>
                </a:lnTo>
                <a:lnTo>
                  <a:pt x="1395228" y="995239"/>
                </a:lnTo>
                <a:lnTo>
                  <a:pt x="1410894" y="952707"/>
                </a:lnTo>
                <a:lnTo>
                  <a:pt x="1423926" y="908971"/>
                </a:lnTo>
                <a:lnTo>
                  <a:pt x="1434227" y="864127"/>
                </a:lnTo>
                <a:lnTo>
                  <a:pt x="1441704" y="818270"/>
                </a:lnTo>
                <a:lnTo>
                  <a:pt x="1446260" y="771496"/>
                </a:lnTo>
                <a:lnTo>
                  <a:pt x="1447800" y="723900"/>
                </a:lnTo>
                <a:lnTo>
                  <a:pt x="1446260" y="676303"/>
                </a:lnTo>
                <a:lnTo>
                  <a:pt x="1441704" y="629529"/>
                </a:lnTo>
                <a:lnTo>
                  <a:pt x="1434227" y="583672"/>
                </a:lnTo>
                <a:lnTo>
                  <a:pt x="1423926" y="538828"/>
                </a:lnTo>
                <a:lnTo>
                  <a:pt x="1410894" y="495092"/>
                </a:lnTo>
                <a:lnTo>
                  <a:pt x="1395228" y="452560"/>
                </a:lnTo>
                <a:lnTo>
                  <a:pt x="1377023" y="411327"/>
                </a:lnTo>
                <a:lnTo>
                  <a:pt x="1356375" y="371488"/>
                </a:lnTo>
                <a:lnTo>
                  <a:pt x="1333378" y="333139"/>
                </a:lnTo>
                <a:lnTo>
                  <a:pt x="1308128" y="296375"/>
                </a:lnTo>
                <a:lnTo>
                  <a:pt x="1280721" y="261291"/>
                </a:lnTo>
                <a:lnTo>
                  <a:pt x="1251251" y="227984"/>
                </a:lnTo>
                <a:lnTo>
                  <a:pt x="1219815" y="196548"/>
                </a:lnTo>
                <a:lnTo>
                  <a:pt x="1186508" y="167078"/>
                </a:lnTo>
                <a:lnTo>
                  <a:pt x="1151424" y="139671"/>
                </a:lnTo>
                <a:lnTo>
                  <a:pt x="1114660" y="114421"/>
                </a:lnTo>
                <a:lnTo>
                  <a:pt x="1076311" y="91424"/>
                </a:lnTo>
                <a:lnTo>
                  <a:pt x="1036472" y="70776"/>
                </a:lnTo>
                <a:lnTo>
                  <a:pt x="995239" y="52571"/>
                </a:lnTo>
                <a:lnTo>
                  <a:pt x="952707" y="36905"/>
                </a:lnTo>
                <a:lnTo>
                  <a:pt x="908971" y="23873"/>
                </a:lnTo>
                <a:lnTo>
                  <a:pt x="864127" y="13572"/>
                </a:lnTo>
                <a:lnTo>
                  <a:pt x="818270" y="6095"/>
                </a:lnTo>
                <a:lnTo>
                  <a:pt x="771496" y="1539"/>
                </a:lnTo>
                <a:lnTo>
                  <a:pt x="723900" y="0"/>
                </a:lnTo>
                <a:close/>
              </a:path>
            </a:pathLst>
          </a:custGeom>
          <a:solidFill>
            <a:srgbClr val="DF9778"/>
          </a:solid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690484" y="2613151"/>
            <a:ext cx="113792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5260" marR="168275" indent="-635" algn="ctr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+mj-lt"/>
                <a:cs typeface="Calibri"/>
              </a:rPr>
              <a:t>Arguing </a:t>
            </a:r>
            <a:r>
              <a:rPr sz="1600" dirty="0">
                <a:solidFill>
                  <a:srgbClr val="FFFFFF"/>
                </a:solidFill>
                <a:latin typeface="+mj-lt"/>
                <a:cs typeface="Calibri"/>
              </a:rPr>
              <a:t>with</a:t>
            </a:r>
            <a:r>
              <a:rPr sz="1600" spc="-25" dirty="0">
                <a:solidFill>
                  <a:srgbClr val="FFFFFF"/>
                </a:solidFill>
                <a:latin typeface="+mj-lt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+mj-lt"/>
                <a:cs typeface="Calibri"/>
              </a:rPr>
              <a:t>your</a:t>
            </a:r>
            <a:endParaRPr sz="1600">
              <a:latin typeface="+mj-lt"/>
              <a:cs typeface="Calibri"/>
            </a:endParaRPr>
          </a:p>
          <a:p>
            <a:pPr marL="12700" marR="5080" algn="ctr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+mj-lt"/>
                <a:cs typeface="Calibri"/>
              </a:rPr>
              <a:t>spouse</a:t>
            </a:r>
            <a:r>
              <a:rPr sz="1600" spc="-45" dirty="0">
                <a:solidFill>
                  <a:srgbClr val="FFFFFF"/>
                </a:solidFill>
                <a:latin typeface="+mj-lt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+mj-lt"/>
                <a:cs typeface="Calibri"/>
              </a:rPr>
              <a:t>about money</a:t>
            </a:r>
            <a:endParaRPr sz="1600">
              <a:latin typeface="+mj-lt"/>
              <a:cs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815339" y="1505711"/>
            <a:ext cx="1447800" cy="1447800"/>
          </a:xfrm>
          <a:custGeom>
            <a:avLst/>
            <a:gdLst/>
            <a:ahLst/>
            <a:cxnLst/>
            <a:rect l="l" t="t" r="r" b="b"/>
            <a:pathLst>
              <a:path w="1447800" h="1447800">
                <a:moveTo>
                  <a:pt x="723900" y="0"/>
                </a:moveTo>
                <a:lnTo>
                  <a:pt x="676303" y="1539"/>
                </a:lnTo>
                <a:lnTo>
                  <a:pt x="629529" y="6095"/>
                </a:lnTo>
                <a:lnTo>
                  <a:pt x="583672" y="13572"/>
                </a:lnTo>
                <a:lnTo>
                  <a:pt x="538828" y="23873"/>
                </a:lnTo>
                <a:lnTo>
                  <a:pt x="495092" y="36905"/>
                </a:lnTo>
                <a:lnTo>
                  <a:pt x="452560" y="52571"/>
                </a:lnTo>
                <a:lnTo>
                  <a:pt x="411327" y="70776"/>
                </a:lnTo>
                <a:lnTo>
                  <a:pt x="371488" y="91424"/>
                </a:lnTo>
                <a:lnTo>
                  <a:pt x="333139" y="114421"/>
                </a:lnTo>
                <a:lnTo>
                  <a:pt x="296375" y="139671"/>
                </a:lnTo>
                <a:lnTo>
                  <a:pt x="261291" y="167078"/>
                </a:lnTo>
                <a:lnTo>
                  <a:pt x="227984" y="196548"/>
                </a:lnTo>
                <a:lnTo>
                  <a:pt x="196548" y="227984"/>
                </a:lnTo>
                <a:lnTo>
                  <a:pt x="167078" y="261291"/>
                </a:lnTo>
                <a:lnTo>
                  <a:pt x="139671" y="296375"/>
                </a:lnTo>
                <a:lnTo>
                  <a:pt x="114421" y="333139"/>
                </a:lnTo>
                <a:lnTo>
                  <a:pt x="91424" y="371488"/>
                </a:lnTo>
                <a:lnTo>
                  <a:pt x="70776" y="411327"/>
                </a:lnTo>
                <a:lnTo>
                  <a:pt x="52571" y="452560"/>
                </a:lnTo>
                <a:lnTo>
                  <a:pt x="36905" y="495092"/>
                </a:lnTo>
                <a:lnTo>
                  <a:pt x="23873" y="538828"/>
                </a:lnTo>
                <a:lnTo>
                  <a:pt x="13572" y="583672"/>
                </a:lnTo>
                <a:lnTo>
                  <a:pt x="6095" y="629529"/>
                </a:lnTo>
                <a:lnTo>
                  <a:pt x="1539" y="676303"/>
                </a:lnTo>
                <a:lnTo>
                  <a:pt x="0" y="723900"/>
                </a:lnTo>
                <a:lnTo>
                  <a:pt x="1539" y="771496"/>
                </a:lnTo>
                <a:lnTo>
                  <a:pt x="6095" y="818270"/>
                </a:lnTo>
                <a:lnTo>
                  <a:pt x="13572" y="864127"/>
                </a:lnTo>
                <a:lnTo>
                  <a:pt x="23873" y="908971"/>
                </a:lnTo>
                <a:lnTo>
                  <a:pt x="36905" y="952707"/>
                </a:lnTo>
                <a:lnTo>
                  <a:pt x="52571" y="995239"/>
                </a:lnTo>
                <a:lnTo>
                  <a:pt x="70776" y="1036472"/>
                </a:lnTo>
                <a:lnTo>
                  <a:pt x="91424" y="1076311"/>
                </a:lnTo>
                <a:lnTo>
                  <a:pt x="114421" y="1114660"/>
                </a:lnTo>
                <a:lnTo>
                  <a:pt x="139671" y="1151424"/>
                </a:lnTo>
                <a:lnTo>
                  <a:pt x="167078" y="1186508"/>
                </a:lnTo>
                <a:lnTo>
                  <a:pt x="196548" y="1219815"/>
                </a:lnTo>
                <a:lnTo>
                  <a:pt x="227984" y="1251251"/>
                </a:lnTo>
                <a:lnTo>
                  <a:pt x="261291" y="1280721"/>
                </a:lnTo>
                <a:lnTo>
                  <a:pt x="296375" y="1308128"/>
                </a:lnTo>
                <a:lnTo>
                  <a:pt x="333139" y="1333378"/>
                </a:lnTo>
                <a:lnTo>
                  <a:pt x="371488" y="1356375"/>
                </a:lnTo>
                <a:lnTo>
                  <a:pt x="411327" y="1377023"/>
                </a:lnTo>
                <a:lnTo>
                  <a:pt x="452560" y="1395228"/>
                </a:lnTo>
                <a:lnTo>
                  <a:pt x="495092" y="1410894"/>
                </a:lnTo>
                <a:lnTo>
                  <a:pt x="538828" y="1423926"/>
                </a:lnTo>
                <a:lnTo>
                  <a:pt x="583672" y="1434227"/>
                </a:lnTo>
                <a:lnTo>
                  <a:pt x="629529" y="1441704"/>
                </a:lnTo>
                <a:lnTo>
                  <a:pt x="676303" y="1446260"/>
                </a:lnTo>
                <a:lnTo>
                  <a:pt x="723900" y="1447800"/>
                </a:lnTo>
                <a:lnTo>
                  <a:pt x="771496" y="1446260"/>
                </a:lnTo>
                <a:lnTo>
                  <a:pt x="818270" y="1441704"/>
                </a:lnTo>
                <a:lnTo>
                  <a:pt x="864127" y="1434227"/>
                </a:lnTo>
                <a:lnTo>
                  <a:pt x="908971" y="1423926"/>
                </a:lnTo>
                <a:lnTo>
                  <a:pt x="952707" y="1410894"/>
                </a:lnTo>
                <a:lnTo>
                  <a:pt x="995239" y="1395228"/>
                </a:lnTo>
                <a:lnTo>
                  <a:pt x="1036472" y="1377023"/>
                </a:lnTo>
                <a:lnTo>
                  <a:pt x="1076311" y="1356375"/>
                </a:lnTo>
                <a:lnTo>
                  <a:pt x="1114660" y="1333378"/>
                </a:lnTo>
                <a:lnTo>
                  <a:pt x="1151424" y="1308128"/>
                </a:lnTo>
                <a:lnTo>
                  <a:pt x="1186508" y="1280721"/>
                </a:lnTo>
                <a:lnTo>
                  <a:pt x="1219815" y="1251251"/>
                </a:lnTo>
                <a:lnTo>
                  <a:pt x="1251251" y="1219815"/>
                </a:lnTo>
                <a:lnTo>
                  <a:pt x="1280721" y="1186508"/>
                </a:lnTo>
                <a:lnTo>
                  <a:pt x="1308128" y="1151424"/>
                </a:lnTo>
                <a:lnTo>
                  <a:pt x="1333378" y="1114660"/>
                </a:lnTo>
                <a:lnTo>
                  <a:pt x="1356375" y="1076311"/>
                </a:lnTo>
                <a:lnTo>
                  <a:pt x="1377023" y="1036472"/>
                </a:lnTo>
                <a:lnTo>
                  <a:pt x="1395228" y="995239"/>
                </a:lnTo>
                <a:lnTo>
                  <a:pt x="1410894" y="952707"/>
                </a:lnTo>
                <a:lnTo>
                  <a:pt x="1423926" y="908971"/>
                </a:lnTo>
                <a:lnTo>
                  <a:pt x="1434227" y="864127"/>
                </a:lnTo>
                <a:lnTo>
                  <a:pt x="1441704" y="818270"/>
                </a:lnTo>
                <a:lnTo>
                  <a:pt x="1446260" y="771496"/>
                </a:lnTo>
                <a:lnTo>
                  <a:pt x="1447799" y="723900"/>
                </a:lnTo>
                <a:lnTo>
                  <a:pt x="1446260" y="676303"/>
                </a:lnTo>
                <a:lnTo>
                  <a:pt x="1441704" y="629529"/>
                </a:lnTo>
                <a:lnTo>
                  <a:pt x="1434227" y="583672"/>
                </a:lnTo>
                <a:lnTo>
                  <a:pt x="1423926" y="538828"/>
                </a:lnTo>
                <a:lnTo>
                  <a:pt x="1410894" y="495092"/>
                </a:lnTo>
                <a:lnTo>
                  <a:pt x="1395228" y="452560"/>
                </a:lnTo>
                <a:lnTo>
                  <a:pt x="1377023" y="411327"/>
                </a:lnTo>
                <a:lnTo>
                  <a:pt x="1356375" y="371488"/>
                </a:lnTo>
                <a:lnTo>
                  <a:pt x="1333378" y="333139"/>
                </a:lnTo>
                <a:lnTo>
                  <a:pt x="1308128" y="296375"/>
                </a:lnTo>
                <a:lnTo>
                  <a:pt x="1280721" y="261291"/>
                </a:lnTo>
                <a:lnTo>
                  <a:pt x="1251251" y="227984"/>
                </a:lnTo>
                <a:lnTo>
                  <a:pt x="1219815" y="196548"/>
                </a:lnTo>
                <a:lnTo>
                  <a:pt x="1186508" y="167078"/>
                </a:lnTo>
                <a:lnTo>
                  <a:pt x="1151424" y="139671"/>
                </a:lnTo>
                <a:lnTo>
                  <a:pt x="1114660" y="114421"/>
                </a:lnTo>
                <a:lnTo>
                  <a:pt x="1076311" y="91424"/>
                </a:lnTo>
                <a:lnTo>
                  <a:pt x="1036472" y="70776"/>
                </a:lnTo>
                <a:lnTo>
                  <a:pt x="995239" y="52571"/>
                </a:lnTo>
                <a:lnTo>
                  <a:pt x="952707" y="36905"/>
                </a:lnTo>
                <a:lnTo>
                  <a:pt x="908971" y="23873"/>
                </a:lnTo>
                <a:lnTo>
                  <a:pt x="864127" y="13572"/>
                </a:lnTo>
                <a:lnTo>
                  <a:pt x="818270" y="6095"/>
                </a:lnTo>
                <a:lnTo>
                  <a:pt x="771496" y="1539"/>
                </a:lnTo>
                <a:lnTo>
                  <a:pt x="723900" y="0"/>
                </a:lnTo>
                <a:close/>
              </a:path>
            </a:pathLst>
          </a:custGeom>
          <a:solidFill>
            <a:srgbClr val="5F2C16"/>
          </a:solid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093114" y="1816099"/>
            <a:ext cx="89090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0165" algn="just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+mj-lt"/>
                <a:cs typeface="Calibri"/>
              </a:rPr>
              <a:t>Spending </a:t>
            </a:r>
            <a:r>
              <a:rPr sz="1600" dirty="0">
                <a:solidFill>
                  <a:srgbClr val="FFFFFF"/>
                </a:solidFill>
                <a:latin typeface="+mj-lt"/>
                <a:cs typeface="Calibri"/>
              </a:rPr>
              <a:t>more</a:t>
            </a:r>
            <a:r>
              <a:rPr sz="1600" spc="-40" dirty="0">
                <a:solidFill>
                  <a:srgbClr val="FFFFFF"/>
                </a:solidFill>
                <a:latin typeface="+mj-lt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+mj-lt"/>
                <a:cs typeface="Calibri"/>
              </a:rPr>
              <a:t>than </a:t>
            </a:r>
            <a:r>
              <a:rPr sz="1600" dirty="0">
                <a:solidFill>
                  <a:srgbClr val="FFFFFF"/>
                </a:solidFill>
                <a:latin typeface="+mj-lt"/>
                <a:cs typeface="Calibri"/>
              </a:rPr>
              <a:t>you</a:t>
            </a:r>
            <a:r>
              <a:rPr sz="1600" spc="-45" dirty="0">
                <a:solidFill>
                  <a:srgbClr val="FFFFFF"/>
                </a:solidFill>
                <a:latin typeface="+mj-lt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+mj-lt"/>
                <a:cs typeface="Calibri"/>
              </a:rPr>
              <a:t>earn</a:t>
            </a:r>
            <a:endParaRPr sz="1600">
              <a:latin typeface="+mj-lt"/>
              <a:cs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4206240" y="1562100"/>
            <a:ext cx="1447800" cy="1447800"/>
          </a:xfrm>
          <a:custGeom>
            <a:avLst/>
            <a:gdLst/>
            <a:ahLst/>
            <a:cxnLst/>
            <a:rect l="l" t="t" r="r" b="b"/>
            <a:pathLst>
              <a:path w="1447800" h="1447800">
                <a:moveTo>
                  <a:pt x="723900" y="0"/>
                </a:moveTo>
                <a:lnTo>
                  <a:pt x="676303" y="1539"/>
                </a:lnTo>
                <a:lnTo>
                  <a:pt x="629529" y="6095"/>
                </a:lnTo>
                <a:lnTo>
                  <a:pt x="583672" y="13572"/>
                </a:lnTo>
                <a:lnTo>
                  <a:pt x="538828" y="23873"/>
                </a:lnTo>
                <a:lnTo>
                  <a:pt x="495092" y="36905"/>
                </a:lnTo>
                <a:lnTo>
                  <a:pt x="452560" y="52571"/>
                </a:lnTo>
                <a:lnTo>
                  <a:pt x="411327" y="70776"/>
                </a:lnTo>
                <a:lnTo>
                  <a:pt x="371488" y="91424"/>
                </a:lnTo>
                <a:lnTo>
                  <a:pt x="333139" y="114421"/>
                </a:lnTo>
                <a:lnTo>
                  <a:pt x="296375" y="139671"/>
                </a:lnTo>
                <a:lnTo>
                  <a:pt x="261291" y="167078"/>
                </a:lnTo>
                <a:lnTo>
                  <a:pt x="227984" y="196548"/>
                </a:lnTo>
                <a:lnTo>
                  <a:pt x="196548" y="227984"/>
                </a:lnTo>
                <a:lnTo>
                  <a:pt x="167078" y="261291"/>
                </a:lnTo>
                <a:lnTo>
                  <a:pt x="139671" y="296375"/>
                </a:lnTo>
                <a:lnTo>
                  <a:pt x="114421" y="333139"/>
                </a:lnTo>
                <a:lnTo>
                  <a:pt x="91424" y="371488"/>
                </a:lnTo>
                <a:lnTo>
                  <a:pt x="70776" y="411327"/>
                </a:lnTo>
                <a:lnTo>
                  <a:pt x="52571" y="452560"/>
                </a:lnTo>
                <a:lnTo>
                  <a:pt x="36905" y="495092"/>
                </a:lnTo>
                <a:lnTo>
                  <a:pt x="23873" y="538828"/>
                </a:lnTo>
                <a:lnTo>
                  <a:pt x="13572" y="583672"/>
                </a:lnTo>
                <a:lnTo>
                  <a:pt x="6095" y="629529"/>
                </a:lnTo>
                <a:lnTo>
                  <a:pt x="1539" y="676303"/>
                </a:lnTo>
                <a:lnTo>
                  <a:pt x="0" y="723900"/>
                </a:lnTo>
                <a:lnTo>
                  <a:pt x="1539" y="771496"/>
                </a:lnTo>
                <a:lnTo>
                  <a:pt x="6095" y="818270"/>
                </a:lnTo>
                <a:lnTo>
                  <a:pt x="13572" y="864127"/>
                </a:lnTo>
                <a:lnTo>
                  <a:pt x="23873" y="908971"/>
                </a:lnTo>
                <a:lnTo>
                  <a:pt x="36905" y="952707"/>
                </a:lnTo>
                <a:lnTo>
                  <a:pt x="52571" y="995239"/>
                </a:lnTo>
                <a:lnTo>
                  <a:pt x="70776" y="1036472"/>
                </a:lnTo>
                <a:lnTo>
                  <a:pt x="91424" y="1076311"/>
                </a:lnTo>
                <a:lnTo>
                  <a:pt x="114421" y="1114660"/>
                </a:lnTo>
                <a:lnTo>
                  <a:pt x="139671" y="1151424"/>
                </a:lnTo>
                <a:lnTo>
                  <a:pt x="167078" y="1186508"/>
                </a:lnTo>
                <a:lnTo>
                  <a:pt x="196548" y="1219815"/>
                </a:lnTo>
                <a:lnTo>
                  <a:pt x="227984" y="1251251"/>
                </a:lnTo>
                <a:lnTo>
                  <a:pt x="261291" y="1280721"/>
                </a:lnTo>
                <a:lnTo>
                  <a:pt x="296375" y="1308128"/>
                </a:lnTo>
                <a:lnTo>
                  <a:pt x="333139" y="1333378"/>
                </a:lnTo>
                <a:lnTo>
                  <a:pt x="371488" y="1356375"/>
                </a:lnTo>
                <a:lnTo>
                  <a:pt x="411327" y="1377023"/>
                </a:lnTo>
                <a:lnTo>
                  <a:pt x="452560" y="1395228"/>
                </a:lnTo>
                <a:lnTo>
                  <a:pt x="495092" y="1410894"/>
                </a:lnTo>
                <a:lnTo>
                  <a:pt x="538828" y="1423926"/>
                </a:lnTo>
                <a:lnTo>
                  <a:pt x="583672" y="1434227"/>
                </a:lnTo>
                <a:lnTo>
                  <a:pt x="629529" y="1441704"/>
                </a:lnTo>
                <a:lnTo>
                  <a:pt x="676303" y="1446260"/>
                </a:lnTo>
                <a:lnTo>
                  <a:pt x="723900" y="1447800"/>
                </a:lnTo>
                <a:lnTo>
                  <a:pt x="771496" y="1446260"/>
                </a:lnTo>
                <a:lnTo>
                  <a:pt x="818270" y="1441704"/>
                </a:lnTo>
                <a:lnTo>
                  <a:pt x="864127" y="1434227"/>
                </a:lnTo>
                <a:lnTo>
                  <a:pt x="908971" y="1423926"/>
                </a:lnTo>
                <a:lnTo>
                  <a:pt x="952707" y="1410894"/>
                </a:lnTo>
                <a:lnTo>
                  <a:pt x="995239" y="1395228"/>
                </a:lnTo>
                <a:lnTo>
                  <a:pt x="1036472" y="1377023"/>
                </a:lnTo>
                <a:lnTo>
                  <a:pt x="1076311" y="1356375"/>
                </a:lnTo>
                <a:lnTo>
                  <a:pt x="1114660" y="1333378"/>
                </a:lnTo>
                <a:lnTo>
                  <a:pt x="1151424" y="1308128"/>
                </a:lnTo>
                <a:lnTo>
                  <a:pt x="1186508" y="1280721"/>
                </a:lnTo>
                <a:lnTo>
                  <a:pt x="1219815" y="1251251"/>
                </a:lnTo>
                <a:lnTo>
                  <a:pt x="1251251" y="1219815"/>
                </a:lnTo>
                <a:lnTo>
                  <a:pt x="1280721" y="1186508"/>
                </a:lnTo>
                <a:lnTo>
                  <a:pt x="1308128" y="1151424"/>
                </a:lnTo>
                <a:lnTo>
                  <a:pt x="1333378" y="1114660"/>
                </a:lnTo>
                <a:lnTo>
                  <a:pt x="1356375" y="1076311"/>
                </a:lnTo>
                <a:lnTo>
                  <a:pt x="1377023" y="1036472"/>
                </a:lnTo>
                <a:lnTo>
                  <a:pt x="1395228" y="995239"/>
                </a:lnTo>
                <a:lnTo>
                  <a:pt x="1410894" y="952707"/>
                </a:lnTo>
                <a:lnTo>
                  <a:pt x="1423926" y="908971"/>
                </a:lnTo>
                <a:lnTo>
                  <a:pt x="1434227" y="864127"/>
                </a:lnTo>
                <a:lnTo>
                  <a:pt x="1441704" y="818270"/>
                </a:lnTo>
                <a:lnTo>
                  <a:pt x="1446260" y="771496"/>
                </a:lnTo>
                <a:lnTo>
                  <a:pt x="1447800" y="723900"/>
                </a:lnTo>
                <a:lnTo>
                  <a:pt x="1446260" y="676303"/>
                </a:lnTo>
                <a:lnTo>
                  <a:pt x="1441704" y="629529"/>
                </a:lnTo>
                <a:lnTo>
                  <a:pt x="1434227" y="583672"/>
                </a:lnTo>
                <a:lnTo>
                  <a:pt x="1423926" y="538828"/>
                </a:lnTo>
                <a:lnTo>
                  <a:pt x="1410894" y="495092"/>
                </a:lnTo>
                <a:lnTo>
                  <a:pt x="1395228" y="452560"/>
                </a:lnTo>
                <a:lnTo>
                  <a:pt x="1377023" y="411327"/>
                </a:lnTo>
                <a:lnTo>
                  <a:pt x="1356375" y="371488"/>
                </a:lnTo>
                <a:lnTo>
                  <a:pt x="1333378" y="333139"/>
                </a:lnTo>
                <a:lnTo>
                  <a:pt x="1308128" y="296375"/>
                </a:lnTo>
                <a:lnTo>
                  <a:pt x="1280721" y="261291"/>
                </a:lnTo>
                <a:lnTo>
                  <a:pt x="1251251" y="227984"/>
                </a:lnTo>
                <a:lnTo>
                  <a:pt x="1219815" y="196548"/>
                </a:lnTo>
                <a:lnTo>
                  <a:pt x="1186508" y="167078"/>
                </a:lnTo>
                <a:lnTo>
                  <a:pt x="1151424" y="139671"/>
                </a:lnTo>
                <a:lnTo>
                  <a:pt x="1114660" y="114421"/>
                </a:lnTo>
                <a:lnTo>
                  <a:pt x="1076311" y="91424"/>
                </a:lnTo>
                <a:lnTo>
                  <a:pt x="1036472" y="70776"/>
                </a:lnTo>
                <a:lnTo>
                  <a:pt x="995239" y="52571"/>
                </a:lnTo>
                <a:lnTo>
                  <a:pt x="952707" y="36905"/>
                </a:lnTo>
                <a:lnTo>
                  <a:pt x="908971" y="23873"/>
                </a:lnTo>
                <a:lnTo>
                  <a:pt x="864127" y="13572"/>
                </a:lnTo>
                <a:lnTo>
                  <a:pt x="818270" y="6095"/>
                </a:lnTo>
                <a:lnTo>
                  <a:pt x="771496" y="1539"/>
                </a:lnTo>
                <a:lnTo>
                  <a:pt x="723900" y="0"/>
                </a:lnTo>
                <a:close/>
              </a:path>
            </a:pathLst>
          </a:custGeom>
          <a:solidFill>
            <a:srgbClr val="BC572C"/>
          </a:solid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439792" y="1729486"/>
            <a:ext cx="982344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10185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+mj-lt"/>
                <a:cs typeface="Calibri"/>
              </a:rPr>
              <a:t>Paying day-to-</a:t>
            </a:r>
            <a:r>
              <a:rPr sz="1600" spc="-25" dirty="0">
                <a:solidFill>
                  <a:srgbClr val="FFFFFF"/>
                </a:solidFill>
                <a:latin typeface="+mj-lt"/>
                <a:cs typeface="Calibri"/>
              </a:rPr>
              <a:t>day </a:t>
            </a:r>
            <a:r>
              <a:rPr sz="1600" dirty="0">
                <a:solidFill>
                  <a:srgbClr val="FFFFFF"/>
                </a:solidFill>
                <a:latin typeface="+mj-lt"/>
                <a:cs typeface="Calibri"/>
              </a:rPr>
              <a:t>bills</a:t>
            </a:r>
            <a:r>
              <a:rPr sz="1600" spc="-25" dirty="0">
                <a:solidFill>
                  <a:srgbClr val="FFFFFF"/>
                </a:solidFill>
                <a:latin typeface="+mj-lt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+mj-lt"/>
                <a:cs typeface="Calibri"/>
              </a:rPr>
              <a:t>with </a:t>
            </a:r>
            <a:r>
              <a:rPr sz="1600" dirty="0">
                <a:solidFill>
                  <a:srgbClr val="FFFFFF"/>
                </a:solidFill>
                <a:latin typeface="+mj-lt"/>
                <a:cs typeface="Calibri"/>
              </a:rPr>
              <a:t>credit</a:t>
            </a:r>
            <a:r>
              <a:rPr sz="1600" spc="-60" dirty="0">
                <a:solidFill>
                  <a:srgbClr val="FFFFFF"/>
                </a:solidFill>
                <a:latin typeface="+mj-lt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+mj-lt"/>
                <a:cs typeface="Calibri"/>
              </a:rPr>
              <a:t>cards</a:t>
            </a:r>
            <a:endParaRPr sz="1600">
              <a:latin typeface="+mj-lt"/>
              <a:cs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6190488" y="975360"/>
            <a:ext cx="1447800" cy="1447800"/>
          </a:xfrm>
          <a:custGeom>
            <a:avLst/>
            <a:gdLst/>
            <a:ahLst/>
            <a:cxnLst/>
            <a:rect l="l" t="t" r="r" b="b"/>
            <a:pathLst>
              <a:path w="1447800" h="1447800">
                <a:moveTo>
                  <a:pt x="723900" y="0"/>
                </a:moveTo>
                <a:lnTo>
                  <a:pt x="676303" y="1539"/>
                </a:lnTo>
                <a:lnTo>
                  <a:pt x="629529" y="6095"/>
                </a:lnTo>
                <a:lnTo>
                  <a:pt x="583672" y="13572"/>
                </a:lnTo>
                <a:lnTo>
                  <a:pt x="538828" y="23873"/>
                </a:lnTo>
                <a:lnTo>
                  <a:pt x="495092" y="36905"/>
                </a:lnTo>
                <a:lnTo>
                  <a:pt x="452560" y="52571"/>
                </a:lnTo>
                <a:lnTo>
                  <a:pt x="411327" y="70776"/>
                </a:lnTo>
                <a:lnTo>
                  <a:pt x="371488" y="91424"/>
                </a:lnTo>
                <a:lnTo>
                  <a:pt x="333139" y="114421"/>
                </a:lnTo>
                <a:lnTo>
                  <a:pt x="296375" y="139671"/>
                </a:lnTo>
                <a:lnTo>
                  <a:pt x="261291" y="167078"/>
                </a:lnTo>
                <a:lnTo>
                  <a:pt x="227984" y="196548"/>
                </a:lnTo>
                <a:lnTo>
                  <a:pt x="196548" y="227984"/>
                </a:lnTo>
                <a:lnTo>
                  <a:pt x="167078" y="261291"/>
                </a:lnTo>
                <a:lnTo>
                  <a:pt x="139671" y="296375"/>
                </a:lnTo>
                <a:lnTo>
                  <a:pt x="114421" y="333139"/>
                </a:lnTo>
                <a:lnTo>
                  <a:pt x="91424" y="371488"/>
                </a:lnTo>
                <a:lnTo>
                  <a:pt x="70776" y="411327"/>
                </a:lnTo>
                <a:lnTo>
                  <a:pt x="52571" y="452560"/>
                </a:lnTo>
                <a:lnTo>
                  <a:pt x="36905" y="495092"/>
                </a:lnTo>
                <a:lnTo>
                  <a:pt x="23873" y="538828"/>
                </a:lnTo>
                <a:lnTo>
                  <a:pt x="13572" y="583672"/>
                </a:lnTo>
                <a:lnTo>
                  <a:pt x="6095" y="629529"/>
                </a:lnTo>
                <a:lnTo>
                  <a:pt x="1539" y="676303"/>
                </a:lnTo>
                <a:lnTo>
                  <a:pt x="0" y="723900"/>
                </a:lnTo>
                <a:lnTo>
                  <a:pt x="1539" y="771496"/>
                </a:lnTo>
                <a:lnTo>
                  <a:pt x="6095" y="818270"/>
                </a:lnTo>
                <a:lnTo>
                  <a:pt x="13572" y="864127"/>
                </a:lnTo>
                <a:lnTo>
                  <a:pt x="23873" y="908971"/>
                </a:lnTo>
                <a:lnTo>
                  <a:pt x="36905" y="952707"/>
                </a:lnTo>
                <a:lnTo>
                  <a:pt x="52571" y="995239"/>
                </a:lnTo>
                <a:lnTo>
                  <a:pt x="70776" y="1036472"/>
                </a:lnTo>
                <a:lnTo>
                  <a:pt x="91424" y="1076311"/>
                </a:lnTo>
                <a:lnTo>
                  <a:pt x="114421" y="1114660"/>
                </a:lnTo>
                <a:lnTo>
                  <a:pt x="139671" y="1151424"/>
                </a:lnTo>
                <a:lnTo>
                  <a:pt x="167078" y="1186508"/>
                </a:lnTo>
                <a:lnTo>
                  <a:pt x="196548" y="1219815"/>
                </a:lnTo>
                <a:lnTo>
                  <a:pt x="227984" y="1251251"/>
                </a:lnTo>
                <a:lnTo>
                  <a:pt x="261291" y="1280721"/>
                </a:lnTo>
                <a:lnTo>
                  <a:pt x="296375" y="1308128"/>
                </a:lnTo>
                <a:lnTo>
                  <a:pt x="333139" y="1333378"/>
                </a:lnTo>
                <a:lnTo>
                  <a:pt x="371488" y="1356375"/>
                </a:lnTo>
                <a:lnTo>
                  <a:pt x="411327" y="1377023"/>
                </a:lnTo>
                <a:lnTo>
                  <a:pt x="452560" y="1395228"/>
                </a:lnTo>
                <a:lnTo>
                  <a:pt x="495092" y="1410894"/>
                </a:lnTo>
                <a:lnTo>
                  <a:pt x="538828" y="1423926"/>
                </a:lnTo>
                <a:lnTo>
                  <a:pt x="583672" y="1434227"/>
                </a:lnTo>
                <a:lnTo>
                  <a:pt x="629529" y="1441704"/>
                </a:lnTo>
                <a:lnTo>
                  <a:pt x="676303" y="1446260"/>
                </a:lnTo>
                <a:lnTo>
                  <a:pt x="723900" y="1447800"/>
                </a:lnTo>
                <a:lnTo>
                  <a:pt x="771496" y="1446260"/>
                </a:lnTo>
                <a:lnTo>
                  <a:pt x="818270" y="1441704"/>
                </a:lnTo>
                <a:lnTo>
                  <a:pt x="864127" y="1434227"/>
                </a:lnTo>
                <a:lnTo>
                  <a:pt x="908971" y="1423926"/>
                </a:lnTo>
                <a:lnTo>
                  <a:pt x="952707" y="1410894"/>
                </a:lnTo>
                <a:lnTo>
                  <a:pt x="995239" y="1395228"/>
                </a:lnTo>
                <a:lnTo>
                  <a:pt x="1036472" y="1377023"/>
                </a:lnTo>
                <a:lnTo>
                  <a:pt x="1076311" y="1356375"/>
                </a:lnTo>
                <a:lnTo>
                  <a:pt x="1114660" y="1333378"/>
                </a:lnTo>
                <a:lnTo>
                  <a:pt x="1151424" y="1308128"/>
                </a:lnTo>
                <a:lnTo>
                  <a:pt x="1186508" y="1280721"/>
                </a:lnTo>
                <a:lnTo>
                  <a:pt x="1219815" y="1251251"/>
                </a:lnTo>
                <a:lnTo>
                  <a:pt x="1251251" y="1219815"/>
                </a:lnTo>
                <a:lnTo>
                  <a:pt x="1280721" y="1186508"/>
                </a:lnTo>
                <a:lnTo>
                  <a:pt x="1308128" y="1151424"/>
                </a:lnTo>
                <a:lnTo>
                  <a:pt x="1333378" y="1114660"/>
                </a:lnTo>
                <a:lnTo>
                  <a:pt x="1356375" y="1076311"/>
                </a:lnTo>
                <a:lnTo>
                  <a:pt x="1377023" y="1036472"/>
                </a:lnTo>
                <a:lnTo>
                  <a:pt x="1395228" y="995239"/>
                </a:lnTo>
                <a:lnTo>
                  <a:pt x="1410894" y="952707"/>
                </a:lnTo>
                <a:lnTo>
                  <a:pt x="1423926" y="908971"/>
                </a:lnTo>
                <a:lnTo>
                  <a:pt x="1434227" y="864127"/>
                </a:lnTo>
                <a:lnTo>
                  <a:pt x="1441704" y="818270"/>
                </a:lnTo>
                <a:lnTo>
                  <a:pt x="1446260" y="771496"/>
                </a:lnTo>
                <a:lnTo>
                  <a:pt x="1447800" y="723900"/>
                </a:lnTo>
                <a:lnTo>
                  <a:pt x="1446260" y="676303"/>
                </a:lnTo>
                <a:lnTo>
                  <a:pt x="1441704" y="629529"/>
                </a:lnTo>
                <a:lnTo>
                  <a:pt x="1434227" y="583672"/>
                </a:lnTo>
                <a:lnTo>
                  <a:pt x="1423926" y="538828"/>
                </a:lnTo>
                <a:lnTo>
                  <a:pt x="1410894" y="495092"/>
                </a:lnTo>
                <a:lnTo>
                  <a:pt x="1395228" y="452560"/>
                </a:lnTo>
                <a:lnTo>
                  <a:pt x="1377023" y="411327"/>
                </a:lnTo>
                <a:lnTo>
                  <a:pt x="1356375" y="371488"/>
                </a:lnTo>
                <a:lnTo>
                  <a:pt x="1333378" y="333139"/>
                </a:lnTo>
                <a:lnTo>
                  <a:pt x="1308128" y="296375"/>
                </a:lnTo>
                <a:lnTo>
                  <a:pt x="1280721" y="261291"/>
                </a:lnTo>
                <a:lnTo>
                  <a:pt x="1251251" y="227984"/>
                </a:lnTo>
                <a:lnTo>
                  <a:pt x="1219815" y="196548"/>
                </a:lnTo>
                <a:lnTo>
                  <a:pt x="1186508" y="167078"/>
                </a:lnTo>
                <a:lnTo>
                  <a:pt x="1151424" y="139671"/>
                </a:lnTo>
                <a:lnTo>
                  <a:pt x="1114660" y="114421"/>
                </a:lnTo>
                <a:lnTo>
                  <a:pt x="1076311" y="91424"/>
                </a:lnTo>
                <a:lnTo>
                  <a:pt x="1036472" y="70776"/>
                </a:lnTo>
                <a:lnTo>
                  <a:pt x="995239" y="52571"/>
                </a:lnTo>
                <a:lnTo>
                  <a:pt x="952707" y="36905"/>
                </a:lnTo>
                <a:lnTo>
                  <a:pt x="908971" y="23873"/>
                </a:lnTo>
                <a:lnTo>
                  <a:pt x="864127" y="13572"/>
                </a:lnTo>
                <a:lnTo>
                  <a:pt x="818270" y="6095"/>
                </a:lnTo>
                <a:lnTo>
                  <a:pt x="771496" y="1539"/>
                </a:lnTo>
                <a:lnTo>
                  <a:pt x="723900" y="0"/>
                </a:lnTo>
                <a:close/>
              </a:path>
            </a:pathLst>
          </a:custGeom>
          <a:solidFill>
            <a:srgbClr val="8E4220"/>
          </a:solid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428994" y="1275715"/>
            <a:ext cx="972819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+mj-lt"/>
                <a:cs typeface="Calibri"/>
              </a:rPr>
              <a:t>Unsure </a:t>
            </a:r>
            <a:r>
              <a:rPr sz="1600" dirty="0">
                <a:solidFill>
                  <a:srgbClr val="FFFFFF"/>
                </a:solidFill>
                <a:latin typeface="+mj-lt"/>
                <a:cs typeface="Calibri"/>
              </a:rPr>
              <a:t>about</a:t>
            </a:r>
            <a:r>
              <a:rPr sz="1600" spc="-30" dirty="0">
                <a:solidFill>
                  <a:srgbClr val="FFFFFF"/>
                </a:solidFill>
                <a:latin typeface="+mj-lt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+mj-lt"/>
                <a:cs typeface="Calibri"/>
              </a:rPr>
              <a:t>what </a:t>
            </a:r>
            <a:r>
              <a:rPr sz="1600" dirty="0">
                <a:solidFill>
                  <a:srgbClr val="FFFFFF"/>
                </a:solidFill>
                <a:latin typeface="+mj-lt"/>
                <a:cs typeface="Calibri"/>
              </a:rPr>
              <a:t>you</a:t>
            </a:r>
            <a:r>
              <a:rPr sz="1600" spc="-40" dirty="0">
                <a:solidFill>
                  <a:srgbClr val="FFFFFF"/>
                </a:solidFill>
                <a:latin typeface="+mj-lt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+mj-lt"/>
                <a:cs typeface="Calibri"/>
              </a:rPr>
              <a:t>owe</a:t>
            </a:r>
            <a:endParaRPr sz="1600">
              <a:latin typeface="+mj-lt"/>
              <a:cs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237743" y="3375659"/>
            <a:ext cx="1447800" cy="1447800"/>
          </a:xfrm>
          <a:custGeom>
            <a:avLst/>
            <a:gdLst/>
            <a:ahLst/>
            <a:cxnLst/>
            <a:rect l="l" t="t" r="r" b="b"/>
            <a:pathLst>
              <a:path w="1447800" h="1447800">
                <a:moveTo>
                  <a:pt x="723900" y="0"/>
                </a:moveTo>
                <a:lnTo>
                  <a:pt x="676303" y="1539"/>
                </a:lnTo>
                <a:lnTo>
                  <a:pt x="629529" y="6095"/>
                </a:lnTo>
                <a:lnTo>
                  <a:pt x="583672" y="13572"/>
                </a:lnTo>
                <a:lnTo>
                  <a:pt x="538828" y="23873"/>
                </a:lnTo>
                <a:lnTo>
                  <a:pt x="495092" y="36905"/>
                </a:lnTo>
                <a:lnTo>
                  <a:pt x="452560" y="52571"/>
                </a:lnTo>
                <a:lnTo>
                  <a:pt x="411327" y="70776"/>
                </a:lnTo>
                <a:lnTo>
                  <a:pt x="371488" y="91424"/>
                </a:lnTo>
                <a:lnTo>
                  <a:pt x="333139" y="114421"/>
                </a:lnTo>
                <a:lnTo>
                  <a:pt x="296375" y="139671"/>
                </a:lnTo>
                <a:lnTo>
                  <a:pt x="261291" y="167078"/>
                </a:lnTo>
                <a:lnTo>
                  <a:pt x="227984" y="196548"/>
                </a:lnTo>
                <a:lnTo>
                  <a:pt x="196548" y="227984"/>
                </a:lnTo>
                <a:lnTo>
                  <a:pt x="167078" y="261291"/>
                </a:lnTo>
                <a:lnTo>
                  <a:pt x="139671" y="296375"/>
                </a:lnTo>
                <a:lnTo>
                  <a:pt x="114421" y="333139"/>
                </a:lnTo>
                <a:lnTo>
                  <a:pt x="91424" y="371488"/>
                </a:lnTo>
                <a:lnTo>
                  <a:pt x="70776" y="411327"/>
                </a:lnTo>
                <a:lnTo>
                  <a:pt x="52571" y="452560"/>
                </a:lnTo>
                <a:lnTo>
                  <a:pt x="36905" y="495092"/>
                </a:lnTo>
                <a:lnTo>
                  <a:pt x="23873" y="538828"/>
                </a:lnTo>
                <a:lnTo>
                  <a:pt x="13572" y="583672"/>
                </a:lnTo>
                <a:lnTo>
                  <a:pt x="6095" y="629529"/>
                </a:lnTo>
                <a:lnTo>
                  <a:pt x="1539" y="676303"/>
                </a:lnTo>
                <a:lnTo>
                  <a:pt x="0" y="723900"/>
                </a:lnTo>
                <a:lnTo>
                  <a:pt x="1539" y="771496"/>
                </a:lnTo>
                <a:lnTo>
                  <a:pt x="6095" y="818270"/>
                </a:lnTo>
                <a:lnTo>
                  <a:pt x="13572" y="864127"/>
                </a:lnTo>
                <a:lnTo>
                  <a:pt x="23873" y="908971"/>
                </a:lnTo>
                <a:lnTo>
                  <a:pt x="36905" y="952707"/>
                </a:lnTo>
                <a:lnTo>
                  <a:pt x="52571" y="995239"/>
                </a:lnTo>
                <a:lnTo>
                  <a:pt x="70776" y="1036472"/>
                </a:lnTo>
                <a:lnTo>
                  <a:pt x="91424" y="1076311"/>
                </a:lnTo>
                <a:lnTo>
                  <a:pt x="114421" y="1114660"/>
                </a:lnTo>
                <a:lnTo>
                  <a:pt x="139671" y="1151424"/>
                </a:lnTo>
                <a:lnTo>
                  <a:pt x="167078" y="1186508"/>
                </a:lnTo>
                <a:lnTo>
                  <a:pt x="196548" y="1219815"/>
                </a:lnTo>
                <a:lnTo>
                  <a:pt x="227984" y="1251251"/>
                </a:lnTo>
                <a:lnTo>
                  <a:pt x="261291" y="1280721"/>
                </a:lnTo>
                <a:lnTo>
                  <a:pt x="296375" y="1308128"/>
                </a:lnTo>
                <a:lnTo>
                  <a:pt x="333139" y="1333378"/>
                </a:lnTo>
                <a:lnTo>
                  <a:pt x="371488" y="1356375"/>
                </a:lnTo>
                <a:lnTo>
                  <a:pt x="411327" y="1377023"/>
                </a:lnTo>
                <a:lnTo>
                  <a:pt x="452560" y="1395228"/>
                </a:lnTo>
                <a:lnTo>
                  <a:pt x="495092" y="1410894"/>
                </a:lnTo>
                <a:lnTo>
                  <a:pt x="538828" y="1423926"/>
                </a:lnTo>
                <a:lnTo>
                  <a:pt x="583672" y="1434227"/>
                </a:lnTo>
                <a:lnTo>
                  <a:pt x="629529" y="1441704"/>
                </a:lnTo>
                <a:lnTo>
                  <a:pt x="676303" y="1446260"/>
                </a:lnTo>
                <a:lnTo>
                  <a:pt x="723900" y="1447800"/>
                </a:lnTo>
                <a:lnTo>
                  <a:pt x="771496" y="1446260"/>
                </a:lnTo>
                <a:lnTo>
                  <a:pt x="818270" y="1441704"/>
                </a:lnTo>
                <a:lnTo>
                  <a:pt x="864127" y="1434227"/>
                </a:lnTo>
                <a:lnTo>
                  <a:pt x="908971" y="1423926"/>
                </a:lnTo>
                <a:lnTo>
                  <a:pt x="952707" y="1410894"/>
                </a:lnTo>
                <a:lnTo>
                  <a:pt x="995239" y="1395228"/>
                </a:lnTo>
                <a:lnTo>
                  <a:pt x="1036472" y="1377023"/>
                </a:lnTo>
                <a:lnTo>
                  <a:pt x="1076311" y="1356375"/>
                </a:lnTo>
                <a:lnTo>
                  <a:pt x="1114660" y="1333378"/>
                </a:lnTo>
                <a:lnTo>
                  <a:pt x="1151424" y="1308128"/>
                </a:lnTo>
                <a:lnTo>
                  <a:pt x="1186508" y="1280721"/>
                </a:lnTo>
                <a:lnTo>
                  <a:pt x="1219815" y="1251251"/>
                </a:lnTo>
                <a:lnTo>
                  <a:pt x="1251251" y="1219815"/>
                </a:lnTo>
                <a:lnTo>
                  <a:pt x="1280721" y="1186508"/>
                </a:lnTo>
                <a:lnTo>
                  <a:pt x="1308128" y="1151424"/>
                </a:lnTo>
                <a:lnTo>
                  <a:pt x="1333378" y="1114660"/>
                </a:lnTo>
                <a:lnTo>
                  <a:pt x="1356375" y="1076311"/>
                </a:lnTo>
                <a:lnTo>
                  <a:pt x="1377023" y="1036472"/>
                </a:lnTo>
                <a:lnTo>
                  <a:pt x="1395228" y="995239"/>
                </a:lnTo>
                <a:lnTo>
                  <a:pt x="1410894" y="952707"/>
                </a:lnTo>
                <a:lnTo>
                  <a:pt x="1423926" y="908971"/>
                </a:lnTo>
                <a:lnTo>
                  <a:pt x="1434227" y="864127"/>
                </a:lnTo>
                <a:lnTo>
                  <a:pt x="1441704" y="818270"/>
                </a:lnTo>
                <a:lnTo>
                  <a:pt x="1446260" y="771496"/>
                </a:lnTo>
                <a:lnTo>
                  <a:pt x="1447800" y="723900"/>
                </a:lnTo>
                <a:lnTo>
                  <a:pt x="1446260" y="676303"/>
                </a:lnTo>
                <a:lnTo>
                  <a:pt x="1441704" y="629529"/>
                </a:lnTo>
                <a:lnTo>
                  <a:pt x="1434227" y="583672"/>
                </a:lnTo>
                <a:lnTo>
                  <a:pt x="1423926" y="538828"/>
                </a:lnTo>
                <a:lnTo>
                  <a:pt x="1410894" y="495092"/>
                </a:lnTo>
                <a:lnTo>
                  <a:pt x="1395228" y="452560"/>
                </a:lnTo>
                <a:lnTo>
                  <a:pt x="1377023" y="411327"/>
                </a:lnTo>
                <a:lnTo>
                  <a:pt x="1356375" y="371488"/>
                </a:lnTo>
                <a:lnTo>
                  <a:pt x="1333378" y="333139"/>
                </a:lnTo>
                <a:lnTo>
                  <a:pt x="1308128" y="296375"/>
                </a:lnTo>
                <a:lnTo>
                  <a:pt x="1280721" y="261291"/>
                </a:lnTo>
                <a:lnTo>
                  <a:pt x="1251251" y="227984"/>
                </a:lnTo>
                <a:lnTo>
                  <a:pt x="1219815" y="196548"/>
                </a:lnTo>
                <a:lnTo>
                  <a:pt x="1186508" y="167078"/>
                </a:lnTo>
                <a:lnTo>
                  <a:pt x="1151424" y="139671"/>
                </a:lnTo>
                <a:lnTo>
                  <a:pt x="1114660" y="114421"/>
                </a:lnTo>
                <a:lnTo>
                  <a:pt x="1076311" y="91424"/>
                </a:lnTo>
                <a:lnTo>
                  <a:pt x="1036472" y="70776"/>
                </a:lnTo>
                <a:lnTo>
                  <a:pt x="995239" y="52571"/>
                </a:lnTo>
                <a:lnTo>
                  <a:pt x="952707" y="36905"/>
                </a:lnTo>
                <a:lnTo>
                  <a:pt x="908971" y="23873"/>
                </a:lnTo>
                <a:lnTo>
                  <a:pt x="864127" y="13572"/>
                </a:lnTo>
                <a:lnTo>
                  <a:pt x="818270" y="6095"/>
                </a:lnTo>
                <a:lnTo>
                  <a:pt x="771496" y="1539"/>
                </a:lnTo>
                <a:lnTo>
                  <a:pt x="723900" y="0"/>
                </a:lnTo>
                <a:close/>
              </a:path>
            </a:pathLst>
          </a:custGeom>
          <a:solidFill>
            <a:srgbClr val="BC572C"/>
          </a:solid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15239" y="3572383"/>
            <a:ext cx="109220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+mj-lt"/>
                <a:cs typeface="Calibri"/>
              </a:rPr>
              <a:t>Making</a:t>
            </a:r>
            <a:r>
              <a:rPr sz="1600" spc="-30" dirty="0">
                <a:solidFill>
                  <a:srgbClr val="FFFFFF"/>
                </a:solidFill>
                <a:latin typeface="+mj-lt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+mj-lt"/>
                <a:cs typeface="Calibri"/>
              </a:rPr>
              <a:t>the </a:t>
            </a:r>
            <a:r>
              <a:rPr sz="1600" spc="-10" dirty="0">
                <a:solidFill>
                  <a:srgbClr val="FFFFFF"/>
                </a:solidFill>
                <a:latin typeface="+mj-lt"/>
                <a:cs typeface="Calibri"/>
              </a:rPr>
              <a:t>minimum payments</a:t>
            </a:r>
            <a:r>
              <a:rPr sz="1600" spc="-15" dirty="0">
                <a:solidFill>
                  <a:srgbClr val="FFFFFF"/>
                </a:solidFill>
                <a:latin typeface="+mj-lt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+mj-lt"/>
                <a:cs typeface="Calibri"/>
              </a:rPr>
              <a:t>on </a:t>
            </a:r>
            <a:r>
              <a:rPr sz="1600" dirty="0">
                <a:solidFill>
                  <a:srgbClr val="FFFFFF"/>
                </a:solidFill>
                <a:latin typeface="+mj-lt"/>
                <a:cs typeface="Calibri"/>
              </a:rPr>
              <a:t>credit</a:t>
            </a:r>
            <a:r>
              <a:rPr sz="1600" spc="-60" dirty="0">
                <a:solidFill>
                  <a:srgbClr val="FFFFFF"/>
                </a:solidFill>
                <a:latin typeface="+mj-lt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+mj-lt"/>
                <a:cs typeface="Calibri"/>
              </a:rPr>
              <a:t>cards</a:t>
            </a:r>
            <a:endParaRPr sz="1600">
              <a:latin typeface="+mj-lt"/>
              <a:cs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1124711" y="4977384"/>
            <a:ext cx="1447800" cy="1447800"/>
          </a:xfrm>
          <a:custGeom>
            <a:avLst/>
            <a:gdLst/>
            <a:ahLst/>
            <a:cxnLst/>
            <a:rect l="l" t="t" r="r" b="b"/>
            <a:pathLst>
              <a:path w="1447800" h="1447800">
                <a:moveTo>
                  <a:pt x="723900" y="0"/>
                </a:moveTo>
                <a:lnTo>
                  <a:pt x="676303" y="1539"/>
                </a:lnTo>
                <a:lnTo>
                  <a:pt x="629529" y="6095"/>
                </a:lnTo>
                <a:lnTo>
                  <a:pt x="583672" y="13572"/>
                </a:lnTo>
                <a:lnTo>
                  <a:pt x="538828" y="23873"/>
                </a:lnTo>
                <a:lnTo>
                  <a:pt x="495092" y="36905"/>
                </a:lnTo>
                <a:lnTo>
                  <a:pt x="452560" y="52571"/>
                </a:lnTo>
                <a:lnTo>
                  <a:pt x="411327" y="70776"/>
                </a:lnTo>
                <a:lnTo>
                  <a:pt x="371488" y="91424"/>
                </a:lnTo>
                <a:lnTo>
                  <a:pt x="333139" y="114421"/>
                </a:lnTo>
                <a:lnTo>
                  <a:pt x="296375" y="139671"/>
                </a:lnTo>
                <a:lnTo>
                  <a:pt x="261291" y="167078"/>
                </a:lnTo>
                <a:lnTo>
                  <a:pt x="227984" y="196548"/>
                </a:lnTo>
                <a:lnTo>
                  <a:pt x="196548" y="227984"/>
                </a:lnTo>
                <a:lnTo>
                  <a:pt x="167078" y="261291"/>
                </a:lnTo>
                <a:lnTo>
                  <a:pt x="139671" y="296375"/>
                </a:lnTo>
                <a:lnTo>
                  <a:pt x="114421" y="333139"/>
                </a:lnTo>
                <a:lnTo>
                  <a:pt x="91424" y="371488"/>
                </a:lnTo>
                <a:lnTo>
                  <a:pt x="70776" y="411327"/>
                </a:lnTo>
                <a:lnTo>
                  <a:pt x="52571" y="452560"/>
                </a:lnTo>
                <a:lnTo>
                  <a:pt x="36905" y="495092"/>
                </a:lnTo>
                <a:lnTo>
                  <a:pt x="23873" y="538828"/>
                </a:lnTo>
                <a:lnTo>
                  <a:pt x="13572" y="583672"/>
                </a:lnTo>
                <a:lnTo>
                  <a:pt x="6095" y="629529"/>
                </a:lnTo>
                <a:lnTo>
                  <a:pt x="1539" y="676303"/>
                </a:lnTo>
                <a:lnTo>
                  <a:pt x="0" y="723900"/>
                </a:lnTo>
                <a:lnTo>
                  <a:pt x="1539" y="771496"/>
                </a:lnTo>
                <a:lnTo>
                  <a:pt x="6095" y="818270"/>
                </a:lnTo>
                <a:lnTo>
                  <a:pt x="13572" y="864127"/>
                </a:lnTo>
                <a:lnTo>
                  <a:pt x="23873" y="908971"/>
                </a:lnTo>
                <a:lnTo>
                  <a:pt x="36905" y="952707"/>
                </a:lnTo>
                <a:lnTo>
                  <a:pt x="52571" y="995239"/>
                </a:lnTo>
                <a:lnTo>
                  <a:pt x="70776" y="1036472"/>
                </a:lnTo>
                <a:lnTo>
                  <a:pt x="91424" y="1076311"/>
                </a:lnTo>
                <a:lnTo>
                  <a:pt x="114421" y="1114660"/>
                </a:lnTo>
                <a:lnTo>
                  <a:pt x="139671" y="1151424"/>
                </a:lnTo>
                <a:lnTo>
                  <a:pt x="167078" y="1186508"/>
                </a:lnTo>
                <a:lnTo>
                  <a:pt x="196548" y="1219815"/>
                </a:lnTo>
                <a:lnTo>
                  <a:pt x="227984" y="1251251"/>
                </a:lnTo>
                <a:lnTo>
                  <a:pt x="261291" y="1280721"/>
                </a:lnTo>
                <a:lnTo>
                  <a:pt x="296375" y="1308128"/>
                </a:lnTo>
                <a:lnTo>
                  <a:pt x="333139" y="1333378"/>
                </a:lnTo>
                <a:lnTo>
                  <a:pt x="371488" y="1356375"/>
                </a:lnTo>
                <a:lnTo>
                  <a:pt x="411327" y="1377023"/>
                </a:lnTo>
                <a:lnTo>
                  <a:pt x="452560" y="1395228"/>
                </a:lnTo>
                <a:lnTo>
                  <a:pt x="495092" y="1410894"/>
                </a:lnTo>
                <a:lnTo>
                  <a:pt x="538828" y="1423926"/>
                </a:lnTo>
                <a:lnTo>
                  <a:pt x="583672" y="1434227"/>
                </a:lnTo>
                <a:lnTo>
                  <a:pt x="629529" y="1441704"/>
                </a:lnTo>
                <a:lnTo>
                  <a:pt x="676303" y="1446260"/>
                </a:lnTo>
                <a:lnTo>
                  <a:pt x="723900" y="1447800"/>
                </a:lnTo>
                <a:lnTo>
                  <a:pt x="771496" y="1446260"/>
                </a:lnTo>
                <a:lnTo>
                  <a:pt x="818270" y="1441704"/>
                </a:lnTo>
                <a:lnTo>
                  <a:pt x="864127" y="1434227"/>
                </a:lnTo>
                <a:lnTo>
                  <a:pt x="908971" y="1423926"/>
                </a:lnTo>
                <a:lnTo>
                  <a:pt x="952707" y="1410894"/>
                </a:lnTo>
                <a:lnTo>
                  <a:pt x="995239" y="1395228"/>
                </a:lnTo>
                <a:lnTo>
                  <a:pt x="1036472" y="1377023"/>
                </a:lnTo>
                <a:lnTo>
                  <a:pt x="1076311" y="1356375"/>
                </a:lnTo>
                <a:lnTo>
                  <a:pt x="1114660" y="1333378"/>
                </a:lnTo>
                <a:lnTo>
                  <a:pt x="1151424" y="1308128"/>
                </a:lnTo>
                <a:lnTo>
                  <a:pt x="1186508" y="1280721"/>
                </a:lnTo>
                <a:lnTo>
                  <a:pt x="1219815" y="1251251"/>
                </a:lnTo>
                <a:lnTo>
                  <a:pt x="1251251" y="1219815"/>
                </a:lnTo>
                <a:lnTo>
                  <a:pt x="1280721" y="1186508"/>
                </a:lnTo>
                <a:lnTo>
                  <a:pt x="1308128" y="1151424"/>
                </a:lnTo>
                <a:lnTo>
                  <a:pt x="1333378" y="1114660"/>
                </a:lnTo>
                <a:lnTo>
                  <a:pt x="1356375" y="1076311"/>
                </a:lnTo>
                <a:lnTo>
                  <a:pt x="1377023" y="1036472"/>
                </a:lnTo>
                <a:lnTo>
                  <a:pt x="1395228" y="995239"/>
                </a:lnTo>
                <a:lnTo>
                  <a:pt x="1410894" y="952707"/>
                </a:lnTo>
                <a:lnTo>
                  <a:pt x="1423926" y="908971"/>
                </a:lnTo>
                <a:lnTo>
                  <a:pt x="1434227" y="864127"/>
                </a:lnTo>
                <a:lnTo>
                  <a:pt x="1441704" y="818270"/>
                </a:lnTo>
                <a:lnTo>
                  <a:pt x="1446260" y="771496"/>
                </a:lnTo>
                <a:lnTo>
                  <a:pt x="1447800" y="723900"/>
                </a:lnTo>
                <a:lnTo>
                  <a:pt x="1446260" y="676303"/>
                </a:lnTo>
                <a:lnTo>
                  <a:pt x="1441704" y="629529"/>
                </a:lnTo>
                <a:lnTo>
                  <a:pt x="1434227" y="583672"/>
                </a:lnTo>
                <a:lnTo>
                  <a:pt x="1423926" y="538828"/>
                </a:lnTo>
                <a:lnTo>
                  <a:pt x="1410894" y="495092"/>
                </a:lnTo>
                <a:lnTo>
                  <a:pt x="1395228" y="452560"/>
                </a:lnTo>
                <a:lnTo>
                  <a:pt x="1377023" y="411327"/>
                </a:lnTo>
                <a:lnTo>
                  <a:pt x="1356375" y="371488"/>
                </a:lnTo>
                <a:lnTo>
                  <a:pt x="1333378" y="333139"/>
                </a:lnTo>
                <a:lnTo>
                  <a:pt x="1308128" y="296375"/>
                </a:lnTo>
                <a:lnTo>
                  <a:pt x="1280721" y="261291"/>
                </a:lnTo>
                <a:lnTo>
                  <a:pt x="1251251" y="227984"/>
                </a:lnTo>
                <a:lnTo>
                  <a:pt x="1219815" y="196548"/>
                </a:lnTo>
                <a:lnTo>
                  <a:pt x="1186508" y="167078"/>
                </a:lnTo>
                <a:lnTo>
                  <a:pt x="1151424" y="139671"/>
                </a:lnTo>
                <a:lnTo>
                  <a:pt x="1114660" y="114421"/>
                </a:lnTo>
                <a:lnTo>
                  <a:pt x="1076311" y="91424"/>
                </a:lnTo>
                <a:lnTo>
                  <a:pt x="1036472" y="70776"/>
                </a:lnTo>
                <a:lnTo>
                  <a:pt x="995239" y="52571"/>
                </a:lnTo>
                <a:lnTo>
                  <a:pt x="952707" y="36905"/>
                </a:lnTo>
                <a:lnTo>
                  <a:pt x="908971" y="23873"/>
                </a:lnTo>
                <a:lnTo>
                  <a:pt x="864127" y="13572"/>
                </a:lnTo>
                <a:lnTo>
                  <a:pt x="818270" y="6095"/>
                </a:lnTo>
                <a:lnTo>
                  <a:pt x="771496" y="1539"/>
                </a:lnTo>
                <a:lnTo>
                  <a:pt x="723900" y="0"/>
                </a:lnTo>
                <a:close/>
              </a:path>
            </a:pathLst>
          </a:custGeom>
          <a:solidFill>
            <a:srgbClr val="8E4220"/>
          </a:solid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357630" y="5410301"/>
            <a:ext cx="982344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4925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+mj-lt"/>
                <a:cs typeface="Calibri"/>
              </a:rPr>
              <a:t>Maxed</a:t>
            </a:r>
            <a:r>
              <a:rPr sz="1600" spc="-45" dirty="0">
                <a:solidFill>
                  <a:srgbClr val="FFFFFF"/>
                </a:solidFill>
                <a:latin typeface="+mj-lt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+mj-lt"/>
                <a:cs typeface="Calibri"/>
              </a:rPr>
              <a:t>out </a:t>
            </a:r>
            <a:r>
              <a:rPr sz="1600" dirty="0">
                <a:solidFill>
                  <a:srgbClr val="FFFFFF"/>
                </a:solidFill>
                <a:latin typeface="+mj-lt"/>
                <a:cs typeface="Calibri"/>
              </a:rPr>
              <a:t>credit</a:t>
            </a:r>
            <a:r>
              <a:rPr sz="1600" spc="-60" dirty="0">
                <a:solidFill>
                  <a:srgbClr val="FFFFFF"/>
                </a:solidFill>
                <a:latin typeface="+mj-lt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+mj-lt"/>
                <a:cs typeface="Calibri"/>
              </a:rPr>
              <a:t>cards</a:t>
            </a:r>
            <a:endParaRPr sz="1600">
              <a:latin typeface="+mj-lt"/>
              <a:cs typeface="Calibri"/>
            </a:endParaRPr>
          </a:p>
        </p:txBody>
      </p:sp>
      <p:pic>
        <p:nvPicPr>
          <p:cNvPr id="50" name="object 5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16952" y="6352032"/>
            <a:ext cx="1444752" cy="46329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24923" y="4295151"/>
            <a:ext cx="8186420" cy="2087880"/>
            <a:chOff x="446531" y="4358778"/>
            <a:chExt cx="8186420" cy="20878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6531" y="4358778"/>
              <a:ext cx="8186422" cy="208778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67578" y="4548504"/>
              <a:ext cx="932561" cy="874013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5471396" y="1262379"/>
            <a:ext cx="142621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+mj-lt"/>
                <a:cs typeface="Trebuchet MS"/>
              </a:rPr>
              <a:t>Debt</a:t>
            </a:r>
            <a:r>
              <a:rPr sz="1600" spc="-20" dirty="0">
                <a:latin typeface="+mj-lt"/>
                <a:cs typeface="Trebuchet MS"/>
              </a:rPr>
              <a:t> </a:t>
            </a:r>
            <a:r>
              <a:rPr sz="1600" dirty="0">
                <a:latin typeface="+mj-lt"/>
                <a:cs typeface="Trebuchet MS"/>
              </a:rPr>
              <a:t>to</a:t>
            </a:r>
            <a:r>
              <a:rPr sz="1600" spc="-10" dirty="0">
                <a:latin typeface="+mj-lt"/>
                <a:cs typeface="Trebuchet MS"/>
              </a:rPr>
              <a:t> income</a:t>
            </a:r>
            <a:endParaRPr sz="1600">
              <a:latin typeface="+mj-lt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90269" y="1481835"/>
            <a:ext cx="1189355" cy="4883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92405" marR="5080" indent="-180340">
              <a:lnSpc>
                <a:spcPts val="1730"/>
              </a:lnSpc>
              <a:spcBef>
                <a:spcPts val="310"/>
              </a:spcBef>
            </a:pPr>
            <a:r>
              <a:rPr sz="1600" dirty="0">
                <a:latin typeface="+mj-lt"/>
                <a:cs typeface="Trebuchet MS"/>
              </a:rPr>
              <a:t>ratio</a:t>
            </a:r>
            <a:r>
              <a:rPr sz="1600" spc="-25" dirty="0">
                <a:latin typeface="+mj-lt"/>
                <a:cs typeface="Trebuchet MS"/>
              </a:rPr>
              <a:t> </a:t>
            </a:r>
            <a:r>
              <a:rPr sz="1600" dirty="0">
                <a:latin typeface="+mj-lt"/>
                <a:cs typeface="Trebuchet MS"/>
              </a:rPr>
              <a:t>is</a:t>
            </a:r>
            <a:r>
              <a:rPr sz="1600" spc="-30" dirty="0">
                <a:latin typeface="+mj-lt"/>
                <a:cs typeface="Trebuchet MS"/>
              </a:rPr>
              <a:t> </a:t>
            </a:r>
            <a:r>
              <a:rPr sz="1600" spc="-20" dirty="0">
                <a:latin typeface="+mj-lt"/>
                <a:cs typeface="Trebuchet MS"/>
              </a:rPr>
              <a:t>more </a:t>
            </a:r>
            <a:r>
              <a:rPr sz="1600" dirty="0">
                <a:latin typeface="+mj-lt"/>
                <a:cs typeface="Trebuchet MS"/>
              </a:rPr>
              <a:t>than</a:t>
            </a:r>
            <a:r>
              <a:rPr sz="1600" spc="-40" dirty="0">
                <a:latin typeface="+mj-lt"/>
                <a:cs typeface="Trebuchet MS"/>
              </a:rPr>
              <a:t> </a:t>
            </a:r>
            <a:r>
              <a:rPr sz="1600" spc="-25" dirty="0">
                <a:latin typeface="+mj-lt"/>
                <a:cs typeface="Trebuchet MS"/>
              </a:rPr>
              <a:t>36%</a:t>
            </a:r>
            <a:endParaRPr sz="1600">
              <a:latin typeface="+mj-lt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42895" y="2102612"/>
            <a:ext cx="751840" cy="119189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173707" y="3564255"/>
            <a:ext cx="1525905" cy="70358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065" marR="5080" indent="635" algn="ctr">
              <a:lnSpc>
                <a:spcPct val="89100"/>
              </a:lnSpc>
              <a:spcBef>
                <a:spcPts val="305"/>
              </a:spcBef>
            </a:pPr>
            <a:r>
              <a:rPr sz="1600" dirty="0">
                <a:latin typeface="+mj-lt"/>
                <a:cs typeface="Trebuchet MS"/>
              </a:rPr>
              <a:t>Credit</a:t>
            </a:r>
            <a:r>
              <a:rPr sz="1600" spc="-45" dirty="0">
                <a:latin typeface="+mj-lt"/>
                <a:cs typeface="Trebuchet MS"/>
              </a:rPr>
              <a:t> </a:t>
            </a:r>
            <a:r>
              <a:rPr sz="1600" spc="-20" dirty="0">
                <a:latin typeface="+mj-lt"/>
                <a:cs typeface="Trebuchet MS"/>
              </a:rPr>
              <a:t>card </a:t>
            </a:r>
            <a:r>
              <a:rPr sz="1600" dirty="0">
                <a:latin typeface="+mj-lt"/>
                <a:cs typeface="Trebuchet MS"/>
              </a:rPr>
              <a:t>balances</a:t>
            </a:r>
            <a:r>
              <a:rPr sz="1600" spc="-90" dirty="0">
                <a:latin typeface="+mj-lt"/>
                <a:cs typeface="Trebuchet MS"/>
              </a:rPr>
              <a:t> </a:t>
            </a:r>
            <a:r>
              <a:rPr sz="1600" spc="-10" dirty="0">
                <a:latin typeface="+mj-lt"/>
                <a:cs typeface="Trebuchet MS"/>
              </a:rPr>
              <a:t>exceed </a:t>
            </a:r>
            <a:r>
              <a:rPr sz="1600" dirty="0">
                <a:latin typeface="+mj-lt"/>
                <a:cs typeface="Trebuchet MS"/>
              </a:rPr>
              <a:t>10%</a:t>
            </a:r>
            <a:r>
              <a:rPr sz="1600" spc="-25" dirty="0">
                <a:latin typeface="+mj-lt"/>
                <a:cs typeface="Trebuchet MS"/>
              </a:rPr>
              <a:t> </a:t>
            </a:r>
            <a:r>
              <a:rPr sz="1600" dirty="0">
                <a:latin typeface="+mj-lt"/>
                <a:cs typeface="Trebuchet MS"/>
              </a:rPr>
              <a:t>of</a:t>
            </a:r>
            <a:r>
              <a:rPr sz="1600" spc="-10" dirty="0">
                <a:latin typeface="+mj-lt"/>
                <a:cs typeface="Trebuchet MS"/>
              </a:rPr>
              <a:t> income</a:t>
            </a:r>
            <a:endParaRPr sz="1600">
              <a:latin typeface="+mj-lt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57708" y="4892167"/>
            <a:ext cx="1490980" cy="92329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algn="ctr">
              <a:lnSpc>
                <a:spcPct val="89400"/>
              </a:lnSpc>
              <a:spcBef>
                <a:spcPts val="300"/>
              </a:spcBef>
            </a:pPr>
            <a:r>
              <a:rPr sz="1600" spc="-45" dirty="0">
                <a:latin typeface="+mj-lt"/>
                <a:cs typeface="Trebuchet MS"/>
              </a:rPr>
              <a:t>You</a:t>
            </a:r>
            <a:r>
              <a:rPr sz="1600" spc="-55" dirty="0">
                <a:latin typeface="+mj-lt"/>
                <a:cs typeface="Trebuchet MS"/>
              </a:rPr>
              <a:t> </a:t>
            </a:r>
            <a:r>
              <a:rPr sz="1600" dirty="0">
                <a:latin typeface="+mj-lt"/>
                <a:cs typeface="Trebuchet MS"/>
              </a:rPr>
              <a:t>have</a:t>
            </a:r>
            <a:r>
              <a:rPr sz="1600" spc="-50" dirty="0">
                <a:latin typeface="+mj-lt"/>
                <a:cs typeface="Trebuchet MS"/>
              </a:rPr>
              <a:t> </a:t>
            </a:r>
            <a:r>
              <a:rPr sz="1600" spc="-25" dirty="0">
                <a:latin typeface="+mj-lt"/>
                <a:cs typeface="Trebuchet MS"/>
              </a:rPr>
              <a:t>no </a:t>
            </a:r>
            <a:r>
              <a:rPr sz="1600" dirty="0">
                <a:latin typeface="+mj-lt"/>
                <a:cs typeface="Trebuchet MS"/>
              </a:rPr>
              <a:t>emergency</a:t>
            </a:r>
            <a:r>
              <a:rPr sz="1600" spc="-65" dirty="0">
                <a:latin typeface="+mj-lt"/>
                <a:cs typeface="Trebuchet MS"/>
              </a:rPr>
              <a:t> </a:t>
            </a:r>
            <a:r>
              <a:rPr sz="1600" spc="-20" dirty="0">
                <a:latin typeface="+mj-lt"/>
                <a:cs typeface="Trebuchet MS"/>
              </a:rPr>
              <a:t>fund </a:t>
            </a:r>
            <a:r>
              <a:rPr sz="1600" spc="-10" dirty="0">
                <a:latin typeface="+mj-lt"/>
                <a:cs typeface="Trebuchet MS"/>
              </a:rPr>
              <a:t>(3-</a:t>
            </a:r>
            <a:r>
              <a:rPr sz="1600" dirty="0">
                <a:latin typeface="+mj-lt"/>
                <a:cs typeface="Trebuchet MS"/>
              </a:rPr>
              <a:t>6</a:t>
            </a:r>
            <a:r>
              <a:rPr sz="1600" spc="-35" dirty="0">
                <a:latin typeface="+mj-lt"/>
                <a:cs typeface="Trebuchet MS"/>
              </a:rPr>
              <a:t> </a:t>
            </a:r>
            <a:r>
              <a:rPr sz="1600" dirty="0">
                <a:latin typeface="+mj-lt"/>
                <a:cs typeface="Trebuchet MS"/>
              </a:rPr>
              <a:t>months</a:t>
            </a:r>
            <a:r>
              <a:rPr sz="1600" spc="-10" dirty="0">
                <a:latin typeface="+mj-lt"/>
                <a:cs typeface="Trebuchet MS"/>
              </a:rPr>
              <a:t> </a:t>
            </a:r>
            <a:r>
              <a:rPr sz="1600" spc="-25" dirty="0">
                <a:latin typeface="+mj-lt"/>
                <a:cs typeface="Trebuchet MS"/>
              </a:rPr>
              <a:t>of </a:t>
            </a:r>
            <a:r>
              <a:rPr sz="1600" spc="-10" dirty="0">
                <a:latin typeface="+mj-lt"/>
                <a:cs typeface="Trebuchet MS"/>
              </a:rPr>
              <a:t>income)</a:t>
            </a:r>
            <a:endParaRPr sz="1600">
              <a:latin typeface="+mj-lt"/>
              <a:cs typeface="Trebuchet M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622550" y="4562221"/>
            <a:ext cx="6439535" cy="2253615"/>
            <a:chOff x="2622550" y="4562221"/>
            <a:chExt cx="6439535" cy="2253615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22550" y="4562221"/>
              <a:ext cx="1007617" cy="79159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16952" y="6352032"/>
              <a:ext cx="1444752" cy="463295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2122915" y="3564255"/>
            <a:ext cx="1492885" cy="70358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 indent="1270" algn="ctr">
              <a:lnSpc>
                <a:spcPct val="89100"/>
              </a:lnSpc>
              <a:spcBef>
                <a:spcPts val="305"/>
              </a:spcBef>
            </a:pPr>
            <a:r>
              <a:rPr sz="1600" spc="-45" dirty="0">
                <a:latin typeface="+mj-lt"/>
                <a:cs typeface="Trebuchet MS"/>
              </a:rPr>
              <a:t>You</a:t>
            </a:r>
            <a:r>
              <a:rPr sz="1600" spc="-55" dirty="0">
                <a:latin typeface="+mj-lt"/>
                <a:cs typeface="Trebuchet MS"/>
              </a:rPr>
              <a:t> </a:t>
            </a:r>
            <a:r>
              <a:rPr sz="1600" dirty="0">
                <a:latin typeface="+mj-lt"/>
                <a:cs typeface="Trebuchet MS"/>
              </a:rPr>
              <a:t>have</a:t>
            </a:r>
            <a:r>
              <a:rPr sz="1600" spc="-50" dirty="0">
                <a:latin typeface="+mj-lt"/>
                <a:cs typeface="Trebuchet MS"/>
              </a:rPr>
              <a:t> </a:t>
            </a:r>
            <a:r>
              <a:rPr sz="1600" spc="-25" dirty="0">
                <a:latin typeface="+mj-lt"/>
                <a:cs typeface="Trebuchet MS"/>
              </a:rPr>
              <a:t>no </a:t>
            </a:r>
            <a:r>
              <a:rPr sz="1600" dirty="0">
                <a:latin typeface="+mj-lt"/>
                <a:cs typeface="Trebuchet MS"/>
              </a:rPr>
              <a:t>money</a:t>
            </a:r>
            <a:r>
              <a:rPr sz="1600" spc="-30" dirty="0">
                <a:latin typeface="+mj-lt"/>
                <a:cs typeface="Trebuchet MS"/>
              </a:rPr>
              <a:t> </a:t>
            </a:r>
            <a:r>
              <a:rPr sz="1600" dirty="0">
                <a:latin typeface="+mj-lt"/>
                <a:cs typeface="Trebuchet MS"/>
              </a:rPr>
              <a:t>set</a:t>
            </a:r>
            <a:r>
              <a:rPr sz="1600" spc="-30" dirty="0">
                <a:latin typeface="+mj-lt"/>
                <a:cs typeface="Trebuchet MS"/>
              </a:rPr>
              <a:t> </a:t>
            </a:r>
            <a:r>
              <a:rPr sz="1600" spc="-10" dirty="0">
                <a:latin typeface="+mj-lt"/>
                <a:cs typeface="Trebuchet MS"/>
              </a:rPr>
              <a:t>aside </a:t>
            </a:r>
            <a:r>
              <a:rPr sz="1600" dirty="0">
                <a:latin typeface="+mj-lt"/>
                <a:cs typeface="Trebuchet MS"/>
              </a:rPr>
              <a:t>for</a:t>
            </a:r>
            <a:r>
              <a:rPr sz="1600" spc="-15" dirty="0">
                <a:latin typeface="+mj-lt"/>
                <a:cs typeface="Trebuchet MS"/>
              </a:rPr>
              <a:t> </a:t>
            </a:r>
            <a:r>
              <a:rPr sz="1600" spc="-10" dirty="0">
                <a:latin typeface="+mj-lt"/>
                <a:cs typeface="Trebuchet MS"/>
              </a:rPr>
              <a:t>retirement</a:t>
            </a:r>
            <a:endParaRPr sz="1600">
              <a:latin typeface="+mj-lt"/>
              <a:cs typeface="Trebuchet MS"/>
            </a:endParaRPr>
          </a:p>
        </p:txBody>
      </p: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662537" y="2358898"/>
            <a:ext cx="581279" cy="983869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2940668" y="1391615"/>
            <a:ext cx="1152525" cy="70358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 algn="ctr">
              <a:lnSpc>
                <a:spcPct val="89100"/>
              </a:lnSpc>
              <a:spcBef>
                <a:spcPts val="305"/>
              </a:spcBef>
            </a:pPr>
            <a:r>
              <a:rPr sz="1600" spc="-25" dirty="0">
                <a:latin typeface="+mj-lt"/>
                <a:cs typeface="Trebuchet MS"/>
              </a:rPr>
              <a:t>You’re</a:t>
            </a:r>
            <a:r>
              <a:rPr sz="1600" spc="-75" dirty="0">
                <a:latin typeface="+mj-lt"/>
                <a:cs typeface="Trebuchet MS"/>
              </a:rPr>
              <a:t> </a:t>
            </a:r>
            <a:r>
              <a:rPr sz="1600" spc="-10" dirty="0">
                <a:latin typeface="+mj-lt"/>
                <a:cs typeface="Trebuchet MS"/>
              </a:rPr>
              <a:t>living </a:t>
            </a:r>
            <a:r>
              <a:rPr sz="1600" dirty="0">
                <a:latin typeface="+mj-lt"/>
                <a:cs typeface="Trebuchet MS"/>
              </a:rPr>
              <a:t>paycheck</a:t>
            </a:r>
            <a:r>
              <a:rPr sz="1600" spc="-70" dirty="0">
                <a:latin typeface="+mj-lt"/>
                <a:cs typeface="Trebuchet MS"/>
              </a:rPr>
              <a:t> </a:t>
            </a:r>
            <a:r>
              <a:rPr sz="1600" spc="-25" dirty="0">
                <a:latin typeface="+mj-lt"/>
                <a:cs typeface="Trebuchet MS"/>
              </a:rPr>
              <a:t>to </a:t>
            </a:r>
            <a:r>
              <a:rPr sz="1600" spc="-10" dirty="0">
                <a:latin typeface="+mj-lt"/>
                <a:cs typeface="Trebuchet MS"/>
              </a:rPr>
              <a:t>paycheck</a:t>
            </a:r>
            <a:endParaRPr sz="1600">
              <a:latin typeface="+mj-lt"/>
              <a:cs typeface="Trebuchet MS"/>
            </a:endParaRPr>
          </a:p>
        </p:txBody>
      </p:sp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120370" y="947800"/>
            <a:ext cx="1235075" cy="574801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928610" y="2180758"/>
            <a:ext cx="2004286" cy="1881101"/>
          </a:xfrm>
          <a:prstGeom prst="rect">
            <a:avLst/>
          </a:prstGeom>
        </p:spPr>
      </p:pic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295400" y="288417"/>
            <a:ext cx="76200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chemeClr val="tx2"/>
                </a:solidFill>
                <a:latin typeface="+mj-lt"/>
              </a:rPr>
              <a:t>More</a:t>
            </a:r>
            <a:r>
              <a:rPr sz="2800" spc="-65" dirty="0">
                <a:solidFill>
                  <a:schemeClr val="tx2"/>
                </a:solidFill>
                <a:latin typeface="+mj-lt"/>
              </a:rPr>
              <a:t> </a:t>
            </a:r>
            <a:r>
              <a:rPr sz="2800" dirty="0">
                <a:solidFill>
                  <a:schemeClr val="tx2"/>
                </a:solidFill>
                <a:latin typeface="+mj-lt"/>
              </a:rPr>
              <a:t>specific</a:t>
            </a:r>
            <a:r>
              <a:rPr sz="2800" spc="-80" dirty="0">
                <a:solidFill>
                  <a:schemeClr val="tx2"/>
                </a:solidFill>
                <a:latin typeface="+mj-lt"/>
              </a:rPr>
              <a:t> </a:t>
            </a:r>
            <a:r>
              <a:rPr sz="2800" dirty="0">
                <a:solidFill>
                  <a:schemeClr val="tx2"/>
                </a:solidFill>
                <a:latin typeface="+mj-lt"/>
              </a:rPr>
              <a:t>signs</a:t>
            </a:r>
            <a:r>
              <a:rPr sz="2800" spc="-50" dirty="0">
                <a:solidFill>
                  <a:schemeClr val="tx2"/>
                </a:solidFill>
                <a:latin typeface="+mj-lt"/>
              </a:rPr>
              <a:t> </a:t>
            </a:r>
            <a:r>
              <a:rPr sz="2800" dirty="0">
                <a:solidFill>
                  <a:schemeClr val="tx2"/>
                </a:solidFill>
                <a:latin typeface="+mj-lt"/>
              </a:rPr>
              <a:t>you</a:t>
            </a:r>
            <a:r>
              <a:rPr sz="2800" spc="-30" dirty="0">
                <a:solidFill>
                  <a:schemeClr val="tx2"/>
                </a:solidFill>
                <a:latin typeface="+mj-lt"/>
              </a:rPr>
              <a:t> </a:t>
            </a:r>
            <a:r>
              <a:rPr sz="2800" dirty="0">
                <a:solidFill>
                  <a:schemeClr val="tx2"/>
                </a:solidFill>
                <a:latin typeface="+mj-lt"/>
              </a:rPr>
              <a:t>may</a:t>
            </a:r>
            <a:r>
              <a:rPr sz="2800" spc="-70" dirty="0">
                <a:solidFill>
                  <a:schemeClr val="tx2"/>
                </a:solidFill>
                <a:latin typeface="+mj-lt"/>
              </a:rPr>
              <a:t> </a:t>
            </a:r>
            <a:r>
              <a:rPr sz="2800" dirty="0">
                <a:solidFill>
                  <a:schemeClr val="tx2"/>
                </a:solidFill>
                <a:latin typeface="+mj-lt"/>
              </a:rPr>
              <a:t>have</a:t>
            </a:r>
            <a:r>
              <a:rPr sz="2800" spc="-65" dirty="0">
                <a:solidFill>
                  <a:schemeClr val="tx2"/>
                </a:solidFill>
                <a:latin typeface="+mj-lt"/>
              </a:rPr>
              <a:t> </a:t>
            </a:r>
            <a:r>
              <a:rPr sz="2800" dirty="0">
                <a:solidFill>
                  <a:schemeClr val="tx2"/>
                </a:solidFill>
                <a:latin typeface="+mj-lt"/>
              </a:rPr>
              <a:t>too</a:t>
            </a:r>
            <a:r>
              <a:rPr sz="2800" spc="-70" dirty="0">
                <a:solidFill>
                  <a:schemeClr val="tx2"/>
                </a:solidFill>
                <a:latin typeface="+mj-lt"/>
              </a:rPr>
              <a:t> </a:t>
            </a:r>
            <a:r>
              <a:rPr sz="2800" spc="-20" dirty="0">
                <a:solidFill>
                  <a:schemeClr val="tx2"/>
                </a:solidFill>
                <a:latin typeface="+mj-lt"/>
              </a:rPr>
              <a:t>much debt</a:t>
            </a:r>
            <a:endParaRPr sz="28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20" name="Picture 19" descr="A blue and white background&#10;&#10;Description automatically generated">
            <a:extLst>
              <a:ext uri="{FF2B5EF4-FFF2-40B4-BE49-F238E27FC236}">
                <a16:creationId xmlns:a16="http://schemas.microsoft.com/office/drawing/2014/main" id="{93156D45-2920-0D23-75AF-3DC1DE2CEE12}"/>
              </a:ext>
            </a:extLst>
          </p:cNvPr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6" t="4228" r="38494" b="638"/>
          <a:stretch/>
        </p:blipFill>
        <p:spPr>
          <a:xfrm flipV="1">
            <a:off x="1" y="857250"/>
            <a:ext cx="853067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3788" y="318261"/>
            <a:ext cx="7356553" cy="713657"/>
          </a:xfrm>
          <a:prstGeom prst="rect">
            <a:avLst/>
          </a:prstGeom>
        </p:spPr>
        <p:txBody>
          <a:bodyPr vert="horz" wrap="square" lIns="0" tIns="280035" rIns="0" bIns="0" rtlCol="0">
            <a:spAutoFit/>
          </a:bodyPr>
          <a:lstStyle/>
          <a:p>
            <a:pPr marL="236854">
              <a:lnSpc>
                <a:spcPct val="100000"/>
              </a:lnSpc>
              <a:spcBef>
                <a:spcPts val="95"/>
              </a:spcBef>
            </a:pPr>
            <a:r>
              <a:rPr sz="2800" spc="-35" dirty="0">
                <a:solidFill>
                  <a:schemeClr val="tx2"/>
                </a:solidFill>
                <a:latin typeface="+mj-lt"/>
              </a:rPr>
              <a:t>Your</a:t>
            </a:r>
            <a:r>
              <a:rPr sz="2800" spc="-80" dirty="0">
                <a:solidFill>
                  <a:schemeClr val="tx2"/>
                </a:solidFill>
                <a:latin typeface="+mj-lt"/>
              </a:rPr>
              <a:t> </a:t>
            </a:r>
            <a:r>
              <a:rPr sz="2800" dirty="0">
                <a:solidFill>
                  <a:schemeClr val="tx2"/>
                </a:solidFill>
                <a:latin typeface="+mj-lt"/>
              </a:rPr>
              <a:t>credit</a:t>
            </a:r>
            <a:r>
              <a:rPr sz="2800" spc="-60" dirty="0">
                <a:solidFill>
                  <a:schemeClr val="tx2"/>
                </a:solidFill>
                <a:latin typeface="+mj-lt"/>
              </a:rPr>
              <a:t> </a:t>
            </a:r>
            <a:r>
              <a:rPr sz="2800" dirty="0">
                <a:solidFill>
                  <a:schemeClr val="tx2"/>
                </a:solidFill>
                <a:latin typeface="+mj-lt"/>
              </a:rPr>
              <a:t>report-</a:t>
            </a:r>
            <a:r>
              <a:rPr sz="2800" spc="-70" dirty="0">
                <a:solidFill>
                  <a:schemeClr val="tx2"/>
                </a:solidFill>
                <a:latin typeface="+mj-lt"/>
              </a:rPr>
              <a:t> </a:t>
            </a:r>
            <a:r>
              <a:rPr sz="2800" dirty="0">
                <a:solidFill>
                  <a:schemeClr val="tx2"/>
                </a:solidFill>
                <a:latin typeface="+mj-lt"/>
              </a:rPr>
              <a:t>what</a:t>
            </a:r>
            <a:r>
              <a:rPr sz="2800" spc="-65" dirty="0">
                <a:solidFill>
                  <a:schemeClr val="tx2"/>
                </a:solidFill>
                <a:latin typeface="+mj-lt"/>
              </a:rPr>
              <a:t> </a:t>
            </a:r>
            <a:r>
              <a:rPr sz="2800" dirty="0">
                <a:solidFill>
                  <a:schemeClr val="tx2"/>
                </a:solidFill>
                <a:latin typeface="+mj-lt"/>
              </a:rPr>
              <a:t>is</a:t>
            </a:r>
            <a:r>
              <a:rPr sz="2800" spc="-65" dirty="0">
                <a:solidFill>
                  <a:schemeClr val="tx2"/>
                </a:solidFill>
                <a:latin typeface="+mj-lt"/>
              </a:rPr>
              <a:t> </a:t>
            </a:r>
            <a:r>
              <a:rPr sz="2800" spc="-25" dirty="0">
                <a:solidFill>
                  <a:schemeClr val="tx2"/>
                </a:solidFill>
                <a:latin typeface="+mj-lt"/>
              </a:rPr>
              <a:t>it?</a:t>
            </a:r>
            <a:endParaRPr sz="28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83789" y="1307084"/>
            <a:ext cx="672528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7E7E7E"/>
                </a:solidFill>
                <a:latin typeface="+mj-lt"/>
                <a:cs typeface="Trebuchet MS"/>
              </a:rPr>
              <a:t>A</a:t>
            </a:r>
            <a:r>
              <a:rPr sz="1800" spc="-130" dirty="0">
                <a:solidFill>
                  <a:srgbClr val="7E7E7E"/>
                </a:solidFill>
                <a:latin typeface="+mj-lt"/>
                <a:cs typeface="Trebuchet MS"/>
              </a:rPr>
              <a:t> </a:t>
            </a:r>
            <a:r>
              <a:rPr sz="1800" dirty="0">
                <a:solidFill>
                  <a:srgbClr val="7E7E7E"/>
                </a:solidFill>
                <a:latin typeface="+mj-lt"/>
                <a:cs typeface="Trebuchet MS"/>
              </a:rPr>
              <a:t>credit</a:t>
            </a:r>
            <a:r>
              <a:rPr sz="1800" spc="-35" dirty="0">
                <a:solidFill>
                  <a:srgbClr val="7E7E7E"/>
                </a:solidFill>
                <a:latin typeface="+mj-lt"/>
                <a:cs typeface="Trebuchet MS"/>
              </a:rPr>
              <a:t> </a:t>
            </a:r>
            <a:r>
              <a:rPr sz="1800" dirty="0">
                <a:solidFill>
                  <a:srgbClr val="7E7E7E"/>
                </a:solidFill>
                <a:latin typeface="+mj-lt"/>
                <a:cs typeface="Trebuchet MS"/>
              </a:rPr>
              <a:t>report</a:t>
            </a:r>
            <a:r>
              <a:rPr sz="1800" spc="-35" dirty="0">
                <a:solidFill>
                  <a:srgbClr val="7E7E7E"/>
                </a:solidFill>
                <a:latin typeface="+mj-lt"/>
                <a:cs typeface="Trebuchet MS"/>
              </a:rPr>
              <a:t> </a:t>
            </a:r>
            <a:r>
              <a:rPr sz="1800" dirty="0">
                <a:solidFill>
                  <a:srgbClr val="7E7E7E"/>
                </a:solidFill>
                <a:latin typeface="+mj-lt"/>
                <a:cs typeface="Trebuchet MS"/>
              </a:rPr>
              <a:t>is</a:t>
            </a:r>
            <a:r>
              <a:rPr sz="1800" spc="-55" dirty="0">
                <a:solidFill>
                  <a:srgbClr val="7E7E7E"/>
                </a:solidFill>
                <a:latin typeface="+mj-lt"/>
                <a:cs typeface="Trebuchet MS"/>
              </a:rPr>
              <a:t> </a:t>
            </a:r>
            <a:r>
              <a:rPr sz="1800" dirty="0">
                <a:solidFill>
                  <a:srgbClr val="7E7E7E"/>
                </a:solidFill>
                <a:latin typeface="+mj-lt"/>
                <a:cs typeface="Trebuchet MS"/>
              </a:rPr>
              <a:t>a</a:t>
            </a:r>
            <a:r>
              <a:rPr sz="1800" spc="-35" dirty="0">
                <a:solidFill>
                  <a:srgbClr val="7E7E7E"/>
                </a:solidFill>
                <a:latin typeface="+mj-lt"/>
                <a:cs typeface="Trebuchet MS"/>
              </a:rPr>
              <a:t> </a:t>
            </a:r>
            <a:r>
              <a:rPr sz="1800" dirty="0">
                <a:solidFill>
                  <a:srgbClr val="7E7E7E"/>
                </a:solidFill>
                <a:latin typeface="+mj-lt"/>
                <a:cs typeface="Trebuchet MS"/>
              </a:rPr>
              <a:t>record</a:t>
            </a:r>
            <a:r>
              <a:rPr sz="1800" spc="-25" dirty="0">
                <a:solidFill>
                  <a:srgbClr val="7E7E7E"/>
                </a:solidFill>
                <a:latin typeface="+mj-lt"/>
                <a:cs typeface="Trebuchet MS"/>
              </a:rPr>
              <a:t> </a:t>
            </a:r>
            <a:r>
              <a:rPr sz="1800" dirty="0">
                <a:solidFill>
                  <a:srgbClr val="7E7E7E"/>
                </a:solidFill>
                <a:latin typeface="+mj-lt"/>
                <a:cs typeface="Trebuchet MS"/>
              </a:rPr>
              <a:t>of</a:t>
            </a:r>
            <a:r>
              <a:rPr sz="1800" spc="-40" dirty="0">
                <a:solidFill>
                  <a:srgbClr val="7E7E7E"/>
                </a:solidFill>
                <a:latin typeface="+mj-lt"/>
                <a:cs typeface="Trebuchet MS"/>
              </a:rPr>
              <a:t> </a:t>
            </a:r>
            <a:r>
              <a:rPr sz="1800" dirty="0">
                <a:solidFill>
                  <a:srgbClr val="7E7E7E"/>
                </a:solidFill>
                <a:latin typeface="+mj-lt"/>
                <a:cs typeface="Trebuchet MS"/>
              </a:rPr>
              <a:t>your</a:t>
            </a:r>
            <a:r>
              <a:rPr sz="1800" spc="-35" dirty="0">
                <a:solidFill>
                  <a:srgbClr val="7E7E7E"/>
                </a:solidFill>
                <a:latin typeface="+mj-lt"/>
                <a:cs typeface="Trebuchet MS"/>
              </a:rPr>
              <a:t> </a:t>
            </a:r>
            <a:r>
              <a:rPr sz="1800" dirty="0">
                <a:solidFill>
                  <a:srgbClr val="7E7E7E"/>
                </a:solidFill>
                <a:latin typeface="+mj-lt"/>
                <a:cs typeface="Trebuchet MS"/>
              </a:rPr>
              <a:t>credit</a:t>
            </a:r>
            <a:r>
              <a:rPr sz="1800" spc="-40" dirty="0">
                <a:solidFill>
                  <a:srgbClr val="7E7E7E"/>
                </a:solidFill>
                <a:latin typeface="+mj-lt"/>
                <a:cs typeface="Trebuchet MS"/>
              </a:rPr>
              <a:t> </a:t>
            </a:r>
            <a:r>
              <a:rPr sz="1800" dirty="0">
                <a:solidFill>
                  <a:srgbClr val="7E7E7E"/>
                </a:solidFill>
                <a:latin typeface="+mj-lt"/>
                <a:cs typeface="Trebuchet MS"/>
              </a:rPr>
              <a:t>activities</a:t>
            </a:r>
            <a:r>
              <a:rPr sz="1800" spc="-20" dirty="0">
                <a:solidFill>
                  <a:srgbClr val="7E7E7E"/>
                </a:solidFill>
                <a:latin typeface="+mj-lt"/>
                <a:cs typeface="Trebuchet MS"/>
              </a:rPr>
              <a:t> </a:t>
            </a:r>
            <a:r>
              <a:rPr sz="1800" dirty="0">
                <a:solidFill>
                  <a:srgbClr val="7E7E7E"/>
                </a:solidFill>
                <a:latin typeface="+mj-lt"/>
                <a:cs typeface="Trebuchet MS"/>
              </a:rPr>
              <a:t>from</a:t>
            </a:r>
            <a:r>
              <a:rPr sz="1800" spc="-30" dirty="0">
                <a:solidFill>
                  <a:srgbClr val="7E7E7E"/>
                </a:solidFill>
                <a:latin typeface="+mj-lt"/>
                <a:cs typeface="Trebuchet MS"/>
              </a:rPr>
              <a:t> </a:t>
            </a:r>
            <a:r>
              <a:rPr sz="1800" dirty="0">
                <a:solidFill>
                  <a:srgbClr val="7E7E7E"/>
                </a:solidFill>
                <a:latin typeface="+mj-lt"/>
                <a:cs typeface="Trebuchet MS"/>
              </a:rPr>
              <a:t>the</a:t>
            </a:r>
            <a:r>
              <a:rPr sz="1800" spc="-20" dirty="0">
                <a:solidFill>
                  <a:srgbClr val="7E7E7E"/>
                </a:solidFill>
                <a:latin typeface="+mj-lt"/>
                <a:cs typeface="Trebuchet MS"/>
              </a:rPr>
              <a:t> </a:t>
            </a:r>
            <a:r>
              <a:rPr sz="1800" dirty="0">
                <a:solidFill>
                  <a:srgbClr val="7E7E7E"/>
                </a:solidFill>
                <a:latin typeface="+mj-lt"/>
                <a:cs typeface="Trebuchet MS"/>
              </a:rPr>
              <a:t>three</a:t>
            </a:r>
            <a:r>
              <a:rPr sz="1800" spc="-20" dirty="0">
                <a:solidFill>
                  <a:srgbClr val="7E7E7E"/>
                </a:solidFill>
                <a:latin typeface="+mj-lt"/>
                <a:cs typeface="Trebuchet MS"/>
              </a:rPr>
              <a:t> </a:t>
            </a:r>
            <a:r>
              <a:rPr sz="1800" spc="-10" dirty="0">
                <a:solidFill>
                  <a:srgbClr val="7E7E7E"/>
                </a:solidFill>
                <a:latin typeface="+mj-lt"/>
                <a:cs typeface="Trebuchet MS"/>
              </a:rPr>
              <a:t>major </a:t>
            </a:r>
            <a:r>
              <a:rPr sz="1800" dirty="0">
                <a:solidFill>
                  <a:srgbClr val="7E7E7E"/>
                </a:solidFill>
                <a:latin typeface="+mj-lt"/>
                <a:cs typeface="Trebuchet MS"/>
              </a:rPr>
              <a:t>credit</a:t>
            </a:r>
            <a:r>
              <a:rPr sz="1800" spc="-45" dirty="0">
                <a:solidFill>
                  <a:srgbClr val="7E7E7E"/>
                </a:solidFill>
                <a:latin typeface="+mj-lt"/>
                <a:cs typeface="Trebuchet MS"/>
              </a:rPr>
              <a:t> </a:t>
            </a:r>
            <a:r>
              <a:rPr sz="1800" dirty="0">
                <a:solidFill>
                  <a:srgbClr val="7E7E7E"/>
                </a:solidFill>
                <a:latin typeface="+mj-lt"/>
                <a:cs typeface="Trebuchet MS"/>
              </a:rPr>
              <a:t>bureaus.</a:t>
            </a:r>
            <a:r>
              <a:rPr sz="1800" spc="-35" dirty="0">
                <a:solidFill>
                  <a:srgbClr val="7E7E7E"/>
                </a:solidFill>
                <a:latin typeface="+mj-lt"/>
                <a:cs typeface="Trebuchet MS"/>
              </a:rPr>
              <a:t> </a:t>
            </a:r>
            <a:r>
              <a:rPr sz="1800" dirty="0">
                <a:solidFill>
                  <a:srgbClr val="7E7E7E"/>
                </a:solidFill>
                <a:latin typeface="+mj-lt"/>
                <a:cs typeface="Trebuchet MS"/>
              </a:rPr>
              <a:t>It</a:t>
            </a:r>
            <a:r>
              <a:rPr sz="1800" spc="-40" dirty="0">
                <a:solidFill>
                  <a:srgbClr val="7E7E7E"/>
                </a:solidFill>
                <a:latin typeface="+mj-lt"/>
                <a:cs typeface="Trebuchet MS"/>
              </a:rPr>
              <a:t> </a:t>
            </a:r>
            <a:r>
              <a:rPr sz="1800" dirty="0">
                <a:solidFill>
                  <a:srgbClr val="7E7E7E"/>
                </a:solidFill>
                <a:latin typeface="+mj-lt"/>
                <a:cs typeface="Trebuchet MS"/>
              </a:rPr>
              <a:t>lists</a:t>
            </a:r>
            <a:r>
              <a:rPr sz="1800" spc="-55" dirty="0">
                <a:solidFill>
                  <a:srgbClr val="7E7E7E"/>
                </a:solidFill>
                <a:latin typeface="+mj-lt"/>
                <a:cs typeface="Trebuchet MS"/>
              </a:rPr>
              <a:t> </a:t>
            </a:r>
            <a:r>
              <a:rPr sz="1800" dirty="0">
                <a:solidFill>
                  <a:srgbClr val="7E7E7E"/>
                </a:solidFill>
                <a:latin typeface="+mj-lt"/>
                <a:cs typeface="Trebuchet MS"/>
              </a:rPr>
              <a:t>any</a:t>
            </a:r>
            <a:r>
              <a:rPr sz="1800" spc="-35" dirty="0">
                <a:solidFill>
                  <a:srgbClr val="7E7E7E"/>
                </a:solidFill>
                <a:latin typeface="+mj-lt"/>
                <a:cs typeface="Trebuchet MS"/>
              </a:rPr>
              <a:t> </a:t>
            </a:r>
            <a:r>
              <a:rPr sz="1800" spc="-10" dirty="0">
                <a:solidFill>
                  <a:srgbClr val="7E7E7E"/>
                </a:solidFill>
                <a:latin typeface="+mj-lt"/>
                <a:cs typeface="Trebuchet MS"/>
              </a:rPr>
              <a:t>credit-</a:t>
            </a:r>
            <a:r>
              <a:rPr sz="1800" dirty="0">
                <a:solidFill>
                  <a:srgbClr val="7E7E7E"/>
                </a:solidFill>
                <a:latin typeface="+mj-lt"/>
                <a:cs typeface="Trebuchet MS"/>
              </a:rPr>
              <a:t>card</a:t>
            </a:r>
            <a:r>
              <a:rPr sz="1800" spc="-35" dirty="0">
                <a:solidFill>
                  <a:srgbClr val="7E7E7E"/>
                </a:solidFill>
                <a:latin typeface="+mj-lt"/>
                <a:cs typeface="Trebuchet MS"/>
              </a:rPr>
              <a:t> </a:t>
            </a:r>
            <a:r>
              <a:rPr sz="1800" dirty="0">
                <a:solidFill>
                  <a:srgbClr val="7E7E7E"/>
                </a:solidFill>
                <a:latin typeface="+mj-lt"/>
                <a:cs typeface="Trebuchet MS"/>
              </a:rPr>
              <a:t>accounts</a:t>
            </a:r>
            <a:r>
              <a:rPr sz="1800" spc="-25" dirty="0">
                <a:solidFill>
                  <a:srgbClr val="7E7E7E"/>
                </a:solidFill>
                <a:latin typeface="+mj-lt"/>
                <a:cs typeface="Trebuchet MS"/>
              </a:rPr>
              <a:t> </a:t>
            </a:r>
            <a:r>
              <a:rPr sz="1800" dirty="0">
                <a:solidFill>
                  <a:srgbClr val="7E7E7E"/>
                </a:solidFill>
                <a:latin typeface="+mj-lt"/>
                <a:cs typeface="Trebuchet MS"/>
              </a:rPr>
              <a:t>or</a:t>
            </a:r>
            <a:r>
              <a:rPr sz="1800" spc="-40" dirty="0">
                <a:solidFill>
                  <a:srgbClr val="7E7E7E"/>
                </a:solidFill>
                <a:latin typeface="+mj-lt"/>
                <a:cs typeface="Trebuchet MS"/>
              </a:rPr>
              <a:t> </a:t>
            </a:r>
            <a:r>
              <a:rPr sz="1800" dirty="0">
                <a:solidFill>
                  <a:srgbClr val="7E7E7E"/>
                </a:solidFill>
                <a:latin typeface="+mj-lt"/>
                <a:cs typeface="Trebuchet MS"/>
              </a:rPr>
              <a:t>loans</a:t>
            </a:r>
            <a:r>
              <a:rPr sz="1800" spc="-35" dirty="0">
                <a:solidFill>
                  <a:srgbClr val="7E7E7E"/>
                </a:solidFill>
                <a:latin typeface="+mj-lt"/>
                <a:cs typeface="Trebuchet MS"/>
              </a:rPr>
              <a:t> </a:t>
            </a:r>
            <a:r>
              <a:rPr sz="1800" dirty="0">
                <a:solidFill>
                  <a:srgbClr val="7E7E7E"/>
                </a:solidFill>
                <a:latin typeface="+mj-lt"/>
                <a:cs typeface="Trebuchet MS"/>
              </a:rPr>
              <a:t>you</a:t>
            </a:r>
            <a:r>
              <a:rPr sz="1800" spc="-35" dirty="0">
                <a:solidFill>
                  <a:srgbClr val="7E7E7E"/>
                </a:solidFill>
                <a:latin typeface="+mj-lt"/>
                <a:cs typeface="Trebuchet MS"/>
              </a:rPr>
              <a:t> </a:t>
            </a:r>
            <a:r>
              <a:rPr sz="1800" dirty="0">
                <a:solidFill>
                  <a:srgbClr val="7E7E7E"/>
                </a:solidFill>
                <a:latin typeface="+mj-lt"/>
                <a:cs typeface="Trebuchet MS"/>
              </a:rPr>
              <a:t>may</a:t>
            </a:r>
            <a:r>
              <a:rPr sz="1800" spc="-40" dirty="0">
                <a:solidFill>
                  <a:srgbClr val="7E7E7E"/>
                </a:solidFill>
                <a:latin typeface="+mj-lt"/>
                <a:cs typeface="Trebuchet MS"/>
              </a:rPr>
              <a:t> </a:t>
            </a:r>
            <a:r>
              <a:rPr sz="1800" spc="-10" dirty="0">
                <a:solidFill>
                  <a:srgbClr val="7E7E7E"/>
                </a:solidFill>
                <a:latin typeface="+mj-lt"/>
                <a:cs typeface="Trebuchet MS"/>
              </a:rPr>
              <a:t>have, </a:t>
            </a:r>
            <a:r>
              <a:rPr sz="1800" dirty="0">
                <a:solidFill>
                  <a:srgbClr val="7E7E7E"/>
                </a:solidFill>
                <a:latin typeface="+mj-lt"/>
                <a:cs typeface="Trebuchet MS"/>
              </a:rPr>
              <a:t>the</a:t>
            </a:r>
            <a:r>
              <a:rPr sz="1800" spc="-40" dirty="0">
                <a:solidFill>
                  <a:srgbClr val="7E7E7E"/>
                </a:solidFill>
                <a:latin typeface="+mj-lt"/>
                <a:cs typeface="Trebuchet MS"/>
              </a:rPr>
              <a:t> </a:t>
            </a:r>
            <a:r>
              <a:rPr sz="1800" dirty="0">
                <a:solidFill>
                  <a:srgbClr val="7E7E7E"/>
                </a:solidFill>
                <a:latin typeface="+mj-lt"/>
                <a:cs typeface="Trebuchet MS"/>
              </a:rPr>
              <a:t>balances,</a:t>
            </a:r>
            <a:r>
              <a:rPr sz="1800" spc="-55" dirty="0">
                <a:solidFill>
                  <a:srgbClr val="7E7E7E"/>
                </a:solidFill>
                <a:latin typeface="+mj-lt"/>
                <a:cs typeface="Trebuchet MS"/>
              </a:rPr>
              <a:t> </a:t>
            </a:r>
            <a:r>
              <a:rPr sz="1800" dirty="0">
                <a:solidFill>
                  <a:srgbClr val="7E7E7E"/>
                </a:solidFill>
                <a:latin typeface="+mj-lt"/>
                <a:cs typeface="Trebuchet MS"/>
              </a:rPr>
              <a:t>and</a:t>
            </a:r>
            <a:r>
              <a:rPr sz="1800" spc="-35" dirty="0">
                <a:solidFill>
                  <a:srgbClr val="7E7E7E"/>
                </a:solidFill>
                <a:latin typeface="+mj-lt"/>
                <a:cs typeface="Trebuchet MS"/>
              </a:rPr>
              <a:t> </a:t>
            </a:r>
            <a:r>
              <a:rPr sz="1800" dirty="0">
                <a:solidFill>
                  <a:srgbClr val="7E7E7E"/>
                </a:solidFill>
                <a:latin typeface="+mj-lt"/>
                <a:cs typeface="Trebuchet MS"/>
              </a:rPr>
              <a:t>how</a:t>
            </a:r>
            <a:r>
              <a:rPr sz="1800" spc="-50" dirty="0">
                <a:solidFill>
                  <a:srgbClr val="7E7E7E"/>
                </a:solidFill>
                <a:latin typeface="+mj-lt"/>
                <a:cs typeface="Trebuchet MS"/>
              </a:rPr>
              <a:t> </a:t>
            </a:r>
            <a:r>
              <a:rPr sz="1800" dirty="0">
                <a:solidFill>
                  <a:srgbClr val="7E7E7E"/>
                </a:solidFill>
                <a:latin typeface="+mj-lt"/>
                <a:cs typeface="Trebuchet MS"/>
              </a:rPr>
              <a:t>regularly</a:t>
            </a:r>
            <a:r>
              <a:rPr sz="1800" spc="-40" dirty="0">
                <a:solidFill>
                  <a:srgbClr val="7E7E7E"/>
                </a:solidFill>
                <a:latin typeface="+mj-lt"/>
                <a:cs typeface="Trebuchet MS"/>
              </a:rPr>
              <a:t> </a:t>
            </a:r>
            <a:r>
              <a:rPr sz="1800" dirty="0">
                <a:solidFill>
                  <a:srgbClr val="7E7E7E"/>
                </a:solidFill>
                <a:latin typeface="+mj-lt"/>
                <a:cs typeface="Trebuchet MS"/>
              </a:rPr>
              <a:t>you</a:t>
            </a:r>
            <a:r>
              <a:rPr sz="1800" spc="-45" dirty="0">
                <a:solidFill>
                  <a:srgbClr val="7E7E7E"/>
                </a:solidFill>
                <a:latin typeface="+mj-lt"/>
                <a:cs typeface="Trebuchet MS"/>
              </a:rPr>
              <a:t> </a:t>
            </a:r>
            <a:r>
              <a:rPr sz="1800" dirty="0">
                <a:solidFill>
                  <a:srgbClr val="7E7E7E"/>
                </a:solidFill>
                <a:latin typeface="+mj-lt"/>
                <a:cs typeface="Trebuchet MS"/>
              </a:rPr>
              <a:t>make</a:t>
            </a:r>
            <a:r>
              <a:rPr sz="1800" spc="-35" dirty="0">
                <a:solidFill>
                  <a:srgbClr val="7E7E7E"/>
                </a:solidFill>
                <a:latin typeface="+mj-lt"/>
                <a:cs typeface="Trebuchet MS"/>
              </a:rPr>
              <a:t> </a:t>
            </a:r>
            <a:r>
              <a:rPr sz="1800" dirty="0">
                <a:solidFill>
                  <a:srgbClr val="7E7E7E"/>
                </a:solidFill>
                <a:latin typeface="+mj-lt"/>
                <a:cs typeface="Trebuchet MS"/>
              </a:rPr>
              <a:t>your</a:t>
            </a:r>
            <a:r>
              <a:rPr sz="1800" spc="-40" dirty="0">
                <a:solidFill>
                  <a:srgbClr val="7E7E7E"/>
                </a:solidFill>
                <a:latin typeface="+mj-lt"/>
                <a:cs typeface="Trebuchet MS"/>
              </a:rPr>
              <a:t> </a:t>
            </a:r>
            <a:r>
              <a:rPr sz="1800" dirty="0">
                <a:solidFill>
                  <a:srgbClr val="7E7E7E"/>
                </a:solidFill>
                <a:latin typeface="+mj-lt"/>
                <a:cs typeface="Trebuchet MS"/>
              </a:rPr>
              <a:t>payments.</a:t>
            </a:r>
            <a:r>
              <a:rPr sz="1800" spc="-45" dirty="0">
                <a:solidFill>
                  <a:srgbClr val="7E7E7E"/>
                </a:solidFill>
                <a:latin typeface="+mj-lt"/>
                <a:cs typeface="Trebuchet MS"/>
              </a:rPr>
              <a:t> </a:t>
            </a:r>
            <a:r>
              <a:rPr sz="1800" dirty="0">
                <a:solidFill>
                  <a:srgbClr val="7E7E7E"/>
                </a:solidFill>
                <a:latin typeface="+mj-lt"/>
                <a:cs typeface="Trebuchet MS"/>
              </a:rPr>
              <a:t>It</a:t>
            </a:r>
            <a:r>
              <a:rPr sz="1800" spc="-45" dirty="0">
                <a:solidFill>
                  <a:srgbClr val="7E7E7E"/>
                </a:solidFill>
                <a:latin typeface="+mj-lt"/>
                <a:cs typeface="Trebuchet MS"/>
              </a:rPr>
              <a:t> </a:t>
            </a:r>
            <a:r>
              <a:rPr sz="1800" dirty="0">
                <a:solidFill>
                  <a:srgbClr val="7E7E7E"/>
                </a:solidFill>
                <a:latin typeface="+mj-lt"/>
                <a:cs typeface="Trebuchet MS"/>
              </a:rPr>
              <a:t>also</a:t>
            </a:r>
            <a:r>
              <a:rPr sz="1800" spc="-65" dirty="0">
                <a:solidFill>
                  <a:srgbClr val="7E7E7E"/>
                </a:solidFill>
                <a:latin typeface="+mj-lt"/>
                <a:cs typeface="Trebuchet MS"/>
              </a:rPr>
              <a:t> </a:t>
            </a:r>
            <a:r>
              <a:rPr sz="1800" spc="-10" dirty="0">
                <a:solidFill>
                  <a:srgbClr val="7E7E7E"/>
                </a:solidFill>
                <a:latin typeface="+mj-lt"/>
                <a:cs typeface="Trebuchet MS"/>
              </a:rPr>
              <a:t>shows </a:t>
            </a:r>
            <a:r>
              <a:rPr sz="1800" dirty="0">
                <a:solidFill>
                  <a:srgbClr val="7E7E7E"/>
                </a:solidFill>
                <a:latin typeface="+mj-lt"/>
                <a:cs typeface="Trebuchet MS"/>
              </a:rPr>
              <a:t>if</a:t>
            </a:r>
            <a:r>
              <a:rPr sz="1800" spc="-40" dirty="0">
                <a:solidFill>
                  <a:srgbClr val="7E7E7E"/>
                </a:solidFill>
                <a:latin typeface="+mj-lt"/>
                <a:cs typeface="Trebuchet MS"/>
              </a:rPr>
              <a:t> </a:t>
            </a:r>
            <a:r>
              <a:rPr sz="1800" dirty="0">
                <a:solidFill>
                  <a:srgbClr val="7E7E7E"/>
                </a:solidFill>
                <a:latin typeface="+mj-lt"/>
                <a:cs typeface="Trebuchet MS"/>
              </a:rPr>
              <a:t>any</a:t>
            </a:r>
            <a:r>
              <a:rPr sz="1800" spc="-45" dirty="0">
                <a:solidFill>
                  <a:srgbClr val="7E7E7E"/>
                </a:solidFill>
                <a:latin typeface="+mj-lt"/>
                <a:cs typeface="Trebuchet MS"/>
              </a:rPr>
              <a:t> </a:t>
            </a:r>
            <a:r>
              <a:rPr sz="1800" dirty="0">
                <a:solidFill>
                  <a:srgbClr val="7E7E7E"/>
                </a:solidFill>
                <a:latin typeface="+mj-lt"/>
                <a:cs typeface="Trebuchet MS"/>
              </a:rPr>
              <a:t>action</a:t>
            </a:r>
            <a:r>
              <a:rPr sz="1800" spc="-40" dirty="0">
                <a:solidFill>
                  <a:srgbClr val="7E7E7E"/>
                </a:solidFill>
                <a:latin typeface="+mj-lt"/>
                <a:cs typeface="Trebuchet MS"/>
              </a:rPr>
              <a:t> </a:t>
            </a:r>
            <a:r>
              <a:rPr sz="1800" dirty="0">
                <a:solidFill>
                  <a:srgbClr val="7E7E7E"/>
                </a:solidFill>
                <a:latin typeface="+mj-lt"/>
                <a:cs typeface="Trebuchet MS"/>
              </a:rPr>
              <a:t>has</a:t>
            </a:r>
            <a:r>
              <a:rPr sz="1800" spc="-45" dirty="0">
                <a:solidFill>
                  <a:srgbClr val="7E7E7E"/>
                </a:solidFill>
                <a:latin typeface="+mj-lt"/>
                <a:cs typeface="Trebuchet MS"/>
              </a:rPr>
              <a:t> </a:t>
            </a:r>
            <a:r>
              <a:rPr sz="1800" dirty="0">
                <a:solidFill>
                  <a:srgbClr val="7E7E7E"/>
                </a:solidFill>
                <a:latin typeface="+mj-lt"/>
                <a:cs typeface="Trebuchet MS"/>
              </a:rPr>
              <a:t>been</a:t>
            </a:r>
            <a:r>
              <a:rPr sz="1800" spc="-45" dirty="0">
                <a:solidFill>
                  <a:srgbClr val="7E7E7E"/>
                </a:solidFill>
                <a:latin typeface="+mj-lt"/>
                <a:cs typeface="Trebuchet MS"/>
              </a:rPr>
              <a:t> </a:t>
            </a:r>
            <a:r>
              <a:rPr sz="1800" dirty="0">
                <a:solidFill>
                  <a:srgbClr val="7E7E7E"/>
                </a:solidFill>
                <a:latin typeface="+mj-lt"/>
                <a:cs typeface="Trebuchet MS"/>
              </a:rPr>
              <a:t>taken</a:t>
            </a:r>
            <a:r>
              <a:rPr sz="1800" spc="-30" dirty="0">
                <a:solidFill>
                  <a:srgbClr val="7E7E7E"/>
                </a:solidFill>
                <a:latin typeface="+mj-lt"/>
                <a:cs typeface="Trebuchet MS"/>
              </a:rPr>
              <a:t> </a:t>
            </a:r>
            <a:r>
              <a:rPr sz="1800" dirty="0">
                <a:solidFill>
                  <a:srgbClr val="7E7E7E"/>
                </a:solidFill>
                <a:latin typeface="+mj-lt"/>
                <a:cs typeface="Trebuchet MS"/>
              </a:rPr>
              <a:t>against</a:t>
            </a:r>
            <a:r>
              <a:rPr sz="1800" spc="-40" dirty="0">
                <a:solidFill>
                  <a:srgbClr val="7E7E7E"/>
                </a:solidFill>
                <a:latin typeface="+mj-lt"/>
                <a:cs typeface="Trebuchet MS"/>
              </a:rPr>
              <a:t> </a:t>
            </a:r>
            <a:r>
              <a:rPr sz="1800" dirty="0">
                <a:solidFill>
                  <a:srgbClr val="7E7E7E"/>
                </a:solidFill>
                <a:latin typeface="+mj-lt"/>
                <a:cs typeface="Trebuchet MS"/>
              </a:rPr>
              <a:t>you</a:t>
            </a:r>
            <a:r>
              <a:rPr sz="1800" spc="-45" dirty="0">
                <a:solidFill>
                  <a:srgbClr val="7E7E7E"/>
                </a:solidFill>
                <a:latin typeface="+mj-lt"/>
                <a:cs typeface="Trebuchet MS"/>
              </a:rPr>
              <a:t> </a:t>
            </a:r>
            <a:r>
              <a:rPr sz="1800" dirty="0">
                <a:solidFill>
                  <a:srgbClr val="7E7E7E"/>
                </a:solidFill>
                <a:latin typeface="+mj-lt"/>
                <a:cs typeface="Trebuchet MS"/>
              </a:rPr>
              <a:t>because</a:t>
            </a:r>
            <a:r>
              <a:rPr sz="1800" spc="-40" dirty="0">
                <a:solidFill>
                  <a:srgbClr val="7E7E7E"/>
                </a:solidFill>
                <a:latin typeface="+mj-lt"/>
                <a:cs typeface="Trebuchet MS"/>
              </a:rPr>
              <a:t> </a:t>
            </a:r>
            <a:r>
              <a:rPr sz="1800" dirty="0">
                <a:solidFill>
                  <a:srgbClr val="7E7E7E"/>
                </a:solidFill>
                <a:latin typeface="+mj-lt"/>
                <a:cs typeface="Trebuchet MS"/>
              </a:rPr>
              <a:t>of</a:t>
            </a:r>
            <a:r>
              <a:rPr sz="1800" spc="-45" dirty="0">
                <a:solidFill>
                  <a:srgbClr val="7E7E7E"/>
                </a:solidFill>
                <a:latin typeface="+mj-lt"/>
                <a:cs typeface="Trebuchet MS"/>
              </a:rPr>
              <a:t> </a:t>
            </a:r>
            <a:r>
              <a:rPr sz="1800" dirty="0">
                <a:solidFill>
                  <a:srgbClr val="7E7E7E"/>
                </a:solidFill>
                <a:latin typeface="+mj-lt"/>
                <a:cs typeface="Trebuchet MS"/>
              </a:rPr>
              <a:t>unpaid</a:t>
            </a:r>
            <a:r>
              <a:rPr sz="1800" spc="-55" dirty="0">
                <a:solidFill>
                  <a:srgbClr val="7E7E7E"/>
                </a:solidFill>
                <a:latin typeface="+mj-lt"/>
                <a:cs typeface="Trebuchet MS"/>
              </a:rPr>
              <a:t> </a:t>
            </a:r>
            <a:r>
              <a:rPr sz="1800" spc="-10" dirty="0">
                <a:solidFill>
                  <a:srgbClr val="7E7E7E"/>
                </a:solidFill>
                <a:latin typeface="+mj-lt"/>
                <a:cs typeface="Trebuchet MS"/>
              </a:rPr>
              <a:t>bills.</a:t>
            </a:r>
            <a:endParaRPr sz="1800" dirty="0">
              <a:latin typeface="+mj-lt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694640" y="3139439"/>
            <a:ext cx="1668145" cy="1412240"/>
            <a:chOff x="4694640" y="3139439"/>
            <a:chExt cx="1668145" cy="1412240"/>
          </a:xfrm>
        </p:grpSpPr>
        <p:sp>
          <p:nvSpPr>
            <p:cNvPr id="5" name="object 5"/>
            <p:cNvSpPr/>
            <p:nvPr/>
          </p:nvSpPr>
          <p:spPr>
            <a:xfrm>
              <a:off x="5755385" y="3240785"/>
              <a:ext cx="500380" cy="383540"/>
            </a:xfrm>
            <a:custGeom>
              <a:avLst/>
              <a:gdLst/>
              <a:ahLst/>
              <a:cxnLst/>
              <a:rect l="l" t="t" r="r" b="b"/>
              <a:pathLst>
                <a:path w="500379" h="383539">
                  <a:moveTo>
                    <a:pt x="0" y="383158"/>
                  </a:moveTo>
                  <a:lnTo>
                    <a:pt x="500252" y="0"/>
                  </a:lnTo>
                </a:path>
              </a:pathLst>
            </a:custGeom>
            <a:ln w="50292">
              <a:solidFill>
                <a:srgbClr val="E38312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98107" y="3139439"/>
              <a:ext cx="164591" cy="16306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694640" y="3168992"/>
              <a:ext cx="1381125" cy="1383030"/>
            </a:xfrm>
            <a:custGeom>
              <a:avLst/>
              <a:gdLst/>
              <a:ahLst/>
              <a:cxnLst/>
              <a:rect l="l" t="t" r="r" b="b"/>
              <a:pathLst>
                <a:path w="1381125" h="1383029">
                  <a:moveTo>
                    <a:pt x="0" y="0"/>
                  </a:moveTo>
                  <a:lnTo>
                    <a:pt x="0" y="476540"/>
                  </a:lnTo>
                  <a:lnTo>
                    <a:pt x="48464" y="483469"/>
                  </a:lnTo>
                  <a:lnTo>
                    <a:pt x="96171" y="492630"/>
                  </a:lnTo>
                  <a:lnTo>
                    <a:pt x="143065" y="503967"/>
                  </a:lnTo>
                  <a:lnTo>
                    <a:pt x="189092" y="517426"/>
                  </a:lnTo>
                  <a:lnTo>
                    <a:pt x="234195" y="532951"/>
                  </a:lnTo>
                  <a:lnTo>
                    <a:pt x="278322" y="550487"/>
                  </a:lnTo>
                  <a:lnTo>
                    <a:pt x="321415" y="569980"/>
                  </a:lnTo>
                  <a:lnTo>
                    <a:pt x="363422" y="591375"/>
                  </a:lnTo>
                  <a:lnTo>
                    <a:pt x="404286" y="614616"/>
                  </a:lnTo>
                  <a:lnTo>
                    <a:pt x="443953" y="639648"/>
                  </a:lnTo>
                  <a:lnTo>
                    <a:pt x="482368" y="666417"/>
                  </a:lnTo>
                  <a:lnTo>
                    <a:pt x="519476" y="694868"/>
                  </a:lnTo>
                  <a:lnTo>
                    <a:pt x="555223" y="724945"/>
                  </a:lnTo>
                  <a:lnTo>
                    <a:pt x="589552" y="756593"/>
                  </a:lnTo>
                  <a:lnTo>
                    <a:pt x="622410" y="789759"/>
                  </a:lnTo>
                  <a:lnTo>
                    <a:pt x="653741" y="824386"/>
                  </a:lnTo>
                  <a:lnTo>
                    <a:pt x="683491" y="860420"/>
                  </a:lnTo>
                  <a:lnTo>
                    <a:pt x="711605" y="897805"/>
                  </a:lnTo>
                  <a:lnTo>
                    <a:pt x="738028" y="936487"/>
                  </a:lnTo>
                  <a:lnTo>
                    <a:pt x="762704" y="976411"/>
                  </a:lnTo>
                  <a:lnTo>
                    <a:pt x="785579" y="1017522"/>
                  </a:lnTo>
                  <a:lnTo>
                    <a:pt x="806599" y="1059764"/>
                  </a:lnTo>
                  <a:lnTo>
                    <a:pt x="825707" y="1103084"/>
                  </a:lnTo>
                  <a:lnTo>
                    <a:pt x="842850" y="1147425"/>
                  </a:lnTo>
                  <a:lnTo>
                    <a:pt x="857972" y="1192733"/>
                  </a:lnTo>
                  <a:lnTo>
                    <a:pt x="871019" y="1238952"/>
                  </a:lnTo>
                  <a:lnTo>
                    <a:pt x="881935" y="1286029"/>
                  </a:lnTo>
                  <a:lnTo>
                    <a:pt x="890666" y="1333908"/>
                  </a:lnTo>
                  <a:lnTo>
                    <a:pt x="897157" y="1382533"/>
                  </a:lnTo>
                  <a:lnTo>
                    <a:pt x="1381052" y="1382533"/>
                  </a:lnTo>
                  <a:lnTo>
                    <a:pt x="1376396" y="1333664"/>
                  </a:lnTo>
                  <a:lnTo>
                    <a:pt x="1370200" y="1285261"/>
                  </a:lnTo>
                  <a:lnTo>
                    <a:pt x="1362487" y="1237350"/>
                  </a:lnTo>
                  <a:lnTo>
                    <a:pt x="1353282" y="1189956"/>
                  </a:lnTo>
                  <a:lnTo>
                    <a:pt x="1342612" y="1143103"/>
                  </a:lnTo>
                  <a:lnTo>
                    <a:pt x="1330500" y="1096816"/>
                  </a:lnTo>
                  <a:lnTo>
                    <a:pt x="1316971" y="1051122"/>
                  </a:lnTo>
                  <a:lnTo>
                    <a:pt x="1302051" y="1006043"/>
                  </a:lnTo>
                  <a:lnTo>
                    <a:pt x="1285764" y="961607"/>
                  </a:lnTo>
                  <a:lnTo>
                    <a:pt x="1268136" y="917837"/>
                  </a:lnTo>
                  <a:lnTo>
                    <a:pt x="1249191" y="874758"/>
                  </a:lnTo>
                  <a:lnTo>
                    <a:pt x="1228955" y="832396"/>
                  </a:lnTo>
                  <a:lnTo>
                    <a:pt x="1207452" y="790776"/>
                  </a:lnTo>
                  <a:lnTo>
                    <a:pt x="1184708" y="749922"/>
                  </a:lnTo>
                  <a:lnTo>
                    <a:pt x="1160746" y="709860"/>
                  </a:lnTo>
                  <a:lnTo>
                    <a:pt x="1135593" y="670614"/>
                  </a:lnTo>
                  <a:lnTo>
                    <a:pt x="1109274" y="632210"/>
                  </a:lnTo>
                  <a:lnTo>
                    <a:pt x="1081812" y="594672"/>
                  </a:lnTo>
                  <a:lnTo>
                    <a:pt x="1053234" y="558025"/>
                  </a:lnTo>
                  <a:lnTo>
                    <a:pt x="1023564" y="522295"/>
                  </a:lnTo>
                  <a:lnTo>
                    <a:pt x="992827" y="487507"/>
                  </a:lnTo>
                  <a:lnTo>
                    <a:pt x="961048" y="453685"/>
                  </a:lnTo>
                  <a:lnTo>
                    <a:pt x="928252" y="420854"/>
                  </a:lnTo>
                  <a:lnTo>
                    <a:pt x="894464" y="389040"/>
                  </a:lnTo>
                  <a:lnTo>
                    <a:pt x="859709" y="358268"/>
                  </a:lnTo>
                  <a:lnTo>
                    <a:pt x="824012" y="328561"/>
                  </a:lnTo>
                  <a:lnTo>
                    <a:pt x="787399" y="299947"/>
                  </a:lnTo>
                  <a:lnTo>
                    <a:pt x="749893" y="272448"/>
                  </a:lnTo>
                  <a:lnTo>
                    <a:pt x="711520" y="246091"/>
                  </a:lnTo>
                  <a:lnTo>
                    <a:pt x="672304" y="220900"/>
                  </a:lnTo>
                  <a:lnTo>
                    <a:pt x="632272" y="196901"/>
                  </a:lnTo>
                  <a:lnTo>
                    <a:pt x="591447" y="174118"/>
                  </a:lnTo>
                  <a:lnTo>
                    <a:pt x="549856" y="152576"/>
                  </a:lnTo>
                  <a:lnTo>
                    <a:pt x="507522" y="132301"/>
                  </a:lnTo>
                  <a:lnTo>
                    <a:pt x="464470" y="113317"/>
                  </a:lnTo>
                  <a:lnTo>
                    <a:pt x="420727" y="95650"/>
                  </a:lnTo>
                  <a:lnTo>
                    <a:pt x="376316" y="79323"/>
                  </a:lnTo>
                  <a:lnTo>
                    <a:pt x="331262" y="64363"/>
                  </a:lnTo>
                  <a:lnTo>
                    <a:pt x="285591" y="50795"/>
                  </a:lnTo>
                  <a:lnTo>
                    <a:pt x="239328" y="38642"/>
                  </a:lnTo>
                  <a:lnTo>
                    <a:pt x="192498" y="27931"/>
                  </a:lnTo>
                  <a:lnTo>
                    <a:pt x="145124" y="18686"/>
                  </a:lnTo>
                  <a:lnTo>
                    <a:pt x="97234" y="10933"/>
                  </a:lnTo>
                  <a:lnTo>
                    <a:pt x="48850" y="46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761A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513703" y="2854197"/>
            <a:ext cx="122428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+mj-lt"/>
                <a:cs typeface="Trebuchet MS"/>
              </a:rPr>
              <a:t>Credit</a:t>
            </a:r>
            <a:endParaRPr sz="1800">
              <a:latin typeface="+mj-lt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+mj-lt"/>
                <a:cs typeface="Trebuchet MS"/>
              </a:rPr>
              <a:t>information</a:t>
            </a:r>
            <a:endParaRPr sz="1800">
              <a:latin typeface="+mj-lt"/>
              <a:cs typeface="Trebuchet MS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694640" y="4792102"/>
            <a:ext cx="1668145" cy="1410970"/>
            <a:chOff x="4694640" y="4792102"/>
            <a:chExt cx="1668145" cy="1410970"/>
          </a:xfrm>
        </p:grpSpPr>
        <p:sp>
          <p:nvSpPr>
            <p:cNvPr id="10" name="object 10"/>
            <p:cNvSpPr/>
            <p:nvPr/>
          </p:nvSpPr>
          <p:spPr>
            <a:xfrm>
              <a:off x="5755385" y="5720333"/>
              <a:ext cx="500380" cy="383540"/>
            </a:xfrm>
            <a:custGeom>
              <a:avLst/>
              <a:gdLst/>
              <a:ahLst/>
              <a:cxnLst/>
              <a:rect l="l" t="t" r="r" b="b"/>
              <a:pathLst>
                <a:path w="500379" h="383539">
                  <a:moveTo>
                    <a:pt x="0" y="0"/>
                  </a:moveTo>
                  <a:lnTo>
                    <a:pt x="500252" y="383197"/>
                  </a:lnTo>
                </a:path>
              </a:pathLst>
            </a:custGeom>
            <a:ln w="50292">
              <a:solidFill>
                <a:srgbClr val="BC572C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98107" y="6039611"/>
              <a:ext cx="164591" cy="16306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694640" y="4792102"/>
              <a:ext cx="1381125" cy="1383030"/>
            </a:xfrm>
            <a:custGeom>
              <a:avLst/>
              <a:gdLst/>
              <a:ahLst/>
              <a:cxnLst/>
              <a:rect l="l" t="t" r="r" b="b"/>
              <a:pathLst>
                <a:path w="1381125" h="1383029">
                  <a:moveTo>
                    <a:pt x="1381052" y="0"/>
                  </a:moveTo>
                  <a:lnTo>
                    <a:pt x="895321" y="0"/>
                  </a:lnTo>
                  <a:lnTo>
                    <a:pt x="888168" y="47806"/>
                  </a:lnTo>
                  <a:lnTo>
                    <a:pt x="878844" y="94868"/>
                  </a:lnTo>
                  <a:lnTo>
                    <a:pt x="867400" y="141131"/>
                  </a:lnTo>
                  <a:lnTo>
                    <a:pt x="853890" y="186542"/>
                  </a:lnTo>
                  <a:lnTo>
                    <a:pt x="838367" y="231048"/>
                  </a:lnTo>
                  <a:lnTo>
                    <a:pt x="820885" y="274596"/>
                  </a:lnTo>
                  <a:lnTo>
                    <a:pt x="801496" y="317132"/>
                  </a:lnTo>
                  <a:lnTo>
                    <a:pt x="780253" y="358605"/>
                  </a:lnTo>
                  <a:lnTo>
                    <a:pt x="757209" y="398959"/>
                  </a:lnTo>
                  <a:lnTo>
                    <a:pt x="732419" y="438143"/>
                  </a:lnTo>
                  <a:lnTo>
                    <a:pt x="705934" y="476103"/>
                  </a:lnTo>
                  <a:lnTo>
                    <a:pt x="677808" y="512786"/>
                  </a:lnTo>
                  <a:lnTo>
                    <a:pt x="648093" y="548138"/>
                  </a:lnTo>
                  <a:lnTo>
                    <a:pt x="616844" y="582107"/>
                  </a:lnTo>
                  <a:lnTo>
                    <a:pt x="584112" y="614640"/>
                  </a:lnTo>
                  <a:lnTo>
                    <a:pt x="549952" y="645682"/>
                  </a:lnTo>
                  <a:lnTo>
                    <a:pt x="514416" y="675182"/>
                  </a:lnTo>
                  <a:lnTo>
                    <a:pt x="477557" y="703085"/>
                  </a:lnTo>
                  <a:lnTo>
                    <a:pt x="439429" y="729339"/>
                  </a:lnTo>
                  <a:lnTo>
                    <a:pt x="400084" y="753891"/>
                  </a:lnTo>
                  <a:lnTo>
                    <a:pt x="359576" y="776686"/>
                  </a:lnTo>
                  <a:lnTo>
                    <a:pt x="317958" y="797673"/>
                  </a:lnTo>
                  <a:lnTo>
                    <a:pt x="275282" y="816798"/>
                  </a:lnTo>
                  <a:lnTo>
                    <a:pt x="231602" y="834008"/>
                  </a:lnTo>
                  <a:lnTo>
                    <a:pt x="186971" y="849249"/>
                  </a:lnTo>
                  <a:lnTo>
                    <a:pt x="141443" y="862469"/>
                  </a:lnTo>
                  <a:lnTo>
                    <a:pt x="95069" y="873614"/>
                  </a:lnTo>
                  <a:lnTo>
                    <a:pt x="47904" y="882632"/>
                  </a:lnTo>
                  <a:lnTo>
                    <a:pt x="0" y="889468"/>
                  </a:lnTo>
                  <a:lnTo>
                    <a:pt x="0" y="1382575"/>
                  </a:lnTo>
                  <a:lnTo>
                    <a:pt x="48850" y="1377859"/>
                  </a:lnTo>
                  <a:lnTo>
                    <a:pt x="97234" y="1371602"/>
                  </a:lnTo>
                  <a:lnTo>
                    <a:pt x="145124" y="1363829"/>
                  </a:lnTo>
                  <a:lnTo>
                    <a:pt x="192498" y="1354567"/>
                  </a:lnTo>
                  <a:lnTo>
                    <a:pt x="239328" y="1343839"/>
                  </a:lnTo>
                  <a:lnTo>
                    <a:pt x="285591" y="1331670"/>
                  </a:lnTo>
                  <a:lnTo>
                    <a:pt x="331262" y="1318086"/>
                  </a:lnTo>
                  <a:lnTo>
                    <a:pt x="376316" y="1303112"/>
                  </a:lnTo>
                  <a:lnTo>
                    <a:pt x="420727" y="1286772"/>
                  </a:lnTo>
                  <a:lnTo>
                    <a:pt x="464470" y="1269092"/>
                  </a:lnTo>
                  <a:lnTo>
                    <a:pt x="507522" y="1250097"/>
                  </a:lnTo>
                  <a:lnTo>
                    <a:pt x="549856" y="1229811"/>
                  </a:lnTo>
                  <a:lnTo>
                    <a:pt x="591447" y="1208259"/>
                  </a:lnTo>
                  <a:lnTo>
                    <a:pt x="632272" y="1185467"/>
                  </a:lnTo>
                  <a:lnTo>
                    <a:pt x="672304" y="1161460"/>
                  </a:lnTo>
                  <a:lnTo>
                    <a:pt x="711520" y="1136262"/>
                  </a:lnTo>
                  <a:lnTo>
                    <a:pt x="749893" y="1109899"/>
                  </a:lnTo>
                  <a:lnTo>
                    <a:pt x="787399" y="1082395"/>
                  </a:lnTo>
                  <a:lnTo>
                    <a:pt x="824012" y="1053776"/>
                  </a:lnTo>
                  <a:lnTo>
                    <a:pt x="859709" y="1024066"/>
                  </a:lnTo>
                  <a:lnTo>
                    <a:pt x="894464" y="993290"/>
                  </a:lnTo>
                  <a:lnTo>
                    <a:pt x="928252" y="961475"/>
                  </a:lnTo>
                  <a:lnTo>
                    <a:pt x="961048" y="928643"/>
                  </a:lnTo>
                  <a:lnTo>
                    <a:pt x="992827" y="894821"/>
                  </a:lnTo>
                  <a:lnTo>
                    <a:pt x="1023564" y="860033"/>
                  </a:lnTo>
                  <a:lnTo>
                    <a:pt x="1053234" y="824305"/>
                  </a:lnTo>
                  <a:lnTo>
                    <a:pt x="1081812" y="787662"/>
                  </a:lnTo>
                  <a:lnTo>
                    <a:pt x="1109274" y="750127"/>
                  </a:lnTo>
                  <a:lnTo>
                    <a:pt x="1135593" y="711727"/>
                  </a:lnTo>
                  <a:lnTo>
                    <a:pt x="1160746" y="672487"/>
                  </a:lnTo>
                  <a:lnTo>
                    <a:pt x="1184708" y="632431"/>
                  </a:lnTo>
                  <a:lnTo>
                    <a:pt x="1207452" y="591584"/>
                  </a:lnTo>
                  <a:lnTo>
                    <a:pt x="1228955" y="549972"/>
                  </a:lnTo>
                  <a:lnTo>
                    <a:pt x="1249191" y="507618"/>
                  </a:lnTo>
                  <a:lnTo>
                    <a:pt x="1268136" y="464550"/>
                  </a:lnTo>
                  <a:lnTo>
                    <a:pt x="1285764" y="420790"/>
                  </a:lnTo>
                  <a:lnTo>
                    <a:pt x="1302051" y="376365"/>
                  </a:lnTo>
                  <a:lnTo>
                    <a:pt x="1316971" y="331300"/>
                  </a:lnTo>
                  <a:lnTo>
                    <a:pt x="1330500" y="285618"/>
                  </a:lnTo>
                  <a:lnTo>
                    <a:pt x="1342612" y="239346"/>
                  </a:lnTo>
                  <a:lnTo>
                    <a:pt x="1353282" y="192508"/>
                  </a:lnTo>
                  <a:lnTo>
                    <a:pt x="1362487" y="145130"/>
                  </a:lnTo>
                  <a:lnTo>
                    <a:pt x="1370200" y="97235"/>
                  </a:lnTo>
                  <a:lnTo>
                    <a:pt x="1376396" y="48850"/>
                  </a:lnTo>
                  <a:lnTo>
                    <a:pt x="1381052" y="0"/>
                  </a:lnTo>
                  <a:close/>
                </a:path>
              </a:pathLst>
            </a:custGeom>
            <a:solidFill>
              <a:srgbClr val="BA4922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513703" y="5831535"/>
            <a:ext cx="13817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+mj-lt"/>
                <a:cs typeface="Trebuchet MS"/>
              </a:rPr>
              <a:t>Public</a:t>
            </a:r>
            <a:r>
              <a:rPr sz="1800" spc="-45" dirty="0">
                <a:latin typeface="+mj-lt"/>
                <a:cs typeface="Trebuchet MS"/>
              </a:rPr>
              <a:t> </a:t>
            </a:r>
            <a:r>
              <a:rPr sz="1800" spc="-10" dirty="0">
                <a:latin typeface="+mj-lt"/>
                <a:cs typeface="Trebuchet MS"/>
              </a:rPr>
              <a:t>record</a:t>
            </a:r>
            <a:endParaRPr sz="1800">
              <a:latin typeface="+mj-lt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+mj-lt"/>
                <a:cs typeface="Trebuchet MS"/>
              </a:rPr>
              <a:t>information</a:t>
            </a:r>
            <a:endParaRPr sz="1800">
              <a:latin typeface="+mj-lt"/>
              <a:cs typeface="Trebuchet MS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766060" y="3139439"/>
            <a:ext cx="1688464" cy="1412240"/>
            <a:chOff x="2766060" y="3139439"/>
            <a:chExt cx="1688464" cy="1412240"/>
          </a:xfrm>
        </p:grpSpPr>
        <p:sp>
          <p:nvSpPr>
            <p:cNvPr id="15" name="object 15"/>
            <p:cNvSpPr/>
            <p:nvPr/>
          </p:nvSpPr>
          <p:spPr>
            <a:xfrm>
              <a:off x="2875026" y="3240785"/>
              <a:ext cx="500380" cy="383540"/>
            </a:xfrm>
            <a:custGeom>
              <a:avLst/>
              <a:gdLst/>
              <a:ahLst/>
              <a:cxnLst/>
              <a:rect l="l" t="t" r="r" b="b"/>
              <a:pathLst>
                <a:path w="500379" h="383539">
                  <a:moveTo>
                    <a:pt x="500252" y="383158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9B8356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66060" y="3139439"/>
              <a:ext cx="164591" cy="163068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069336" y="3168666"/>
              <a:ext cx="1384935" cy="1383030"/>
            </a:xfrm>
            <a:custGeom>
              <a:avLst/>
              <a:gdLst/>
              <a:ahLst/>
              <a:cxnLst/>
              <a:rect l="l" t="t" r="r" b="b"/>
              <a:pathLst>
                <a:path w="1384935" h="1383029">
                  <a:moveTo>
                    <a:pt x="1384724" y="0"/>
                  </a:moveTo>
                  <a:lnTo>
                    <a:pt x="1336831" y="4461"/>
                  </a:lnTo>
                  <a:lnTo>
                    <a:pt x="1289383" y="10406"/>
                  </a:lnTo>
                  <a:lnTo>
                    <a:pt x="1242404" y="17810"/>
                  </a:lnTo>
                  <a:lnTo>
                    <a:pt x="1195918" y="26651"/>
                  </a:lnTo>
                  <a:lnTo>
                    <a:pt x="1149947" y="36904"/>
                  </a:lnTo>
                  <a:lnTo>
                    <a:pt x="1104516" y="48546"/>
                  </a:lnTo>
                  <a:lnTo>
                    <a:pt x="1059648" y="61554"/>
                  </a:lnTo>
                  <a:lnTo>
                    <a:pt x="1015367" y="75903"/>
                  </a:lnTo>
                  <a:lnTo>
                    <a:pt x="971695" y="91571"/>
                  </a:lnTo>
                  <a:lnTo>
                    <a:pt x="928658" y="108534"/>
                  </a:lnTo>
                  <a:lnTo>
                    <a:pt x="886278" y="126768"/>
                  </a:lnTo>
                  <a:lnTo>
                    <a:pt x="844578" y="146249"/>
                  </a:lnTo>
                  <a:lnTo>
                    <a:pt x="803583" y="166955"/>
                  </a:lnTo>
                  <a:lnTo>
                    <a:pt x="763316" y="188861"/>
                  </a:lnTo>
                  <a:lnTo>
                    <a:pt x="723800" y="211945"/>
                  </a:lnTo>
                  <a:lnTo>
                    <a:pt x="685059" y="236182"/>
                  </a:lnTo>
                  <a:lnTo>
                    <a:pt x="647117" y="261549"/>
                  </a:lnTo>
                  <a:lnTo>
                    <a:pt x="609996" y="288022"/>
                  </a:lnTo>
                  <a:lnTo>
                    <a:pt x="573722" y="315578"/>
                  </a:lnTo>
                  <a:lnTo>
                    <a:pt x="538316" y="344193"/>
                  </a:lnTo>
                  <a:lnTo>
                    <a:pt x="503804" y="373845"/>
                  </a:lnTo>
                  <a:lnTo>
                    <a:pt x="470207" y="404508"/>
                  </a:lnTo>
                  <a:lnTo>
                    <a:pt x="437551" y="436160"/>
                  </a:lnTo>
                  <a:lnTo>
                    <a:pt x="405857" y="468777"/>
                  </a:lnTo>
                  <a:lnTo>
                    <a:pt x="375151" y="502336"/>
                  </a:lnTo>
                  <a:lnTo>
                    <a:pt x="345455" y="536812"/>
                  </a:lnTo>
                  <a:lnTo>
                    <a:pt x="316793" y="572183"/>
                  </a:lnTo>
                  <a:lnTo>
                    <a:pt x="289189" y="608425"/>
                  </a:lnTo>
                  <a:lnTo>
                    <a:pt x="262666" y="645515"/>
                  </a:lnTo>
                  <a:lnTo>
                    <a:pt x="237247" y="683428"/>
                  </a:lnTo>
                  <a:lnTo>
                    <a:pt x="212957" y="722141"/>
                  </a:lnTo>
                  <a:lnTo>
                    <a:pt x="189818" y="761632"/>
                  </a:lnTo>
                  <a:lnTo>
                    <a:pt x="167855" y="801875"/>
                  </a:lnTo>
                  <a:lnTo>
                    <a:pt x="147091" y="842848"/>
                  </a:lnTo>
                  <a:lnTo>
                    <a:pt x="127549" y="884527"/>
                  </a:lnTo>
                  <a:lnTo>
                    <a:pt x="109253" y="926888"/>
                  </a:lnTo>
                  <a:lnTo>
                    <a:pt x="92226" y="969909"/>
                  </a:lnTo>
                  <a:lnTo>
                    <a:pt x="76492" y="1013564"/>
                  </a:lnTo>
                  <a:lnTo>
                    <a:pt x="62076" y="1057832"/>
                  </a:lnTo>
                  <a:lnTo>
                    <a:pt x="48999" y="1102688"/>
                  </a:lnTo>
                  <a:lnTo>
                    <a:pt x="37286" y="1148109"/>
                  </a:lnTo>
                  <a:lnTo>
                    <a:pt x="26960" y="1194071"/>
                  </a:lnTo>
                  <a:lnTo>
                    <a:pt x="18045" y="1240550"/>
                  </a:lnTo>
                  <a:lnTo>
                    <a:pt x="10564" y="1287524"/>
                  </a:lnTo>
                  <a:lnTo>
                    <a:pt x="4541" y="1334968"/>
                  </a:lnTo>
                  <a:lnTo>
                    <a:pt x="0" y="1382860"/>
                  </a:lnTo>
                  <a:lnTo>
                    <a:pt x="483935" y="1382860"/>
                  </a:lnTo>
                  <a:lnTo>
                    <a:pt x="490401" y="1334109"/>
                  </a:lnTo>
                  <a:lnTo>
                    <a:pt x="499123" y="1286107"/>
                  </a:lnTo>
                  <a:lnTo>
                    <a:pt x="510047" y="1238911"/>
                  </a:lnTo>
                  <a:lnTo>
                    <a:pt x="523117" y="1192575"/>
                  </a:lnTo>
                  <a:lnTo>
                    <a:pt x="538277" y="1147155"/>
                  </a:lnTo>
                  <a:lnTo>
                    <a:pt x="555472" y="1102706"/>
                  </a:lnTo>
                  <a:lnTo>
                    <a:pt x="574647" y="1059285"/>
                  </a:lnTo>
                  <a:lnTo>
                    <a:pt x="595744" y="1016947"/>
                  </a:lnTo>
                  <a:lnTo>
                    <a:pt x="618710" y="975746"/>
                  </a:lnTo>
                  <a:lnTo>
                    <a:pt x="643488" y="935740"/>
                  </a:lnTo>
                  <a:lnTo>
                    <a:pt x="670023" y="896982"/>
                  </a:lnTo>
                  <a:lnTo>
                    <a:pt x="698259" y="859529"/>
                  </a:lnTo>
                  <a:lnTo>
                    <a:pt x="728141" y="823437"/>
                  </a:lnTo>
                  <a:lnTo>
                    <a:pt x="759613" y="788760"/>
                  </a:lnTo>
                  <a:lnTo>
                    <a:pt x="792620" y="755555"/>
                  </a:lnTo>
                  <a:lnTo>
                    <a:pt x="827106" y="723876"/>
                  </a:lnTo>
                  <a:lnTo>
                    <a:pt x="863015" y="693780"/>
                  </a:lnTo>
                  <a:lnTo>
                    <a:pt x="900292" y="665321"/>
                  </a:lnTo>
                  <a:lnTo>
                    <a:pt x="938881" y="638556"/>
                  </a:lnTo>
                  <a:lnTo>
                    <a:pt x="978727" y="613540"/>
                  </a:lnTo>
                  <a:lnTo>
                    <a:pt x="1019774" y="590328"/>
                  </a:lnTo>
                  <a:lnTo>
                    <a:pt x="1061967" y="568976"/>
                  </a:lnTo>
                  <a:lnTo>
                    <a:pt x="1105250" y="549539"/>
                  </a:lnTo>
                  <a:lnTo>
                    <a:pt x="1149567" y="532074"/>
                  </a:lnTo>
                  <a:lnTo>
                    <a:pt x="1194863" y="516635"/>
                  </a:lnTo>
                  <a:lnTo>
                    <a:pt x="1241082" y="503278"/>
                  </a:lnTo>
                  <a:lnTo>
                    <a:pt x="1288169" y="492058"/>
                  </a:lnTo>
                  <a:lnTo>
                    <a:pt x="1336068" y="483032"/>
                  </a:lnTo>
                  <a:lnTo>
                    <a:pt x="1384724" y="476254"/>
                  </a:lnTo>
                  <a:lnTo>
                    <a:pt x="1384724" y="0"/>
                  </a:lnTo>
                  <a:close/>
                </a:path>
              </a:pathLst>
            </a:custGeom>
            <a:solidFill>
              <a:srgbClr val="937D49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396111" y="2854197"/>
            <a:ext cx="122428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1125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+mj-lt"/>
                <a:cs typeface="Trebuchet MS"/>
              </a:rPr>
              <a:t>Identifying</a:t>
            </a:r>
            <a:endParaRPr sz="1800">
              <a:latin typeface="+mj-lt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+mj-lt"/>
                <a:cs typeface="Trebuchet MS"/>
              </a:rPr>
              <a:t>information</a:t>
            </a:r>
            <a:endParaRPr sz="1800">
              <a:latin typeface="+mj-lt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766060" y="4792102"/>
            <a:ext cx="1688464" cy="1410970"/>
            <a:chOff x="2766060" y="4792102"/>
            <a:chExt cx="1688464" cy="1410970"/>
          </a:xfrm>
        </p:grpSpPr>
        <p:sp>
          <p:nvSpPr>
            <p:cNvPr id="20" name="object 20"/>
            <p:cNvSpPr/>
            <p:nvPr/>
          </p:nvSpPr>
          <p:spPr>
            <a:xfrm>
              <a:off x="2875026" y="5720333"/>
              <a:ext cx="500380" cy="383540"/>
            </a:xfrm>
            <a:custGeom>
              <a:avLst/>
              <a:gdLst/>
              <a:ahLst/>
              <a:cxnLst/>
              <a:rect l="l" t="t" r="r" b="b"/>
              <a:pathLst>
                <a:path w="500379" h="383539">
                  <a:moveTo>
                    <a:pt x="500252" y="0"/>
                  </a:moveTo>
                  <a:lnTo>
                    <a:pt x="0" y="383197"/>
                  </a:lnTo>
                </a:path>
              </a:pathLst>
            </a:custGeom>
            <a:ln w="50292">
              <a:solidFill>
                <a:srgbClr val="85554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66060" y="6039611"/>
              <a:ext cx="164591" cy="16306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3069336" y="4792102"/>
              <a:ext cx="1384935" cy="1383665"/>
            </a:xfrm>
            <a:custGeom>
              <a:avLst/>
              <a:gdLst/>
              <a:ahLst/>
              <a:cxnLst/>
              <a:rect l="l" t="t" r="r" b="b"/>
              <a:pathLst>
                <a:path w="1384935" h="1383664">
                  <a:moveTo>
                    <a:pt x="485771" y="0"/>
                  </a:moveTo>
                  <a:lnTo>
                    <a:pt x="0" y="0"/>
                  </a:lnTo>
                  <a:lnTo>
                    <a:pt x="4541" y="47893"/>
                  </a:lnTo>
                  <a:lnTo>
                    <a:pt x="10564" y="95338"/>
                  </a:lnTo>
                  <a:lnTo>
                    <a:pt x="18045" y="142312"/>
                  </a:lnTo>
                  <a:lnTo>
                    <a:pt x="26960" y="188791"/>
                  </a:lnTo>
                  <a:lnTo>
                    <a:pt x="37286" y="234752"/>
                  </a:lnTo>
                  <a:lnTo>
                    <a:pt x="48999" y="280171"/>
                  </a:lnTo>
                  <a:lnTo>
                    <a:pt x="62076" y="325024"/>
                  </a:lnTo>
                  <a:lnTo>
                    <a:pt x="76492" y="369289"/>
                  </a:lnTo>
                  <a:lnTo>
                    <a:pt x="92226" y="412941"/>
                  </a:lnTo>
                  <a:lnTo>
                    <a:pt x="109253" y="455958"/>
                  </a:lnTo>
                  <a:lnTo>
                    <a:pt x="127549" y="498316"/>
                  </a:lnTo>
                  <a:lnTo>
                    <a:pt x="147091" y="539990"/>
                  </a:lnTo>
                  <a:lnTo>
                    <a:pt x="167855" y="580959"/>
                  </a:lnTo>
                  <a:lnTo>
                    <a:pt x="189818" y="621198"/>
                  </a:lnTo>
                  <a:lnTo>
                    <a:pt x="212957" y="660684"/>
                  </a:lnTo>
                  <a:lnTo>
                    <a:pt x="237247" y="699394"/>
                  </a:lnTo>
                  <a:lnTo>
                    <a:pt x="262666" y="737303"/>
                  </a:lnTo>
                  <a:lnTo>
                    <a:pt x="289189" y="774389"/>
                  </a:lnTo>
                  <a:lnTo>
                    <a:pt x="316793" y="810628"/>
                  </a:lnTo>
                  <a:lnTo>
                    <a:pt x="345455" y="845997"/>
                  </a:lnTo>
                  <a:lnTo>
                    <a:pt x="375151" y="880471"/>
                  </a:lnTo>
                  <a:lnTo>
                    <a:pt x="405857" y="914029"/>
                  </a:lnTo>
                  <a:lnTo>
                    <a:pt x="437551" y="946645"/>
                  </a:lnTo>
                  <a:lnTo>
                    <a:pt x="470207" y="978298"/>
                  </a:lnTo>
                  <a:lnTo>
                    <a:pt x="503804" y="1008962"/>
                  </a:lnTo>
                  <a:lnTo>
                    <a:pt x="538316" y="1038616"/>
                  </a:lnTo>
                  <a:lnTo>
                    <a:pt x="573722" y="1067234"/>
                  </a:lnTo>
                  <a:lnTo>
                    <a:pt x="609996" y="1094795"/>
                  </a:lnTo>
                  <a:lnTo>
                    <a:pt x="647117" y="1121274"/>
                  </a:lnTo>
                  <a:lnTo>
                    <a:pt x="685059" y="1146648"/>
                  </a:lnTo>
                  <a:lnTo>
                    <a:pt x="723800" y="1170893"/>
                  </a:lnTo>
                  <a:lnTo>
                    <a:pt x="763316" y="1193986"/>
                  </a:lnTo>
                  <a:lnTo>
                    <a:pt x="803583" y="1215904"/>
                  </a:lnTo>
                  <a:lnTo>
                    <a:pt x="844578" y="1236623"/>
                  </a:lnTo>
                  <a:lnTo>
                    <a:pt x="886278" y="1256119"/>
                  </a:lnTo>
                  <a:lnTo>
                    <a:pt x="928658" y="1274370"/>
                  </a:lnTo>
                  <a:lnTo>
                    <a:pt x="971695" y="1291351"/>
                  </a:lnTo>
                  <a:lnTo>
                    <a:pt x="1015367" y="1307039"/>
                  </a:lnTo>
                  <a:lnTo>
                    <a:pt x="1059648" y="1321411"/>
                  </a:lnTo>
                  <a:lnTo>
                    <a:pt x="1104516" y="1334443"/>
                  </a:lnTo>
                  <a:lnTo>
                    <a:pt x="1149947" y="1346112"/>
                  </a:lnTo>
                  <a:lnTo>
                    <a:pt x="1195918" y="1356395"/>
                  </a:lnTo>
                  <a:lnTo>
                    <a:pt x="1242404" y="1365267"/>
                  </a:lnTo>
                  <a:lnTo>
                    <a:pt x="1289383" y="1372705"/>
                  </a:lnTo>
                  <a:lnTo>
                    <a:pt x="1336831" y="1378687"/>
                  </a:lnTo>
                  <a:lnTo>
                    <a:pt x="1384724" y="1383187"/>
                  </a:lnTo>
                  <a:lnTo>
                    <a:pt x="1384724" y="890080"/>
                  </a:lnTo>
                  <a:lnTo>
                    <a:pt x="1336629" y="883392"/>
                  </a:lnTo>
                  <a:lnTo>
                    <a:pt x="1289272" y="874509"/>
                  </a:lnTo>
                  <a:lnTo>
                    <a:pt x="1242705" y="863483"/>
                  </a:lnTo>
                  <a:lnTo>
                    <a:pt x="1196983" y="850368"/>
                  </a:lnTo>
                  <a:lnTo>
                    <a:pt x="1152160" y="835218"/>
                  </a:lnTo>
                  <a:lnTo>
                    <a:pt x="1108290" y="818086"/>
                  </a:lnTo>
                  <a:lnTo>
                    <a:pt x="1065425" y="799025"/>
                  </a:lnTo>
                  <a:lnTo>
                    <a:pt x="1023620" y="778089"/>
                  </a:lnTo>
                  <a:lnTo>
                    <a:pt x="982929" y="755332"/>
                  </a:lnTo>
                  <a:lnTo>
                    <a:pt x="943405" y="730806"/>
                  </a:lnTo>
                  <a:lnTo>
                    <a:pt x="905103" y="704566"/>
                  </a:lnTo>
                  <a:lnTo>
                    <a:pt x="868075" y="676665"/>
                  </a:lnTo>
                  <a:lnTo>
                    <a:pt x="832376" y="647156"/>
                  </a:lnTo>
                  <a:lnTo>
                    <a:pt x="798060" y="616093"/>
                  </a:lnTo>
                  <a:lnTo>
                    <a:pt x="765180" y="583529"/>
                  </a:lnTo>
                  <a:lnTo>
                    <a:pt x="733790" y="549517"/>
                  </a:lnTo>
                  <a:lnTo>
                    <a:pt x="703943" y="514112"/>
                  </a:lnTo>
                  <a:lnTo>
                    <a:pt x="675694" y="477367"/>
                  </a:lnTo>
                  <a:lnTo>
                    <a:pt x="649097" y="439335"/>
                  </a:lnTo>
                  <a:lnTo>
                    <a:pt x="624204" y="400069"/>
                  </a:lnTo>
                  <a:lnTo>
                    <a:pt x="601071" y="359624"/>
                  </a:lnTo>
                  <a:lnTo>
                    <a:pt x="579750" y="318052"/>
                  </a:lnTo>
                  <a:lnTo>
                    <a:pt x="560295" y="275407"/>
                  </a:lnTo>
                  <a:lnTo>
                    <a:pt x="542760" y="231742"/>
                  </a:lnTo>
                  <a:lnTo>
                    <a:pt x="527200" y="187112"/>
                  </a:lnTo>
                  <a:lnTo>
                    <a:pt x="513667" y="141569"/>
                  </a:lnTo>
                  <a:lnTo>
                    <a:pt x="502215" y="95167"/>
                  </a:lnTo>
                  <a:lnTo>
                    <a:pt x="492899" y="47959"/>
                  </a:lnTo>
                  <a:lnTo>
                    <a:pt x="485771" y="0"/>
                  </a:lnTo>
                  <a:close/>
                </a:path>
              </a:pathLst>
            </a:custGeom>
            <a:solidFill>
              <a:srgbClr val="7E4939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714880" y="5962294"/>
            <a:ext cx="904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+mj-lt"/>
                <a:cs typeface="Trebuchet MS"/>
              </a:rPr>
              <a:t>Inquiries</a:t>
            </a:r>
            <a:endParaRPr sz="1800">
              <a:latin typeface="+mj-lt"/>
              <a:cs typeface="Trebuchet MS"/>
            </a:endParaRPr>
          </a:p>
        </p:txBody>
      </p:sp>
      <p:pic>
        <p:nvPicPr>
          <p:cNvPr id="24" name="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616952" y="6352032"/>
            <a:ext cx="1444752" cy="463295"/>
          </a:xfrm>
          <a:prstGeom prst="rect">
            <a:avLst/>
          </a:prstGeom>
        </p:spPr>
      </p:pic>
      <p:pic>
        <p:nvPicPr>
          <p:cNvPr id="25" name="Picture 24" descr="A blue and white background&#10;&#10;Description automatically generated">
            <a:extLst>
              <a:ext uri="{FF2B5EF4-FFF2-40B4-BE49-F238E27FC236}">
                <a16:creationId xmlns:a16="http://schemas.microsoft.com/office/drawing/2014/main" id="{C0C8578E-89C3-A415-CDDE-93A4A6C3665F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6" t="4228" r="38494" b="638"/>
          <a:stretch/>
        </p:blipFill>
        <p:spPr>
          <a:xfrm flipV="1">
            <a:off x="1" y="857250"/>
            <a:ext cx="853067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318261"/>
            <a:ext cx="7924800" cy="796114"/>
          </a:xfrm>
          <a:prstGeom prst="rect">
            <a:avLst/>
          </a:prstGeom>
        </p:spPr>
        <p:txBody>
          <a:bodyPr vert="horz" wrap="square" lIns="0" tIns="361695" rIns="0" bIns="0" rtlCol="0">
            <a:spAutoFit/>
          </a:bodyPr>
          <a:lstStyle/>
          <a:p>
            <a:pPr marL="1572260" algn="l">
              <a:lnSpc>
                <a:spcPct val="100000"/>
              </a:lnSpc>
              <a:spcBef>
                <a:spcPts val="95"/>
              </a:spcBef>
            </a:pPr>
            <a:r>
              <a:rPr sz="2800" spc="-25" dirty="0">
                <a:solidFill>
                  <a:schemeClr val="tx2"/>
                </a:solidFill>
                <a:latin typeface="+mj-lt"/>
              </a:rPr>
              <a:t>Your</a:t>
            </a:r>
            <a:r>
              <a:rPr sz="2800" spc="-95" dirty="0">
                <a:solidFill>
                  <a:schemeClr val="tx2"/>
                </a:solidFill>
                <a:latin typeface="+mj-lt"/>
              </a:rPr>
              <a:t> </a:t>
            </a:r>
            <a:r>
              <a:rPr sz="2800" dirty="0">
                <a:solidFill>
                  <a:schemeClr val="tx2"/>
                </a:solidFill>
                <a:latin typeface="+mj-lt"/>
              </a:rPr>
              <a:t>credit</a:t>
            </a:r>
            <a:r>
              <a:rPr sz="2800" spc="-80" dirty="0">
                <a:solidFill>
                  <a:schemeClr val="tx2"/>
                </a:solidFill>
                <a:latin typeface="+mj-lt"/>
              </a:rPr>
              <a:t> </a:t>
            </a:r>
            <a:r>
              <a:rPr sz="2800" dirty="0">
                <a:solidFill>
                  <a:schemeClr val="tx2"/>
                </a:solidFill>
                <a:latin typeface="+mj-lt"/>
              </a:rPr>
              <a:t>score-</a:t>
            </a:r>
            <a:r>
              <a:rPr sz="2800" spc="-85" dirty="0">
                <a:solidFill>
                  <a:schemeClr val="tx2"/>
                </a:solidFill>
                <a:latin typeface="+mj-lt"/>
              </a:rPr>
              <a:t> </a:t>
            </a:r>
            <a:r>
              <a:rPr sz="2800" dirty="0">
                <a:solidFill>
                  <a:schemeClr val="tx2"/>
                </a:solidFill>
                <a:latin typeface="+mj-lt"/>
              </a:rPr>
              <a:t>FICO</a:t>
            </a:r>
            <a:r>
              <a:rPr sz="2775" baseline="25525" dirty="0">
                <a:solidFill>
                  <a:schemeClr val="tx2"/>
                </a:solidFill>
                <a:latin typeface="+mj-lt"/>
              </a:rPr>
              <a:t>®</a:t>
            </a:r>
            <a:r>
              <a:rPr sz="2775" spc="270" baseline="25525" dirty="0">
                <a:solidFill>
                  <a:schemeClr val="tx2"/>
                </a:solidFill>
                <a:latin typeface="+mj-lt"/>
              </a:rPr>
              <a:t> </a:t>
            </a:r>
            <a:r>
              <a:rPr sz="2800" spc="-10" dirty="0">
                <a:solidFill>
                  <a:schemeClr val="tx2"/>
                </a:solidFill>
                <a:latin typeface="+mj-lt"/>
              </a:rPr>
              <a:t>score</a:t>
            </a:r>
            <a:endParaRPr sz="28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23032" y="1572406"/>
            <a:ext cx="3298256" cy="171179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03403" y="1686222"/>
            <a:ext cx="2734310" cy="113538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R="150495" algn="ctr">
              <a:lnSpc>
                <a:spcPct val="100000"/>
              </a:lnSpc>
              <a:spcBef>
                <a:spcPts val="740"/>
              </a:spcBef>
            </a:pPr>
            <a:r>
              <a:rPr sz="2200" b="1" spc="-10" dirty="0">
                <a:solidFill>
                  <a:srgbClr val="FF0000"/>
                </a:solidFill>
                <a:latin typeface="+mj-lt"/>
                <a:cs typeface="Calibri"/>
              </a:rPr>
              <a:t>0-</a:t>
            </a:r>
            <a:r>
              <a:rPr sz="2200" b="1" spc="-25" dirty="0">
                <a:solidFill>
                  <a:srgbClr val="FF0000"/>
                </a:solidFill>
                <a:latin typeface="+mj-lt"/>
                <a:cs typeface="Calibri"/>
              </a:rPr>
              <a:t>579</a:t>
            </a:r>
            <a:endParaRPr sz="2200">
              <a:latin typeface="+mj-lt"/>
              <a:cs typeface="Calibri"/>
            </a:endParaRPr>
          </a:p>
          <a:p>
            <a:pPr marL="139700" indent="-127000">
              <a:lnSpc>
                <a:spcPct val="100000"/>
              </a:lnSpc>
              <a:spcBef>
                <a:spcPts val="415"/>
              </a:spcBef>
              <a:buChar char="•"/>
              <a:tabLst>
                <a:tab pos="139700" algn="l"/>
              </a:tabLst>
            </a:pPr>
            <a:r>
              <a:rPr sz="1400" dirty="0">
                <a:latin typeface="+mj-lt"/>
                <a:cs typeface="Calibri"/>
              </a:rPr>
              <a:t>Extreme</a:t>
            </a:r>
            <a:r>
              <a:rPr sz="1400" spc="-20" dirty="0">
                <a:latin typeface="+mj-lt"/>
                <a:cs typeface="Calibri"/>
              </a:rPr>
              <a:t> </a:t>
            </a:r>
            <a:r>
              <a:rPr sz="1400" spc="-10" dirty="0">
                <a:latin typeface="+mj-lt"/>
                <a:cs typeface="Calibri"/>
              </a:rPr>
              <a:t>mishandling</a:t>
            </a:r>
            <a:r>
              <a:rPr sz="1400" spc="-25" dirty="0">
                <a:latin typeface="+mj-lt"/>
                <a:cs typeface="Calibri"/>
              </a:rPr>
              <a:t> </a:t>
            </a:r>
            <a:r>
              <a:rPr sz="1400" dirty="0">
                <a:latin typeface="+mj-lt"/>
                <a:cs typeface="Calibri"/>
              </a:rPr>
              <a:t>of</a:t>
            </a:r>
            <a:r>
              <a:rPr sz="1400" spc="-40" dirty="0">
                <a:latin typeface="+mj-lt"/>
                <a:cs typeface="Calibri"/>
              </a:rPr>
              <a:t> </a:t>
            </a:r>
            <a:r>
              <a:rPr sz="1400" dirty="0">
                <a:latin typeface="+mj-lt"/>
                <a:cs typeface="Calibri"/>
              </a:rPr>
              <a:t>credit,</a:t>
            </a:r>
            <a:r>
              <a:rPr sz="1400" spc="-25" dirty="0">
                <a:latin typeface="+mj-lt"/>
                <a:cs typeface="Calibri"/>
              </a:rPr>
              <a:t> or</a:t>
            </a:r>
            <a:endParaRPr sz="1400">
              <a:latin typeface="+mj-lt"/>
              <a:cs typeface="Calibri"/>
            </a:endParaRPr>
          </a:p>
          <a:p>
            <a:pPr marL="131445" marR="5080" indent="-119380">
              <a:lnSpc>
                <a:spcPct val="100000"/>
              </a:lnSpc>
              <a:buChar char="•"/>
              <a:tabLst>
                <a:tab pos="131445" algn="l"/>
                <a:tab pos="139065" algn="l"/>
              </a:tabLst>
            </a:pPr>
            <a:r>
              <a:rPr sz="1400" dirty="0">
                <a:latin typeface="+mj-lt"/>
                <a:cs typeface="Calibri"/>
              </a:rPr>
              <a:t>	There</a:t>
            </a:r>
            <a:r>
              <a:rPr sz="1400" spc="-35" dirty="0">
                <a:latin typeface="+mj-lt"/>
                <a:cs typeface="Calibri"/>
              </a:rPr>
              <a:t> </a:t>
            </a:r>
            <a:r>
              <a:rPr sz="1400" dirty="0">
                <a:latin typeface="+mj-lt"/>
                <a:cs typeface="Calibri"/>
              </a:rPr>
              <a:t>is</a:t>
            </a:r>
            <a:r>
              <a:rPr sz="1400" spc="-45" dirty="0">
                <a:latin typeface="+mj-lt"/>
                <a:cs typeface="Calibri"/>
              </a:rPr>
              <a:t> </a:t>
            </a:r>
            <a:r>
              <a:rPr sz="1400" dirty="0">
                <a:latin typeface="+mj-lt"/>
                <a:cs typeface="Calibri"/>
              </a:rPr>
              <a:t>no</a:t>
            </a:r>
            <a:r>
              <a:rPr sz="1400" spc="-45" dirty="0">
                <a:latin typeface="+mj-lt"/>
                <a:cs typeface="Calibri"/>
              </a:rPr>
              <a:t> </a:t>
            </a:r>
            <a:r>
              <a:rPr sz="1400" dirty="0">
                <a:latin typeface="+mj-lt"/>
                <a:cs typeface="Calibri"/>
              </a:rPr>
              <a:t>established</a:t>
            </a:r>
            <a:r>
              <a:rPr sz="1400" spc="220" dirty="0">
                <a:latin typeface="+mj-lt"/>
                <a:cs typeface="Calibri"/>
              </a:rPr>
              <a:t> </a:t>
            </a:r>
            <a:r>
              <a:rPr sz="1400" dirty="0">
                <a:latin typeface="+mj-lt"/>
                <a:cs typeface="Calibri"/>
              </a:rPr>
              <a:t>credit</a:t>
            </a:r>
            <a:r>
              <a:rPr sz="1400" spc="-40" dirty="0">
                <a:latin typeface="+mj-lt"/>
                <a:cs typeface="Calibri"/>
              </a:rPr>
              <a:t> </a:t>
            </a:r>
            <a:r>
              <a:rPr sz="1400" spc="-20" dirty="0">
                <a:latin typeface="+mj-lt"/>
                <a:cs typeface="Calibri"/>
              </a:rPr>
              <a:t>score </a:t>
            </a:r>
            <a:r>
              <a:rPr sz="1400" dirty="0">
                <a:latin typeface="+mj-lt"/>
                <a:cs typeface="Calibri"/>
              </a:rPr>
              <a:t>and</a:t>
            </a:r>
            <a:r>
              <a:rPr sz="1400" spc="-35" dirty="0">
                <a:latin typeface="+mj-lt"/>
                <a:cs typeface="Calibri"/>
              </a:rPr>
              <a:t> </a:t>
            </a:r>
            <a:r>
              <a:rPr sz="1400" spc="-10" dirty="0">
                <a:latin typeface="+mj-lt"/>
                <a:cs typeface="Calibri"/>
              </a:rPr>
              <a:t>therefore,</a:t>
            </a:r>
            <a:r>
              <a:rPr sz="1400" spc="-30" dirty="0">
                <a:latin typeface="+mj-lt"/>
                <a:cs typeface="Calibri"/>
              </a:rPr>
              <a:t> </a:t>
            </a:r>
            <a:r>
              <a:rPr sz="1400" dirty="0">
                <a:latin typeface="+mj-lt"/>
                <a:cs typeface="Calibri"/>
              </a:rPr>
              <a:t>no</a:t>
            </a:r>
            <a:r>
              <a:rPr sz="1400" spc="-35" dirty="0">
                <a:latin typeface="+mj-lt"/>
                <a:cs typeface="Calibri"/>
              </a:rPr>
              <a:t> </a:t>
            </a:r>
            <a:r>
              <a:rPr sz="1400" dirty="0">
                <a:latin typeface="+mj-lt"/>
                <a:cs typeface="Calibri"/>
              </a:rPr>
              <a:t>credit</a:t>
            </a:r>
            <a:r>
              <a:rPr sz="1400" spc="-20" dirty="0">
                <a:latin typeface="+mj-lt"/>
                <a:cs typeface="Calibri"/>
              </a:rPr>
              <a:t> </a:t>
            </a:r>
            <a:r>
              <a:rPr sz="1400" spc="-10" dirty="0">
                <a:latin typeface="+mj-lt"/>
                <a:cs typeface="Calibri"/>
              </a:rPr>
              <a:t>history</a:t>
            </a:r>
            <a:endParaRPr sz="1400">
              <a:latin typeface="+mj-lt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5881" y="3413255"/>
            <a:ext cx="3246755" cy="1259205"/>
          </a:xfrm>
          <a:prstGeom prst="rect">
            <a:avLst/>
          </a:prstGeom>
        </p:spPr>
        <p:txBody>
          <a:bodyPr vert="horz" wrap="square" lIns="0" tIns="39369" rIns="0" bIns="0" rtlCol="0">
            <a:spAutoFit/>
          </a:bodyPr>
          <a:lstStyle/>
          <a:p>
            <a:pPr marL="892810">
              <a:lnSpc>
                <a:spcPct val="100000"/>
              </a:lnSpc>
              <a:spcBef>
                <a:spcPts val="309"/>
              </a:spcBef>
            </a:pPr>
            <a:r>
              <a:rPr sz="2200" b="1" spc="-10" dirty="0">
                <a:solidFill>
                  <a:srgbClr val="E38312"/>
                </a:solidFill>
                <a:latin typeface="+mj-lt"/>
                <a:cs typeface="Calibri"/>
              </a:rPr>
              <a:t>580-</a:t>
            </a:r>
            <a:r>
              <a:rPr sz="2200" b="1" spc="-25" dirty="0">
                <a:solidFill>
                  <a:srgbClr val="E38312"/>
                </a:solidFill>
                <a:latin typeface="+mj-lt"/>
                <a:cs typeface="Calibri"/>
              </a:rPr>
              <a:t>619</a:t>
            </a:r>
            <a:endParaRPr sz="2200">
              <a:latin typeface="+mj-lt"/>
              <a:cs typeface="Calibri"/>
            </a:endParaRPr>
          </a:p>
          <a:p>
            <a:pPr marL="139700" indent="-127000">
              <a:lnSpc>
                <a:spcPct val="100000"/>
              </a:lnSpc>
              <a:spcBef>
                <a:spcPts val="140"/>
              </a:spcBef>
              <a:buChar char="•"/>
              <a:tabLst>
                <a:tab pos="139700" algn="l"/>
              </a:tabLst>
            </a:pPr>
            <a:r>
              <a:rPr sz="1400" dirty="0">
                <a:latin typeface="+mj-lt"/>
                <a:cs typeface="Calibri"/>
              </a:rPr>
              <a:t>Have</a:t>
            </a:r>
            <a:r>
              <a:rPr sz="1400" spc="-40" dirty="0">
                <a:latin typeface="+mj-lt"/>
                <a:cs typeface="Calibri"/>
              </a:rPr>
              <a:t> </a:t>
            </a:r>
            <a:r>
              <a:rPr sz="1400" dirty="0">
                <a:latin typeface="+mj-lt"/>
                <a:cs typeface="Calibri"/>
              </a:rPr>
              <a:t>a</a:t>
            </a:r>
            <a:r>
              <a:rPr sz="1400" spc="-40" dirty="0">
                <a:latin typeface="+mj-lt"/>
                <a:cs typeface="Calibri"/>
              </a:rPr>
              <a:t> </a:t>
            </a:r>
            <a:r>
              <a:rPr sz="1400" spc="-10" dirty="0">
                <a:latin typeface="+mj-lt"/>
                <a:cs typeface="Calibri"/>
              </a:rPr>
              <a:t>significantly</a:t>
            </a:r>
            <a:r>
              <a:rPr sz="1400" spc="-30" dirty="0">
                <a:latin typeface="+mj-lt"/>
                <a:cs typeface="Calibri"/>
              </a:rPr>
              <a:t> </a:t>
            </a:r>
            <a:r>
              <a:rPr sz="1400" dirty="0">
                <a:latin typeface="+mj-lt"/>
                <a:cs typeface="Calibri"/>
              </a:rPr>
              <a:t>damaged</a:t>
            </a:r>
            <a:r>
              <a:rPr sz="1400" spc="-35" dirty="0">
                <a:latin typeface="+mj-lt"/>
                <a:cs typeface="Calibri"/>
              </a:rPr>
              <a:t> </a:t>
            </a:r>
            <a:r>
              <a:rPr sz="1400" dirty="0">
                <a:latin typeface="+mj-lt"/>
                <a:cs typeface="Calibri"/>
              </a:rPr>
              <a:t>credit</a:t>
            </a:r>
            <a:r>
              <a:rPr sz="1400" spc="-35" dirty="0">
                <a:latin typeface="+mj-lt"/>
                <a:cs typeface="Calibri"/>
              </a:rPr>
              <a:t> </a:t>
            </a:r>
            <a:r>
              <a:rPr sz="1400" spc="-10" dirty="0">
                <a:latin typeface="+mj-lt"/>
                <a:cs typeface="Calibri"/>
              </a:rPr>
              <a:t>history</a:t>
            </a:r>
            <a:endParaRPr sz="1400">
              <a:latin typeface="+mj-lt"/>
              <a:cs typeface="Calibri"/>
            </a:endParaRPr>
          </a:p>
          <a:p>
            <a:pPr marL="131445" marR="376555" indent="-119380">
              <a:lnSpc>
                <a:spcPct val="100000"/>
              </a:lnSpc>
              <a:buChar char="•"/>
              <a:tabLst>
                <a:tab pos="131445" algn="l"/>
                <a:tab pos="139065" algn="l"/>
              </a:tabLst>
            </a:pPr>
            <a:r>
              <a:rPr sz="1400" dirty="0">
                <a:latin typeface="+mj-lt"/>
                <a:cs typeface="Calibri"/>
              </a:rPr>
              <a:t>	May</a:t>
            </a:r>
            <a:r>
              <a:rPr sz="1400" spc="-40" dirty="0">
                <a:latin typeface="+mj-lt"/>
                <a:cs typeface="Calibri"/>
              </a:rPr>
              <a:t> </a:t>
            </a:r>
            <a:r>
              <a:rPr sz="1400" dirty="0">
                <a:latin typeface="+mj-lt"/>
                <a:cs typeface="Calibri"/>
              </a:rPr>
              <a:t>be</a:t>
            </a:r>
            <a:r>
              <a:rPr sz="1400" spc="-50" dirty="0">
                <a:latin typeface="+mj-lt"/>
                <a:cs typeface="Calibri"/>
              </a:rPr>
              <a:t> </a:t>
            </a:r>
            <a:r>
              <a:rPr sz="1400" dirty="0">
                <a:latin typeface="+mj-lt"/>
                <a:cs typeface="Calibri"/>
              </a:rPr>
              <a:t>the</a:t>
            </a:r>
            <a:r>
              <a:rPr sz="1400" spc="-30" dirty="0">
                <a:latin typeface="+mj-lt"/>
                <a:cs typeface="Calibri"/>
              </a:rPr>
              <a:t> </a:t>
            </a:r>
            <a:r>
              <a:rPr sz="1400" dirty="0">
                <a:latin typeface="+mj-lt"/>
                <a:cs typeface="Calibri"/>
              </a:rPr>
              <a:t>result</a:t>
            </a:r>
            <a:r>
              <a:rPr sz="1400" spc="-40" dirty="0">
                <a:latin typeface="+mj-lt"/>
                <a:cs typeface="Calibri"/>
              </a:rPr>
              <a:t> </a:t>
            </a:r>
            <a:r>
              <a:rPr sz="1400" dirty="0">
                <a:latin typeface="+mj-lt"/>
                <a:cs typeface="Calibri"/>
              </a:rPr>
              <a:t>of</a:t>
            </a:r>
            <a:r>
              <a:rPr sz="1400" spc="-50" dirty="0">
                <a:latin typeface="+mj-lt"/>
                <a:cs typeface="Calibri"/>
              </a:rPr>
              <a:t> </a:t>
            </a:r>
            <a:r>
              <a:rPr sz="1400" dirty="0">
                <a:latin typeface="+mj-lt"/>
                <a:cs typeface="Calibri"/>
              </a:rPr>
              <a:t>multiple</a:t>
            </a:r>
            <a:r>
              <a:rPr sz="1400" spc="-30" dirty="0">
                <a:latin typeface="+mj-lt"/>
                <a:cs typeface="Calibri"/>
              </a:rPr>
              <a:t> </a:t>
            </a:r>
            <a:r>
              <a:rPr sz="1400" spc="-10" dirty="0">
                <a:latin typeface="+mj-lt"/>
                <a:cs typeface="Calibri"/>
              </a:rPr>
              <a:t>defaults </a:t>
            </a:r>
            <a:r>
              <a:rPr sz="1400" dirty="0">
                <a:latin typeface="+mj-lt"/>
                <a:cs typeface="Calibri"/>
              </a:rPr>
              <a:t>on</a:t>
            </a:r>
            <a:r>
              <a:rPr sz="1400" spc="-50" dirty="0">
                <a:latin typeface="+mj-lt"/>
                <a:cs typeface="Calibri"/>
              </a:rPr>
              <a:t> </a:t>
            </a:r>
            <a:r>
              <a:rPr sz="1400" spc="-10" dirty="0">
                <a:latin typeface="+mj-lt"/>
                <a:cs typeface="Calibri"/>
              </a:rPr>
              <a:t>different</a:t>
            </a:r>
            <a:r>
              <a:rPr sz="1400" spc="-40" dirty="0">
                <a:latin typeface="+mj-lt"/>
                <a:cs typeface="Calibri"/>
              </a:rPr>
              <a:t> </a:t>
            </a:r>
            <a:r>
              <a:rPr sz="1400" dirty="0">
                <a:latin typeface="+mj-lt"/>
                <a:cs typeface="Calibri"/>
              </a:rPr>
              <a:t>credit</a:t>
            </a:r>
            <a:r>
              <a:rPr sz="1400" spc="-25" dirty="0">
                <a:latin typeface="+mj-lt"/>
                <a:cs typeface="Calibri"/>
              </a:rPr>
              <a:t> </a:t>
            </a:r>
            <a:r>
              <a:rPr sz="1400" spc="-10" dirty="0">
                <a:latin typeface="+mj-lt"/>
                <a:cs typeface="Calibri"/>
              </a:rPr>
              <a:t>products</a:t>
            </a:r>
            <a:endParaRPr sz="1400">
              <a:latin typeface="+mj-lt"/>
              <a:cs typeface="Calibri"/>
            </a:endParaRPr>
          </a:p>
          <a:p>
            <a:pPr marL="131445">
              <a:lnSpc>
                <a:spcPct val="100000"/>
              </a:lnSpc>
            </a:pPr>
            <a:r>
              <a:rPr sz="1400" dirty="0">
                <a:latin typeface="+mj-lt"/>
                <a:cs typeface="Calibri"/>
              </a:rPr>
              <a:t>from</a:t>
            </a:r>
            <a:r>
              <a:rPr sz="1400" spc="-55" dirty="0">
                <a:latin typeface="+mj-lt"/>
                <a:cs typeface="Calibri"/>
              </a:rPr>
              <a:t> </a:t>
            </a:r>
            <a:r>
              <a:rPr sz="1400" spc="-10" dirty="0">
                <a:latin typeface="+mj-lt"/>
                <a:cs typeface="Calibri"/>
              </a:rPr>
              <a:t>several</a:t>
            </a:r>
            <a:r>
              <a:rPr sz="1400" spc="-25" dirty="0">
                <a:latin typeface="+mj-lt"/>
                <a:cs typeface="Calibri"/>
              </a:rPr>
              <a:t> </a:t>
            </a:r>
            <a:r>
              <a:rPr sz="1400" spc="-10" dirty="0">
                <a:latin typeface="+mj-lt"/>
                <a:cs typeface="Calibri"/>
              </a:rPr>
              <a:t>different</a:t>
            </a:r>
            <a:r>
              <a:rPr sz="1400" spc="-25" dirty="0">
                <a:latin typeface="+mj-lt"/>
                <a:cs typeface="Calibri"/>
              </a:rPr>
              <a:t> </a:t>
            </a:r>
            <a:r>
              <a:rPr sz="1400" spc="-10" dirty="0">
                <a:latin typeface="+mj-lt"/>
                <a:cs typeface="Calibri"/>
              </a:rPr>
              <a:t>lenders</a:t>
            </a:r>
            <a:endParaRPr sz="1400">
              <a:latin typeface="+mj-lt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87748" y="4552950"/>
            <a:ext cx="96139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solidFill>
                  <a:srgbClr val="FFC000"/>
                </a:solidFill>
                <a:latin typeface="+mj-lt"/>
                <a:cs typeface="Calibri"/>
              </a:rPr>
              <a:t>620-</a:t>
            </a:r>
            <a:r>
              <a:rPr sz="2200" b="1" spc="-25" dirty="0">
                <a:solidFill>
                  <a:srgbClr val="FFC000"/>
                </a:solidFill>
                <a:latin typeface="+mj-lt"/>
                <a:cs typeface="Calibri"/>
              </a:rPr>
              <a:t>679</a:t>
            </a:r>
            <a:endParaRPr sz="2200">
              <a:latin typeface="+mj-lt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40048" y="4939029"/>
            <a:ext cx="2446655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0" indent="-127000">
              <a:lnSpc>
                <a:spcPct val="100000"/>
              </a:lnSpc>
              <a:spcBef>
                <a:spcPts val="100"/>
              </a:spcBef>
              <a:buChar char="•"/>
              <a:tabLst>
                <a:tab pos="139700" algn="l"/>
              </a:tabLst>
            </a:pPr>
            <a:r>
              <a:rPr sz="1400" dirty="0">
                <a:latin typeface="+mj-lt"/>
                <a:cs typeface="Calibri"/>
              </a:rPr>
              <a:t>Damaged</a:t>
            </a:r>
            <a:r>
              <a:rPr sz="1400" spc="-55" dirty="0">
                <a:latin typeface="+mj-lt"/>
                <a:cs typeface="Calibri"/>
              </a:rPr>
              <a:t> </a:t>
            </a:r>
            <a:r>
              <a:rPr sz="1400" dirty="0">
                <a:latin typeface="+mj-lt"/>
                <a:cs typeface="Calibri"/>
              </a:rPr>
              <a:t>credit</a:t>
            </a:r>
            <a:r>
              <a:rPr sz="1400" spc="-55" dirty="0">
                <a:latin typeface="+mj-lt"/>
                <a:cs typeface="Calibri"/>
              </a:rPr>
              <a:t> </a:t>
            </a:r>
            <a:r>
              <a:rPr sz="1400" spc="-10" dirty="0">
                <a:latin typeface="+mj-lt"/>
                <a:cs typeface="Calibri"/>
              </a:rPr>
              <a:t>history</a:t>
            </a:r>
            <a:endParaRPr sz="1400">
              <a:latin typeface="+mj-lt"/>
              <a:cs typeface="Calibri"/>
            </a:endParaRPr>
          </a:p>
          <a:p>
            <a:pPr marL="131445" marR="5080" indent="-119380">
              <a:lnSpc>
                <a:spcPct val="100000"/>
              </a:lnSpc>
              <a:buChar char="•"/>
              <a:tabLst>
                <a:tab pos="131445" algn="l"/>
                <a:tab pos="139065" algn="l"/>
              </a:tabLst>
            </a:pPr>
            <a:r>
              <a:rPr sz="1400" dirty="0">
                <a:latin typeface="+mj-lt"/>
                <a:cs typeface="Calibri"/>
              </a:rPr>
              <a:t>	Commonly</a:t>
            </a:r>
            <a:r>
              <a:rPr sz="1400" spc="-55" dirty="0">
                <a:latin typeface="+mj-lt"/>
                <a:cs typeface="Calibri"/>
              </a:rPr>
              <a:t> </a:t>
            </a:r>
            <a:r>
              <a:rPr sz="1400" dirty="0">
                <a:latin typeface="+mj-lt"/>
                <a:cs typeface="Calibri"/>
              </a:rPr>
              <a:t>have</a:t>
            </a:r>
            <a:r>
              <a:rPr sz="1400" spc="-45" dirty="0">
                <a:latin typeface="+mj-lt"/>
                <a:cs typeface="Calibri"/>
              </a:rPr>
              <a:t> </a:t>
            </a:r>
            <a:r>
              <a:rPr sz="1400" dirty="0">
                <a:latin typeface="+mj-lt"/>
                <a:cs typeface="Calibri"/>
              </a:rPr>
              <a:t>a</a:t>
            </a:r>
            <a:r>
              <a:rPr sz="1400" spc="-50" dirty="0">
                <a:latin typeface="+mj-lt"/>
                <a:cs typeface="Calibri"/>
              </a:rPr>
              <a:t> </a:t>
            </a:r>
            <a:r>
              <a:rPr sz="1400" dirty="0">
                <a:latin typeface="+mj-lt"/>
                <a:cs typeface="Calibri"/>
              </a:rPr>
              <a:t>credit</a:t>
            </a:r>
            <a:r>
              <a:rPr sz="1400" spc="-35" dirty="0">
                <a:latin typeface="+mj-lt"/>
                <a:cs typeface="Calibri"/>
              </a:rPr>
              <a:t> </a:t>
            </a:r>
            <a:r>
              <a:rPr sz="1400" spc="-10" dirty="0">
                <a:latin typeface="+mj-lt"/>
                <a:cs typeface="Calibri"/>
              </a:rPr>
              <a:t>record </a:t>
            </a:r>
            <a:r>
              <a:rPr sz="1400" dirty="0">
                <a:latin typeface="+mj-lt"/>
                <a:cs typeface="Calibri"/>
              </a:rPr>
              <a:t>showing</a:t>
            </a:r>
            <a:r>
              <a:rPr sz="1400" spc="-60" dirty="0">
                <a:latin typeface="+mj-lt"/>
                <a:cs typeface="Calibri"/>
              </a:rPr>
              <a:t> </a:t>
            </a:r>
            <a:r>
              <a:rPr sz="1400" dirty="0">
                <a:latin typeface="+mj-lt"/>
                <a:cs typeface="Calibri"/>
              </a:rPr>
              <a:t>multiple</a:t>
            </a:r>
            <a:r>
              <a:rPr sz="1400" spc="-45" dirty="0">
                <a:latin typeface="+mj-lt"/>
                <a:cs typeface="Calibri"/>
              </a:rPr>
              <a:t> </a:t>
            </a:r>
            <a:r>
              <a:rPr sz="1400" dirty="0">
                <a:latin typeface="+mj-lt"/>
                <a:cs typeface="Calibri"/>
              </a:rPr>
              <a:t>late</a:t>
            </a:r>
            <a:r>
              <a:rPr sz="1400" spc="-50" dirty="0">
                <a:latin typeface="+mj-lt"/>
                <a:cs typeface="Calibri"/>
              </a:rPr>
              <a:t> </a:t>
            </a:r>
            <a:r>
              <a:rPr sz="1400" spc="-10" dirty="0">
                <a:latin typeface="+mj-lt"/>
                <a:cs typeface="Calibri"/>
              </a:rPr>
              <a:t>payments</a:t>
            </a:r>
            <a:endParaRPr sz="1400">
              <a:latin typeface="+mj-lt"/>
              <a:cs typeface="Calibri"/>
            </a:endParaRPr>
          </a:p>
          <a:p>
            <a:pPr marL="139700" indent="-127000">
              <a:lnSpc>
                <a:spcPct val="100000"/>
              </a:lnSpc>
              <a:spcBef>
                <a:spcPts val="5"/>
              </a:spcBef>
              <a:buChar char="•"/>
              <a:tabLst>
                <a:tab pos="139700" algn="l"/>
              </a:tabLst>
            </a:pPr>
            <a:r>
              <a:rPr sz="1400" dirty="0">
                <a:latin typeface="+mj-lt"/>
                <a:cs typeface="Calibri"/>
              </a:rPr>
              <a:t>May</a:t>
            </a:r>
            <a:r>
              <a:rPr sz="1400" spc="-30" dirty="0">
                <a:latin typeface="+mj-lt"/>
                <a:cs typeface="Calibri"/>
              </a:rPr>
              <a:t> </a:t>
            </a:r>
            <a:r>
              <a:rPr sz="1400" dirty="0">
                <a:latin typeface="+mj-lt"/>
                <a:cs typeface="Calibri"/>
              </a:rPr>
              <a:t>even</a:t>
            </a:r>
            <a:r>
              <a:rPr sz="1400" spc="-35" dirty="0">
                <a:latin typeface="+mj-lt"/>
                <a:cs typeface="Calibri"/>
              </a:rPr>
              <a:t> </a:t>
            </a:r>
            <a:r>
              <a:rPr sz="1400" dirty="0">
                <a:latin typeface="+mj-lt"/>
                <a:cs typeface="Calibri"/>
              </a:rPr>
              <a:t>show</a:t>
            </a:r>
            <a:r>
              <a:rPr sz="1400" spc="-40" dirty="0">
                <a:latin typeface="+mj-lt"/>
                <a:cs typeface="Calibri"/>
              </a:rPr>
              <a:t> </a:t>
            </a:r>
            <a:r>
              <a:rPr sz="1400" dirty="0">
                <a:latin typeface="+mj-lt"/>
                <a:cs typeface="Calibri"/>
              </a:rPr>
              <a:t>a</a:t>
            </a:r>
            <a:r>
              <a:rPr sz="1400" spc="-35" dirty="0">
                <a:latin typeface="+mj-lt"/>
                <a:cs typeface="Calibri"/>
              </a:rPr>
              <a:t> </a:t>
            </a:r>
            <a:r>
              <a:rPr sz="1400" dirty="0">
                <a:latin typeface="+mj-lt"/>
                <a:cs typeface="Calibri"/>
              </a:rPr>
              <a:t>loan</a:t>
            </a:r>
            <a:r>
              <a:rPr sz="1400" spc="-35" dirty="0">
                <a:latin typeface="+mj-lt"/>
                <a:cs typeface="Calibri"/>
              </a:rPr>
              <a:t> </a:t>
            </a:r>
            <a:r>
              <a:rPr sz="1400" spc="-10" dirty="0">
                <a:latin typeface="+mj-lt"/>
                <a:cs typeface="Calibri"/>
              </a:rPr>
              <a:t>default</a:t>
            </a:r>
            <a:endParaRPr sz="1400">
              <a:latin typeface="+mj-lt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52464" y="1686222"/>
            <a:ext cx="2727960" cy="134874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819150">
              <a:lnSpc>
                <a:spcPct val="100000"/>
              </a:lnSpc>
              <a:spcBef>
                <a:spcPts val="740"/>
              </a:spcBef>
            </a:pPr>
            <a:r>
              <a:rPr sz="2200" b="1" spc="-10" dirty="0">
                <a:solidFill>
                  <a:srgbClr val="00AF50"/>
                </a:solidFill>
                <a:latin typeface="+mj-lt"/>
                <a:cs typeface="Calibri"/>
              </a:rPr>
              <a:t>720-</a:t>
            </a:r>
            <a:r>
              <a:rPr sz="2200" b="1" spc="-25" dirty="0">
                <a:solidFill>
                  <a:srgbClr val="00AF50"/>
                </a:solidFill>
                <a:latin typeface="+mj-lt"/>
                <a:cs typeface="Calibri"/>
              </a:rPr>
              <a:t>850</a:t>
            </a:r>
            <a:endParaRPr sz="2200">
              <a:latin typeface="+mj-lt"/>
              <a:cs typeface="Calibri"/>
            </a:endParaRPr>
          </a:p>
          <a:p>
            <a:pPr marL="131445" marR="5080" indent="-119380">
              <a:lnSpc>
                <a:spcPct val="100000"/>
              </a:lnSpc>
              <a:spcBef>
                <a:spcPts val="415"/>
              </a:spcBef>
              <a:buChar char="•"/>
              <a:tabLst>
                <a:tab pos="131445" algn="l"/>
                <a:tab pos="139065" algn="l"/>
              </a:tabLst>
            </a:pPr>
            <a:r>
              <a:rPr sz="1400" dirty="0">
                <a:latin typeface="+mj-lt"/>
                <a:cs typeface="Calibri"/>
              </a:rPr>
              <a:t>	</a:t>
            </a:r>
            <a:r>
              <a:rPr sz="1400" spc="-10" dirty="0">
                <a:latin typeface="+mj-lt"/>
                <a:cs typeface="Calibri"/>
              </a:rPr>
              <a:t>Consistently</a:t>
            </a:r>
            <a:r>
              <a:rPr sz="1400" dirty="0">
                <a:latin typeface="+mj-lt"/>
                <a:cs typeface="Calibri"/>
              </a:rPr>
              <a:t> </a:t>
            </a:r>
            <a:r>
              <a:rPr sz="1400" spc="-10" dirty="0">
                <a:latin typeface="+mj-lt"/>
                <a:cs typeface="Calibri"/>
              </a:rPr>
              <a:t>responsible</a:t>
            </a:r>
            <a:r>
              <a:rPr sz="1400" spc="-5" dirty="0">
                <a:latin typeface="+mj-lt"/>
                <a:cs typeface="Calibri"/>
              </a:rPr>
              <a:t> </a:t>
            </a:r>
            <a:r>
              <a:rPr sz="1400" dirty="0">
                <a:latin typeface="+mj-lt"/>
                <a:cs typeface="Calibri"/>
              </a:rPr>
              <a:t>when</a:t>
            </a:r>
            <a:r>
              <a:rPr sz="1400" spc="-35" dirty="0">
                <a:latin typeface="+mj-lt"/>
                <a:cs typeface="Calibri"/>
              </a:rPr>
              <a:t> </a:t>
            </a:r>
            <a:r>
              <a:rPr sz="1400" spc="-25" dirty="0">
                <a:latin typeface="+mj-lt"/>
                <a:cs typeface="Calibri"/>
              </a:rPr>
              <a:t>it </a:t>
            </a:r>
            <a:r>
              <a:rPr sz="1400" dirty="0">
                <a:latin typeface="+mj-lt"/>
                <a:cs typeface="Calibri"/>
              </a:rPr>
              <a:t>comes</a:t>
            </a:r>
            <a:r>
              <a:rPr sz="1400" spc="-40" dirty="0">
                <a:latin typeface="+mj-lt"/>
                <a:cs typeface="Calibri"/>
              </a:rPr>
              <a:t> </a:t>
            </a:r>
            <a:r>
              <a:rPr sz="1400" dirty="0">
                <a:latin typeface="+mj-lt"/>
                <a:cs typeface="Calibri"/>
              </a:rPr>
              <a:t>to</a:t>
            </a:r>
            <a:r>
              <a:rPr sz="1400" spc="-25" dirty="0">
                <a:latin typeface="+mj-lt"/>
                <a:cs typeface="Calibri"/>
              </a:rPr>
              <a:t> </a:t>
            </a:r>
            <a:r>
              <a:rPr sz="1400" spc="-10" dirty="0">
                <a:latin typeface="+mj-lt"/>
                <a:cs typeface="Calibri"/>
              </a:rPr>
              <a:t>managing</a:t>
            </a:r>
            <a:r>
              <a:rPr sz="1400" spc="-15" dirty="0">
                <a:latin typeface="+mj-lt"/>
                <a:cs typeface="Calibri"/>
              </a:rPr>
              <a:t> </a:t>
            </a:r>
            <a:r>
              <a:rPr sz="1400" dirty="0">
                <a:latin typeface="+mj-lt"/>
                <a:cs typeface="Calibri"/>
              </a:rPr>
              <a:t>their</a:t>
            </a:r>
            <a:r>
              <a:rPr sz="1400" spc="-20" dirty="0">
                <a:latin typeface="+mj-lt"/>
                <a:cs typeface="Calibri"/>
              </a:rPr>
              <a:t> </a:t>
            </a:r>
            <a:r>
              <a:rPr sz="1400" spc="-10" dirty="0">
                <a:latin typeface="+mj-lt"/>
                <a:cs typeface="Calibri"/>
              </a:rPr>
              <a:t>borrowing</a:t>
            </a:r>
            <a:endParaRPr sz="1400">
              <a:latin typeface="+mj-lt"/>
              <a:cs typeface="Calibri"/>
            </a:endParaRPr>
          </a:p>
          <a:p>
            <a:pPr marL="131445" marR="785495" indent="-119380">
              <a:lnSpc>
                <a:spcPct val="100000"/>
              </a:lnSpc>
              <a:buChar char="•"/>
              <a:tabLst>
                <a:tab pos="131445" algn="l"/>
                <a:tab pos="139065" algn="l"/>
              </a:tabLst>
            </a:pPr>
            <a:r>
              <a:rPr sz="1400" dirty="0">
                <a:latin typeface="+mj-lt"/>
                <a:cs typeface="Calibri"/>
              </a:rPr>
              <a:t>	Have</a:t>
            </a:r>
            <a:r>
              <a:rPr sz="1400" spc="-35" dirty="0">
                <a:latin typeface="+mj-lt"/>
                <a:cs typeface="Calibri"/>
              </a:rPr>
              <a:t> </a:t>
            </a:r>
            <a:r>
              <a:rPr sz="1400" dirty="0">
                <a:latin typeface="+mj-lt"/>
                <a:cs typeface="Calibri"/>
              </a:rPr>
              <a:t>a</a:t>
            </a:r>
            <a:r>
              <a:rPr sz="1400" spc="-30" dirty="0">
                <a:latin typeface="+mj-lt"/>
                <a:cs typeface="Calibri"/>
              </a:rPr>
              <a:t> </a:t>
            </a:r>
            <a:r>
              <a:rPr sz="1400" dirty="0">
                <a:latin typeface="+mj-lt"/>
                <a:cs typeface="Calibri"/>
              </a:rPr>
              <a:t>long</a:t>
            </a:r>
            <a:r>
              <a:rPr sz="1400" spc="-30" dirty="0">
                <a:latin typeface="+mj-lt"/>
                <a:cs typeface="Calibri"/>
              </a:rPr>
              <a:t> </a:t>
            </a:r>
            <a:r>
              <a:rPr sz="1400" dirty="0">
                <a:latin typeface="+mj-lt"/>
                <a:cs typeface="Calibri"/>
              </a:rPr>
              <a:t>history</a:t>
            </a:r>
            <a:r>
              <a:rPr sz="1400" spc="-50" dirty="0">
                <a:latin typeface="+mj-lt"/>
                <a:cs typeface="Calibri"/>
              </a:rPr>
              <a:t> </a:t>
            </a:r>
            <a:r>
              <a:rPr sz="1400" dirty="0">
                <a:latin typeface="+mj-lt"/>
                <a:cs typeface="Calibri"/>
              </a:rPr>
              <a:t>of</a:t>
            </a:r>
            <a:r>
              <a:rPr sz="1400" spc="-40" dirty="0">
                <a:latin typeface="+mj-lt"/>
                <a:cs typeface="Calibri"/>
              </a:rPr>
              <a:t> </a:t>
            </a:r>
            <a:r>
              <a:rPr sz="1400" spc="-35" dirty="0">
                <a:latin typeface="+mj-lt"/>
                <a:cs typeface="Calibri"/>
              </a:rPr>
              <a:t>no </a:t>
            </a:r>
            <a:r>
              <a:rPr sz="1400" dirty="0">
                <a:latin typeface="+mj-lt"/>
                <a:cs typeface="Calibri"/>
              </a:rPr>
              <a:t>late</a:t>
            </a:r>
            <a:r>
              <a:rPr sz="1400" spc="-55" dirty="0">
                <a:latin typeface="+mj-lt"/>
                <a:cs typeface="Calibri"/>
              </a:rPr>
              <a:t> </a:t>
            </a:r>
            <a:r>
              <a:rPr sz="1400" spc="-10" dirty="0">
                <a:latin typeface="+mj-lt"/>
                <a:cs typeface="Calibri"/>
              </a:rPr>
              <a:t>payments</a:t>
            </a:r>
            <a:endParaRPr sz="1400">
              <a:latin typeface="+mj-lt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82209" y="3413255"/>
            <a:ext cx="3170555" cy="1045844"/>
          </a:xfrm>
          <a:prstGeom prst="rect">
            <a:avLst/>
          </a:prstGeom>
        </p:spPr>
        <p:txBody>
          <a:bodyPr vert="horz" wrap="square" lIns="0" tIns="39369" rIns="0" bIns="0" rtlCol="0">
            <a:spAutoFit/>
          </a:bodyPr>
          <a:lstStyle/>
          <a:p>
            <a:pPr marL="878840">
              <a:lnSpc>
                <a:spcPct val="100000"/>
              </a:lnSpc>
              <a:spcBef>
                <a:spcPts val="309"/>
              </a:spcBef>
            </a:pPr>
            <a:r>
              <a:rPr sz="2200" b="1" spc="-10" dirty="0">
                <a:solidFill>
                  <a:srgbClr val="92D050"/>
                </a:solidFill>
                <a:latin typeface="+mj-lt"/>
                <a:cs typeface="Calibri"/>
              </a:rPr>
              <a:t>680-</a:t>
            </a:r>
            <a:r>
              <a:rPr sz="2200" b="1" spc="-25" dirty="0">
                <a:solidFill>
                  <a:srgbClr val="92D050"/>
                </a:solidFill>
                <a:latin typeface="+mj-lt"/>
                <a:cs typeface="Calibri"/>
              </a:rPr>
              <a:t>720</a:t>
            </a:r>
            <a:endParaRPr sz="2200">
              <a:latin typeface="+mj-lt"/>
              <a:cs typeface="Calibri"/>
            </a:endParaRPr>
          </a:p>
          <a:p>
            <a:pPr marL="131445" marR="334010" indent="-119380">
              <a:lnSpc>
                <a:spcPct val="100000"/>
              </a:lnSpc>
              <a:spcBef>
                <a:spcPts val="140"/>
              </a:spcBef>
              <a:buChar char="•"/>
              <a:tabLst>
                <a:tab pos="131445" algn="l"/>
                <a:tab pos="139065" algn="l"/>
              </a:tabLst>
            </a:pPr>
            <a:r>
              <a:rPr sz="1400" dirty="0">
                <a:latin typeface="+mj-lt"/>
                <a:cs typeface="Calibri"/>
              </a:rPr>
              <a:t>	</a:t>
            </a:r>
            <a:r>
              <a:rPr sz="1400" spc="-10" dirty="0">
                <a:latin typeface="+mj-lt"/>
                <a:cs typeface="Calibri"/>
              </a:rPr>
              <a:t>Generally</a:t>
            </a:r>
            <a:r>
              <a:rPr sz="1400" spc="-30" dirty="0">
                <a:latin typeface="+mj-lt"/>
                <a:cs typeface="Calibri"/>
              </a:rPr>
              <a:t> </a:t>
            </a:r>
            <a:r>
              <a:rPr sz="1400" dirty="0">
                <a:latin typeface="+mj-lt"/>
                <a:cs typeface="Calibri"/>
              </a:rPr>
              <a:t>financially</a:t>
            </a:r>
            <a:r>
              <a:rPr sz="1400" spc="-10" dirty="0">
                <a:latin typeface="+mj-lt"/>
                <a:cs typeface="Calibri"/>
              </a:rPr>
              <a:t> responsible </a:t>
            </a:r>
            <a:r>
              <a:rPr sz="1400" dirty="0">
                <a:latin typeface="+mj-lt"/>
                <a:cs typeface="Calibri"/>
              </a:rPr>
              <a:t>when</a:t>
            </a:r>
            <a:r>
              <a:rPr sz="1400" spc="-35" dirty="0">
                <a:latin typeface="+mj-lt"/>
                <a:cs typeface="Calibri"/>
              </a:rPr>
              <a:t> </a:t>
            </a:r>
            <a:r>
              <a:rPr sz="1400" dirty="0">
                <a:latin typeface="+mj-lt"/>
                <a:cs typeface="Calibri"/>
              </a:rPr>
              <a:t>it</a:t>
            </a:r>
            <a:r>
              <a:rPr sz="1400" spc="-35" dirty="0">
                <a:latin typeface="+mj-lt"/>
                <a:cs typeface="Calibri"/>
              </a:rPr>
              <a:t> </a:t>
            </a:r>
            <a:r>
              <a:rPr sz="1400" dirty="0">
                <a:latin typeface="+mj-lt"/>
                <a:cs typeface="Calibri"/>
              </a:rPr>
              <a:t>comes</a:t>
            </a:r>
            <a:r>
              <a:rPr sz="1400" spc="-30" dirty="0">
                <a:latin typeface="+mj-lt"/>
                <a:cs typeface="Calibri"/>
              </a:rPr>
              <a:t> </a:t>
            </a:r>
            <a:r>
              <a:rPr sz="1400" dirty="0">
                <a:latin typeface="+mj-lt"/>
                <a:cs typeface="Calibri"/>
              </a:rPr>
              <a:t>to</a:t>
            </a:r>
            <a:r>
              <a:rPr sz="1400" spc="-30" dirty="0">
                <a:latin typeface="+mj-lt"/>
                <a:cs typeface="Calibri"/>
              </a:rPr>
              <a:t> </a:t>
            </a:r>
            <a:r>
              <a:rPr sz="1400" dirty="0">
                <a:latin typeface="+mj-lt"/>
                <a:cs typeface="Calibri"/>
              </a:rPr>
              <a:t>credit</a:t>
            </a:r>
            <a:r>
              <a:rPr sz="1400" spc="-20" dirty="0">
                <a:latin typeface="+mj-lt"/>
                <a:cs typeface="Calibri"/>
              </a:rPr>
              <a:t> </a:t>
            </a:r>
            <a:r>
              <a:rPr sz="1400" spc="-10" dirty="0">
                <a:latin typeface="+mj-lt"/>
                <a:cs typeface="Calibri"/>
              </a:rPr>
              <a:t>management</a:t>
            </a:r>
            <a:endParaRPr sz="1400">
              <a:latin typeface="+mj-lt"/>
              <a:cs typeface="Calibri"/>
            </a:endParaRPr>
          </a:p>
          <a:p>
            <a:pPr marL="139700" indent="-127000">
              <a:lnSpc>
                <a:spcPct val="100000"/>
              </a:lnSpc>
              <a:buChar char="•"/>
              <a:tabLst>
                <a:tab pos="139700" algn="l"/>
              </a:tabLst>
            </a:pPr>
            <a:r>
              <a:rPr sz="1400" dirty="0">
                <a:latin typeface="+mj-lt"/>
                <a:cs typeface="Calibri"/>
              </a:rPr>
              <a:t>Most</a:t>
            </a:r>
            <a:r>
              <a:rPr sz="1400" spc="-40" dirty="0">
                <a:latin typeface="+mj-lt"/>
                <a:cs typeface="Calibri"/>
              </a:rPr>
              <a:t> </a:t>
            </a:r>
            <a:r>
              <a:rPr sz="1400" dirty="0">
                <a:latin typeface="+mj-lt"/>
                <a:cs typeface="Calibri"/>
              </a:rPr>
              <a:t>of</a:t>
            </a:r>
            <a:r>
              <a:rPr sz="1400" spc="-35" dirty="0">
                <a:latin typeface="+mj-lt"/>
                <a:cs typeface="Calibri"/>
              </a:rPr>
              <a:t> </a:t>
            </a:r>
            <a:r>
              <a:rPr sz="1400" dirty="0">
                <a:latin typeface="+mj-lt"/>
                <a:cs typeface="Calibri"/>
              </a:rPr>
              <a:t>their</a:t>
            </a:r>
            <a:r>
              <a:rPr sz="1400" spc="-25" dirty="0">
                <a:latin typeface="+mj-lt"/>
                <a:cs typeface="Calibri"/>
              </a:rPr>
              <a:t> </a:t>
            </a:r>
            <a:r>
              <a:rPr sz="1400" spc="-10" dirty="0">
                <a:latin typeface="+mj-lt"/>
                <a:cs typeface="Calibri"/>
              </a:rPr>
              <a:t>payments </a:t>
            </a:r>
            <a:r>
              <a:rPr sz="1400" dirty="0">
                <a:latin typeface="+mj-lt"/>
                <a:cs typeface="Calibri"/>
              </a:rPr>
              <a:t>are</a:t>
            </a:r>
            <a:r>
              <a:rPr sz="1400" spc="-40" dirty="0">
                <a:latin typeface="+mj-lt"/>
                <a:cs typeface="Calibri"/>
              </a:rPr>
              <a:t> </a:t>
            </a:r>
            <a:r>
              <a:rPr sz="1400" dirty="0">
                <a:latin typeface="+mj-lt"/>
                <a:cs typeface="Calibri"/>
              </a:rPr>
              <a:t>made</a:t>
            </a:r>
            <a:r>
              <a:rPr sz="1400" spc="-25" dirty="0">
                <a:latin typeface="+mj-lt"/>
                <a:cs typeface="Calibri"/>
              </a:rPr>
              <a:t> </a:t>
            </a:r>
            <a:r>
              <a:rPr sz="1400" dirty="0">
                <a:latin typeface="+mj-lt"/>
                <a:cs typeface="Calibri"/>
              </a:rPr>
              <a:t>on</a:t>
            </a:r>
            <a:r>
              <a:rPr sz="1400" spc="-40" dirty="0">
                <a:latin typeface="+mj-lt"/>
                <a:cs typeface="Calibri"/>
              </a:rPr>
              <a:t> </a:t>
            </a:r>
            <a:r>
              <a:rPr sz="1400" spc="-20" dirty="0">
                <a:latin typeface="+mj-lt"/>
                <a:cs typeface="Calibri"/>
              </a:rPr>
              <a:t>time</a:t>
            </a:r>
            <a:endParaRPr sz="1400">
              <a:latin typeface="+mj-lt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16952" y="6352032"/>
            <a:ext cx="1444752" cy="4632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B178B4-CDED-454C-BED2-2E2B10ADA7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0193" y="105336"/>
            <a:ext cx="7586414" cy="751914"/>
          </a:xfrm>
        </p:spPr>
        <p:txBody>
          <a:bodyPr anchor="b"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Meriwest credit union overview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4E9E228-B02C-3941-B458-23CB2D67B4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47536" y="1066800"/>
            <a:ext cx="7082064" cy="3636962"/>
          </a:xfrm>
        </p:spPr>
        <p:txBody>
          <a:bodyPr anchor="t">
            <a:noAutofit/>
          </a:bodyPr>
          <a:lstStyle/>
          <a:p>
            <a:pPr marL="285750" indent="-285750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a typeface="Calibri Light" panose="020F0302020204030204" pitchFamily="34" charset="0"/>
                <a:cs typeface="Calibri Light" panose="020F0302020204030204" pitchFamily="34" charset="0"/>
              </a:rPr>
              <a:t>Established: </a:t>
            </a:r>
            <a:r>
              <a:rPr lang="en-US" sz="1800" b="0" dirty="0">
                <a:ea typeface="Calibri Light" panose="020F0302020204030204" pitchFamily="34" charset="0"/>
                <a:cs typeface="Calibri Light" panose="020F0302020204030204" pitchFamily="34" charset="0"/>
              </a:rPr>
              <a:t>1961</a:t>
            </a:r>
          </a:p>
          <a:p>
            <a:pPr marL="285750" indent="-285750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a typeface="Calibri Light" panose="020F0302020204030204" pitchFamily="34" charset="0"/>
                <a:cs typeface="Calibri Light" panose="020F0302020204030204" pitchFamily="34" charset="0"/>
              </a:rPr>
              <a:t>Community Expansion: </a:t>
            </a:r>
            <a:r>
              <a:rPr lang="en-US" sz="1800" b="0" dirty="0">
                <a:ea typeface="Calibri Light" panose="020F0302020204030204" pitchFamily="34" charset="0"/>
                <a:cs typeface="Calibri Light" panose="020F0302020204030204" pitchFamily="34" charset="0"/>
              </a:rPr>
              <a:t>Transitioned from serving SEG to a wider community in 1999, emphasizing inclusivity and service</a:t>
            </a:r>
          </a:p>
          <a:p>
            <a:pPr marL="285750" indent="-285750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a typeface="Calibri Light" panose="020F0302020204030204" pitchFamily="34" charset="0"/>
                <a:cs typeface="Calibri Light" panose="020F0302020204030204" pitchFamily="34" charset="0"/>
              </a:rPr>
              <a:t>Assets: </a:t>
            </a:r>
            <a:r>
              <a:rPr lang="en-US" sz="1800" b="0" dirty="0">
                <a:ea typeface="Calibri Light" panose="020F0302020204030204" pitchFamily="34" charset="0"/>
                <a:cs typeface="Calibri Light" panose="020F0302020204030204" pitchFamily="34" charset="0"/>
              </a:rPr>
              <a:t>$2.3 Billion</a:t>
            </a:r>
          </a:p>
          <a:p>
            <a:pPr marL="285750" indent="-285750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a typeface="Calibri Light" panose="020F0302020204030204" pitchFamily="34" charset="0"/>
                <a:cs typeface="Calibri Light" panose="020F0302020204030204" pitchFamily="34" charset="0"/>
              </a:rPr>
              <a:t>Membership: </a:t>
            </a:r>
            <a:r>
              <a:rPr lang="en-US" sz="1800" b="0" dirty="0">
                <a:ea typeface="Calibri Light" panose="020F0302020204030204" pitchFamily="34" charset="0"/>
                <a:cs typeface="Calibri Light" panose="020F0302020204030204" pitchFamily="34" charset="0"/>
              </a:rPr>
              <a:t>82,000 members</a:t>
            </a:r>
          </a:p>
          <a:p>
            <a:pPr marL="285750" indent="-285750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a typeface="Calibri Light" panose="020F0302020204030204" pitchFamily="34" charset="0"/>
                <a:cs typeface="Calibri Light" panose="020F0302020204030204" pitchFamily="34" charset="0"/>
              </a:rPr>
              <a:t>Satisfaction: </a:t>
            </a:r>
            <a:r>
              <a:rPr lang="en-US" sz="1800" b="0" dirty="0">
                <a:ea typeface="Calibri Light" panose="020F0302020204030204" pitchFamily="34" charset="0"/>
                <a:cs typeface="Calibri Light" panose="020F0302020204030204" pitchFamily="34" charset="0"/>
              </a:rPr>
              <a:t>Over 90% of members rate us as extremely satisfied</a:t>
            </a:r>
          </a:p>
          <a:p>
            <a:pPr marL="285750" indent="-285750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a typeface="Calibri Light" panose="020F0302020204030204" pitchFamily="34" charset="0"/>
                <a:cs typeface="Calibri Light" panose="020F0302020204030204" pitchFamily="34" charset="0"/>
              </a:rPr>
              <a:t>Awards: </a:t>
            </a:r>
            <a:r>
              <a:rPr lang="en-US" sz="1800" b="0" dirty="0">
                <a:ea typeface="Calibri Light" panose="020F0302020204030204" pitchFamily="34" charset="0"/>
                <a:cs typeface="Calibri Light" panose="020F0302020204030204" pitchFamily="34" charset="0"/>
              </a:rPr>
              <a:t>Ranked Best Credit Union in the Bay Area for 4 consecutive years</a:t>
            </a:r>
          </a:p>
          <a:p>
            <a:pPr marL="285750" indent="-285750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a typeface="Calibri Light" panose="020F0302020204030204" pitchFamily="34" charset="0"/>
                <a:cs typeface="Calibri Light" panose="020F0302020204030204" pitchFamily="34" charset="0"/>
              </a:rPr>
              <a:t>Programs: </a:t>
            </a:r>
            <a:r>
              <a:rPr lang="en-US" sz="1800" b="0" dirty="0">
                <a:ea typeface="Calibri Light" panose="020F0302020204030204" pitchFamily="34" charset="0"/>
                <a:cs typeface="Calibri Light" panose="020F0302020204030204" pitchFamily="34" charset="0"/>
              </a:rPr>
              <a:t>Renowned locally and nationally for our world-class financial literacy program</a:t>
            </a:r>
            <a:br>
              <a:rPr lang="en-US" sz="1800" b="0" dirty="0">
                <a:ea typeface="Calibri Light" panose="020F0302020204030204" pitchFamily="34" charset="0"/>
                <a:cs typeface="Calibri Light" panose="020F0302020204030204" pitchFamily="34" charset="0"/>
              </a:rPr>
            </a:br>
            <a:endParaRPr lang="en-US" sz="1800" b="0" dirty="0"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en-US" sz="1800" i="1" dirty="0" err="1"/>
              <a:t>Meriwest</a:t>
            </a:r>
            <a:r>
              <a:rPr lang="en-US" sz="1800" i="1" dirty="0"/>
              <a:t> Credit Union believes it does not matter whether you are a youth or a senior citizen; the need for financial education spans all age groups.</a:t>
            </a:r>
            <a:endParaRPr lang="en-US" sz="1800" i="1" dirty="0"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14313" indent="-214313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800" b="0" dirty="0"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" name="Picture 1" descr="A blue and white background&#10;&#10;Description automatically generated">
            <a:extLst>
              <a:ext uri="{FF2B5EF4-FFF2-40B4-BE49-F238E27FC236}">
                <a16:creationId xmlns:a16="http://schemas.microsoft.com/office/drawing/2014/main" id="{A16C43A9-053D-68CB-9142-E3E609AA6EA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6" t="4228" r="38494" b="638"/>
          <a:stretch/>
        </p:blipFill>
        <p:spPr>
          <a:xfrm flipV="1">
            <a:off x="1" y="857250"/>
            <a:ext cx="85306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63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43166" y="180848"/>
            <a:ext cx="187007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7E7E7E"/>
                </a:solidFill>
                <a:latin typeface="+mj-lt"/>
                <a:cs typeface="Arial MT"/>
              </a:rPr>
              <a:t>Qualifying</a:t>
            </a:r>
            <a:r>
              <a:rPr sz="1600" spc="90" dirty="0">
                <a:solidFill>
                  <a:srgbClr val="7E7E7E"/>
                </a:solidFill>
                <a:latin typeface="+mj-lt"/>
                <a:cs typeface="Arial MT"/>
              </a:rPr>
              <a:t> </a:t>
            </a:r>
            <a:r>
              <a:rPr sz="1600" dirty="0">
                <a:solidFill>
                  <a:srgbClr val="7E7E7E"/>
                </a:solidFill>
                <a:latin typeface="+mj-lt"/>
                <a:cs typeface="Arial MT"/>
              </a:rPr>
              <a:t>for</a:t>
            </a:r>
            <a:r>
              <a:rPr sz="1600" spc="140" dirty="0">
                <a:solidFill>
                  <a:srgbClr val="7E7E7E"/>
                </a:solidFill>
                <a:latin typeface="+mj-lt"/>
                <a:cs typeface="Arial MT"/>
              </a:rPr>
              <a:t> </a:t>
            </a:r>
            <a:r>
              <a:rPr sz="1600" spc="-10" dirty="0">
                <a:solidFill>
                  <a:srgbClr val="7E7E7E"/>
                </a:solidFill>
                <a:latin typeface="+mj-lt"/>
                <a:cs typeface="Arial MT"/>
              </a:rPr>
              <a:t>Credit</a:t>
            </a:r>
            <a:endParaRPr sz="1600">
              <a:latin typeface="+mj-l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0" y="288036"/>
            <a:ext cx="82296" cy="8229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98691" y="288036"/>
            <a:ext cx="82296" cy="8229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02907" y="288036"/>
            <a:ext cx="82296" cy="8229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05600" y="288036"/>
            <a:ext cx="82296" cy="82296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91869" y="666750"/>
            <a:ext cx="675830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chemeClr val="tx2"/>
                </a:solidFill>
                <a:latin typeface="+mj-lt"/>
              </a:rPr>
              <a:t>How</a:t>
            </a:r>
            <a:r>
              <a:rPr spc="-35" dirty="0">
                <a:solidFill>
                  <a:schemeClr val="tx2"/>
                </a:solidFill>
                <a:latin typeface="+mj-lt"/>
              </a:rPr>
              <a:t> </a:t>
            </a:r>
            <a:r>
              <a:rPr dirty="0">
                <a:solidFill>
                  <a:schemeClr val="tx2"/>
                </a:solidFill>
                <a:latin typeface="+mj-lt"/>
              </a:rPr>
              <a:t>is</a:t>
            </a:r>
            <a:r>
              <a:rPr spc="-30" dirty="0">
                <a:solidFill>
                  <a:schemeClr val="tx2"/>
                </a:solidFill>
                <a:latin typeface="+mj-lt"/>
              </a:rPr>
              <a:t> </a:t>
            </a:r>
            <a:r>
              <a:rPr dirty="0">
                <a:solidFill>
                  <a:schemeClr val="tx2"/>
                </a:solidFill>
                <a:latin typeface="+mj-lt"/>
              </a:rPr>
              <a:t>your</a:t>
            </a:r>
            <a:r>
              <a:rPr spc="-25" dirty="0">
                <a:solidFill>
                  <a:schemeClr val="tx2"/>
                </a:solidFill>
                <a:latin typeface="+mj-lt"/>
              </a:rPr>
              <a:t> </a:t>
            </a:r>
            <a:r>
              <a:rPr dirty="0">
                <a:solidFill>
                  <a:schemeClr val="tx2"/>
                </a:solidFill>
                <a:latin typeface="+mj-lt"/>
              </a:rPr>
              <a:t>FICO</a:t>
            </a:r>
            <a:r>
              <a:rPr spc="-30" dirty="0">
                <a:solidFill>
                  <a:schemeClr val="tx2"/>
                </a:solidFill>
                <a:latin typeface="+mj-lt"/>
              </a:rPr>
              <a:t> </a:t>
            </a:r>
            <a:r>
              <a:rPr dirty="0">
                <a:solidFill>
                  <a:schemeClr val="tx2"/>
                </a:solidFill>
                <a:latin typeface="+mj-lt"/>
              </a:rPr>
              <a:t>Score</a:t>
            </a:r>
            <a:r>
              <a:rPr spc="-40" dirty="0">
                <a:solidFill>
                  <a:schemeClr val="tx2"/>
                </a:solidFill>
                <a:latin typeface="+mj-lt"/>
              </a:rPr>
              <a:t> </a:t>
            </a:r>
            <a:r>
              <a:rPr spc="-10" dirty="0">
                <a:solidFill>
                  <a:schemeClr val="tx2"/>
                </a:solidFill>
                <a:latin typeface="+mj-lt"/>
              </a:rPr>
              <a:t>determined?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2590696" y="2142627"/>
            <a:ext cx="4035425" cy="3837304"/>
            <a:chOff x="2590696" y="2142627"/>
            <a:chExt cx="4035425" cy="3837304"/>
          </a:xfrm>
        </p:grpSpPr>
        <p:sp>
          <p:nvSpPr>
            <p:cNvPr id="9" name="object 9"/>
            <p:cNvSpPr/>
            <p:nvPr/>
          </p:nvSpPr>
          <p:spPr>
            <a:xfrm>
              <a:off x="2650185" y="2142627"/>
              <a:ext cx="2844165" cy="1574165"/>
            </a:xfrm>
            <a:custGeom>
              <a:avLst/>
              <a:gdLst/>
              <a:ahLst/>
              <a:cxnLst/>
              <a:rect l="l" t="t" r="r" b="b"/>
              <a:pathLst>
                <a:path w="2844165" h="1574164">
                  <a:moveTo>
                    <a:pt x="936965" y="0"/>
                  </a:moveTo>
                  <a:lnTo>
                    <a:pt x="914162" y="281635"/>
                  </a:lnTo>
                  <a:lnTo>
                    <a:pt x="871513" y="306186"/>
                  </a:lnTo>
                  <a:lnTo>
                    <a:pt x="829543" y="331810"/>
                  </a:lnTo>
                  <a:lnTo>
                    <a:pt x="788274" y="358491"/>
                  </a:lnTo>
                  <a:lnTo>
                    <a:pt x="747725" y="386212"/>
                  </a:lnTo>
                  <a:lnTo>
                    <a:pt x="707917" y="414957"/>
                  </a:lnTo>
                  <a:lnTo>
                    <a:pt x="668871" y="444708"/>
                  </a:lnTo>
                  <a:lnTo>
                    <a:pt x="630607" y="475451"/>
                  </a:lnTo>
                  <a:lnTo>
                    <a:pt x="593145" y="507167"/>
                  </a:lnTo>
                  <a:lnTo>
                    <a:pt x="556506" y="539841"/>
                  </a:lnTo>
                  <a:lnTo>
                    <a:pt x="520711" y="573455"/>
                  </a:lnTo>
                  <a:lnTo>
                    <a:pt x="485779" y="607994"/>
                  </a:lnTo>
                  <a:lnTo>
                    <a:pt x="451731" y="643441"/>
                  </a:lnTo>
                  <a:lnTo>
                    <a:pt x="418588" y="679779"/>
                  </a:lnTo>
                  <a:lnTo>
                    <a:pt x="386370" y="716991"/>
                  </a:lnTo>
                  <a:lnTo>
                    <a:pt x="355097" y="755061"/>
                  </a:lnTo>
                  <a:lnTo>
                    <a:pt x="324790" y="793973"/>
                  </a:lnTo>
                  <a:lnTo>
                    <a:pt x="295470" y="833709"/>
                  </a:lnTo>
                  <a:lnTo>
                    <a:pt x="267156" y="874254"/>
                  </a:lnTo>
                  <a:lnTo>
                    <a:pt x="239870" y="915591"/>
                  </a:lnTo>
                  <a:lnTo>
                    <a:pt x="213631" y="957703"/>
                  </a:lnTo>
                  <a:lnTo>
                    <a:pt x="188461" y="1000573"/>
                  </a:lnTo>
                  <a:lnTo>
                    <a:pt x="164379" y="1044186"/>
                  </a:lnTo>
                  <a:lnTo>
                    <a:pt x="141406" y="1088524"/>
                  </a:lnTo>
                  <a:lnTo>
                    <a:pt x="119563" y="1133571"/>
                  </a:lnTo>
                  <a:lnTo>
                    <a:pt x="98869" y="1179310"/>
                  </a:lnTo>
                  <a:lnTo>
                    <a:pt x="79346" y="1225726"/>
                  </a:lnTo>
                  <a:lnTo>
                    <a:pt x="61013" y="1272800"/>
                  </a:lnTo>
                  <a:lnTo>
                    <a:pt x="43892" y="1320517"/>
                  </a:lnTo>
                  <a:lnTo>
                    <a:pt x="28002" y="1368860"/>
                  </a:lnTo>
                  <a:lnTo>
                    <a:pt x="13365" y="1417813"/>
                  </a:lnTo>
                  <a:lnTo>
                    <a:pt x="0" y="1467359"/>
                  </a:lnTo>
                  <a:lnTo>
                    <a:pt x="435494" y="1573953"/>
                  </a:lnTo>
                  <a:lnTo>
                    <a:pt x="448306" y="1527757"/>
                  </a:lnTo>
                  <a:lnTo>
                    <a:pt x="462565" y="1482244"/>
                  </a:lnTo>
                  <a:lnTo>
                    <a:pt x="478244" y="1437439"/>
                  </a:lnTo>
                  <a:lnTo>
                    <a:pt x="495315" y="1393364"/>
                  </a:lnTo>
                  <a:lnTo>
                    <a:pt x="513747" y="1350043"/>
                  </a:lnTo>
                  <a:lnTo>
                    <a:pt x="533513" y="1307500"/>
                  </a:lnTo>
                  <a:lnTo>
                    <a:pt x="554583" y="1265756"/>
                  </a:lnTo>
                  <a:lnTo>
                    <a:pt x="576930" y="1224837"/>
                  </a:lnTo>
                  <a:lnTo>
                    <a:pt x="600524" y="1184765"/>
                  </a:lnTo>
                  <a:lnTo>
                    <a:pt x="625337" y="1145563"/>
                  </a:lnTo>
                  <a:lnTo>
                    <a:pt x="651339" y="1107255"/>
                  </a:lnTo>
                  <a:lnTo>
                    <a:pt x="678503" y="1069864"/>
                  </a:lnTo>
                  <a:lnTo>
                    <a:pt x="706800" y="1033414"/>
                  </a:lnTo>
                  <a:lnTo>
                    <a:pt x="736200" y="997928"/>
                  </a:lnTo>
                  <a:lnTo>
                    <a:pt x="766676" y="963428"/>
                  </a:lnTo>
                  <a:lnTo>
                    <a:pt x="798198" y="929940"/>
                  </a:lnTo>
                  <a:lnTo>
                    <a:pt x="830738" y="897485"/>
                  </a:lnTo>
                  <a:lnTo>
                    <a:pt x="864267" y="866087"/>
                  </a:lnTo>
                  <a:lnTo>
                    <a:pt x="898756" y="835770"/>
                  </a:lnTo>
                  <a:lnTo>
                    <a:pt x="934177" y="806557"/>
                  </a:lnTo>
                  <a:lnTo>
                    <a:pt x="970500" y="778471"/>
                  </a:lnTo>
                  <a:lnTo>
                    <a:pt x="1007698" y="751535"/>
                  </a:lnTo>
                  <a:lnTo>
                    <a:pt x="1045742" y="725773"/>
                  </a:lnTo>
                  <a:lnTo>
                    <a:pt x="1084602" y="701209"/>
                  </a:lnTo>
                  <a:lnTo>
                    <a:pt x="1124251" y="677864"/>
                  </a:lnTo>
                  <a:lnTo>
                    <a:pt x="1164659" y="655764"/>
                  </a:lnTo>
                  <a:lnTo>
                    <a:pt x="1205797" y="634931"/>
                  </a:lnTo>
                  <a:lnTo>
                    <a:pt x="1247638" y="615389"/>
                  </a:lnTo>
                  <a:lnTo>
                    <a:pt x="1290152" y="597160"/>
                  </a:lnTo>
                  <a:lnTo>
                    <a:pt x="1333310" y="580268"/>
                  </a:lnTo>
                  <a:lnTo>
                    <a:pt x="1377085" y="564737"/>
                  </a:lnTo>
                  <a:lnTo>
                    <a:pt x="1421446" y="550590"/>
                  </a:lnTo>
                  <a:lnTo>
                    <a:pt x="1466366" y="537850"/>
                  </a:lnTo>
                  <a:lnTo>
                    <a:pt x="1511816" y="526541"/>
                  </a:lnTo>
                  <a:lnTo>
                    <a:pt x="1557767" y="516685"/>
                  </a:lnTo>
                  <a:lnTo>
                    <a:pt x="1604191" y="508307"/>
                  </a:lnTo>
                  <a:lnTo>
                    <a:pt x="1651058" y="501429"/>
                  </a:lnTo>
                  <a:lnTo>
                    <a:pt x="1698340" y="496075"/>
                  </a:lnTo>
                  <a:lnTo>
                    <a:pt x="1746008" y="492268"/>
                  </a:lnTo>
                  <a:lnTo>
                    <a:pt x="1794034" y="490031"/>
                  </a:lnTo>
                  <a:lnTo>
                    <a:pt x="1842388" y="489389"/>
                  </a:lnTo>
                  <a:lnTo>
                    <a:pt x="1891043" y="490364"/>
                  </a:lnTo>
                  <a:lnTo>
                    <a:pt x="1939970" y="492979"/>
                  </a:lnTo>
                  <a:lnTo>
                    <a:pt x="1989139" y="497258"/>
                  </a:lnTo>
                  <a:lnTo>
                    <a:pt x="2040715" y="503529"/>
                  </a:lnTo>
                  <a:lnTo>
                    <a:pt x="2091652" y="511551"/>
                  </a:lnTo>
                  <a:lnTo>
                    <a:pt x="2141921" y="521291"/>
                  </a:lnTo>
                  <a:lnTo>
                    <a:pt x="2191493" y="532714"/>
                  </a:lnTo>
                  <a:lnTo>
                    <a:pt x="2240343" y="545787"/>
                  </a:lnTo>
                  <a:lnTo>
                    <a:pt x="2288441" y="560478"/>
                  </a:lnTo>
                  <a:lnTo>
                    <a:pt x="2335760" y="576752"/>
                  </a:lnTo>
                  <a:lnTo>
                    <a:pt x="2382273" y="594576"/>
                  </a:lnTo>
                  <a:lnTo>
                    <a:pt x="2427952" y="613917"/>
                  </a:lnTo>
                  <a:lnTo>
                    <a:pt x="2472768" y="634742"/>
                  </a:lnTo>
                  <a:lnTo>
                    <a:pt x="2516694" y="657015"/>
                  </a:lnTo>
                  <a:lnTo>
                    <a:pt x="2559704" y="680706"/>
                  </a:lnTo>
                  <a:lnTo>
                    <a:pt x="2601767" y="705779"/>
                  </a:lnTo>
                  <a:lnTo>
                    <a:pt x="2843937" y="328777"/>
                  </a:lnTo>
                  <a:lnTo>
                    <a:pt x="2801716" y="303072"/>
                  </a:lnTo>
                  <a:lnTo>
                    <a:pt x="2758744" y="278440"/>
                  </a:lnTo>
                  <a:lnTo>
                    <a:pt x="2715039" y="254902"/>
                  </a:lnTo>
                  <a:lnTo>
                    <a:pt x="2670616" y="232476"/>
                  </a:lnTo>
                  <a:lnTo>
                    <a:pt x="2625492" y="211182"/>
                  </a:lnTo>
                  <a:lnTo>
                    <a:pt x="2579684" y="191042"/>
                  </a:lnTo>
                  <a:lnTo>
                    <a:pt x="2533208" y="172074"/>
                  </a:lnTo>
                  <a:lnTo>
                    <a:pt x="2486081" y="154299"/>
                  </a:lnTo>
                  <a:lnTo>
                    <a:pt x="2438319" y="137736"/>
                  </a:lnTo>
                  <a:lnTo>
                    <a:pt x="2389939" y="122405"/>
                  </a:lnTo>
                  <a:lnTo>
                    <a:pt x="2340957" y="108327"/>
                  </a:lnTo>
                  <a:lnTo>
                    <a:pt x="2291389" y="95520"/>
                  </a:lnTo>
                  <a:lnTo>
                    <a:pt x="2241253" y="84006"/>
                  </a:lnTo>
                  <a:lnTo>
                    <a:pt x="2190565" y="73804"/>
                  </a:lnTo>
                  <a:lnTo>
                    <a:pt x="2139341" y="64933"/>
                  </a:lnTo>
                  <a:lnTo>
                    <a:pt x="2087599" y="57414"/>
                  </a:lnTo>
                  <a:lnTo>
                    <a:pt x="2035353" y="51267"/>
                  </a:lnTo>
                  <a:lnTo>
                    <a:pt x="1982060" y="46473"/>
                  </a:lnTo>
                  <a:lnTo>
                    <a:pt x="1928970" y="43177"/>
                  </a:lnTo>
                  <a:lnTo>
                    <a:pt x="1876105" y="41363"/>
                  </a:lnTo>
                  <a:lnTo>
                    <a:pt x="1823488" y="41014"/>
                  </a:lnTo>
                  <a:lnTo>
                    <a:pt x="1771144" y="42112"/>
                  </a:lnTo>
                  <a:lnTo>
                    <a:pt x="1719093" y="44640"/>
                  </a:lnTo>
                  <a:lnTo>
                    <a:pt x="1667359" y="48580"/>
                  </a:lnTo>
                  <a:lnTo>
                    <a:pt x="1615966" y="53916"/>
                  </a:lnTo>
                  <a:lnTo>
                    <a:pt x="1564935" y="60629"/>
                  </a:lnTo>
                  <a:lnTo>
                    <a:pt x="1514291" y="68702"/>
                  </a:lnTo>
                  <a:lnTo>
                    <a:pt x="1464055" y="78119"/>
                  </a:lnTo>
                  <a:lnTo>
                    <a:pt x="1414250" y="88861"/>
                  </a:lnTo>
                  <a:lnTo>
                    <a:pt x="1364900" y="100912"/>
                  </a:lnTo>
                  <a:lnTo>
                    <a:pt x="1316028" y="114254"/>
                  </a:lnTo>
                  <a:lnTo>
                    <a:pt x="1267655" y="128869"/>
                  </a:lnTo>
                  <a:lnTo>
                    <a:pt x="1219806" y="144741"/>
                  </a:lnTo>
                  <a:lnTo>
                    <a:pt x="1172503" y="161852"/>
                  </a:lnTo>
                  <a:lnTo>
                    <a:pt x="936965" y="0"/>
                  </a:lnTo>
                  <a:close/>
                </a:path>
              </a:pathLst>
            </a:custGeom>
            <a:solidFill>
              <a:srgbClr val="BA4823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5291604" y="2496768"/>
              <a:ext cx="958850" cy="1037590"/>
            </a:xfrm>
            <a:custGeom>
              <a:avLst/>
              <a:gdLst/>
              <a:ahLst/>
              <a:cxnLst/>
              <a:rect l="l" t="t" r="r" b="b"/>
              <a:pathLst>
                <a:path w="958850" h="1037589">
                  <a:moveTo>
                    <a:pt x="242575" y="0"/>
                  </a:moveTo>
                  <a:lnTo>
                    <a:pt x="0" y="377543"/>
                  </a:lnTo>
                  <a:lnTo>
                    <a:pt x="42075" y="406641"/>
                  </a:lnTo>
                  <a:lnTo>
                    <a:pt x="83025" y="437145"/>
                  </a:lnTo>
                  <a:lnTo>
                    <a:pt x="122817" y="469015"/>
                  </a:lnTo>
                  <a:lnTo>
                    <a:pt x="161419" y="502213"/>
                  </a:lnTo>
                  <a:lnTo>
                    <a:pt x="198799" y="536701"/>
                  </a:lnTo>
                  <a:lnTo>
                    <a:pt x="234926" y="572439"/>
                  </a:lnTo>
                  <a:lnTo>
                    <a:pt x="269767" y="609391"/>
                  </a:lnTo>
                  <a:lnTo>
                    <a:pt x="303292" y="647516"/>
                  </a:lnTo>
                  <a:lnTo>
                    <a:pt x="335468" y="686777"/>
                  </a:lnTo>
                  <a:lnTo>
                    <a:pt x="366263" y="727135"/>
                  </a:lnTo>
                  <a:lnTo>
                    <a:pt x="395646" y="768552"/>
                  </a:lnTo>
                  <a:lnTo>
                    <a:pt x="423584" y="810989"/>
                  </a:lnTo>
                  <a:lnTo>
                    <a:pt x="450047" y="854407"/>
                  </a:lnTo>
                  <a:lnTo>
                    <a:pt x="475001" y="898769"/>
                  </a:lnTo>
                  <a:lnTo>
                    <a:pt x="498416" y="944035"/>
                  </a:lnTo>
                  <a:lnTo>
                    <a:pt x="520259" y="990167"/>
                  </a:lnTo>
                  <a:lnTo>
                    <a:pt x="540499" y="1037127"/>
                  </a:lnTo>
                  <a:lnTo>
                    <a:pt x="958256" y="874260"/>
                  </a:lnTo>
                  <a:lnTo>
                    <a:pt x="938385" y="826972"/>
                  </a:lnTo>
                  <a:lnTo>
                    <a:pt x="917258" y="780289"/>
                  </a:lnTo>
                  <a:lnTo>
                    <a:pt x="894896" y="734240"/>
                  </a:lnTo>
                  <a:lnTo>
                    <a:pt x="871324" y="688853"/>
                  </a:lnTo>
                  <a:lnTo>
                    <a:pt x="846567" y="644158"/>
                  </a:lnTo>
                  <a:lnTo>
                    <a:pt x="820646" y="600183"/>
                  </a:lnTo>
                  <a:lnTo>
                    <a:pt x="793587" y="556956"/>
                  </a:lnTo>
                  <a:lnTo>
                    <a:pt x="765413" y="514505"/>
                  </a:lnTo>
                  <a:lnTo>
                    <a:pt x="867924" y="243083"/>
                  </a:lnTo>
                  <a:lnTo>
                    <a:pt x="584683" y="289210"/>
                  </a:lnTo>
                  <a:lnTo>
                    <a:pt x="550205" y="253300"/>
                  </a:lnTo>
                  <a:lnTo>
                    <a:pt x="514805" y="218308"/>
                  </a:lnTo>
                  <a:lnTo>
                    <a:pt x="478501" y="184244"/>
                  </a:lnTo>
                  <a:lnTo>
                    <a:pt x="441308" y="151121"/>
                  </a:lnTo>
                  <a:lnTo>
                    <a:pt x="403242" y="118950"/>
                  </a:lnTo>
                  <a:lnTo>
                    <a:pt x="364319" y="87741"/>
                  </a:lnTo>
                  <a:lnTo>
                    <a:pt x="324557" y="57505"/>
                  </a:lnTo>
                  <a:lnTo>
                    <a:pt x="283970" y="28254"/>
                  </a:lnTo>
                  <a:lnTo>
                    <a:pt x="242575" y="0"/>
                  </a:lnTo>
                  <a:close/>
                </a:path>
              </a:pathLst>
            </a:custGeom>
            <a:solidFill>
              <a:srgbClr val="7E4939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5720458" y="3415195"/>
              <a:ext cx="905510" cy="1675130"/>
            </a:xfrm>
            <a:custGeom>
              <a:avLst/>
              <a:gdLst/>
              <a:ahLst/>
              <a:cxnLst/>
              <a:rect l="l" t="t" r="r" b="b"/>
              <a:pathLst>
                <a:path w="905509" h="1675129">
                  <a:moveTo>
                    <a:pt x="546656" y="0"/>
                  </a:moveTo>
                  <a:lnTo>
                    <a:pt x="128426" y="162867"/>
                  </a:lnTo>
                  <a:lnTo>
                    <a:pt x="145084" y="209928"/>
                  </a:lnTo>
                  <a:lnTo>
                    <a:pt x="160128" y="257657"/>
                  </a:lnTo>
                  <a:lnTo>
                    <a:pt x="173529" y="306016"/>
                  </a:lnTo>
                  <a:lnTo>
                    <a:pt x="185260" y="354971"/>
                  </a:lnTo>
                  <a:lnTo>
                    <a:pt x="195293" y="404485"/>
                  </a:lnTo>
                  <a:lnTo>
                    <a:pt x="203603" y="454521"/>
                  </a:lnTo>
                  <a:lnTo>
                    <a:pt x="210160" y="505043"/>
                  </a:lnTo>
                  <a:lnTo>
                    <a:pt x="214937" y="556016"/>
                  </a:lnTo>
                  <a:lnTo>
                    <a:pt x="217908" y="607402"/>
                  </a:lnTo>
                  <a:lnTo>
                    <a:pt x="219045" y="659167"/>
                  </a:lnTo>
                  <a:lnTo>
                    <a:pt x="218321" y="711272"/>
                  </a:lnTo>
                  <a:lnTo>
                    <a:pt x="215708" y="763684"/>
                  </a:lnTo>
                  <a:lnTo>
                    <a:pt x="211179" y="816364"/>
                  </a:lnTo>
                  <a:lnTo>
                    <a:pt x="204780" y="868277"/>
                  </a:lnTo>
                  <a:lnTo>
                    <a:pt x="196630" y="919545"/>
                  </a:lnTo>
                  <a:lnTo>
                    <a:pt x="186758" y="970138"/>
                  </a:lnTo>
                  <a:lnTo>
                    <a:pt x="175194" y="1020026"/>
                  </a:lnTo>
                  <a:lnTo>
                    <a:pt x="161969" y="1069179"/>
                  </a:lnTo>
                  <a:lnTo>
                    <a:pt x="147113" y="1117567"/>
                  </a:lnTo>
                  <a:lnTo>
                    <a:pt x="130656" y="1165159"/>
                  </a:lnTo>
                  <a:lnTo>
                    <a:pt x="112629" y="1211926"/>
                  </a:lnTo>
                  <a:lnTo>
                    <a:pt x="93062" y="1257837"/>
                  </a:lnTo>
                  <a:lnTo>
                    <a:pt x="71985" y="1302862"/>
                  </a:lnTo>
                  <a:lnTo>
                    <a:pt x="49429" y="1346972"/>
                  </a:lnTo>
                  <a:lnTo>
                    <a:pt x="25424" y="1390136"/>
                  </a:lnTo>
                  <a:lnTo>
                    <a:pt x="0" y="1432323"/>
                  </a:lnTo>
                  <a:lnTo>
                    <a:pt x="377632" y="1674865"/>
                  </a:lnTo>
                  <a:lnTo>
                    <a:pt x="403395" y="1632677"/>
                  </a:lnTo>
                  <a:lnTo>
                    <a:pt x="428084" y="1589747"/>
                  </a:lnTo>
                  <a:lnTo>
                    <a:pt x="451679" y="1546092"/>
                  </a:lnTo>
                  <a:lnTo>
                    <a:pt x="474161" y="1501729"/>
                  </a:lnTo>
                  <a:lnTo>
                    <a:pt x="495512" y="1456672"/>
                  </a:lnTo>
                  <a:lnTo>
                    <a:pt x="515713" y="1410940"/>
                  </a:lnTo>
                  <a:lnTo>
                    <a:pt x="534743" y="1364547"/>
                  </a:lnTo>
                  <a:lnTo>
                    <a:pt x="552586" y="1317510"/>
                  </a:lnTo>
                  <a:lnTo>
                    <a:pt x="569220" y="1269846"/>
                  </a:lnTo>
                  <a:lnTo>
                    <a:pt x="584628" y="1221570"/>
                  </a:lnTo>
                  <a:lnTo>
                    <a:pt x="598790" y="1172699"/>
                  </a:lnTo>
                  <a:lnTo>
                    <a:pt x="611688" y="1123249"/>
                  </a:lnTo>
                  <a:lnTo>
                    <a:pt x="623302" y="1073237"/>
                  </a:lnTo>
                  <a:lnTo>
                    <a:pt x="633614" y="1022677"/>
                  </a:lnTo>
                  <a:lnTo>
                    <a:pt x="642603" y="971588"/>
                  </a:lnTo>
                  <a:lnTo>
                    <a:pt x="905478" y="844771"/>
                  </a:lnTo>
                  <a:lnTo>
                    <a:pt x="667436" y="682918"/>
                  </a:lnTo>
                  <a:lnTo>
                    <a:pt x="667190" y="631848"/>
                  </a:lnTo>
                  <a:lnTo>
                    <a:pt x="665593" y="581058"/>
                  </a:lnTo>
                  <a:lnTo>
                    <a:pt x="662659" y="530567"/>
                  </a:lnTo>
                  <a:lnTo>
                    <a:pt x="658405" y="480392"/>
                  </a:lnTo>
                  <a:lnTo>
                    <a:pt x="652846" y="430552"/>
                  </a:lnTo>
                  <a:lnTo>
                    <a:pt x="645998" y="381065"/>
                  </a:lnTo>
                  <a:lnTo>
                    <a:pt x="637875" y="331948"/>
                  </a:lnTo>
                  <a:lnTo>
                    <a:pt x="628495" y="283219"/>
                  </a:lnTo>
                  <a:lnTo>
                    <a:pt x="617871" y="234896"/>
                  </a:lnTo>
                  <a:lnTo>
                    <a:pt x="606021" y="186997"/>
                  </a:lnTo>
                  <a:lnTo>
                    <a:pt x="592958" y="139540"/>
                  </a:lnTo>
                  <a:lnTo>
                    <a:pt x="578700" y="92543"/>
                  </a:lnTo>
                  <a:lnTo>
                    <a:pt x="563260" y="46023"/>
                  </a:lnTo>
                  <a:lnTo>
                    <a:pt x="546656" y="0"/>
                  </a:lnTo>
                  <a:close/>
                </a:path>
              </a:pathLst>
            </a:custGeom>
            <a:solidFill>
              <a:srgbClr val="937D49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5058096" y="4887627"/>
              <a:ext cx="1014730" cy="942975"/>
            </a:xfrm>
            <a:custGeom>
              <a:avLst/>
              <a:gdLst/>
              <a:ahLst/>
              <a:cxnLst/>
              <a:rect l="l" t="t" r="r" b="b"/>
              <a:pathLst>
                <a:path w="1014729" h="942975">
                  <a:moveTo>
                    <a:pt x="636987" y="0"/>
                  </a:moveTo>
                  <a:lnTo>
                    <a:pt x="608640" y="40668"/>
                  </a:lnTo>
                  <a:lnTo>
                    <a:pt x="578979" y="80275"/>
                  </a:lnTo>
                  <a:lnTo>
                    <a:pt x="548039" y="118792"/>
                  </a:lnTo>
                  <a:lnTo>
                    <a:pt x="515855" y="156190"/>
                  </a:lnTo>
                  <a:lnTo>
                    <a:pt x="482460" y="192441"/>
                  </a:lnTo>
                  <a:lnTo>
                    <a:pt x="447891" y="227517"/>
                  </a:lnTo>
                  <a:lnTo>
                    <a:pt x="412181" y="261389"/>
                  </a:lnTo>
                  <a:lnTo>
                    <a:pt x="375366" y="294029"/>
                  </a:lnTo>
                  <a:lnTo>
                    <a:pt x="337480" y="325409"/>
                  </a:lnTo>
                  <a:lnTo>
                    <a:pt x="298557" y="355500"/>
                  </a:lnTo>
                  <a:lnTo>
                    <a:pt x="258633" y="384273"/>
                  </a:lnTo>
                  <a:lnTo>
                    <a:pt x="217742" y="411701"/>
                  </a:lnTo>
                  <a:lnTo>
                    <a:pt x="175919" y="437756"/>
                  </a:lnTo>
                  <a:lnTo>
                    <a:pt x="133198" y="462408"/>
                  </a:lnTo>
                  <a:lnTo>
                    <a:pt x="89615" y="485629"/>
                  </a:lnTo>
                  <a:lnTo>
                    <a:pt x="45204" y="507392"/>
                  </a:lnTo>
                  <a:lnTo>
                    <a:pt x="0" y="527667"/>
                  </a:lnTo>
                  <a:lnTo>
                    <a:pt x="170039" y="942708"/>
                  </a:lnTo>
                  <a:lnTo>
                    <a:pt x="215267" y="922848"/>
                  </a:lnTo>
                  <a:lnTo>
                    <a:pt x="259904" y="901844"/>
                  </a:lnTo>
                  <a:lnTo>
                    <a:pt x="303926" y="879717"/>
                  </a:lnTo>
                  <a:lnTo>
                    <a:pt x="347307" y="856488"/>
                  </a:lnTo>
                  <a:lnTo>
                    <a:pt x="390025" y="832177"/>
                  </a:lnTo>
                  <a:lnTo>
                    <a:pt x="432053" y="806806"/>
                  </a:lnTo>
                  <a:lnTo>
                    <a:pt x="473369" y="780394"/>
                  </a:lnTo>
                  <a:lnTo>
                    <a:pt x="513946" y="752964"/>
                  </a:lnTo>
                  <a:lnTo>
                    <a:pt x="553761" y="724535"/>
                  </a:lnTo>
                  <a:lnTo>
                    <a:pt x="651197" y="754470"/>
                  </a:lnTo>
                  <a:lnTo>
                    <a:pt x="819748" y="807740"/>
                  </a:lnTo>
                  <a:lnTo>
                    <a:pt x="761354" y="547958"/>
                  </a:lnTo>
                  <a:lnTo>
                    <a:pt x="796297" y="512857"/>
                  </a:lnTo>
                  <a:lnTo>
                    <a:pt x="830321" y="476822"/>
                  </a:lnTo>
                  <a:lnTo>
                    <a:pt x="863408" y="439871"/>
                  </a:lnTo>
                  <a:lnTo>
                    <a:pt x="895540" y="402023"/>
                  </a:lnTo>
                  <a:lnTo>
                    <a:pt x="926697" y="363293"/>
                  </a:lnTo>
                  <a:lnTo>
                    <a:pt x="956863" y="323702"/>
                  </a:lnTo>
                  <a:lnTo>
                    <a:pt x="986019" y="283265"/>
                  </a:lnTo>
                  <a:lnTo>
                    <a:pt x="1014146" y="242000"/>
                  </a:lnTo>
                  <a:lnTo>
                    <a:pt x="636987" y="0"/>
                  </a:lnTo>
                  <a:close/>
                </a:path>
              </a:pathLst>
            </a:custGeom>
            <a:solidFill>
              <a:srgbClr val="BABB6C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2590696" y="3656181"/>
              <a:ext cx="2593340" cy="2323465"/>
            </a:xfrm>
            <a:custGeom>
              <a:avLst/>
              <a:gdLst/>
              <a:ahLst/>
              <a:cxnLst/>
              <a:rect l="l" t="t" r="r" b="b"/>
              <a:pathLst>
                <a:path w="2593340" h="2323465">
                  <a:moveTo>
                    <a:pt x="48322" y="0"/>
                  </a:moveTo>
                  <a:lnTo>
                    <a:pt x="38516" y="44994"/>
                  </a:lnTo>
                  <a:lnTo>
                    <a:pt x="29806" y="90442"/>
                  </a:lnTo>
                  <a:lnTo>
                    <a:pt x="22192" y="136329"/>
                  </a:lnTo>
                  <a:lnTo>
                    <a:pt x="15675" y="182638"/>
                  </a:lnTo>
                  <a:lnTo>
                    <a:pt x="10254" y="229353"/>
                  </a:lnTo>
                  <a:lnTo>
                    <a:pt x="5657" y="280298"/>
                  </a:lnTo>
                  <a:lnTo>
                    <a:pt x="2426" y="331049"/>
                  </a:lnTo>
                  <a:lnTo>
                    <a:pt x="545" y="381586"/>
                  </a:lnTo>
                  <a:lnTo>
                    <a:pt x="0" y="431891"/>
                  </a:lnTo>
                  <a:lnTo>
                    <a:pt x="775" y="481946"/>
                  </a:lnTo>
                  <a:lnTo>
                    <a:pt x="2856" y="531731"/>
                  </a:lnTo>
                  <a:lnTo>
                    <a:pt x="6227" y="581229"/>
                  </a:lnTo>
                  <a:lnTo>
                    <a:pt x="10875" y="630421"/>
                  </a:lnTo>
                  <a:lnTo>
                    <a:pt x="16783" y="679288"/>
                  </a:lnTo>
                  <a:lnTo>
                    <a:pt x="23937" y="727812"/>
                  </a:lnTo>
                  <a:lnTo>
                    <a:pt x="32322" y="775974"/>
                  </a:lnTo>
                  <a:lnTo>
                    <a:pt x="41923" y="823757"/>
                  </a:lnTo>
                  <a:lnTo>
                    <a:pt x="52725" y="871140"/>
                  </a:lnTo>
                  <a:lnTo>
                    <a:pt x="64713" y="918107"/>
                  </a:lnTo>
                  <a:lnTo>
                    <a:pt x="77872" y="964638"/>
                  </a:lnTo>
                  <a:lnTo>
                    <a:pt x="92187" y="1010715"/>
                  </a:lnTo>
                  <a:lnTo>
                    <a:pt x="107644" y="1056319"/>
                  </a:lnTo>
                  <a:lnTo>
                    <a:pt x="124226" y="1101432"/>
                  </a:lnTo>
                  <a:lnTo>
                    <a:pt x="141920" y="1146035"/>
                  </a:lnTo>
                  <a:lnTo>
                    <a:pt x="160711" y="1190111"/>
                  </a:lnTo>
                  <a:lnTo>
                    <a:pt x="180582" y="1233640"/>
                  </a:lnTo>
                  <a:lnTo>
                    <a:pt x="201520" y="1276603"/>
                  </a:lnTo>
                  <a:lnTo>
                    <a:pt x="223510" y="1318983"/>
                  </a:lnTo>
                  <a:lnTo>
                    <a:pt x="246536" y="1360761"/>
                  </a:lnTo>
                  <a:lnTo>
                    <a:pt x="270583" y="1401918"/>
                  </a:lnTo>
                  <a:lnTo>
                    <a:pt x="295637" y="1442436"/>
                  </a:lnTo>
                  <a:lnTo>
                    <a:pt x="321683" y="1482297"/>
                  </a:lnTo>
                  <a:lnTo>
                    <a:pt x="348705" y="1521481"/>
                  </a:lnTo>
                  <a:lnTo>
                    <a:pt x="376690" y="1559971"/>
                  </a:lnTo>
                  <a:lnTo>
                    <a:pt x="405621" y="1597747"/>
                  </a:lnTo>
                  <a:lnTo>
                    <a:pt x="435483" y="1634792"/>
                  </a:lnTo>
                  <a:lnTo>
                    <a:pt x="466263" y="1671086"/>
                  </a:lnTo>
                  <a:lnTo>
                    <a:pt x="497945" y="1706612"/>
                  </a:lnTo>
                  <a:lnTo>
                    <a:pt x="530513" y="1741351"/>
                  </a:lnTo>
                  <a:lnTo>
                    <a:pt x="466557" y="1987438"/>
                  </a:lnTo>
                  <a:lnTo>
                    <a:pt x="723362" y="1916400"/>
                  </a:lnTo>
                  <a:lnTo>
                    <a:pt x="762729" y="1946640"/>
                  </a:lnTo>
                  <a:lnTo>
                    <a:pt x="802926" y="1975878"/>
                  </a:lnTo>
                  <a:lnTo>
                    <a:pt x="843937" y="2004095"/>
                  </a:lnTo>
                  <a:lnTo>
                    <a:pt x="885746" y="2031267"/>
                  </a:lnTo>
                  <a:lnTo>
                    <a:pt x="928334" y="2057376"/>
                  </a:lnTo>
                  <a:lnTo>
                    <a:pt x="971685" y="2082399"/>
                  </a:lnTo>
                  <a:lnTo>
                    <a:pt x="1015783" y="2106315"/>
                  </a:lnTo>
                  <a:lnTo>
                    <a:pt x="1060609" y="2129104"/>
                  </a:lnTo>
                  <a:lnTo>
                    <a:pt x="1106148" y="2150744"/>
                  </a:lnTo>
                  <a:lnTo>
                    <a:pt x="1152382" y="2171215"/>
                  </a:lnTo>
                  <a:lnTo>
                    <a:pt x="1199294" y="2190494"/>
                  </a:lnTo>
                  <a:lnTo>
                    <a:pt x="1246867" y="2208563"/>
                  </a:lnTo>
                  <a:lnTo>
                    <a:pt x="1295085" y="2225398"/>
                  </a:lnTo>
                  <a:lnTo>
                    <a:pt x="1343930" y="2240980"/>
                  </a:lnTo>
                  <a:lnTo>
                    <a:pt x="1393385" y="2255287"/>
                  </a:lnTo>
                  <a:lnTo>
                    <a:pt x="1443434" y="2268298"/>
                  </a:lnTo>
                  <a:lnTo>
                    <a:pt x="1494059" y="2279992"/>
                  </a:lnTo>
                  <a:lnTo>
                    <a:pt x="1545244" y="2290348"/>
                  </a:lnTo>
                  <a:lnTo>
                    <a:pt x="1596971" y="2299345"/>
                  </a:lnTo>
                  <a:lnTo>
                    <a:pt x="1649224" y="2306963"/>
                  </a:lnTo>
                  <a:lnTo>
                    <a:pt x="1701985" y="2313179"/>
                  </a:lnTo>
                  <a:lnTo>
                    <a:pt x="1754169" y="2317870"/>
                  </a:lnTo>
                  <a:lnTo>
                    <a:pt x="1806146" y="2321131"/>
                  </a:lnTo>
                  <a:lnTo>
                    <a:pt x="1857894" y="2322977"/>
                  </a:lnTo>
                  <a:lnTo>
                    <a:pt x="1909395" y="2323424"/>
                  </a:lnTo>
                  <a:lnTo>
                    <a:pt x="1960629" y="2322489"/>
                  </a:lnTo>
                  <a:lnTo>
                    <a:pt x="2011575" y="2320188"/>
                  </a:lnTo>
                  <a:lnTo>
                    <a:pt x="2062213" y="2316538"/>
                  </a:lnTo>
                  <a:lnTo>
                    <a:pt x="2112524" y="2311553"/>
                  </a:lnTo>
                  <a:lnTo>
                    <a:pt x="2162488" y="2305251"/>
                  </a:lnTo>
                  <a:lnTo>
                    <a:pt x="2212085" y="2297648"/>
                  </a:lnTo>
                  <a:lnTo>
                    <a:pt x="2261295" y="2288759"/>
                  </a:lnTo>
                  <a:lnTo>
                    <a:pt x="2310098" y="2278602"/>
                  </a:lnTo>
                  <a:lnTo>
                    <a:pt x="2358474" y="2267191"/>
                  </a:lnTo>
                  <a:lnTo>
                    <a:pt x="2406403" y="2254544"/>
                  </a:lnTo>
                  <a:lnTo>
                    <a:pt x="2453865" y="2240677"/>
                  </a:lnTo>
                  <a:lnTo>
                    <a:pt x="2500841" y="2225605"/>
                  </a:lnTo>
                  <a:lnTo>
                    <a:pt x="2547311" y="2209346"/>
                  </a:lnTo>
                  <a:lnTo>
                    <a:pt x="2593254" y="2191914"/>
                  </a:lnTo>
                  <a:lnTo>
                    <a:pt x="2423214" y="1777374"/>
                  </a:lnTo>
                  <a:lnTo>
                    <a:pt x="2378394" y="1793943"/>
                  </a:lnTo>
                  <a:lnTo>
                    <a:pt x="2332923" y="1809056"/>
                  </a:lnTo>
                  <a:lnTo>
                    <a:pt x="2286836" y="1822687"/>
                  </a:lnTo>
                  <a:lnTo>
                    <a:pt x="2240164" y="1834809"/>
                  </a:lnTo>
                  <a:lnTo>
                    <a:pt x="2192943" y="1845395"/>
                  </a:lnTo>
                  <a:lnTo>
                    <a:pt x="2145204" y="1854419"/>
                  </a:lnTo>
                  <a:lnTo>
                    <a:pt x="2096981" y="1861855"/>
                  </a:lnTo>
                  <a:lnTo>
                    <a:pt x="2048308" y="1867675"/>
                  </a:lnTo>
                  <a:lnTo>
                    <a:pt x="1999218" y="1871853"/>
                  </a:lnTo>
                  <a:lnTo>
                    <a:pt x="1949744" y="1874362"/>
                  </a:lnTo>
                  <a:lnTo>
                    <a:pt x="1899919" y="1875176"/>
                  </a:lnTo>
                  <a:lnTo>
                    <a:pt x="1849776" y="1874268"/>
                  </a:lnTo>
                  <a:lnTo>
                    <a:pt x="1799350" y="1871612"/>
                  </a:lnTo>
                  <a:lnTo>
                    <a:pt x="1748673" y="1867181"/>
                  </a:lnTo>
                  <a:lnTo>
                    <a:pt x="1701126" y="1861467"/>
                  </a:lnTo>
                  <a:lnTo>
                    <a:pt x="1654124" y="1854269"/>
                  </a:lnTo>
                  <a:lnTo>
                    <a:pt x="1607688" y="1845611"/>
                  </a:lnTo>
                  <a:lnTo>
                    <a:pt x="1561840" y="1835521"/>
                  </a:lnTo>
                  <a:lnTo>
                    <a:pt x="1516601" y="1824025"/>
                  </a:lnTo>
                  <a:lnTo>
                    <a:pt x="1471992" y="1811148"/>
                  </a:lnTo>
                  <a:lnTo>
                    <a:pt x="1428035" y="1796917"/>
                  </a:lnTo>
                  <a:lnTo>
                    <a:pt x="1384750" y="1781358"/>
                  </a:lnTo>
                  <a:lnTo>
                    <a:pt x="1342160" y="1764497"/>
                  </a:lnTo>
                  <a:lnTo>
                    <a:pt x="1300285" y="1746360"/>
                  </a:lnTo>
                  <a:lnTo>
                    <a:pt x="1259147" y="1726975"/>
                  </a:lnTo>
                  <a:lnTo>
                    <a:pt x="1218767" y="1706365"/>
                  </a:lnTo>
                  <a:lnTo>
                    <a:pt x="1179166" y="1684559"/>
                  </a:lnTo>
                  <a:lnTo>
                    <a:pt x="1140366" y="1661582"/>
                  </a:lnTo>
                  <a:lnTo>
                    <a:pt x="1102388" y="1637461"/>
                  </a:lnTo>
                  <a:lnTo>
                    <a:pt x="1065253" y="1612221"/>
                  </a:lnTo>
                  <a:lnTo>
                    <a:pt x="1028983" y="1585888"/>
                  </a:lnTo>
                  <a:lnTo>
                    <a:pt x="993598" y="1558490"/>
                  </a:lnTo>
                  <a:lnTo>
                    <a:pt x="959120" y="1530051"/>
                  </a:lnTo>
                  <a:lnTo>
                    <a:pt x="925571" y="1500599"/>
                  </a:lnTo>
                  <a:lnTo>
                    <a:pt x="892972" y="1470159"/>
                  </a:lnTo>
                  <a:lnTo>
                    <a:pt x="861343" y="1438757"/>
                  </a:lnTo>
                  <a:lnTo>
                    <a:pt x="830707" y="1406421"/>
                  </a:lnTo>
                  <a:lnTo>
                    <a:pt x="801084" y="1373175"/>
                  </a:lnTo>
                  <a:lnTo>
                    <a:pt x="772496" y="1339047"/>
                  </a:lnTo>
                  <a:lnTo>
                    <a:pt x="744964" y="1304061"/>
                  </a:lnTo>
                  <a:lnTo>
                    <a:pt x="718510" y="1268246"/>
                  </a:lnTo>
                  <a:lnTo>
                    <a:pt x="693154" y="1231626"/>
                  </a:lnTo>
                  <a:lnTo>
                    <a:pt x="668919" y="1194228"/>
                  </a:lnTo>
                  <a:lnTo>
                    <a:pt x="645825" y="1156077"/>
                  </a:lnTo>
                  <a:lnTo>
                    <a:pt x="623893" y="1117201"/>
                  </a:lnTo>
                  <a:lnTo>
                    <a:pt x="603145" y="1077626"/>
                  </a:lnTo>
                  <a:lnTo>
                    <a:pt x="583603" y="1037377"/>
                  </a:lnTo>
                  <a:lnTo>
                    <a:pt x="565286" y="996481"/>
                  </a:lnTo>
                  <a:lnTo>
                    <a:pt x="548218" y="954963"/>
                  </a:lnTo>
                  <a:lnTo>
                    <a:pt x="532419" y="912851"/>
                  </a:lnTo>
                  <a:lnTo>
                    <a:pt x="517910" y="870170"/>
                  </a:lnTo>
                  <a:lnTo>
                    <a:pt x="504713" y="826947"/>
                  </a:lnTo>
                  <a:lnTo>
                    <a:pt x="492849" y="783207"/>
                  </a:lnTo>
                  <a:lnTo>
                    <a:pt x="482339" y="738977"/>
                  </a:lnTo>
                  <a:lnTo>
                    <a:pt x="473204" y="694284"/>
                  </a:lnTo>
                  <a:lnTo>
                    <a:pt x="465467" y="649152"/>
                  </a:lnTo>
                  <a:lnTo>
                    <a:pt x="459147" y="603609"/>
                  </a:lnTo>
                  <a:lnTo>
                    <a:pt x="454267" y="557680"/>
                  </a:lnTo>
                  <a:lnTo>
                    <a:pt x="450848" y="511392"/>
                  </a:lnTo>
                  <a:lnTo>
                    <a:pt x="448911" y="464771"/>
                  </a:lnTo>
                  <a:lnTo>
                    <a:pt x="448477" y="417843"/>
                  </a:lnTo>
                  <a:lnTo>
                    <a:pt x="449567" y="370635"/>
                  </a:lnTo>
                  <a:lnTo>
                    <a:pt x="452204" y="323172"/>
                  </a:lnTo>
                  <a:lnTo>
                    <a:pt x="456408" y="275480"/>
                  </a:lnTo>
                  <a:lnTo>
                    <a:pt x="461332" y="232617"/>
                  </a:lnTo>
                  <a:lnTo>
                    <a:pt x="467636" y="190065"/>
                  </a:lnTo>
                  <a:lnTo>
                    <a:pt x="475179" y="147981"/>
                  </a:lnTo>
                  <a:lnTo>
                    <a:pt x="483818" y="106526"/>
                  </a:lnTo>
                  <a:lnTo>
                    <a:pt x="48322" y="0"/>
                  </a:lnTo>
                  <a:close/>
                </a:path>
              </a:pathLst>
            </a:custGeom>
            <a:solidFill>
              <a:srgbClr val="E17617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585466" y="1456385"/>
            <a:ext cx="933450" cy="734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">
              <a:lnSpc>
                <a:spcPct val="100000"/>
              </a:lnSpc>
              <a:spcBef>
                <a:spcPts val="100"/>
              </a:spcBef>
            </a:pPr>
            <a:r>
              <a:rPr sz="3000" spc="-25" dirty="0">
                <a:solidFill>
                  <a:srgbClr val="BC572C"/>
                </a:solidFill>
                <a:latin typeface="+mj-lt"/>
                <a:cs typeface="Arial Black"/>
              </a:rPr>
              <a:t>30%</a:t>
            </a:r>
            <a:endParaRPr sz="3000">
              <a:latin typeface="+mj-lt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1600" b="1" spc="-10" dirty="0">
                <a:solidFill>
                  <a:srgbClr val="BC572C"/>
                </a:solidFill>
                <a:latin typeface="+mj-lt"/>
                <a:cs typeface="Trebuchet MS"/>
              </a:rPr>
              <a:t>Amounts</a:t>
            </a:r>
            <a:endParaRPr sz="1600">
              <a:latin typeface="+mj-lt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30245" y="2165349"/>
            <a:ext cx="56070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solidFill>
                  <a:srgbClr val="BC572C"/>
                </a:solidFill>
                <a:latin typeface="+mj-lt"/>
                <a:cs typeface="Trebuchet MS"/>
              </a:rPr>
              <a:t>Owed</a:t>
            </a:r>
            <a:endParaRPr sz="1600">
              <a:latin typeface="+mj-lt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029460" y="5602935"/>
            <a:ext cx="981075" cy="977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470">
              <a:lnSpc>
                <a:spcPct val="100000"/>
              </a:lnSpc>
              <a:spcBef>
                <a:spcPts val="100"/>
              </a:spcBef>
            </a:pPr>
            <a:r>
              <a:rPr sz="3000" spc="-25" dirty="0">
                <a:solidFill>
                  <a:srgbClr val="E38312"/>
                </a:solidFill>
                <a:latin typeface="+mj-lt"/>
                <a:cs typeface="Arial Black"/>
              </a:rPr>
              <a:t>35%</a:t>
            </a:r>
            <a:endParaRPr sz="3000">
              <a:latin typeface="+mj-lt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1600" b="1" spc="-10" dirty="0">
                <a:solidFill>
                  <a:srgbClr val="E38312"/>
                </a:solidFill>
                <a:latin typeface="+mj-lt"/>
                <a:cs typeface="Trebuchet MS"/>
              </a:rPr>
              <a:t>Payment</a:t>
            </a:r>
            <a:endParaRPr sz="1600">
              <a:latin typeface="+mj-lt"/>
              <a:cs typeface="Trebuchet MS"/>
            </a:endParaRPr>
          </a:p>
          <a:p>
            <a:pPr marL="82550">
              <a:lnSpc>
                <a:spcPct val="100000"/>
              </a:lnSpc>
              <a:spcBef>
                <a:spcPts val="5"/>
              </a:spcBef>
            </a:pPr>
            <a:r>
              <a:rPr sz="1600" b="1" spc="-10" dirty="0">
                <a:solidFill>
                  <a:srgbClr val="E38312"/>
                </a:solidFill>
                <a:latin typeface="+mj-lt"/>
                <a:cs typeface="Trebuchet MS"/>
              </a:rPr>
              <a:t>History</a:t>
            </a:r>
            <a:endParaRPr sz="1600">
              <a:latin typeface="+mj-lt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909564" y="5701995"/>
            <a:ext cx="997585" cy="734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100"/>
              </a:spcBef>
            </a:pPr>
            <a:r>
              <a:rPr sz="3000" spc="-25" dirty="0">
                <a:solidFill>
                  <a:srgbClr val="C2BB80"/>
                </a:solidFill>
                <a:latin typeface="+mj-lt"/>
                <a:cs typeface="Arial Black"/>
              </a:rPr>
              <a:t>10%</a:t>
            </a:r>
            <a:endParaRPr sz="3000">
              <a:latin typeface="+mj-lt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1600" b="1" dirty="0">
                <a:solidFill>
                  <a:srgbClr val="C2BB80"/>
                </a:solidFill>
                <a:latin typeface="+mj-lt"/>
                <a:cs typeface="Trebuchet MS"/>
              </a:rPr>
              <a:t>Credit</a:t>
            </a:r>
            <a:r>
              <a:rPr sz="1600" b="1" spc="-50" dirty="0">
                <a:solidFill>
                  <a:srgbClr val="C2BB80"/>
                </a:solidFill>
                <a:latin typeface="+mj-lt"/>
                <a:cs typeface="Trebuchet MS"/>
              </a:rPr>
              <a:t> </a:t>
            </a:r>
            <a:r>
              <a:rPr sz="1600" b="1" spc="-25" dirty="0">
                <a:solidFill>
                  <a:srgbClr val="C2BB80"/>
                </a:solidFill>
                <a:latin typeface="+mj-lt"/>
                <a:cs typeface="Trebuchet MS"/>
              </a:rPr>
              <a:t>Mix</a:t>
            </a:r>
            <a:endParaRPr sz="1600">
              <a:latin typeface="+mj-lt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812026" y="3837558"/>
            <a:ext cx="930910" cy="1221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3000" spc="-25" dirty="0">
                <a:solidFill>
                  <a:srgbClr val="9B8356"/>
                </a:solidFill>
                <a:latin typeface="+mj-lt"/>
                <a:cs typeface="Arial Black"/>
              </a:rPr>
              <a:t>15%</a:t>
            </a:r>
            <a:endParaRPr sz="3000">
              <a:latin typeface="+mj-lt"/>
              <a:cs typeface="Arial Black"/>
            </a:endParaRPr>
          </a:p>
          <a:p>
            <a:pPr marL="12700" marR="5080" algn="ctr">
              <a:lnSpc>
                <a:spcPct val="100000"/>
              </a:lnSpc>
              <a:spcBef>
                <a:spcPts val="55"/>
              </a:spcBef>
            </a:pPr>
            <a:r>
              <a:rPr sz="1600" b="1" dirty="0">
                <a:solidFill>
                  <a:srgbClr val="9B8356"/>
                </a:solidFill>
                <a:latin typeface="+mj-lt"/>
                <a:cs typeface="Trebuchet MS"/>
              </a:rPr>
              <a:t>Length</a:t>
            </a:r>
            <a:r>
              <a:rPr sz="1600" b="1" spc="-50" dirty="0">
                <a:solidFill>
                  <a:srgbClr val="9B8356"/>
                </a:solidFill>
                <a:latin typeface="+mj-lt"/>
                <a:cs typeface="Trebuchet MS"/>
              </a:rPr>
              <a:t> </a:t>
            </a:r>
            <a:r>
              <a:rPr sz="1600" b="1" spc="-25" dirty="0">
                <a:solidFill>
                  <a:srgbClr val="9B8356"/>
                </a:solidFill>
                <a:latin typeface="+mj-lt"/>
                <a:cs typeface="Trebuchet MS"/>
              </a:rPr>
              <a:t>of </a:t>
            </a:r>
            <a:r>
              <a:rPr sz="1600" b="1" spc="-10" dirty="0">
                <a:solidFill>
                  <a:srgbClr val="9B8356"/>
                </a:solidFill>
                <a:latin typeface="+mj-lt"/>
                <a:cs typeface="Trebuchet MS"/>
              </a:rPr>
              <a:t>Credit History</a:t>
            </a:r>
            <a:endParaRPr sz="1600">
              <a:latin typeface="+mj-lt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72021" y="2066671"/>
            <a:ext cx="1082675" cy="734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00"/>
              </a:spcBef>
            </a:pPr>
            <a:r>
              <a:rPr sz="3000" spc="-25" dirty="0">
                <a:solidFill>
                  <a:srgbClr val="855540"/>
                </a:solidFill>
                <a:latin typeface="+mj-lt"/>
                <a:cs typeface="Arial Black"/>
              </a:rPr>
              <a:t>10%</a:t>
            </a:r>
            <a:endParaRPr sz="3000">
              <a:latin typeface="+mj-lt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1600" b="1" dirty="0">
                <a:solidFill>
                  <a:srgbClr val="855540"/>
                </a:solidFill>
                <a:latin typeface="+mj-lt"/>
                <a:cs typeface="Trebuchet MS"/>
              </a:rPr>
              <a:t>New</a:t>
            </a:r>
            <a:r>
              <a:rPr sz="1600" b="1" spc="-35" dirty="0">
                <a:solidFill>
                  <a:srgbClr val="855540"/>
                </a:solidFill>
                <a:latin typeface="+mj-lt"/>
                <a:cs typeface="Trebuchet MS"/>
              </a:rPr>
              <a:t> </a:t>
            </a:r>
            <a:r>
              <a:rPr sz="1600" b="1" spc="-10" dirty="0">
                <a:solidFill>
                  <a:srgbClr val="855540"/>
                </a:solidFill>
                <a:latin typeface="+mj-lt"/>
                <a:cs typeface="Trebuchet MS"/>
              </a:rPr>
              <a:t>Credit</a:t>
            </a:r>
            <a:endParaRPr sz="1600">
              <a:latin typeface="+mj-lt"/>
              <a:cs typeface="Trebuchet MS"/>
            </a:endParaRPr>
          </a:p>
        </p:txBody>
      </p:sp>
      <p:pic>
        <p:nvPicPr>
          <p:cNvPr id="20" name="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252215" y="3962400"/>
            <a:ext cx="2462784" cy="384048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616952" y="6352032"/>
            <a:ext cx="1444752" cy="463295"/>
          </a:xfrm>
          <a:prstGeom prst="rect">
            <a:avLst/>
          </a:prstGeom>
        </p:spPr>
      </p:pic>
      <p:pic>
        <p:nvPicPr>
          <p:cNvPr id="22" name="Picture 21" descr="A blue and white background&#10;&#10;Description automatically generated">
            <a:extLst>
              <a:ext uri="{FF2B5EF4-FFF2-40B4-BE49-F238E27FC236}">
                <a16:creationId xmlns:a16="http://schemas.microsoft.com/office/drawing/2014/main" id="{05A73BE7-0EED-9BE3-9F7D-7BF4AFDD9D72}"/>
              </a:ext>
            </a:extLst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6" t="4228" r="38494" b="638"/>
          <a:stretch/>
        </p:blipFill>
        <p:spPr>
          <a:xfrm flipV="1">
            <a:off x="1" y="857250"/>
            <a:ext cx="853067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3656" y="318261"/>
            <a:ext cx="8336686" cy="579133"/>
          </a:xfrm>
          <a:prstGeom prst="rect">
            <a:avLst/>
          </a:prstGeom>
        </p:spPr>
        <p:txBody>
          <a:bodyPr vert="horz" wrap="square" lIns="0" tIns="146812" rIns="0" bIns="0" rtlCol="0">
            <a:spAutoFit/>
          </a:bodyPr>
          <a:lstStyle/>
          <a:p>
            <a:pPr marL="84455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chemeClr val="tx2"/>
                </a:solidFill>
                <a:latin typeface="+mj-lt"/>
              </a:rPr>
              <a:t>How</a:t>
            </a:r>
            <a:r>
              <a:rPr sz="2800" spc="-75" dirty="0">
                <a:solidFill>
                  <a:schemeClr val="tx2"/>
                </a:solidFill>
                <a:latin typeface="+mj-lt"/>
              </a:rPr>
              <a:t> </a:t>
            </a:r>
            <a:r>
              <a:rPr sz="2800" dirty="0">
                <a:solidFill>
                  <a:schemeClr val="tx2"/>
                </a:solidFill>
                <a:latin typeface="+mj-lt"/>
              </a:rPr>
              <a:t>can</a:t>
            </a:r>
            <a:r>
              <a:rPr sz="2800" spc="-60" dirty="0">
                <a:solidFill>
                  <a:schemeClr val="tx2"/>
                </a:solidFill>
                <a:latin typeface="+mj-lt"/>
              </a:rPr>
              <a:t> </a:t>
            </a:r>
            <a:r>
              <a:rPr sz="2800" dirty="0">
                <a:solidFill>
                  <a:schemeClr val="tx2"/>
                </a:solidFill>
                <a:latin typeface="+mj-lt"/>
              </a:rPr>
              <a:t>you</a:t>
            </a:r>
            <a:r>
              <a:rPr sz="2800" spc="-35" dirty="0">
                <a:solidFill>
                  <a:schemeClr val="tx2"/>
                </a:solidFill>
                <a:latin typeface="+mj-lt"/>
              </a:rPr>
              <a:t> </a:t>
            </a:r>
            <a:r>
              <a:rPr sz="2800" dirty="0">
                <a:solidFill>
                  <a:schemeClr val="tx2"/>
                </a:solidFill>
                <a:latin typeface="+mj-lt"/>
              </a:rPr>
              <a:t>tackle</a:t>
            </a:r>
            <a:r>
              <a:rPr sz="2800" spc="-60" dirty="0">
                <a:solidFill>
                  <a:schemeClr val="tx2"/>
                </a:solidFill>
                <a:latin typeface="+mj-lt"/>
              </a:rPr>
              <a:t> </a:t>
            </a:r>
            <a:r>
              <a:rPr sz="2800" dirty="0">
                <a:solidFill>
                  <a:schemeClr val="tx2"/>
                </a:solidFill>
                <a:latin typeface="+mj-lt"/>
              </a:rPr>
              <a:t>the</a:t>
            </a:r>
            <a:r>
              <a:rPr sz="2800" spc="-55" dirty="0">
                <a:solidFill>
                  <a:schemeClr val="tx2"/>
                </a:solidFill>
                <a:latin typeface="+mj-lt"/>
              </a:rPr>
              <a:t> </a:t>
            </a:r>
            <a:r>
              <a:rPr sz="2800" dirty="0">
                <a:solidFill>
                  <a:schemeClr val="tx2"/>
                </a:solidFill>
                <a:latin typeface="+mj-lt"/>
              </a:rPr>
              <a:t>debt</a:t>
            </a:r>
            <a:r>
              <a:rPr sz="2800" spc="-55" dirty="0">
                <a:solidFill>
                  <a:schemeClr val="tx2"/>
                </a:solidFill>
                <a:latin typeface="+mj-lt"/>
              </a:rPr>
              <a:t> </a:t>
            </a:r>
            <a:r>
              <a:rPr sz="2800" dirty="0">
                <a:solidFill>
                  <a:schemeClr val="tx2"/>
                </a:solidFill>
                <a:latin typeface="+mj-lt"/>
              </a:rPr>
              <a:t>you</a:t>
            </a:r>
            <a:r>
              <a:rPr sz="2800" spc="-20" dirty="0">
                <a:solidFill>
                  <a:schemeClr val="tx2"/>
                </a:solidFill>
                <a:latin typeface="+mj-lt"/>
              </a:rPr>
              <a:t> </a:t>
            </a:r>
            <a:r>
              <a:rPr sz="2800" spc="-10" dirty="0">
                <a:solidFill>
                  <a:schemeClr val="tx2"/>
                </a:solidFill>
                <a:latin typeface="+mj-lt"/>
              </a:rPr>
              <a:t>have?</a:t>
            </a:r>
            <a:endParaRPr sz="28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49373" y="1549653"/>
            <a:ext cx="2400935" cy="2098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8910" indent="-156210">
              <a:lnSpc>
                <a:spcPct val="100000"/>
              </a:lnSpc>
              <a:spcBef>
                <a:spcPts val="100"/>
              </a:spcBef>
              <a:buChar char="•"/>
              <a:tabLst>
                <a:tab pos="168910" algn="l"/>
              </a:tabLst>
            </a:pPr>
            <a:r>
              <a:rPr sz="1500" dirty="0">
                <a:solidFill>
                  <a:srgbClr val="FFFFFF"/>
                </a:solidFill>
                <a:latin typeface="+mj-lt"/>
                <a:cs typeface="Trebuchet MS"/>
              </a:rPr>
              <a:t>Make</a:t>
            </a:r>
            <a:r>
              <a:rPr sz="1500" spc="-20" dirty="0">
                <a:solidFill>
                  <a:srgbClr val="FFFFFF"/>
                </a:solidFill>
                <a:latin typeface="+mj-lt"/>
                <a:cs typeface="Trebuchet MS"/>
              </a:rPr>
              <a:t> </a:t>
            </a:r>
            <a:r>
              <a:rPr sz="1500" dirty="0">
                <a:solidFill>
                  <a:srgbClr val="FFFFFF"/>
                </a:solidFill>
                <a:latin typeface="+mj-lt"/>
                <a:cs typeface="Trebuchet MS"/>
              </a:rPr>
              <a:t>a</a:t>
            </a:r>
            <a:r>
              <a:rPr sz="1500" spc="-20" dirty="0">
                <a:solidFill>
                  <a:srgbClr val="FFFFFF"/>
                </a:solidFill>
                <a:latin typeface="+mj-lt"/>
                <a:cs typeface="Trebuchet MS"/>
              </a:rPr>
              <a:t> </a:t>
            </a:r>
            <a:r>
              <a:rPr sz="1500" dirty="0">
                <a:solidFill>
                  <a:srgbClr val="FFFFFF"/>
                </a:solidFill>
                <a:latin typeface="+mj-lt"/>
                <a:cs typeface="Trebuchet MS"/>
              </a:rPr>
              <a:t>game</a:t>
            </a:r>
            <a:r>
              <a:rPr sz="1500" spc="-20" dirty="0">
                <a:solidFill>
                  <a:srgbClr val="FFFFFF"/>
                </a:solidFill>
                <a:latin typeface="+mj-lt"/>
                <a:cs typeface="Trebuchet MS"/>
              </a:rPr>
              <a:t> plan</a:t>
            </a:r>
            <a:endParaRPr sz="1500">
              <a:latin typeface="+mj-lt"/>
              <a:cs typeface="Trebuchet MS"/>
            </a:endParaRPr>
          </a:p>
          <a:p>
            <a:pPr marL="168910" indent="-156210">
              <a:lnSpc>
                <a:spcPct val="100000"/>
              </a:lnSpc>
              <a:spcBef>
                <a:spcPts val="1105"/>
              </a:spcBef>
              <a:buChar char="•"/>
              <a:tabLst>
                <a:tab pos="168910" algn="l"/>
              </a:tabLst>
            </a:pPr>
            <a:r>
              <a:rPr sz="1500" dirty="0">
                <a:solidFill>
                  <a:srgbClr val="FFFFFF"/>
                </a:solidFill>
                <a:latin typeface="+mj-lt"/>
                <a:cs typeface="Trebuchet MS"/>
              </a:rPr>
              <a:t>Understand</a:t>
            </a:r>
            <a:r>
              <a:rPr sz="1500" spc="-45" dirty="0">
                <a:solidFill>
                  <a:srgbClr val="FFFFFF"/>
                </a:solidFill>
                <a:latin typeface="+mj-lt"/>
                <a:cs typeface="Trebuchet MS"/>
              </a:rPr>
              <a:t> </a:t>
            </a:r>
            <a:r>
              <a:rPr sz="1500" dirty="0">
                <a:solidFill>
                  <a:srgbClr val="FFFFFF"/>
                </a:solidFill>
                <a:latin typeface="+mj-lt"/>
                <a:cs typeface="Trebuchet MS"/>
              </a:rPr>
              <a:t>what</a:t>
            </a:r>
            <a:r>
              <a:rPr sz="1500" spc="-50" dirty="0">
                <a:solidFill>
                  <a:srgbClr val="FFFFFF"/>
                </a:solidFill>
                <a:latin typeface="+mj-lt"/>
                <a:cs typeface="Trebuchet MS"/>
              </a:rPr>
              <a:t> </a:t>
            </a:r>
            <a:r>
              <a:rPr sz="1500" dirty="0">
                <a:solidFill>
                  <a:srgbClr val="FFFFFF"/>
                </a:solidFill>
                <a:latin typeface="+mj-lt"/>
                <a:cs typeface="Trebuchet MS"/>
              </a:rPr>
              <a:t>you</a:t>
            </a:r>
            <a:r>
              <a:rPr sz="1500" spc="-55" dirty="0">
                <a:solidFill>
                  <a:srgbClr val="FFFFFF"/>
                </a:solidFill>
                <a:latin typeface="+mj-lt"/>
                <a:cs typeface="Trebuchet MS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+mj-lt"/>
                <a:cs typeface="Trebuchet MS"/>
              </a:rPr>
              <a:t>owe</a:t>
            </a:r>
            <a:endParaRPr sz="1500">
              <a:latin typeface="+mj-lt"/>
              <a:cs typeface="Trebuchet MS"/>
            </a:endParaRPr>
          </a:p>
          <a:p>
            <a:pPr marL="168910" indent="-156210">
              <a:lnSpc>
                <a:spcPct val="100000"/>
              </a:lnSpc>
              <a:spcBef>
                <a:spcPts val="1100"/>
              </a:spcBef>
              <a:buChar char="•"/>
              <a:tabLst>
                <a:tab pos="168910" algn="l"/>
              </a:tabLst>
            </a:pPr>
            <a:r>
              <a:rPr sz="1500" dirty="0">
                <a:solidFill>
                  <a:srgbClr val="FFFFFF"/>
                </a:solidFill>
                <a:latin typeface="+mj-lt"/>
                <a:cs typeface="Trebuchet MS"/>
              </a:rPr>
              <a:t>Get</a:t>
            </a:r>
            <a:r>
              <a:rPr sz="1500" spc="-15" dirty="0">
                <a:solidFill>
                  <a:srgbClr val="FFFFFF"/>
                </a:solidFill>
                <a:latin typeface="+mj-lt"/>
                <a:cs typeface="Trebuchet MS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+mj-lt"/>
                <a:cs typeface="Trebuchet MS"/>
              </a:rPr>
              <a:t>organized</a:t>
            </a:r>
            <a:endParaRPr sz="1500">
              <a:latin typeface="+mj-lt"/>
              <a:cs typeface="Trebuchet MS"/>
            </a:endParaRPr>
          </a:p>
          <a:p>
            <a:pPr marL="168910" indent="-156210">
              <a:lnSpc>
                <a:spcPct val="100000"/>
              </a:lnSpc>
              <a:spcBef>
                <a:spcPts val="1105"/>
              </a:spcBef>
              <a:buChar char="•"/>
              <a:tabLst>
                <a:tab pos="168910" algn="l"/>
              </a:tabLst>
            </a:pPr>
            <a:r>
              <a:rPr sz="1500" dirty="0">
                <a:solidFill>
                  <a:srgbClr val="FFFFFF"/>
                </a:solidFill>
                <a:latin typeface="+mj-lt"/>
                <a:cs typeface="Trebuchet MS"/>
              </a:rPr>
              <a:t>Eliminate</a:t>
            </a:r>
            <a:r>
              <a:rPr sz="1500" spc="-65" dirty="0">
                <a:solidFill>
                  <a:srgbClr val="FFFFFF"/>
                </a:solidFill>
                <a:latin typeface="+mj-lt"/>
                <a:cs typeface="Trebuchet MS"/>
              </a:rPr>
              <a:t> </a:t>
            </a:r>
            <a:r>
              <a:rPr sz="1500" dirty="0">
                <a:solidFill>
                  <a:srgbClr val="FFFFFF"/>
                </a:solidFill>
                <a:latin typeface="+mj-lt"/>
                <a:cs typeface="Trebuchet MS"/>
              </a:rPr>
              <a:t>what</a:t>
            </a:r>
            <a:r>
              <a:rPr sz="1500" spc="-40" dirty="0">
                <a:solidFill>
                  <a:srgbClr val="FFFFFF"/>
                </a:solidFill>
                <a:latin typeface="+mj-lt"/>
                <a:cs typeface="Trebuchet MS"/>
              </a:rPr>
              <a:t> </a:t>
            </a:r>
            <a:r>
              <a:rPr sz="1500" dirty="0">
                <a:solidFill>
                  <a:srgbClr val="FFFFFF"/>
                </a:solidFill>
                <a:latin typeface="+mj-lt"/>
                <a:cs typeface="Trebuchet MS"/>
              </a:rPr>
              <a:t>you</a:t>
            </a:r>
            <a:r>
              <a:rPr sz="1500" spc="-40" dirty="0">
                <a:solidFill>
                  <a:srgbClr val="FFFFFF"/>
                </a:solidFill>
                <a:latin typeface="+mj-lt"/>
                <a:cs typeface="Trebuchet MS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+mj-lt"/>
                <a:cs typeface="Trebuchet MS"/>
              </a:rPr>
              <a:t>can</a:t>
            </a:r>
            <a:endParaRPr sz="1500">
              <a:latin typeface="+mj-lt"/>
              <a:cs typeface="Trebuchet MS"/>
            </a:endParaRPr>
          </a:p>
          <a:p>
            <a:pPr marL="168910" indent="-156210">
              <a:lnSpc>
                <a:spcPct val="100000"/>
              </a:lnSpc>
              <a:spcBef>
                <a:spcPts val="1110"/>
              </a:spcBef>
              <a:buChar char="•"/>
              <a:tabLst>
                <a:tab pos="168910" algn="l"/>
              </a:tabLst>
            </a:pPr>
            <a:r>
              <a:rPr sz="1500" dirty="0">
                <a:solidFill>
                  <a:srgbClr val="FFFFFF"/>
                </a:solidFill>
                <a:latin typeface="+mj-lt"/>
                <a:cs typeface="Trebuchet MS"/>
              </a:rPr>
              <a:t>Seek</a:t>
            </a:r>
            <a:r>
              <a:rPr sz="1500" spc="-30" dirty="0">
                <a:solidFill>
                  <a:srgbClr val="FFFFFF"/>
                </a:solidFill>
                <a:latin typeface="+mj-lt"/>
                <a:cs typeface="Trebuchet MS"/>
              </a:rPr>
              <a:t> </a:t>
            </a:r>
            <a:r>
              <a:rPr sz="1500" dirty="0">
                <a:solidFill>
                  <a:srgbClr val="FFFFFF"/>
                </a:solidFill>
                <a:latin typeface="+mj-lt"/>
                <a:cs typeface="Trebuchet MS"/>
              </a:rPr>
              <a:t>help</a:t>
            </a:r>
            <a:r>
              <a:rPr sz="1500" spc="-25" dirty="0">
                <a:solidFill>
                  <a:srgbClr val="FFFFFF"/>
                </a:solidFill>
                <a:latin typeface="+mj-lt"/>
                <a:cs typeface="Trebuchet MS"/>
              </a:rPr>
              <a:t> </a:t>
            </a:r>
            <a:r>
              <a:rPr sz="1500" dirty="0">
                <a:solidFill>
                  <a:srgbClr val="FFFFFF"/>
                </a:solidFill>
                <a:latin typeface="+mj-lt"/>
                <a:cs typeface="Trebuchet MS"/>
              </a:rPr>
              <a:t>and</a:t>
            </a:r>
            <a:r>
              <a:rPr sz="1500" spc="-20" dirty="0">
                <a:solidFill>
                  <a:srgbClr val="FFFFFF"/>
                </a:solidFill>
                <a:latin typeface="+mj-lt"/>
                <a:cs typeface="Trebuchet MS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+mj-lt"/>
                <a:cs typeface="Trebuchet MS"/>
              </a:rPr>
              <a:t>assistance</a:t>
            </a:r>
            <a:endParaRPr sz="1500">
              <a:latin typeface="+mj-lt"/>
              <a:cs typeface="Trebuchet MS"/>
            </a:endParaRPr>
          </a:p>
          <a:p>
            <a:pPr marL="168910" indent="-156210">
              <a:lnSpc>
                <a:spcPct val="100000"/>
              </a:lnSpc>
              <a:spcBef>
                <a:spcPts val="1100"/>
              </a:spcBef>
              <a:buChar char="•"/>
              <a:tabLst>
                <a:tab pos="168910" algn="l"/>
              </a:tabLst>
            </a:pPr>
            <a:r>
              <a:rPr sz="1500" dirty="0">
                <a:solidFill>
                  <a:srgbClr val="FFFFFF"/>
                </a:solidFill>
                <a:latin typeface="+mj-lt"/>
                <a:cs typeface="Trebuchet MS"/>
              </a:rPr>
              <a:t>Lower</a:t>
            </a:r>
            <a:r>
              <a:rPr sz="1500" spc="-35" dirty="0">
                <a:solidFill>
                  <a:srgbClr val="FFFFFF"/>
                </a:solidFill>
                <a:latin typeface="+mj-lt"/>
                <a:cs typeface="Trebuchet MS"/>
              </a:rPr>
              <a:t> </a:t>
            </a:r>
            <a:r>
              <a:rPr sz="1500" dirty="0">
                <a:solidFill>
                  <a:srgbClr val="FFFFFF"/>
                </a:solidFill>
                <a:latin typeface="+mj-lt"/>
                <a:cs typeface="Trebuchet MS"/>
              </a:rPr>
              <a:t>your</a:t>
            </a:r>
            <a:r>
              <a:rPr sz="1500" spc="-30" dirty="0">
                <a:solidFill>
                  <a:srgbClr val="FFFFFF"/>
                </a:solidFill>
                <a:latin typeface="+mj-lt"/>
                <a:cs typeface="Trebuchet MS"/>
              </a:rPr>
              <a:t> </a:t>
            </a:r>
            <a:r>
              <a:rPr sz="1500" dirty="0">
                <a:solidFill>
                  <a:srgbClr val="FFFFFF"/>
                </a:solidFill>
                <a:latin typeface="+mj-lt"/>
                <a:cs typeface="Trebuchet MS"/>
              </a:rPr>
              <a:t>interest</a:t>
            </a:r>
            <a:r>
              <a:rPr sz="1500" spc="-30" dirty="0">
                <a:solidFill>
                  <a:srgbClr val="FFFFFF"/>
                </a:solidFill>
                <a:latin typeface="+mj-lt"/>
                <a:cs typeface="Trebuchet MS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+mj-lt"/>
                <a:cs typeface="Trebuchet MS"/>
              </a:rPr>
              <a:t>rates</a:t>
            </a:r>
            <a:endParaRPr sz="1500">
              <a:latin typeface="+mj-lt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32503" y="1549653"/>
            <a:ext cx="2608580" cy="17297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8910" indent="-156210">
              <a:lnSpc>
                <a:spcPct val="100000"/>
              </a:lnSpc>
              <a:spcBef>
                <a:spcPts val="100"/>
              </a:spcBef>
              <a:buChar char="•"/>
              <a:tabLst>
                <a:tab pos="168910" algn="l"/>
              </a:tabLst>
            </a:pPr>
            <a:r>
              <a:rPr sz="1500" dirty="0">
                <a:solidFill>
                  <a:srgbClr val="FFFFFF"/>
                </a:solidFill>
                <a:latin typeface="+mj-lt"/>
                <a:cs typeface="Trebuchet MS"/>
              </a:rPr>
              <a:t>Cut</a:t>
            </a:r>
            <a:r>
              <a:rPr sz="1500" spc="-35" dirty="0">
                <a:solidFill>
                  <a:srgbClr val="FFFFFF"/>
                </a:solidFill>
                <a:latin typeface="+mj-lt"/>
                <a:cs typeface="Trebuchet MS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+mj-lt"/>
                <a:cs typeface="Trebuchet MS"/>
              </a:rPr>
              <a:t>spending</a:t>
            </a:r>
            <a:endParaRPr sz="1500">
              <a:latin typeface="+mj-lt"/>
              <a:cs typeface="Trebuchet MS"/>
            </a:endParaRPr>
          </a:p>
          <a:p>
            <a:pPr marL="168910" indent="-156210">
              <a:lnSpc>
                <a:spcPct val="100000"/>
              </a:lnSpc>
              <a:spcBef>
                <a:spcPts val="1105"/>
              </a:spcBef>
              <a:buChar char="•"/>
              <a:tabLst>
                <a:tab pos="168910" algn="l"/>
              </a:tabLst>
            </a:pPr>
            <a:r>
              <a:rPr sz="1500" dirty="0">
                <a:solidFill>
                  <a:srgbClr val="FFFFFF"/>
                </a:solidFill>
                <a:latin typeface="+mj-lt"/>
                <a:cs typeface="Trebuchet MS"/>
              </a:rPr>
              <a:t>Increase</a:t>
            </a:r>
            <a:r>
              <a:rPr sz="1500" spc="-35" dirty="0">
                <a:solidFill>
                  <a:srgbClr val="FFFFFF"/>
                </a:solidFill>
                <a:latin typeface="+mj-lt"/>
                <a:cs typeface="Trebuchet MS"/>
              </a:rPr>
              <a:t> </a:t>
            </a:r>
            <a:r>
              <a:rPr sz="1500" dirty="0">
                <a:solidFill>
                  <a:srgbClr val="FFFFFF"/>
                </a:solidFill>
                <a:latin typeface="+mj-lt"/>
                <a:cs typeface="Trebuchet MS"/>
              </a:rPr>
              <a:t>your</a:t>
            </a:r>
            <a:r>
              <a:rPr sz="1500" spc="-10" dirty="0">
                <a:solidFill>
                  <a:srgbClr val="FFFFFF"/>
                </a:solidFill>
                <a:latin typeface="+mj-lt"/>
                <a:cs typeface="Trebuchet MS"/>
              </a:rPr>
              <a:t> income</a:t>
            </a:r>
            <a:endParaRPr sz="1500">
              <a:latin typeface="+mj-lt"/>
              <a:cs typeface="Trebuchet MS"/>
            </a:endParaRPr>
          </a:p>
          <a:p>
            <a:pPr marL="168910" indent="-156210">
              <a:lnSpc>
                <a:spcPct val="100000"/>
              </a:lnSpc>
              <a:spcBef>
                <a:spcPts val="1100"/>
              </a:spcBef>
              <a:buChar char="•"/>
              <a:tabLst>
                <a:tab pos="168910" algn="l"/>
              </a:tabLst>
            </a:pPr>
            <a:r>
              <a:rPr sz="1500" dirty="0">
                <a:solidFill>
                  <a:srgbClr val="FFFFFF"/>
                </a:solidFill>
                <a:latin typeface="+mj-lt"/>
                <a:cs typeface="Trebuchet MS"/>
              </a:rPr>
              <a:t>Sell</a:t>
            </a:r>
            <a:r>
              <a:rPr sz="1500" spc="-40" dirty="0">
                <a:solidFill>
                  <a:srgbClr val="FFFFFF"/>
                </a:solidFill>
                <a:latin typeface="+mj-lt"/>
                <a:cs typeface="Trebuchet MS"/>
              </a:rPr>
              <a:t> </a:t>
            </a:r>
            <a:r>
              <a:rPr sz="1500" dirty="0">
                <a:solidFill>
                  <a:srgbClr val="FFFFFF"/>
                </a:solidFill>
                <a:latin typeface="+mj-lt"/>
                <a:cs typeface="Trebuchet MS"/>
              </a:rPr>
              <a:t>what</a:t>
            </a:r>
            <a:r>
              <a:rPr sz="1500" spc="-35" dirty="0">
                <a:solidFill>
                  <a:srgbClr val="FFFFFF"/>
                </a:solidFill>
                <a:latin typeface="+mj-lt"/>
                <a:cs typeface="Trebuchet MS"/>
              </a:rPr>
              <a:t> </a:t>
            </a:r>
            <a:r>
              <a:rPr sz="1500" dirty="0">
                <a:solidFill>
                  <a:srgbClr val="FFFFFF"/>
                </a:solidFill>
                <a:latin typeface="+mj-lt"/>
                <a:cs typeface="Trebuchet MS"/>
              </a:rPr>
              <a:t>you</a:t>
            </a:r>
            <a:r>
              <a:rPr sz="1500" spc="-30" dirty="0">
                <a:solidFill>
                  <a:srgbClr val="FFFFFF"/>
                </a:solidFill>
                <a:latin typeface="+mj-lt"/>
                <a:cs typeface="Trebuchet MS"/>
              </a:rPr>
              <a:t> </a:t>
            </a:r>
            <a:r>
              <a:rPr sz="1500" dirty="0">
                <a:solidFill>
                  <a:srgbClr val="FFFFFF"/>
                </a:solidFill>
                <a:latin typeface="+mj-lt"/>
                <a:cs typeface="Trebuchet MS"/>
              </a:rPr>
              <a:t>don’t</a:t>
            </a:r>
            <a:r>
              <a:rPr sz="1500" spc="-30" dirty="0">
                <a:solidFill>
                  <a:srgbClr val="FFFFFF"/>
                </a:solidFill>
                <a:latin typeface="+mj-lt"/>
                <a:cs typeface="Trebuchet MS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+mj-lt"/>
                <a:cs typeface="Trebuchet MS"/>
              </a:rPr>
              <a:t>need</a:t>
            </a:r>
            <a:endParaRPr sz="1500">
              <a:latin typeface="+mj-lt"/>
              <a:cs typeface="Trebuchet MS"/>
            </a:endParaRPr>
          </a:p>
          <a:p>
            <a:pPr marL="168910" indent="-156210">
              <a:lnSpc>
                <a:spcPct val="100000"/>
              </a:lnSpc>
              <a:spcBef>
                <a:spcPts val="1105"/>
              </a:spcBef>
              <a:buChar char="•"/>
              <a:tabLst>
                <a:tab pos="168910" algn="l"/>
              </a:tabLst>
            </a:pPr>
            <a:r>
              <a:rPr sz="1500" dirty="0">
                <a:solidFill>
                  <a:srgbClr val="FFFFFF"/>
                </a:solidFill>
                <a:latin typeface="+mj-lt"/>
                <a:cs typeface="Trebuchet MS"/>
              </a:rPr>
              <a:t>Make</a:t>
            </a:r>
            <a:r>
              <a:rPr sz="1500" spc="-30" dirty="0">
                <a:solidFill>
                  <a:srgbClr val="FFFFFF"/>
                </a:solidFill>
                <a:latin typeface="+mj-lt"/>
                <a:cs typeface="Trebuchet MS"/>
              </a:rPr>
              <a:t> </a:t>
            </a:r>
            <a:r>
              <a:rPr sz="1500" dirty="0">
                <a:solidFill>
                  <a:srgbClr val="FFFFFF"/>
                </a:solidFill>
                <a:latin typeface="+mj-lt"/>
                <a:cs typeface="Trebuchet MS"/>
              </a:rPr>
              <a:t>a</a:t>
            </a:r>
            <a:r>
              <a:rPr sz="1500" spc="-25" dirty="0">
                <a:solidFill>
                  <a:srgbClr val="FFFFFF"/>
                </a:solidFill>
                <a:latin typeface="+mj-lt"/>
                <a:cs typeface="Trebuchet MS"/>
              </a:rPr>
              <a:t> </a:t>
            </a:r>
            <a:r>
              <a:rPr sz="1500" dirty="0">
                <a:solidFill>
                  <a:srgbClr val="FFFFFF"/>
                </a:solidFill>
                <a:latin typeface="+mj-lt"/>
                <a:cs typeface="Trebuchet MS"/>
              </a:rPr>
              <a:t>free,</a:t>
            </a:r>
            <a:r>
              <a:rPr sz="1500" spc="-30" dirty="0">
                <a:solidFill>
                  <a:srgbClr val="FFFFFF"/>
                </a:solidFill>
                <a:latin typeface="+mj-lt"/>
                <a:cs typeface="Trebuchet MS"/>
              </a:rPr>
              <a:t> </a:t>
            </a:r>
            <a:r>
              <a:rPr sz="1500" dirty="0">
                <a:solidFill>
                  <a:srgbClr val="FFFFFF"/>
                </a:solidFill>
                <a:latin typeface="+mj-lt"/>
                <a:cs typeface="Trebuchet MS"/>
              </a:rPr>
              <a:t>fun</a:t>
            </a:r>
            <a:r>
              <a:rPr sz="1500" spc="-10" dirty="0">
                <a:solidFill>
                  <a:srgbClr val="FFFFFF"/>
                </a:solidFill>
                <a:latin typeface="+mj-lt"/>
                <a:cs typeface="Trebuchet MS"/>
              </a:rPr>
              <a:t> </a:t>
            </a:r>
            <a:r>
              <a:rPr sz="1500" dirty="0">
                <a:solidFill>
                  <a:srgbClr val="FFFFFF"/>
                </a:solidFill>
                <a:latin typeface="+mj-lt"/>
                <a:cs typeface="Trebuchet MS"/>
              </a:rPr>
              <a:t>“to</a:t>
            </a:r>
            <a:r>
              <a:rPr sz="1500" spc="-40" dirty="0">
                <a:solidFill>
                  <a:srgbClr val="FFFFFF"/>
                </a:solidFill>
                <a:latin typeface="+mj-lt"/>
                <a:cs typeface="Trebuchet MS"/>
              </a:rPr>
              <a:t> </a:t>
            </a:r>
            <a:r>
              <a:rPr sz="1500" dirty="0">
                <a:solidFill>
                  <a:srgbClr val="FFFFFF"/>
                </a:solidFill>
                <a:latin typeface="+mj-lt"/>
                <a:cs typeface="Trebuchet MS"/>
              </a:rPr>
              <a:t>do”</a:t>
            </a:r>
            <a:r>
              <a:rPr sz="1500" spc="-25" dirty="0">
                <a:solidFill>
                  <a:srgbClr val="FFFFFF"/>
                </a:solidFill>
                <a:latin typeface="+mj-lt"/>
                <a:cs typeface="Trebuchet MS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+mj-lt"/>
                <a:cs typeface="Trebuchet MS"/>
              </a:rPr>
              <a:t>list</a:t>
            </a:r>
            <a:endParaRPr sz="1500">
              <a:latin typeface="+mj-lt"/>
              <a:cs typeface="Trebuchet MS"/>
            </a:endParaRPr>
          </a:p>
          <a:p>
            <a:pPr marL="168910" indent="-156210">
              <a:lnSpc>
                <a:spcPct val="100000"/>
              </a:lnSpc>
              <a:spcBef>
                <a:spcPts val="1110"/>
              </a:spcBef>
              <a:buChar char="•"/>
              <a:tabLst>
                <a:tab pos="168910" algn="l"/>
              </a:tabLst>
            </a:pPr>
            <a:r>
              <a:rPr sz="1500" dirty="0">
                <a:solidFill>
                  <a:srgbClr val="FFFFFF"/>
                </a:solidFill>
                <a:latin typeface="+mj-lt"/>
                <a:cs typeface="Trebuchet MS"/>
              </a:rPr>
              <a:t>Don’t</a:t>
            </a:r>
            <a:r>
              <a:rPr sz="1500" spc="-35" dirty="0">
                <a:solidFill>
                  <a:srgbClr val="FFFFFF"/>
                </a:solidFill>
                <a:latin typeface="+mj-lt"/>
                <a:cs typeface="Trebuchet MS"/>
              </a:rPr>
              <a:t> </a:t>
            </a:r>
            <a:r>
              <a:rPr sz="1500" dirty="0">
                <a:solidFill>
                  <a:srgbClr val="FFFFFF"/>
                </a:solidFill>
                <a:latin typeface="+mj-lt"/>
                <a:cs typeface="Trebuchet MS"/>
              </a:rPr>
              <a:t>give</a:t>
            </a:r>
            <a:r>
              <a:rPr sz="1500" spc="-40" dirty="0">
                <a:solidFill>
                  <a:srgbClr val="FFFFFF"/>
                </a:solidFill>
                <a:latin typeface="+mj-lt"/>
                <a:cs typeface="Trebuchet MS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+mj-lt"/>
                <a:cs typeface="Trebuchet MS"/>
              </a:rPr>
              <a:t>up</a:t>
            </a:r>
            <a:endParaRPr sz="1500">
              <a:latin typeface="+mj-lt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16952" y="6352032"/>
            <a:ext cx="1444752" cy="46329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95"/>
              </a:spcBef>
            </a:pPr>
            <a:r>
              <a:rPr sz="3400" spc="-10" dirty="0">
                <a:solidFill>
                  <a:schemeClr val="tx2"/>
                </a:solidFill>
                <a:latin typeface="+mj-lt"/>
              </a:rPr>
              <a:t>Tackling</a:t>
            </a:r>
            <a:r>
              <a:rPr sz="3400" spc="-95" dirty="0">
                <a:solidFill>
                  <a:schemeClr val="tx2"/>
                </a:solidFill>
                <a:latin typeface="+mj-lt"/>
              </a:rPr>
              <a:t> </a:t>
            </a:r>
            <a:r>
              <a:rPr sz="3400" dirty="0">
                <a:solidFill>
                  <a:schemeClr val="tx2"/>
                </a:solidFill>
                <a:latin typeface="+mj-lt"/>
              </a:rPr>
              <a:t>your</a:t>
            </a:r>
            <a:r>
              <a:rPr sz="3400" spc="-105" dirty="0">
                <a:solidFill>
                  <a:schemeClr val="tx2"/>
                </a:solidFill>
                <a:latin typeface="+mj-lt"/>
              </a:rPr>
              <a:t> </a:t>
            </a:r>
            <a:r>
              <a:rPr sz="3400" spc="-20" dirty="0">
                <a:solidFill>
                  <a:schemeClr val="tx2"/>
                </a:solidFill>
                <a:latin typeface="+mj-lt"/>
              </a:rPr>
              <a:t>debt</a:t>
            </a:r>
            <a:endParaRPr sz="3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69516" y="915415"/>
            <a:ext cx="62052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6E7A62"/>
                </a:solidFill>
                <a:latin typeface="+mj-lt"/>
                <a:cs typeface="Trebuchet MS"/>
              </a:rPr>
              <a:t>Make</a:t>
            </a:r>
            <a:r>
              <a:rPr sz="2400" b="1" spc="-30" dirty="0">
                <a:solidFill>
                  <a:srgbClr val="6E7A62"/>
                </a:solidFill>
                <a:latin typeface="+mj-lt"/>
                <a:cs typeface="Trebuchet MS"/>
              </a:rPr>
              <a:t> </a:t>
            </a:r>
            <a:r>
              <a:rPr sz="2400" b="1" dirty="0">
                <a:solidFill>
                  <a:srgbClr val="6E7A62"/>
                </a:solidFill>
                <a:latin typeface="+mj-lt"/>
                <a:cs typeface="Trebuchet MS"/>
              </a:rPr>
              <a:t>a</a:t>
            </a:r>
            <a:r>
              <a:rPr sz="2400" b="1" spc="-25" dirty="0">
                <a:solidFill>
                  <a:srgbClr val="6E7A62"/>
                </a:solidFill>
                <a:latin typeface="+mj-lt"/>
                <a:cs typeface="Trebuchet MS"/>
              </a:rPr>
              <a:t> </a:t>
            </a:r>
            <a:r>
              <a:rPr sz="2400" b="1" dirty="0">
                <a:solidFill>
                  <a:srgbClr val="6E7A62"/>
                </a:solidFill>
                <a:latin typeface="+mj-lt"/>
                <a:cs typeface="Trebuchet MS"/>
              </a:rPr>
              <a:t>Plan</a:t>
            </a:r>
            <a:r>
              <a:rPr sz="2400" b="1" spc="-10" dirty="0">
                <a:solidFill>
                  <a:srgbClr val="6E7A62"/>
                </a:solidFill>
                <a:latin typeface="+mj-lt"/>
                <a:cs typeface="Trebuchet MS"/>
              </a:rPr>
              <a:t> </a:t>
            </a:r>
            <a:r>
              <a:rPr sz="2400" b="1" dirty="0">
                <a:solidFill>
                  <a:srgbClr val="6E7A62"/>
                </a:solidFill>
                <a:latin typeface="+mj-lt"/>
                <a:cs typeface="Trebuchet MS"/>
              </a:rPr>
              <a:t>and</a:t>
            </a:r>
            <a:r>
              <a:rPr sz="2400" b="1" spc="-25" dirty="0">
                <a:solidFill>
                  <a:srgbClr val="6E7A62"/>
                </a:solidFill>
                <a:latin typeface="+mj-lt"/>
                <a:cs typeface="Trebuchet MS"/>
              </a:rPr>
              <a:t> </a:t>
            </a:r>
            <a:r>
              <a:rPr sz="2400" b="1" dirty="0">
                <a:solidFill>
                  <a:srgbClr val="6E7A62"/>
                </a:solidFill>
                <a:latin typeface="+mj-lt"/>
                <a:cs typeface="Trebuchet MS"/>
              </a:rPr>
              <a:t>Understand</a:t>
            </a:r>
            <a:r>
              <a:rPr sz="2400" b="1" spc="-50" dirty="0">
                <a:solidFill>
                  <a:srgbClr val="6E7A62"/>
                </a:solidFill>
                <a:latin typeface="+mj-lt"/>
                <a:cs typeface="Trebuchet MS"/>
              </a:rPr>
              <a:t> </a:t>
            </a:r>
            <a:r>
              <a:rPr sz="2400" b="1" dirty="0">
                <a:solidFill>
                  <a:srgbClr val="6E7A62"/>
                </a:solidFill>
                <a:latin typeface="+mj-lt"/>
                <a:cs typeface="Trebuchet MS"/>
              </a:rPr>
              <a:t>What</a:t>
            </a:r>
            <a:r>
              <a:rPr sz="2400" b="1" spc="-20" dirty="0">
                <a:solidFill>
                  <a:srgbClr val="6E7A62"/>
                </a:solidFill>
                <a:latin typeface="+mj-lt"/>
                <a:cs typeface="Trebuchet MS"/>
              </a:rPr>
              <a:t> </a:t>
            </a:r>
            <a:r>
              <a:rPr sz="2400" b="1" dirty="0">
                <a:solidFill>
                  <a:srgbClr val="6E7A62"/>
                </a:solidFill>
                <a:latin typeface="+mj-lt"/>
                <a:cs typeface="Trebuchet MS"/>
              </a:rPr>
              <a:t>you</a:t>
            </a:r>
            <a:r>
              <a:rPr sz="2400" b="1" spc="-15" dirty="0">
                <a:solidFill>
                  <a:srgbClr val="6E7A62"/>
                </a:solidFill>
                <a:latin typeface="+mj-lt"/>
                <a:cs typeface="Trebuchet MS"/>
              </a:rPr>
              <a:t> </a:t>
            </a:r>
            <a:r>
              <a:rPr sz="2400" b="1" spc="-25" dirty="0">
                <a:solidFill>
                  <a:srgbClr val="6E7A62"/>
                </a:solidFill>
                <a:latin typeface="+mj-lt"/>
                <a:cs typeface="Trebuchet MS"/>
              </a:rPr>
              <a:t>Owe</a:t>
            </a:r>
            <a:endParaRPr sz="2400">
              <a:latin typeface="+mj-lt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949195" y="1711504"/>
            <a:ext cx="4810760" cy="5146675"/>
            <a:chOff x="1949195" y="1711504"/>
            <a:chExt cx="4810760" cy="5146675"/>
          </a:xfrm>
        </p:grpSpPr>
        <p:sp>
          <p:nvSpPr>
            <p:cNvPr id="5" name="object 5"/>
            <p:cNvSpPr/>
            <p:nvPr/>
          </p:nvSpPr>
          <p:spPr>
            <a:xfrm>
              <a:off x="5201216" y="3237566"/>
              <a:ext cx="853440" cy="972819"/>
            </a:xfrm>
            <a:custGeom>
              <a:avLst/>
              <a:gdLst/>
              <a:ahLst/>
              <a:cxnLst/>
              <a:rect l="l" t="t" r="r" b="b"/>
              <a:pathLst>
                <a:path w="853439" h="972820">
                  <a:moveTo>
                    <a:pt x="839813" y="928463"/>
                  </a:moveTo>
                  <a:lnTo>
                    <a:pt x="778679" y="928463"/>
                  </a:lnTo>
                  <a:lnTo>
                    <a:pt x="787238" y="938086"/>
                  </a:lnTo>
                  <a:lnTo>
                    <a:pt x="795834" y="947604"/>
                  </a:lnTo>
                  <a:lnTo>
                    <a:pt x="804528" y="957084"/>
                  </a:lnTo>
                  <a:lnTo>
                    <a:pt x="813384" y="966596"/>
                  </a:lnTo>
                  <a:lnTo>
                    <a:pt x="816815" y="970555"/>
                  </a:lnTo>
                  <a:lnTo>
                    <a:pt x="820774" y="972666"/>
                  </a:lnTo>
                  <a:lnTo>
                    <a:pt x="825194" y="972666"/>
                  </a:lnTo>
                  <a:lnTo>
                    <a:pt x="826646" y="972006"/>
                  </a:lnTo>
                  <a:lnTo>
                    <a:pt x="827767" y="971544"/>
                  </a:lnTo>
                  <a:lnTo>
                    <a:pt x="828757" y="971082"/>
                  </a:lnTo>
                  <a:lnTo>
                    <a:pt x="849078" y="953335"/>
                  </a:lnTo>
                  <a:lnTo>
                    <a:pt x="853037" y="950234"/>
                  </a:lnTo>
                  <a:lnTo>
                    <a:pt x="852047" y="943373"/>
                  </a:lnTo>
                  <a:lnTo>
                    <a:pt x="846967" y="936973"/>
                  </a:lnTo>
                  <a:lnTo>
                    <a:pt x="839813" y="928463"/>
                  </a:lnTo>
                  <a:close/>
                </a:path>
                <a:path w="853439" h="972820">
                  <a:moveTo>
                    <a:pt x="85211" y="147520"/>
                  </a:moveTo>
                  <a:lnTo>
                    <a:pt x="117244" y="188339"/>
                  </a:lnTo>
                  <a:lnTo>
                    <a:pt x="150436" y="229440"/>
                  </a:lnTo>
                  <a:lnTo>
                    <a:pt x="184228" y="270348"/>
                  </a:lnTo>
                  <a:lnTo>
                    <a:pt x="218428" y="311046"/>
                  </a:lnTo>
                  <a:lnTo>
                    <a:pt x="287270" y="391758"/>
                  </a:lnTo>
                  <a:lnTo>
                    <a:pt x="296021" y="402174"/>
                  </a:lnTo>
                  <a:lnTo>
                    <a:pt x="337706" y="450907"/>
                  </a:lnTo>
                  <a:lnTo>
                    <a:pt x="437492" y="565461"/>
                  </a:lnTo>
                  <a:lnTo>
                    <a:pt x="538109" y="679200"/>
                  </a:lnTo>
                  <a:lnTo>
                    <a:pt x="639597" y="792128"/>
                  </a:lnTo>
                  <a:lnTo>
                    <a:pt x="767859" y="932553"/>
                  </a:lnTo>
                  <a:lnTo>
                    <a:pt x="771751" y="934994"/>
                  </a:lnTo>
                  <a:lnTo>
                    <a:pt x="778679" y="928463"/>
                  </a:lnTo>
                  <a:lnTo>
                    <a:pt x="839813" y="928463"/>
                  </a:lnTo>
                  <a:lnTo>
                    <a:pt x="822510" y="907795"/>
                  </a:lnTo>
                  <a:lnTo>
                    <a:pt x="770055" y="907795"/>
                  </a:lnTo>
                  <a:lnTo>
                    <a:pt x="765220" y="905240"/>
                  </a:lnTo>
                  <a:lnTo>
                    <a:pt x="761789" y="901743"/>
                  </a:lnTo>
                  <a:lnTo>
                    <a:pt x="727524" y="863973"/>
                  </a:lnTo>
                  <a:lnTo>
                    <a:pt x="716263" y="851338"/>
                  </a:lnTo>
                  <a:lnTo>
                    <a:pt x="705357" y="839397"/>
                  </a:lnTo>
                  <a:lnTo>
                    <a:pt x="690532" y="839397"/>
                  </a:lnTo>
                  <a:lnTo>
                    <a:pt x="588148" y="727267"/>
                  </a:lnTo>
                  <a:lnTo>
                    <a:pt x="486720" y="614324"/>
                  </a:lnTo>
                  <a:lnTo>
                    <a:pt x="386233" y="500579"/>
                  </a:lnTo>
                  <a:lnTo>
                    <a:pt x="286671" y="386041"/>
                  </a:lnTo>
                  <a:lnTo>
                    <a:pt x="253687" y="347687"/>
                  </a:lnTo>
                  <a:lnTo>
                    <a:pt x="248696" y="342027"/>
                  </a:lnTo>
                  <a:lnTo>
                    <a:pt x="244533" y="337246"/>
                  </a:lnTo>
                  <a:lnTo>
                    <a:pt x="240494" y="332490"/>
                  </a:lnTo>
                  <a:lnTo>
                    <a:pt x="235873" y="326905"/>
                  </a:lnTo>
                  <a:lnTo>
                    <a:pt x="173359" y="253578"/>
                  </a:lnTo>
                  <a:lnTo>
                    <a:pt x="142308" y="216724"/>
                  </a:lnTo>
                  <a:lnTo>
                    <a:pt x="111555" y="179744"/>
                  </a:lnTo>
                  <a:lnTo>
                    <a:pt x="85211" y="147520"/>
                  </a:lnTo>
                  <a:close/>
                </a:path>
                <a:path w="853439" h="972820">
                  <a:moveTo>
                    <a:pt x="685279" y="670039"/>
                  </a:moveTo>
                  <a:lnTo>
                    <a:pt x="678062" y="670039"/>
                  </a:lnTo>
                  <a:lnTo>
                    <a:pt x="730647" y="727503"/>
                  </a:lnTo>
                  <a:lnTo>
                    <a:pt x="732626" y="729945"/>
                  </a:lnTo>
                  <a:lnTo>
                    <a:pt x="734605" y="731924"/>
                  </a:lnTo>
                  <a:lnTo>
                    <a:pt x="723125" y="768606"/>
                  </a:lnTo>
                  <a:lnTo>
                    <a:pt x="728091" y="774605"/>
                  </a:lnTo>
                  <a:lnTo>
                    <a:pt x="743447" y="793346"/>
                  </a:lnTo>
                  <a:lnTo>
                    <a:pt x="733616" y="801725"/>
                  </a:lnTo>
                  <a:lnTo>
                    <a:pt x="734078" y="801725"/>
                  </a:lnTo>
                  <a:lnTo>
                    <a:pt x="734605" y="802187"/>
                  </a:lnTo>
                  <a:lnTo>
                    <a:pt x="737047" y="803177"/>
                  </a:lnTo>
                  <a:lnTo>
                    <a:pt x="739026" y="804826"/>
                  </a:lnTo>
                  <a:lnTo>
                    <a:pt x="740478" y="806805"/>
                  </a:lnTo>
                  <a:lnTo>
                    <a:pt x="795504" y="872120"/>
                  </a:lnTo>
                  <a:lnTo>
                    <a:pt x="800452" y="878520"/>
                  </a:lnTo>
                  <a:lnTo>
                    <a:pt x="801442" y="884919"/>
                  </a:lnTo>
                  <a:lnTo>
                    <a:pt x="777690" y="906163"/>
                  </a:lnTo>
                  <a:lnTo>
                    <a:pt x="776700" y="906691"/>
                  </a:lnTo>
                  <a:lnTo>
                    <a:pt x="775182" y="907153"/>
                  </a:lnTo>
                  <a:lnTo>
                    <a:pt x="773416" y="907795"/>
                  </a:lnTo>
                  <a:lnTo>
                    <a:pt x="822510" y="907795"/>
                  </a:lnTo>
                  <a:lnTo>
                    <a:pt x="814374" y="897850"/>
                  </a:lnTo>
                  <a:lnTo>
                    <a:pt x="821235" y="891913"/>
                  </a:lnTo>
                  <a:lnTo>
                    <a:pt x="819256" y="887360"/>
                  </a:lnTo>
                  <a:lnTo>
                    <a:pt x="801442" y="866012"/>
                  </a:lnTo>
                  <a:lnTo>
                    <a:pt x="795042" y="858199"/>
                  </a:lnTo>
                  <a:lnTo>
                    <a:pt x="789865" y="851977"/>
                  </a:lnTo>
                  <a:lnTo>
                    <a:pt x="779436" y="839681"/>
                  </a:lnTo>
                  <a:lnTo>
                    <a:pt x="774259" y="833459"/>
                  </a:lnTo>
                  <a:lnTo>
                    <a:pt x="782110" y="808718"/>
                  </a:lnTo>
                  <a:lnTo>
                    <a:pt x="805795" y="808718"/>
                  </a:lnTo>
                  <a:lnTo>
                    <a:pt x="685279" y="670039"/>
                  </a:lnTo>
                  <a:close/>
                </a:path>
                <a:path w="853439" h="972820">
                  <a:moveTo>
                    <a:pt x="700363" y="830556"/>
                  </a:moveTo>
                  <a:lnTo>
                    <a:pt x="690532" y="839397"/>
                  </a:lnTo>
                  <a:lnTo>
                    <a:pt x="705357" y="839397"/>
                  </a:lnTo>
                  <a:lnTo>
                    <a:pt x="704453" y="838407"/>
                  </a:lnTo>
                  <a:lnTo>
                    <a:pt x="702342" y="836428"/>
                  </a:lnTo>
                  <a:lnTo>
                    <a:pt x="701352" y="833987"/>
                  </a:lnTo>
                  <a:lnTo>
                    <a:pt x="700824" y="832008"/>
                  </a:lnTo>
                  <a:lnTo>
                    <a:pt x="700363" y="831480"/>
                  </a:lnTo>
                  <a:lnTo>
                    <a:pt x="700363" y="830556"/>
                  </a:lnTo>
                  <a:close/>
                </a:path>
                <a:path w="853439" h="972820">
                  <a:moveTo>
                    <a:pt x="805795" y="808718"/>
                  </a:moveTo>
                  <a:lnTo>
                    <a:pt x="782110" y="808718"/>
                  </a:lnTo>
                  <a:lnTo>
                    <a:pt x="794514" y="822969"/>
                  </a:lnTo>
                  <a:lnTo>
                    <a:pt x="800914" y="817097"/>
                  </a:lnTo>
                  <a:lnTo>
                    <a:pt x="807974" y="811225"/>
                  </a:lnTo>
                  <a:lnTo>
                    <a:pt x="805795" y="808718"/>
                  </a:lnTo>
                  <a:close/>
                </a:path>
                <a:path w="853439" h="972820">
                  <a:moveTo>
                    <a:pt x="588901" y="559136"/>
                  </a:moveTo>
                  <a:lnTo>
                    <a:pt x="564711" y="559136"/>
                  </a:lnTo>
                  <a:lnTo>
                    <a:pt x="673641" y="684422"/>
                  </a:lnTo>
                  <a:lnTo>
                    <a:pt x="678062" y="670039"/>
                  </a:lnTo>
                  <a:lnTo>
                    <a:pt x="685279" y="670039"/>
                  </a:lnTo>
                  <a:lnTo>
                    <a:pt x="588901" y="559136"/>
                  </a:lnTo>
                  <a:close/>
                </a:path>
                <a:path w="853439" h="972820">
                  <a:moveTo>
                    <a:pt x="541486" y="504575"/>
                  </a:moveTo>
                  <a:lnTo>
                    <a:pt x="540035" y="506092"/>
                  </a:lnTo>
                  <a:lnTo>
                    <a:pt x="537857" y="507082"/>
                  </a:lnTo>
                  <a:lnTo>
                    <a:pt x="532993" y="512281"/>
                  </a:lnTo>
                  <a:lnTo>
                    <a:pt x="528983" y="519435"/>
                  </a:lnTo>
                  <a:lnTo>
                    <a:pt x="527447" y="528346"/>
                  </a:lnTo>
                  <a:lnTo>
                    <a:pt x="529949" y="538582"/>
                  </a:lnTo>
                  <a:lnTo>
                    <a:pt x="530006" y="538816"/>
                  </a:lnTo>
                  <a:lnTo>
                    <a:pt x="534426" y="543764"/>
                  </a:lnTo>
                  <a:lnTo>
                    <a:pt x="539045" y="549174"/>
                  </a:lnTo>
                  <a:lnTo>
                    <a:pt x="543465" y="554254"/>
                  </a:lnTo>
                  <a:lnTo>
                    <a:pt x="548876" y="558146"/>
                  </a:lnTo>
                  <a:lnTo>
                    <a:pt x="554286" y="560125"/>
                  </a:lnTo>
                  <a:lnTo>
                    <a:pt x="563259" y="560125"/>
                  </a:lnTo>
                  <a:lnTo>
                    <a:pt x="564711" y="559136"/>
                  </a:lnTo>
                  <a:lnTo>
                    <a:pt x="588901" y="559136"/>
                  </a:lnTo>
                  <a:lnTo>
                    <a:pt x="541486" y="504575"/>
                  </a:lnTo>
                  <a:close/>
                </a:path>
                <a:path w="853439" h="972820">
                  <a:moveTo>
                    <a:pt x="81219" y="142637"/>
                  </a:moveTo>
                  <a:lnTo>
                    <a:pt x="82209" y="144154"/>
                  </a:lnTo>
                  <a:lnTo>
                    <a:pt x="83359" y="145255"/>
                  </a:lnTo>
                  <a:lnTo>
                    <a:pt x="81219" y="142637"/>
                  </a:lnTo>
                  <a:close/>
                </a:path>
                <a:path w="853439" h="972820">
                  <a:moveTo>
                    <a:pt x="3628" y="0"/>
                  </a:moveTo>
                  <a:lnTo>
                    <a:pt x="989" y="0"/>
                  </a:lnTo>
                  <a:lnTo>
                    <a:pt x="0" y="989"/>
                  </a:lnTo>
                  <a:lnTo>
                    <a:pt x="461" y="1979"/>
                  </a:lnTo>
                  <a:lnTo>
                    <a:pt x="989" y="3628"/>
                  </a:lnTo>
                  <a:lnTo>
                    <a:pt x="4090" y="9962"/>
                  </a:lnTo>
                  <a:lnTo>
                    <a:pt x="8511" y="17879"/>
                  </a:lnTo>
                  <a:lnTo>
                    <a:pt x="12931" y="23882"/>
                  </a:lnTo>
                  <a:lnTo>
                    <a:pt x="10952" y="25400"/>
                  </a:lnTo>
                  <a:lnTo>
                    <a:pt x="10952" y="25862"/>
                  </a:lnTo>
                  <a:lnTo>
                    <a:pt x="16943" y="38316"/>
                  </a:lnTo>
                  <a:lnTo>
                    <a:pt x="23694" y="51229"/>
                  </a:lnTo>
                  <a:lnTo>
                    <a:pt x="31002" y="64438"/>
                  </a:lnTo>
                  <a:lnTo>
                    <a:pt x="38663" y="77784"/>
                  </a:lnTo>
                  <a:lnTo>
                    <a:pt x="62415" y="57002"/>
                  </a:lnTo>
                  <a:lnTo>
                    <a:pt x="72906" y="48161"/>
                  </a:lnTo>
                  <a:lnTo>
                    <a:pt x="60910" y="38944"/>
                  </a:lnTo>
                  <a:lnTo>
                    <a:pt x="48840" y="30043"/>
                  </a:lnTo>
                  <a:lnTo>
                    <a:pt x="36795" y="21525"/>
                  </a:lnTo>
                  <a:lnTo>
                    <a:pt x="27019" y="14910"/>
                  </a:lnTo>
                  <a:lnTo>
                    <a:pt x="22960" y="14910"/>
                  </a:lnTo>
                  <a:lnTo>
                    <a:pt x="17352" y="9962"/>
                  </a:lnTo>
                  <a:lnTo>
                    <a:pt x="10952" y="5080"/>
                  </a:lnTo>
                  <a:lnTo>
                    <a:pt x="5261" y="989"/>
                  </a:lnTo>
                  <a:lnTo>
                    <a:pt x="4090" y="989"/>
                  </a:lnTo>
                  <a:lnTo>
                    <a:pt x="3628" y="0"/>
                  </a:lnTo>
                  <a:close/>
                </a:path>
                <a:path w="853439" h="972820">
                  <a:moveTo>
                    <a:pt x="24873" y="13458"/>
                  </a:moveTo>
                  <a:lnTo>
                    <a:pt x="23884" y="14448"/>
                  </a:lnTo>
                  <a:lnTo>
                    <a:pt x="22960" y="14910"/>
                  </a:lnTo>
                  <a:lnTo>
                    <a:pt x="27019" y="14910"/>
                  </a:lnTo>
                  <a:lnTo>
                    <a:pt x="24873" y="13458"/>
                  </a:lnTo>
                  <a:close/>
                </a:path>
                <a:path w="853439" h="972820">
                  <a:moveTo>
                    <a:pt x="4618" y="527"/>
                  </a:moveTo>
                  <a:lnTo>
                    <a:pt x="4090" y="989"/>
                  </a:lnTo>
                  <a:lnTo>
                    <a:pt x="5261" y="989"/>
                  </a:lnTo>
                  <a:lnTo>
                    <a:pt x="4618" y="527"/>
                  </a:lnTo>
                  <a:close/>
                </a:path>
              </a:pathLst>
            </a:custGeom>
            <a:solidFill>
              <a:srgbClr val="CCCAC8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66016" y="3907606"/>
              <a:ext cx="69805" cy="10496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681037" y="3677288"/>
              <a:ext cx="277495" cy="315595"/>
            </a:xfrm>
            <a:custGeom>
              <a:avLst/>
              <a:gdLst/>
              <a:ahLst/>
              <a:cxnLst/>
              <a:rect l="l" t="t" r="r" b="b"/>
              <a:pathLst>
                <a:path w="277495" h="315595">
                  <a:moveTo>
                    <a:pt x="10069" y="0"/>
                  </a:moveTo>
                  <a:lnTo>
                    <a:pt x="4277" y="6342"/>
                  </a:lnTo>
                  <a:lnTo>
                    <a:pt x="0" y="15314"/>
                  </a:lnTo>
                  <a:lnTo>
                    <a:pt x="262" y="26673"/>
                  </a:lnTo>
                  <a:lnTo>
                    <a:pt x="8090" y="40178"/>
                  </a:lnTo>
                  <a:lnTo>
                    <a:pt x="15061" y="46664"/>
                  </a:lnTo>
                  <a:lnTo>
                    <a:pt x="22440" y="50998"/>
                  </a:lnTo>
                  <a:lnTo>
                    <a:pt x="29820" y="52907"/>
                  </a:lnTo>
                  <a:lnTo>
                    <a:pt x="36791" y="52120"/>
                  </a:lnTo>
                  <a:lnTo>
                    <a:pt x="266726" y="315491"/>
                  </a:lnTo>
                  <a:lnTo>
                    <a:pt x="277019" y="306650"/>
                  </a:lnTo>
                  <a:lnTo>
                    <a:pt x="10069" y="0"/>
                  </a:lnTo>
                  <a:close/>
                </a:path>
              </a:pathLst>
            </a:custGeom>
            <a:solidFill>
              <a:srgbClr val="68696B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67996" y="3909585"/>
              <a:ext cx="65846" cy="10100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677903" y="3679795"/>
              <a:ext cx="276860" cy="316230"/>
            </a:xfrm>
            <a:custGeom>
              <a:avLst/>
              <a:gdLst/>
              <a:ahLst/>
              <a:cxnLst/>
              <a:rect l="l" t="t" r="r" b="b"/>
              <a:pathLst>
                <a:path w="276860" h="316229">
                  <a:moveTo>
                    <a:pt x="10234" y="0"/>
                  </a:moveTo>
                  <a:lnTo>
                    <a:pt x="4248" y="6376"/>
                  </a:lnTo>
                  <a:lnTo>
                    <a:pt x="0" y="15487"/>
                  </a:lnTo>
                  <a:lnTo>
                    <a:pt x="390" y="26998"/>
                  </a:lnTo>
                  <a:lnTo>
                    <a:pt x="8321" y="40574"/>
                  </a:lnTo>
                  <a:lnTo>
                    <a:pt x="15059" y="47016"/>
                  </a:lnTo>
                  <a:lnTo>
                    <a:pt x="22440" y="51188"/>
                  </a:lnTo>
                  <a:lnTo>
                    <a:pt x="29921" y="52923"/>
                  </a:lnTo>
                  <a:lnTo>
                    <a:pt x="36956" y="52054"/>
                  </a:lnTo>
                  <a:lnTo>
                    <a:pt x="266231" y="315887"/>
                  </a:lnTo>
                  <a:lnTo>
                    <a:pt x="276722" y="306584"/>
                  </a:lnTo>
                  <a:lnTo>
                    <a:pt x="10234" y="0"/>
                  </a:lnTo>
                  <a:close/>
                </a:path>
              </a:pathLst>
            </a:custGeom>
            <a:solidFill>
              <a:srgbClr val="68696B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5679388" y="3678278"/>
              <a:ext cx="277495" cy="316230"/>
            </a:xfrm>
            <a:custGeom>
              <a:avLst/>
              <a:gdLst/>
              <a:ahLst/>
              <a:cxnLst/>
              <a:rect l="l" t="t" r="r" b="b"/>
              <a:pathLst>
                <a:path w="277495" h="316229">
                  <a:moveTo>
                    <a:pt x="10267" y="0"/>
                  </a:moveTo>
                  <a:lnTo>
                    <a:pt x="4271" y="6609"/>
                  </a:lnTo>
                  <a:lnTo>
                    <a:pt x="0" y="15718"/>
                  </a:lnTo>
                  <a:lnTo>
                    <a:pt x="368" y="27128"/>
                  </a:lnTo>
                  <a:lnTo>
                    <a:pt x="8288" y="40640"/>
                  </a:lnTo>
                  <a:lnTo>
                    <a:pt x="15026" y="47119"/>
                  </a:lnTo>
                  <a:lnTo>
                    <a:pt x="22407" y="51402"/>
                  </a:lnTo>
                  <a:lnTo>
                    <a:pt x="29888" y="53174"/>
                  </a:lnTo>
                  <a:lnTo>
                    <a:pt x="36923" y="52120"/>
                  </a:lnTo>
                  <a:lnTo>
                    <a:pt x="266264" y="315953"/>
                  </a:lnTo>
                  <a:lnTo>
                    <a:pt x="277217" y="306584"/>
                  </a:lnTo>
                  <a:lnTo>
                    <a:pt x="10267" y="0"/>
                  </a:lnTo>
                  <a:close/>
                </a:path>
              </a:pathLst>
            </a:custGeom>
            <a:solidFill>
              <a:srgbClr val="F5F6F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5149818" y="3172251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1913" y="0"/>
                  </a:moveTo>
                  <a:lnTo>
                    <a:pt x="923" y="461"/>
                  </a:lnTo>
                  <a:lnTo>
                    <a:pt x="0" y="1451"/>
                  </a:lnTo>
                  <a:lnTo>
                    <a:pt x="461" y="2902"/>
                  </a:lnTo>
                  <a:lnTo>
                    <a:pt x="1451" y="4420"/>
                  </a:lnTo>
                  <a:lnTo>
                    <a:pt x="2903" y="6003"/>
                  </a:lnTo>
                  <a:lnTo>
                    <a:pt x="4420" y="6531"/>
                  </a:lnTo>
                  <a:lnTo>
                    <a:pt x="5344" y="5541"/>
                  </a:lnTo>
                  <a:lnTo>
                    <a:pt x="6333" y="5080"/>
                  </a:lnTo>
                  <a:lnTo>
                    <a:pt x="5872" y="2902"/>
                  </a:lnTo>
                  <a:lnTo>
                    <a:pt x="3430" y="461"/>
                  </a:lnTo>
                  <a:lnTo>
                    <a:pt x="1913" y="0"/>
                  </a:lnTo>
                  <a:close/>
                </a:path>
              </a:pathLst>
            </a:custGeom>
            <a:solidFill>
              <a:srgbClr val="52535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5150742" y="3173175"/>
              <a:ext cx="29209" cy="32384"/>
            </a:xfrm>
            <a:custGeom>
              <a:avLst/>
              <a:gdLst/>
              <a:ahLst/>
              <a:cxnLst/>
              <a:rect l="l" t="t" r="r" b="b"/>
              <a:pathLst>
                <a:path w="29210" h="32385">
                  <a:moveTo>
                    <a:pt x="3496" y="0"/>
                  </a:moveTo>
                  <a:lnTo>
                    <a:pt x="989" y="2507"/>
                  </a:lnTo>
                  <a:lnTo>
                    <a:pt x="0" y="2968"/>
                  </a:lnTo>
                  <a:lnTo>
                    <a:pt x="4252" y="10878"/>
                  </a:lnTo>
                  <a:lnTo>
                    <a:pt x="9080" y="18943"/>
                  </a:lnTo>
                  <a:lnTo>
                    <a:pt x="13722" y="26228"/>
                  </a:lnTo>
                  <a:lnTo>
                    <a:pt x="17418" y="31799"/>
                  </a:lnTo>
                  <a:lnTo>
                    <a:pt x="19859" y="29358"/>
                  </a:lnTo>
                  <a:lnTo>
                    <a:pt x="20849" y="28830"/>
                  </a:lnTo>
                  <a:lnTo>
                    <a:pt x="24280" y="25400"/>
                  </a:lnTo>
                  <a:lnTo>
                    <a:pt x="25269" y="24938"/>
                  </a:lnTo>
                  <a:lnTo>
                    <a:pt x="26259" y="23750"/>
                  </a:lnTo>
                  <a:lnTo>
                    <a:pt x="26721" y="23289"/>
                  </a:lnTo>
                  <a:lnTo>
                    <a:pt x="27711" y="22827"/>
                  </a:lnTo>
                  <a:lnTo>
                    <a:pt x="28172" y="21837"/>
                  </a:lnTo>
                  <a:lnTo>
                    <a:pt x="29162" y="21309"/>
                  </a:lnTo>
                  <a:lnTo>
                    <a:pt x="23519" y="15939"/>
                  </a:lnTo>
                  <a:lnTo>
                    <a:pt x="17121" y="10358"/>
                  </a:lnTo>
                  <a:lnTo>
                    <a:pt x="10327" y="4925"/>
                  </a:lnTo>
                  <a:lnTo>
                    <a:pt x="3496" y="0"/>
                  </a:lnTo>
                  <a:close/>
                </a:path>
              </a:pathLst>
            </a:custGeom>
            <a:solidFill>
              <a:srgbClr val="68696B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01579" y="4038764"/>
              <a:ext cx="101079" cy="106483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234469" y="3275700"/>
              <a:ext cx="265430" cy="288925"/>
            </a:xfrm>
            <a:custGeom>
              <a:avLst/>
              <a:gdLst/>
              <a:ahLst/>
              <a:cxnLst/>
              <a:rect l="l" t="t" r="r" b="b"/>
              <a:pathLst>
                <a:path w="265429" h="288925">
                  <a:moveTo>
                    <a:pt x="50473" y="0"/>
                  </a:moveTo>
                  <a:lnTo>
                    <a:pt x="0" y="44071"/>
                  </a:lnTo>
                  <a:lnTo>
                    <a:pt x="32589" y="85352"/>
                  </a:lnTo>
                  <a:lnTo>
                    <a:pt x="65858" y="126454"/>
                  </a:lnTo>
                  <a:lnTo>
                    <a:pt x="99652" y="167361"/>
                  </a:lnTo>
                  <a:lnTo>
                    <a:pt x="133814" y="208060"/>
                  </a:lnTo>
                  <a:lnTo>
                    <a:pt x="168188" y="248534"/>
                  </a:lnTo>
                  <a:lnTo>
                    <a:pt x="202620" y="288771"/>
                  </a:lnTo>
                  <a:lnTo>
                    <a:pt x="265036" y="234210"/>
                  </a:lnTo>
                  <a:lnTo>
                    <a:pt x="194614" y="155412"/>
                  </a:lnTo>
                  <a:lnTo>
                    <a:pt x="159214" y="116264"/>
                  </a:lnTo>
                  <a:lnTo>
                    <a:pt x="123489" y="77302"/>
                  </a:lnTo>
                  <a:lnTo>
                    <a:pt x="87292" y="38543"/>
                  </a:lnTo>
                  <a:lnTo>
                    <a:pt x="50473" y="0"/>
                  </a:lnTo>
                  <a:close/>
                </a:path>
              </a:pathLst>
            </a:custGeom>
            <a:solidFill>
              <a:srgbClr val="2E2F83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5234469" y="3275700"/>
              <a:ext cx="265430" cy="288925"/>
            </a:xfrm>
            <a:custGeom>
              <a:avLst/>
              <a:gdLst/>
              <a:ahLst/>
              <a:cxnLst/>
              <a:rect l="l" t="t" r="r" b="b"/>
              <a:pathLst>
                <a:path w="265429" h="288925">
                  <a:moveTo>
                    <a:pt x="50473" y="0"/>
                  </a:moveTo>
                  <a:lnTo>
                    <a:pt x="0" y="44071"/>
                  </a:lnTo>
                  <a:lnTo>
                    <a:pt x="32589" y="85352"/>
                  </a:lnTo>
                  <a:lnTo>
                    <a:pt x="65858" y="126454"/>
                  </a:lnTo>
                  <a:lnTo>
                    <a:pt x="99652" y="167361"/>
                  </a:lnTo>
                  <a:lnTo>
                    <a:pt x="133814" y="208060"/>
                  </a:lnTo>
                  <a:lnTo>
                    <a:pt x="168188" y="248534"/>
                  </a:lnTo>
                  <a:lnTo>
                    <a:pt x="202620" y="288771"/>
                  </a:lnTo>
                  <a:lnTo>
                    <a:pt x="265036" y="234210"/>
                  </a:lnTo>
                  <a:lnTo>
                    <a:pt x="194614" y="155412"/>
                  </a:lnTo>
                  <a:lnTo>
                    <a:pt x="159214" y="116264"/>
                  </a:lnTo>
                  <a:lnTo>
                    <a:pt x="123489" y="77302"/>
                  </a:lnTo>
                  <a:lnTo>
                    <a:pt x="87292" y="38543"/>
                  </a:lnTo>
                  <a:lnTo>
                    <a:pt x="50473" y="0"/>
                  </a:lnTo>
                  <a:close/>
                </a:path>
              </a:pathLst>
            </a:custGeom>
            <a:solidFill>
              <a:srgbClr val="363637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60573" y="3186172"/>
              <a:ext cx="357274" cy="399081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454904" y="3530231"/>
              <a:ext cx="490220" cy="546735"/>
            </a:xfrm>
            <a:custGeom>
              <a:avLst/>
              <a:gdLst/>
              <a:ahLst/>
              <a:cxnLst/>
              <a:rect l="l" t="t" r="r" b="b"/>
              <a:pathLst>
                <a:path w="490220" h="546735">
                  <a:moveTo>
                    <a:pt x="62943" y="0"/>
                  </a:moveTo>
                  <a:lnTo>
                    <a:pt x="0" y="55022"/>
                  </a:lnTo>
                  <a:lnTo>
                    <a:pt x="32983" y="93376"/>
                  </a:lnTo>
                  <a:lnTo>
                    <a:pt x="66069" y="131643"/>
                  </a:lnTo>
                  <a:lnTo>
                    <a:pt x="99256" y="169823"/>
                  </a:lnTo>
                  <a:lnTo>
                    <a:pt x="132545" y="207915"/>
                  </a:lnTo>
                  <a:lnTo>
                    <a:pt x="165937" y="245918"/>
                  </a:lnTo>
                  <a:lnTo>
                    <a:pt x="199433" y="283833"/>
                  </a:lnTo>
                  <a:lnTo>
                    <a:pt x="233033" y="321660"/>
                  </a:lnTo>
                  <a:lnTo>
                    <a:pt x="266737" y="359397"/>
                  </a:lnTo>
                  <a:lnTo>
                    <a:pt x="300546" y="397045"/>
                  </a:lnTo>
                  <a:lnTo>
                    <a:pt x="334461" y="434602"/>
                  </a:lnTo>
                  <a:lnTo>
                    <a:pt x="368482" y="472070"/>
                  </a:lnTo>
                  <a:lnTo>
                    <a:pt x="402609" y="509447"/>
                  </a:lnTo>
                  <a:lnTo>
                    <a:pt x="436844" y="546733"/>
                  </a:lnTo>
                  <a:lnTo>
                    <a:pt x="489759" y="500682"/>
                  </a:lnTo>
                  <a:lnTo>
                    <a:pt x="425165" y="422695"/>
                  </a:lnTo>
                  <a:lnTo>
                    <a:pt x="360191" y="345061"/>
                  </a:lnTo>
                  <a:lnTo>
                    <a:pt x="294830" y="267777"/>
                  </a:lnTo>
                  <a:lnTo>
                    <a:pt x="229078" y="190840"/>
                  </a:lnTo>
                  <a:lnTo>
                    <a:pt x="162927" y="114248"/>
                  </a:lnTo>
                  <a:lnTo>
                    <a:pt x="129701" y="76080"/>
                  </a:lnTo>
                  <a:lnTo>
                    <a:pt x="96373" y="37998"/>
                  </a:lnTo>
                  <a:lnTo>
                    <a:pt x="62943" y="0"/>
                  </a:lnTo>
                  <a:close/>
                </a:path>
              </a:pathLst>
            </a:custGeom>
            <a:solidFill>
              <a:srgbClr val="2E2F83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5454904" y="3530231"/>
              <a:ext cx="490220" cy="546735"/>
            </a:xfrm>
            <a:custGeom>
              <a:avLst/>
              <a:gdLst/>
              <a:ahLst/>
              <a:cxnLst/>
              <a:rect l="l" t="t" r="r" b="b"/>
              <a:pathLst>
                <a:path w="490220" h="546735">
                  <a:moveTo>
                    <a:pt x="62943" y="0"/>
                  </a:moveTo>
                  <a:lnTo>
                    <a:pt x="0" y="55022"/>
                  </a:lnTo>
                  <a:lnTo>
                    <a:pt x="32983" y="93376"/>
                  </a:lnTo>
                  <a:lnTo>
                    <a:pt x="66069" y="131643"/>
                  </a:lnTo>
                  <a:lnTo>
                    <a:pt x="99256" y="169823"/>
                  </a:lnTo>
                  <a:lnTo>
                    <a:pt x="132545" y="207915"/>
                  </a:lnTo>
                  <a:lnTo>
                    <a:pt x="165937" y="245918"/>
                  </a:lnTo>
                  <a:lnTo>
                    <a:pt x="199433" y="283833"/>
                  </a:lnTo>
                  <a:lnTo>
                    <a:pt x="233033" y="321660"/>
                  </a:lnTo>
                  <a:lnTo>
                    <a:pt x="266737" y="359397"/>
                  </a:lnTo>
                  <a:lnTo>
                    <a:pt x="300546" y="397045"/>
                  </a:lnTo>
                  <a:lnTo>
                    <a:pt x="334461" y="434602"/>
                  </a:lnTo>
                  <a:lnTo>
                    <a:pt x="368482" y="472070"/>
                  </a:lnTo>
                  <a:lnTo>
                    <a:pt x="402609" y="509447"/>
                  </a:lnTo>
                  <a:lnTo>
                    <a:pt x="436844" y="546733"/>
                  </a:lnTo>
                  <a:lnTo>
                    <a:pt x="489759" y="500682"/>
                  </a:lnTo>
                  <a:lnTo>
                    <a:pt x="425165" y="422695"/>
                  </a:lnTo>
                  <a:lnTo>
                    <a:pt x="360191" y="345061"/>
                  </a:lnTo>
                  <a:lnTo>
                    <a:pt x="294830" y="267777"/>
                  </a:lnTo>
                  <a:lnTo>
                    <a:pt x="229078" y="190840"/>
                  </a:lnTo>
                  <a:lnTo>
                    <a:pt x="162927" y="114248"/>
                  </a:lnTo>
                  <a:lnTo>
                    <a:pt x="129701" y="76080"/>
                  </a:lnTo>
                  <a:lnTo>
                    <a:pt x="96373" y="37998"/>
                  </a:lnTo>
                  <a:lnTo>
                    <a:pt x="62943" y="0"/>
                  </a:lnTo>
                  <a:close/>
                </a:path>
              </a:pathLst>
            </a:custGeom>
            <a:solidFill>
              <a:srgbClr val="363637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5921900" y="4039292"/>
              <a:ext cx="13335" cy="11430"/>
            </a:xfrm>
            <a:custGeom>
              <a:avLst/>
              <a:gdLst/>
              <a:ahLst/>
              <a:cxnLst/>
              <a:rect l="l" t="t" r="r" b="b"/>
              <a:pathLst>
                <a:path w="13335" h="11429">
                  <a:moveTo>
                    <a:pt x="12931" y="0"/>
                  </a:moveTo>
                  <a:lnTo>
                    <a:pt x="0" y="11413"/>
                  </a:lnTo>
                  <a:lnTo>
                    <a:pt x="12931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5490004" y="3538741"/>
              <a:ext cx="18415" cy="15875"/>
            </a:xfrm>
            <a:custGeom>
              <a:avLst/>
              <a:gdLst/>
              <a:ahLst/>
              <a:cxnLst/>
              <a:rect l="l" t="t" r="r" b="b"/>
              <a:pathLst>
                <a:path w="18414" h="15875">
                  <a:moveTo>
                    <a:pt x="17814" y="0"/>
                  </a:moveTo>
                  <a:lnTo>
                    <a:pt x="0" y="15767"/>
                  </a:lnTo>
                  <a:lnTo>
                    <a:pt x="17814" y="0"/>
                  </a:lnTo>
                  <a:close/>
                </a:path>
              </a:pathLst>
            </a:custGeom>
            <a:solidFill>
              <a:srgbClr val="FCFCFC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5490004" y="3538741"/>
              <a:ext cx="445134" cy="512445"/>
            </a:xfrm>
            <a:custGeom>
              <a:avLst/>
              <a:gdLst/>
              <a:ahLst/>
              <a:cxnLst/>
              <a:rect l="l" t="t" r="r" b="b"/>
              <a:pathLst>
                <a:path w="445135" h="512445">
                  <a:moveTo>
                    <a:pt x="17814" y="0"/>
                  </a:moveTo>
                  <a:lnTo>
                    <a:pt x="0" y="15767"/>
                  </a:lnTo>
                  <a:lnTo>
                    <a:pt x="431896" y="511964"/>
                  </a:lnTo>
                  <a:lnTo>
                    <a:pt x="444827" y="500550"/>
                  </a:lnTo>
                  <a:lnTo>
                    <a:pt x="412640" y="461511"/>
                  </a:lnTo>
                  <a:lnTo>
                    <a:pt x="380334" y="422559"/>
                  </a:lnTo>
                  <a:lnTo>
                    <a:pt x="347911" y="383695"/>
                  </a:lnTo>
                  <a:lnTo>
                    <a:pt x="315374" y="344919"/>
                  </a:lnTo>
                  <a:lnTo>
                    <a:pt x="282725" y="306233"/>
                  </a:lnTo>
                  <a:lnTo>
                    <a:pt x="249967" y="267635"/>
                  </a:lnTo>
                  <a:lnTo>
                    <a:pt x="217102" y="229127"/>
                  </a:lnTo>
                  <a:lnTo>
                    <a:pt x="184133" y="190710"/>
                  </a:lnTo>
                  <a:lnTo>
                    <a:pt x="151062" y="152384"/>
                  </a:lnTo>
                  <a:lnTo>
                    <a:pt x="117892" y="114149"/>
                  </a:lnTo>
                  <a:lnTo>
                    <a:pt x="84626" y="76006"/>
                  </a:lnTo>
                  <a:lnTo>
                    <a:pt x="17814" y="0"/>
                  </a:lnTo>
                  <a:close/>
                </a:path>
              </a:pathLst>
            </a:custGeom>
            <a:solidFill>
              <a:srgbClr val="CFCFCC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91748" y="4030913"/>
              <a:ext cx="79306" cy="7679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57334" y="4379577"/>
              <a:ext cx="1234747" cy="1328613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949195" y="2269452"/>
              <a:ext cx="1603375" cy="2466340"/>
            </a:xfrm>
            <a:custGeom>
              <a:avLst/>
              <a:gdLst/>
              <a:ahLst/>
              <a:cxnLst/>
              <a:rect l="l" t="t" r="r" b="b"/>
              <a:pathLst>
                <a:path w="1603375" h="2466340">
                  <a:moveTo>
                    <a:pt x="1407126" y="0"/>
                  </a:moveTo>
                  <a:lnTo>
                    <a:pt x="0" y="351645"/>
                  </a:lnTo>
                  <a:lnTo>
                    <a:pt x="528548" y="2466071"/>
                  </a:lnTo>
                  <a:lnTo>
                    <a:pt x="1402177" y="2247694"/>
                  </a:lnTo>
                  <a:lnTo>
                    <a:pt x="1401187" y="2228430"/>
                  </a:lnTo>
                  <a:lnTo>
                    <a:pt x="532473" y="2445751"/>
                  </a:lnTo>
                  <a:lnTo>
                    <a:pt x="10482" y="358045"/>
                  </a:lnTo>
                  <a:lnTo>
                    <a:pt x="1400198" y="10489"/>
                  </a:lnTo>
                  <a:lnTo>
                    <a:pt x="1593317" y="783054"/>
                  </a:lnTo>
                  <a:lnTo>
                    <a:pt x="1602818" y="782065"/>
                  </a:lnTo>
                  <a:lnTo>
                    <a:pt x="1407126" y="0"/>
                  </a:lnTo>
                  <a:close/>
                </a:path>
              </a:pathLst>
            </a:custGeom>
            <a:solidFill>
              <a:srgbClr val="CCCAC8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1959678" y="2279942"/>
              <a:ext cx="1911985" cy="2435860"/>
            </a:xfrm>
            <a:custGeom>
              <a:avLst/>
              <a:gdLst/>
              <a:ahLst/>
              <a:cxnLst/>
              <a:rect l="l" t="t" r="r" b="b"/>
              <a:pathLst>
                <a:path w="1911985" h="2435860">
                  <a:moveTo>
                    <a:pt x="1389715" y="0"/>
                  </a:moveTo>
                  <a:lnTo>
                    <a:pt x="0" y="347555"/>
                  </a:lnTo>
                  <a:lnTo>
                    <a:pt x="521991" y="2435261"/>
                  </a:lnTo>
                  <a:lnTo>
                    <a:pt x="1911738" y="2087706"/>
                  </a:lnTo>
                  <a:lnTo>
                    <a:pt x="1389715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2227961" y="3039058"/>
              <a:ext cx="459740" cy="752475"/>
            </a:xfrm>
            <a:custGeom>
              <a:avLst/>
              <a:gdLst/>
              <a:ahLst/>
              <a:cxnLst/>
              <a:rect l="l" t="t" r="r" b="b"/>
              <a:pathLst>
                <a:path w="459739" h="752475">
                  <a:moveTo>
                    <a:pt x="254203" y="731456"/>
                  </a:moveTo>
                  <a:lnTo>
                    <a:pt x="83858" y="50927"/>
                  </a:lnTo>
                  <a:lnTo>
                    <a:pt x="0" y="72237"/>
                  </a:lnTo>
                  <a:lnTo>
                    <a:pt x="170497" y="752246"/>
                  </a:lnTo>
                  <a:lnTo>
                    <a:pt x="254203" y="731456"/>
                  </a:lnTo>
                  <a:close/>
                </a:path>
                <a:path w="459739" h="752475">
                  <a:moveTo>
                    <a:pt x="356730" y="705599"/>
                  </a:moveTo>
                  <a:lnTo>
                    <a:pt x="186880" y="25260"/>
                  </a:lnTo>
                  <a:lnTo>
                    <a:pt x="103022" y="46507"/>
                  </a:lnTo>
                  <a:lnTo>
                    <a:pt x="273037" y="726376"/>
                  </a:lnTo>
                  <a:lnTo>
                    <a:pt x="356730" y="705599"/>
                  </a:lnTo>
                  <a:close/>
                </a:path>
                <a:path w="459739" h="752475">
                  <a:moveTo>
                    <a:pt x="459727" y="679869"/>
                  </a:moveTo>
                  <a:lnTo>
                    <a:pt x="289407" y="0"/>
                  </a:lnTo>
                  <a:lnTo>
                    <a:pt x="206044" y="20840"/>
                  </a:lnTo>
                  <a:lnTo>
                    <a:pt x="376047" y="700646"/>
                  </a:lnTo>
                  <a:lnTo>
                    <a:pt x="459727" y="679869"/>
                  </a:lnTo>
                  <a:close/>
                </a:path>
              </a:pathLst>
            </a:custGeom>
            <a:solidFill>
              <a:srgbClr val="97999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2536544" y="3013384"/>
              <a:ext cx="254000" cy="701040"/>
            </a:xfrm>
            <a:custGeom>
              <a:avLst/>
              <a:gdLst/>
              <a:ahLst/>
              <a:cxnLst/>
              <a:rect l="l" t="t" r="r" b="b"/>
              <a:pathLst>
                <a:path w="254000" h="701039">
                  <a:moveTo>
                    <a:pt x="83720" y="0"/>
                  </a:moveTo>
                  <a:lnTo>
                    <a:pt x="0" y="20782"/>
                  </a:lnTo>
                  <a:lnTo>
                    <a:pt x="170482" y="700652"/>
                  </a:lnTo>
                  <a:lnTo>
                    <a:pt x="253681" y="679804"/>
                  </a:lnTo>
                  <a:lnTo>
                    <a:pt x="83720" y="0"/>
                  </a:lnTo>
                  <a:close/>
                </a:path>
              </a:pathLst>
            </a:custGeom>
            <a:solidFill>
              <a:srgbClr val="E6EBF0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2639593" y="2833014"/>
              <a:ext cx="871219" cy="855344"/>
            </a:xfrm>
            <a:custGeom>
              <a:avLst/>
              <a:gdLst/>
              <a:ahLst/>
              <a:cxnLst/>
              <a:rect l="l" t="t" r="r" b="b"/>
              <a:pathLst>
                <a:path w="871220" h="855345">
                  <a:moveTo>
                    <a:pt x="253682" y="834453"/>
                  </a:moveTo>
                  <a:lnTo>
                    <a:pt x="83654" y="154647"/>
                  </a:lnTo>
                  <a:lnTo>
                    <a:pt x="0" y="175425"/>
                  </a:lnTo>
                  <a:lnTo>
                    <a:pt x="169951" y="855294"/>
                  </a:lnTo>
                  <a:lnTo>
                    <a:pt x="253682" y="834453"/>
                  </a:lnTo>
                  <a:close/>
                </a:path>
                <a:path w="871220" h="855345">
                  <a:moveTo>
                    <a:pt x="356679" y="808786"/>
                  </a:moveTo>
                  <a:lnTo>
                    <a:pt x="186182" y="128790"/>
                  </a:lnTo>
                  <a:lnTo>
                    <a:pt x="102527" y="149567"/>
                  </a:lnTo>
                  <a:lnTo>
                    <a:pt x="273011" y="829564"/>
                  </a:lnTo>
                  <a:lnTo>
                    <a:pt x="356679" y="808786"/>
                  </a:lnTo>
                  <a:close/>
                </a:path>
                <a:path w="871220" h="855345">
                  <a:moveTo>
                    <a:pt x="459206" y="782929"/>
                  </a:moveTo>
                  <a:lnTo>
                    <a:pt x="289242" y="103060"/>
                  </a:lnTo>
                  <a:lnTo>
                    <a:pt x="205524" y="123837"/>
                  </a:lnTo>
                  <a:lnTo>
                    <a:pt x="375551" y="803706"/>
                  </a:lnTo>
                  <a:lnTo>
                    <a:pt x="459206" y="782929"/>
                  </a:lnTo>
                  <a:close/>
                </a:path>
                <a:path w="871220" h="855345">
                  <a:moveTo>
                    <a:pt x="562267" y="757199"/>
                  </a:moveTo>
                  <a:lnTo>
                    <a:pt x="391782" y="77330"/>
                  </a:lnTo>
                  <a:lnTo>
                    <a:pt x="308508" y="98107"/>
                  </a:lnTo>
                  <a:lnTo>
                    <a:pt x="478536" y="777976"/>
                  </a:lnTo>
                  <a:lnTo>
                    <a:pt x="562267" y="757199"/>
                  </a:lnTo>
                  <a:close/>
                </a:path>
                <a:path w="871220" h="855345">
                  <a:moveTo>
                    <a:pt x="664794" y="731469"/>
                  </a:moveTo>
                  <a:lnTo>
                    <a:pt x="494766" y="51600"/>
                  </a:lnTo>
                  <a:lnTo>
                    <a:pt x="411048" y="72440"/>
                  </a:lnTo>
                  <a:lnTo>
                    <a:pt x="581596" y="752779"/>
                  </a:lnTo>
                  <a:lnTo>
                    <a:pt x="664794" y="731469"/>
                  </a:lnTo>
                  <a:close/>
                </a:path>
                <a:path w="871220" h="855345">
                  <a:moveTo>
                    <a:pt x="767791" y="705739"/>
                  </a:moveTo>
                  <a:lnTo>
                    <a:pt x="597763" y="25730"/>
                  </a:lnTo>
                  <a:lnTo>
                    <a:pt x="514096" y="46520"/>
                  </a:lnTo>
                  <a:lnTo>
                    <a:pt x="684123" y="727049"/>
                  </a:lnTo>
                  <a:lnTo>
                    <a:pt x="767791" y="705739"/>
                  </a:lnTo>
                  <a:close/>
                </a:path>
                <a:path w="871220" h="855345">
                  <a:moveTo>
                    <a:pt x="870851" y="680402"/>
                  </a:moveTo>
                  <a:lnTo>
                    <a:pt x="700290" y="0"/>
                  </a:lnTo>
                  <a:lnTo>
                    <a:pt x="616635" y="21310"/>
                  </a:lnTo>
                  <a:lnTo>
                    <a:pt x="787120" y="701179"/>
                  </a:lnTo>
                  <a:lnTo>
                    <a:pt x="870851" y="680402"/>
                  </a:lnTo>
                  <a:close/>
                </a:path>
              </a:pathLst>
            </a:custGeom>
            <a:solidFill>
              <a:srgbClr val="97999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2313292" y="2953422"/>
              <a:ext cx="991235" cy="838200"/>
            </a:xfrm>
            <a:custGeom>
              <a:avLst/>
              <a:gdLst/>
              <a:ahLst/>
              <a:cxnLst/>
              <a:rect l="l" t="t" r="r" b="b"/>
              <a:pathLst>
                <a:path w="991235" h="838200">
                  <a:moveTo>
                    <a:pt x="168871" y="817092"/>
                  </a:moveTo>
                  <a:lnTo>
                    <a:pt x="83693" y="476923"/>
                  </a:lnTo>
                  <a:lnTo>
                    <a:pt x="0" y="497713"/>
                  </a:lnTo>
                  <a:lnTo>
                    <a:pt x="85166" y="837882"/>
                  </a:lnTo>
                  <a:lnTo>
                    <a:pt x="168871" y="817092"/>
                  </a:lnTo>
                  <a:close/>
                </a:path>
                <a:path w="991235" h="838200">
                  <a:moveTo>
                    <a:pt x="271399" y="791235"/>
                  </a:moveTo>
                  <a:lnTo>
                    <a:pt x="232740" y="635266"/>
                  </a:lnTo>
                  <a:lnTo>
                    <a:pt x="149047" y="656120"/>
                  </a:lnTo>
                  <a:lnTo>
                    <a:pt x="187706" y="812012"/>
                  </a:lnTo>
                  <a:lnTo>
                    <a:pt x="271399" y="791235"/>
                  </a:lnTo>
                  <a:close/>
                </a:path>
                <a:path w="991235" h="838200">
                  <a:moveTo>
                    <a:pt x="374396" y="765505"/>
                  </a:moveTo>
                  <a:lnTo>
                    <a:pt x="225374" y="169811"/>
                  </a:lnTo>
                  <a:lnTo>
                    <a:pt x="141516" y="190665"/>
                  </a:lnTo>
                  <a:lnTo>
                    <a:pt x="290715" y="786282"/>
                  </a:lnTo>
                  <a:lnTo>
                    <a:pt x="374396" y="765505"/>
                  </a:lnTo>
                  <a:close/>
                </a:path>
                <a:path w="991235" h="838200">
                  <a:moveTo>
                    <a:pt x="476923" y="739775"/>
                  </a:moveTo>
                  <a:lnTo>
                    <a:pt x="306971" y="59969"/>
                  </a:lnTo>
                  <a:lnTo>
                    <a:pt x="223240" y="80746"/>
                  </a:lnTo>
                  <a:lnTo>
                    <a:pt x="393725" y="760615"/>
                  </a:lnTo>
                  <a:lnTo>
                    <a:pt x="476923" y="739775"/>
                  </a:lnTo>
                  <a:close/>
                </a:path>
                <a:path w="991235" h="838200">
                  <a:moveTo>
                    <a:pt x="579983" y="714044"/>
                  </a:moveTo>
                  <a:lnTo>
                    <a:pt x="494804" y="373875"/>
                  </a:lnTo>
                  <a:lnTo>
                    <a:pt x="411607" y="395185"/>
                  </a:lnTo>
                  <a:lnTo>
                    <a:pt x="496252" y="734885"/>
                  </a:lnTo>
                  <a:lnTo>
                    <a:pt x="579983" y="714044"/>
                  </a:lnTo>
                  <a:close/>
                </a:path>
                <a:path w="991235" h="838200">
                  <a:moveTo>
                    <a:pt x="682980" y="688378"/>
                  </a:moveTo>
                  <a:lnTo>
                    <a:pt x="558673" y="192582"/>
                  </a:lnTo>
                  <a:lnTo>
                    <a:pt x="475018" y="213423"/>
                  </a:lnTo>
                  <a:lnTo>
                    <a:pt x="599313" y="709155"/>
                  </a:lnTo>
                  <a:lnTo>
                    <a:pt x="682980" y="688378"/>
                  </a:lnTo>
                  <a:close/>
                </a:path>
                <a:path w="991235" h="838200">
                  <a:moveTo>
                    <a:pt x="785507" y="662520"/>
                  </a:moveTo>
                  <a:lnTo>
                    <a:pt x="728040" y="433184"/>
                  </a:lnTo>
                  <a:lnTo>
                    <a:pt x="644309" y="453974"/>
                  </a:lnTo>
                  <a:lnTo>
                    <a:pt x="701852" y="683298"/>
                  </a:lnTo>
                  <a:lnTo>
                    <a:pt x="785507" y="662520"/>
                  </a:lnTo>
                  <a:close/>
                </a:path>
                <a:path w="991235" h="838200">
                  <a:moveTo>
                    <a:pt x="888568" y="636790"/>
                  </a:moveTo>
                  <a:lnTo>
                    <a:pt x="768159" y="156883"/>
                  </a:lnTo>
                  <a:lnTo>
                    <a:pt x="684961" y="177673"/>
                  </a:lnTo>
                  <a:lnTo>
                    <a:pt x="804837" y="657567"/>
                  </a:lnTo>
                  <a:lnTo>
                    <a:pt x="888568" y="636790"/>
                  </a:lnTo>
                  <a:close/>
                </a:path>
                <a:path w="991235" h="838200">
                  <a:moveTo>
                    <a:pt x="991095" y="611060"/>
                  </a:moveTo>
                  <a:lnTo>
                    <a:pt x="838428" y="0"/>
                  </a:lnTo>
                  <a:lnTo>
                    <a:pt x="754761" y="20777"/>
                  </a:lnTo>
                  <a:lnTo>
                    <a:pt x="907897" y="632371"/>
                  </a:lnTo>
                  <a:lnTo>
                    <a:pt x="991095" y="611060"/>
                  </a:lnTo>
                  <a:close/>
                </a:path>
              </a:pathLst>
            </a:custGeom>
            <a:solidFill>
              <a:srgbClr val="54ABE1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30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77543" y="3354012"/>
              <a:ext cx="232904" cy="206039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2472169" y="3822902"/>
              <a:ext cx="1258570" cy="819150"/>
            </a:xfrm>
            <a:custGeom>
              <a:avLst/>
              <a:gdLst/>
              <a:ahLst/>
              <a:cxnLst/>
              <a:rect l="l" t="t" r="r" b="b"/>
              <a:pathLst>
                <a:path w="1258570" h="819150">
                  <a:moveTo>
                    <a:pt x="1258049" y="537362"/>
                  </a:moveTo>
                  <a:lnTo>
                    <a:pt x="1248740" y="501205"/>
                  </a:lnTo>
                  <a:lnTo>
                    <a:pt x="159677" y="773264"/>
                  </a:lnTo>
                  <a:lnTo>
                    <a:pt x="250088" y="637781"/>
                  </a:lnTo>
                  <a:lnTo>
                    <a:pt x="377037" y="630910"/>
                  </a:lnTo>
                  <a:lnTo>
                    <a:pt x="436346" y="464527"/>
                  </a:lnTo>
                  <a:lnTo>
                    <a:pt x="528523" y="521995"/>
                  </a:lnTo>
                  <a:lnTo>
                    <a:pt x="672160" y="524954"/>
                  </a:lnTo>
                  <a:lnTo>
                    <a:pt x="726592" y="448094"/>
                  </a:lnTo>
                  <a:lnTo>
                    <a:pt x="727252" y="447636"/>
                  </a:lnTo>
                  <a:lnTo>
                    <a:pt x="761288" y="369519"/>
                  </a:lnTo>
                  <a:lnTo>
                    <a:pt x="773239" y="192112"/>
                  </a:lnTo>
                  <a:lnTo>
                    <a:pt x="881634" y="122377"/>
                  </a:lnTo>
                  <a:lnTo>
                    <a:pt x="953820" y="68770"/>
                  </a:lnTo>
                  <a:lnTo>
                    <a:pt x="987132" y="114007"/>
                  </a:lnTo>
                  <a:lnTo>
                    <a:pt x="1037285" y="0"/>
                  </a:lnTo>
                  <a:lnTo>
                    <a:pt x="913434" y="13919"/>
                  </a:lnTo>
                  <a:lnTo>
                    <a:pt x="946454" y="58775"/>
                  </a:lnTo>
                  <a:lnTo>
                    <a:pt x="874776" y="111887"/>
                  </a:lnTo>
                  <a:lnTo>
                    <a:pt x="761288" y="184797"/>
                  </a:lnTo>
                  <a:lnTo>
                    <a:pt x="749477" y="366560"/>
                  </a:lnTo>
                  <a:lnTo>
                    <a:pt x="716229" y="441706"/>
                  </a:lnTo>
                  <a:lnTo>
                    <a:pt x="666280" y="511962"/>
                  </a:lnTo>
                  <a:lnTo>
                    <a:pt x="532485" y="509524"/>
                  </a:lnTo>
                  <a:lnTo>
                    <a:pt x="429425" y="445655"/>
                  </a:lnTo>
                  <a:lnTo>
                    <a:pt x="368058" y="619112"/>
                  </a:lnTo>
                  <a:lnTo>
                    <a:pt x="243230" y="625970"/>
                  </a:lnTo>
                  <a:lnTo>
                    <a:pt x="154482" y="758647"/>
                  </a:lnTo>
                  <a:lnTo>
                    <a:pt x="36195" y="286334"/>
                  </a:lnTo>
                  <a:lnTo>
                    <a:pt x="0" y="295173"/>
                  </a:lnTo>
                  <a:lnTo>
                    <a:pt x="130860" y="819073"/>
                  </a:lnTo>
                  <a:lnTo>
                    <a:pt x="141643" y="816470"/>
                  </a:lnTo>
                  <a:lnTo>
                    <a:pt x="141693" y="816635"/>
                  </a:lnTo>
                  <a:lnTo>
                    <a:pt x="163144" y="811276"/>
                  </a:lnTo>
                  <a:lnTo>
                    <a:pt x="167424" y="810234"/>
                  </a:lnTo>
                  <a:lnTo>
                    <a:pt x="1258049" y="537362"/>
                  </a:lnTo>
                  <a:close/>
                </a:path>
              </a:pathLst>
            </a:custGeom>
            <a:solidFill>
              <a:srgbClr val="97999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2690167" y="4429074"/>
              <a:ext cx="59690" cy="59690"/>
            </a:xfrm>
            <a:custGeom>
              <a:avLst/>
              <a:gdLst/>
              <a:ahLst/>
              <a:cxnLst/>
              <a:rect l="l" t="t" r="r" b="b"/>
              <a:pathLst>
                <a:path w="59689" h="59689">
                  <a:moveTo>
                    <a:pt x="34578" y="0"/>
                  </a:moveTo>
                  <a:lnTo>
                    <a:pt x="22796" y="458"/>
                  </a:lnTo>
                  <a:lnTo>
                    <a:pt x="11824" y="5754"/>
                  </a:lnTo>
                  <a:lnTo>
                    <a:pt x="4000" y="14321"/>
                  </a:lnTo>
                  <a:lnTo>
                    <a:pt x="0" y="25128"/>
                  </a:lnTo>
                  <a:lnTo>
                    <a:pt x="495" y="37140"/>
                  </a:lnTo>
                  <a:lnTo>
                    <a:pt x="5791" y="47752"/>
                  </a:lnTo>
                  <a:lnTo>
                    <a:pt x="14359" y="55432"/>
                  </a:lnTo>
                  <a:lnTo>
                    <a:pt x="25166" y="59425"/>
                  </a:lnTo>
                  <a:lnTo>
                    <a:pt x="37179" y="58978"/>
                  </a:lnTo>
                  <a:lnTo>
                    <a:pt x="47763" y="53884"/>
                  </a:lnTo>
                  <a:lnTo>
                    <a:pt x="55439" y="45346"/>
                  </a:lnTo>
                  <a:lnTo>
                    <a:pt x="59429" y="34568"/>
                  </a:lnTo>
                  <a:lnTo>
                    <a:pt x="58952" y="22758"/>
                  </a:lnTo>
                  <a:lnTo>
                    <a:pt x="53888" y="11823"/>
                  </a:lnTo>
                  <a:lnTo>
                    <a:pt x="45353" y="4013"/>
                  </a:lnTo>
                  <a:lnTo>
                    <a:pt x="34578" y="0"/>
                  </a:lnTo>
                  <a:close/>
                </a:path>
              </a:pathLst>
            </a:custGeom>
            <a:solidFill>
              <a:srgbClr val="DA7D83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2813510" y="4419587"/>
              <a:ext cx="59690" cy="59690"/>
            </a:xfrm>
            <a:custGeom>
              <a:avLst/>
              <a:gdLst/>
              <a:ahLst/>
              <a:cxnLst/>
              <a:rect l="l" t="t" r="r" b="b"/>
              <a:pathLst>
                <a:path w="59689" h="59689">
                  <a:moveTo>
                    <a:pt x="34356" y="0"/>
                  </a:moveTo>
                  <a:lnTo>
                    <a:pt x="22239" y="445"/>
                  </a:lnTo>
                  <a:lnTo>
                    <a:pt x="11610" y="5601"/>
                  </a:lnTo>
                  <a:lnTo>
                    <a:pt x="3955" y="14184"/>
                  </a:lnTo>
                  <a:lnTo>
                    <a:pt x="0" y="25068"/>
                  </a:lnTo>
                  <a:lnTo>
                    <a:pt x="467" y="37127"/>
                  </a:lnTo>
                  <a:lnTo>
                    <a:pt x="5567" y="47794"/>
                  </a:lnTo>
                  <a:lnTo>
                    <a:pt x="14157" y="55468"/>
                  </a:lnTo>
                  <a:lnTo>
                    <a:pt x="25072" y="59430"/>
                  </a:lnTo>
                  <a:lnTo>
                    <a:pt x="37151" y="58964"/>
                  </a:lnTo>
                  <a:lnTo>
                    <a:pt x="47763" y="53866"/>
                  </a:lnTo>
                  <a:lnTo>
                    <a:pt x="55443" y="45291"/>
                  </a:lnTo>
                  <a:lnTo>
                    <a:pt x="59437" y="34416"/>
                  </a:lnTo>
                  <a:lnTo>
                    <a:pt x="58990" y="22414"/>
                  </a:lnTo>
                  <a:lnTo>
                    <a:pt x="53888" y="11727"/>
                  </a:lnTo>
                  <a:lnTo>
                    <a:pt x="45291" y="4007"/>
                  </a:lnTo>
                  <a:lnTo>
                    <a:pt x="34356" y="0"/>
                  </a:lnTo>
                  <a:close/>
                </a:path>
              </a:pathLst>
            </a:custGeom>
            <a:solidFill>
              <a:srgbClr val="EB6E3E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2874437" y="4253744"/>
              <a:ext cx="59690" cy="59690"/>
            </a:xfrm>
            <a:custGeom>
              <a:avLst/>
              <a:gdLst/>
              <a:ahLst/>
              <a:cxnLst/>
              <a:rect l="l" t="t" r="r" b="b"/>
              <a:pathLst>
                <a:path w="59689" h="59689">
                  <a:moveTo>
                    <a:pt x="34336" y="0"/>
                  </a:moveTo>
                  <a:lnTo>
                    <a:pt x="22277" y="559"/>
                  </a:lnTo>
                  <a:lnTo>
                    <a:pt x="11610" y="5650"/>
                  </a:lnTo>
                  <a:lnTo>
                    <a:pt x="3943" y="14167"/>
                  </a:lnTo>
                  <a:lnTo>
                    <a:pt x="0" y="24885"/>
                  </a:lnTo>
                  <a:lnTo>
                    <a:pt x="504" y="36581"/>
                  </a:lnTo>
                  <a:lnTo>
                    <a:pt x="5577" y="47544"/>
                  </a:lnTo>
                  <a:lnTo>
                    <a:pt x="14169" y="55401"/>
                  </a:lnTo>
                  <a:lnTo>
                    <a:pt x="25100" y="59423"/>
                  </a:lnTo>
                  <a:lnTo>
                    <a:pt x="37188" y="58881"/>
                  </a:lnTo>
                  <a:lnTo>
                    <a:pt x="47771" y="53588"/>
                  </a:lnTo>
                  <a:lnTo>
                    <a:pt x="55447" y="45035"/>
                  </a:lnTo>
                  <a:lnTo>
                    <a:pt x="59437" y="34267"/>
                  </a:lnTo>
                  <a:lnTo>
                    <a:pt x="58961" y="22331"/>
                  </a:lnTo>
                  <a:lnTo>
                    <a:pt x="53804" y="11646"/>
                  </a:lnTo>
                  <a:lnTo>
                    <a:pt x="45221" y="3949"/>
                  </a:lnTo>
                  <a:lnTo>
                    <a:pt x="34336" y="0"/>
                  </a:lnTo>
                  <a:close/>
                </a:path>
              </a:pathLst>
            </a:custGeom>
            <a:solidFill>
              <a:srgbClr val="E7B76B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2971502" y="4308691"/>
              <a:ext cx="59690" cy="59690"/>
            </a:xfrm>
            <a:custGeom>
              <a:avLst/>
              <a:gdLst/>
              <a:ahLst/>
              <a:cxnLst/>
              <a:rect l="l" t="t" r="r" b="b"/>
              <a:pathLst>
                <a:path w="59689" h="59689">
                  <a:moveTo>
                    <a:pt x="34269" y="0"/>
                  </a:moveTo>
                  <a:lnTo>
                    <a:pt x="22332" y="504"/>
                  </a:lnTo>
                  <a:lnTo>
                    <a:pt x="11647" y="5576"/>
                  </a:lnTo>
                  <a:lnTo>
                    <a:pt x="3949" y="14169"/>
                  </a:lnTo>
                  <a:lnTo>
                    <a:pt x="0" y="25099"/>
                  </a:lnTo>
                  <a:lnTo>
                    <a:pt x="559" y="37186"/>
                  </a:lnTo>
                  <a:lnTo>
                    <a:pt x="5601" y="47852"/>
                  </a:lnTo>
                  <a:lnTo>
                    <a:pt x="14126" y="55518"/>
                  </a:lnTo>
                  <a:lnTo>
                    <a:pt x="24989" y="59461"/>
                  </a:lnTo>
                  <a:lnTo>
                    <a:pt x="37045" y="58957"/>
                  </a:lnTo>
                  <a:lnTo>
                    <a:pt x="47741" y="53857"/>
                  </a:lnTo>
                  <a:lnTo>
                    <a:pt x="55462" y="45267"/>
                  </a:lnTo>
                  <a:lnTo>
                    <a:pt x="59434" y="34353"/>
                  </a:lnTo>
                  <a:lnTo>
                    <a:pt x="58884" y="22275"/>
                  </a:lnTo>
                  <a:lnTo>
                    <a:pt x="53591" y="11609"/>
                  </a:lnTo>
                  <a:lnTo>
                    <a:pt x="45037" y="3943"/>
                  </a:lnTo>
                  <a:lnTo>
                    <a:pt x="34269" y="0"/>
                  </a:lnTo>
                  <a:close/>
                </a:path>
              </a:pathLst>
            </a:custGeom>
            <a:solidFill>
              <a:srgbClr val="77B06E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36" name="object 3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111621" y="4235459"/>
              <a:ext cx="117403" cy="135617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3200316" y="4156685"/>
              <a:ext cx="59690" cy="59690"/>
            </a:xfrm>
            <a:custGeom>
              <a:avLst/>
              <a:gdLst/>
              <a:ahLst/>
              <a:cxnLst/>
              <a:rect l="l" t="t" r="r" b="b"/>
              <a:pathLst>
                <a:path w="59689" h="59689">
                  <a:moveTo>
                    <a:pt x="34038" y="0"/>
                  </a:moveTo>
                  <a:lnTo>
                    <a:pt x="22332" y="504"/>
                  </a:lnTo>
                  <a:lnTo>
                    <a:pt x="11647" y="5799"/>
                  </a:lnTo>
                  <a:lnTo>
                    <a:pt x="3949" y="14367"/>
                  </a:lnTo>
                  <a:lnTo>
                    <a:pt x="0" y="25173"/>
                  </a:lnTo>
                  <a:lnTo>
                    <a:pt x="559" y="37186"/>
                  </a:lnTo>
                  <a:lnTo>
                    <a:pt x="5622" y="47768"/>
                  </a:lnTo>
                  <a:lnTo>
                    <a:pt x="14143" y="55444"/>
                  </a:lnTo>
                  <a:lnTo>
                    <a:pt x="24878" y="59434"/>
                  </a:lnTo>
                  <a:lnTo>
                    <a:pt x="36584" y="58957"/>
                  </a:lnTo>
                  <a:lnTo>
                    <a:pt x="47538" y="53884"/>
                  </a:lnTo>
                  <a:lnTo>
                    <a:pt x="55338" y="45292"/>
                  </a:lnTo>
                  <a:lnTo>
                    <a:pt x="59204" y="34362"/>
                  </a:lnTo>
                  <a:lnTo>
                    <a:pt x="58357" y="22275"/>
                  </a:lnTo>
                  <a:lnTo>
                    <a:pt x="53294" y="11609"/>
                  </a:lnTo>
                  <a:lnTo>
                    <a:pt x="44773" y="3943"/>
                  </a:lnTo>
                  <a:lnTo>
                    <a:pt x="34038" y="0"/>
                  </a:lnTo>
                  <a:close/>
                </a:path>
              </a:pathLst>
            </a:custGeom>
            <a:solidFill>
              <a:srgbClr val="E4047E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3207696" y="3984886"/>
              <a:ext cx="59055" cy="59690"/>
            </a:xfrm>
            <a:custGeom>
              <a:avLst/>
              <a:gdLst/>
              <a:ahLst/>
              <a:cxnLst/>
              <a:rect l="l" t="t" r="r" b="b"/>
              <a:pathLst>
                <a:path w="59054" h="59689">
                  <a:moveTo>
                    <a:pt x="34152" y="0"/>
                  </a:moveTo>
                  <a:lnTo>
                    <a:pt x="22342" y="504"/>
                  </a:lnTo>
                  <a:lnTo>
                    <a:pt x="11480" y="5604"/>
                  </a:lnTo>
                  <a:lnTo>
                    <a:pt x="3835" y="14193"/>
                  </a:lnTo>
                  <a:lnTo>
                    <a:pt x="0" y="25108"/>
                  </a:lnTo>
                  <a:lnTo>
                    <a:pt x="569" y="37186"/>
                  </a:lnTo>
                  <a:lnTo>
                    <a:pt x="5624" y="47768"/>
                  </a:lnTo>
                  <a:lnTo>
                    <a:pt x="14144" y="55444"/>
                  </a:lnTo>
                  <a:lnTo>
                    <a:pt x="24915" y="59434"/>
                  </a:lnTo>
                  <a:lnTo>
                    <a:pt x="36725" y="58957"/>
                  </a:lnTo>
                  <a:lnTo>
                    <a:pt x="47531" y="53801"/>
                  </a:lnTo>
                  <a:lnTo>
                    <a:pt x="55182" y="45218"/>
                  </a:lnTo>
                  <a:lnTo>
                    <a:pt x="59048" y="34334"/>
                  </a:lnTo>
                  <a:lnTo>
                    <a:pt x="58498" y="22275"/>
                  </a:lnTo>
                  <a:lnTo>
                    <a:pt x="53442" y="11609"/>
                  </a:lnTo>
                  <a:lnTo>
                    <a:pt x="44923" y="3943"/>
                  </a:lnTo>
                  <a:lnTo>
                    <a:pt x="34152" y="0"/>
                  </a:lnTo>
                  <a:close/>
                </a:path>
              </a:pathLst>
            </a:custGeom>
            <a:solidFill>
              <a:srgbClr val="D3DF0D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2116582" y="2472067"/>
              <a:ext cx="1525905" cy="1550035"/>
            </a:xfrm>
            <a:custGeom>
              <a:avLst/>
              <a:gdLst/>
              <a:ahLst/>
              <a:cxnLst/>
              <a:rect l="l" t="t" r="r" b="b"/>
              <a:pathLst>
                <a:path w="1525904" h="1550035">
                  <a:moveTo>
                    <a:pt x="855941" y="71247"/>
                  </a:moveTo>
                  <a:lnTo>
                    <a:pt x="838123" y="0"/>
                  </a:lnTo>
                  <a:lnTo>
                    <a:pt x="281393" y="139204"/>
                  </a:lnTo>
                  <a:lnTo>
                    <a:pt x="299237" y="210464"/>
                  </a:lnTo>
                  <a:lnTo>
                    <a:pt x="855941" y="71247"/>
                  </a:lnTo>
                  <a:close/>
                </a:path>
                <a:path w="1525904" h="1550035">
                  <a:moveTo>
                    <a:pt x="884631" y="185724"/>
                  </a:moveTo>
                  <a:lnTo>
                    <a:pt x="866762" y="114465"/>
                  </a:lnTo>
                  <a:lnTo>
                    <a:pt x="310045" y="253542"/>
                  </a:lnTo>
                  <a:lnTo>
                    <a:pt x="327901" y="324789"/>
                  </a:lnTo>
                  <a:lnTo>
                    <a:pt x="884631" y="185724"/>
                  </a:lnTo>
                  <a:close/>
                </a:path>
                <a:path w="1525904" h="1550035">
                  <a:moveTo>
                    <a:pt x="1287703" y="281711"/>
                  </a:moveTo>
                  <a:lnTo>
                    <a:pt x="1270012" y="210464"/>
                  </a:lnTo>
                  <a:lnTo>
                    <a:pt x="0" y="528332"/>
                  </a:lnTo>
                  <a:lnTo>
                    <a:pt x="17843" y="599782"/>
                  </a:lnTo>
                  <a:lnTo>
                    <a:pt x="1287703" y="281711"/>
                  </a:lnTo>
                  <a:close/>
                </a:path>
                <a:path w="1525904" h="1550035">
                  <a:moveTo>
                    <a:pt x="1497838" y="1123022"/>
                  </a:moveTo>
                  <a:lnTo>
                    <a:pt x="1479956" y="1051775"/>
                  </a:lnTo>
                  <a:lnTo>
                    <a:pt x="210464" y="1369174"/>
                  </a:lnTo>
                  <a:lnTo>
                    <a:pt x="228320" y="1440434"/>
                  </a:lnTo>
                  <a:lnTo>
                    <a:pt x="1497838" y="1123022"/>
                  </a:lnTo>
                  <a:close/>
                </a:path>
                <a:path w="1525904" h="1550035">
                  <a:moveTo>
                    <a:pt x="1525549" y="1232611"/>
                  </a:moveTo>
                  <a:lnTo>
                    <a:pt x="1507667" y="1161224"/>
                  </a:lnTo>
                  <a:lnTo>
                    <a:pt x="237820" y="1478622"/>
                  </a:lnTo>
                  <a:lnTo>
                    <a:pt x="255511" y="1550009"/>
                  </a:lnTo>
                  <a:lnTo>
                    <a:pt x="1525549" y="1232611"/>
                  </a:lnTo>
                  <a:close/>
                </a:path>
              </a:pathLst>
            </a:custGeom>
            <a:solidFill>
              <a:srgbClr val="97999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3432131" y="2770135"/>
              <a:ext cx="1440180" cy="2615565"/>
            </a:xfrm>
            <a:custGeom>
              <a:avLst/>
              <a:gdLst/>
              <a:ahLst/>
              <a:cxnLst/>
              <a:rect l="l" t="t" r="r" b="b"/>
              <a:pathLst>
                <a:path w="1440179" h="2615565">
                  <a:moveTo>
                    <a:pt x="523012" y="2552696"/>
                  </a:moveTo>
                  <a:lnTo>
                    <a:pt x="0" y="2584430"/>
                  </a:lnTo>
                  <a:lnTo>
                    <a:pt x="527" y="2591291"/>
                  </a:lnTo>
                  <a:lnTo>
                    <a:pt x="2954" y="2600680"/>
                  </a:lnTo>
                  <a:lnTo>
                    <a:pt x="8362" y="2608214"/>
                  </a:lnTo>
                  <a:lnTo>
                    <a:pt x="16022" y="2613224"/>
                  </a:lnTo>
                  <a:lnTo>
                    <a:pt x="25203" y="2615042"/>
                  </a:lnTo>
                  <a:lnTo>
                    <a:pt x="26721" y="2615042"/>
                  </a:lnTo>
                  <a:lnTo>
                    <a:pt x="27183" y="2614580"/>
                  </a:lnTo>
                  <a:lnTo>
                    <a:pt x="525915" y="2584430"/>
                  </a:lnTo>
                  <a:lnTo>
                    <a:pt x="523012" y="2552696"/>
                  </a:lnTo>
                  <a:close/>
                </a:path>
                <a:path w="1440179" h="2615565">
                  <a:moveTo>
                    <a:pt x="1388256" y="236651"/>
                  </a:moveTo>
                  <a:lnTo>
                    <a:pt x="1386804" y="236651"/>
                  </a:lnTo>
                  <a:lnTo>
                    <a:pt x="1381922" y="237179"/>
                  </a:lnTo>
                  <a:lnTo>
                    <a:pt x="1409105" y="688380"/>
                  </a:lnTo>
                  <a:lnTo>
                    <a:pt x="1416830" y="690962"/>
                  </a:lnTo>
                  <a:lnTo>
                    <a:pt x="1424437" y="693592"/>
                  </a:lnTo>
                  <a:lnTo>
                    <a:pt x="1432032" y="696322"/>
                  </a:lnTo>
                  <a:lnTo>
                    <a:pt x="1439719" y="699200"/>
                  </a:lnTo>
                  <a:lnTo>
                    <a:pt x="1412998" y="260600"/>
                  </a:lnTo>
                  <a:lnTo>
                    <a:pt x="1410533" y="251180"/>
                  </a:lnTo>
                  <a:lnTo>
                    <a:pt x="1405105" y="243578"/>
                  </a:lnTo>
                  <a:lnTo>
                    <a:pt x="1397438" y="238500"/>
                  </a:lnTo>
                  <a:lnTo>
                    <a:pt x="1388256" y="236651"/>
                  </a:lnTo>
                  <a:close/>
                </a:path>
                <a:path w="1440179" h="2615565">
                  <a:moveTo>
                    <a:pt x="614195" y="23289"/>
                  </a:moveTo>
                  <a:lnTo>
                    <a:pt x="607663" y="23289"/>
                  </a:lnTo>
                  <a:lnTo>
                    <a:pt x="566657" y="34165"/>
                  </a:lnTo>
                  <a:lnTo>
                    <a:pt x="534212" y="59138"/>
                  </a:lnTo>
                  <a:lnTo>
                    <a:pt x="513470" y="94439"/>
                  </a:lnTo>
                  <a:lnTo>
                    <a:pt x="507573" y="136303"/>
                  </a:lnTo>
                  <a:lnTo>
                    <a:pt x="509632" y="150749"/>
                  </a:lnTo>
                  <a:lnTo>
                    <a:pt x="525915" y="189149"/>
                  </a:lnTo>
                  <a:lnTo>
                    <a:pt x="552711" y="220081"/>
                  </a:lnTo>
                  <a:lnTo>
                    <a:pt x="564117" y="227810"/>
                  </a:lnTo>
                  <a:lnTo>
                    <a:pt x="561610" y="224908"/>
                  </a:lnTo>
                  <a:lnTo>
                    <a:pt x="559696" y="222400"/>
                  </a:lnTo>
                  <a:lnTo>
                    <a:pt x="541573" y="180670"/>
                  </a:lnTo>
                  <a:lnTo>
                    <a:pt x="539837" y="166388"/>
                  </a:lnTo>
                  <a:lnTo>
                    <a:pt x="545466" y="124388"/>
                  </a:lnTo>
                  <a:lnTo>
                    <a:pt x="566071" y="89173"/>
                  </a:lnTo>
                  <a:lnTo>
                    <a:pt x="598466" y="64361"/>
                  </a:lnTo>
                  <a:lnTo>
                    <a:pt x="639464" y="53571"/>
                  </a:lnTo>
                  <a:lnTo>
                    <a:pt x="641378" y="53571"/>
                  </a:lnTo>
                  <a:lnTo>
                    <a:pt x="643885" y="53043"/>
                  </a:lnTo>
                  <a:lnTo>
                    <a:pt x="687742" y="53043"/>
                  </a:lnTo>
                  <a:lnTo>
                    <a:pt x="685034" y="50008"/>
                  </a:lnTo>
                  <a:lnTo>
                    <a:pt x="664264" y="35659"/>
                  </a:lnTo>
                  <a:lnTo>
                    <a:pt x="640364" y="26505"/>
                  </a:lnTo>
                  <a:lnTo>
                    <a:pt x="614195" y="23289"/>
                  </a:lnTo>
                  <a:close/>
                </a:path>
                <a:path w="1440179" h="2615565">
                  <a:moveTo>
                    <a:pt x="687742" y="53043"/>
                  </a:moveTo>
                  <a:lnTo>
                    <a:pt x="646326" y="53043"/>
                  </a:lnTo>
                  <a:lnTo>
                    <a:pt x="661046" y="54125"/>
                  </a:lnTo>
                  <a:lnTo>
                    <a:pt x="675357" y="57241"/>
                  </a:lnTo>
                  <a:lnTo>
                    <a:pt x="689025" y="62200"/>
                  </a:lnTo>
                  <a:lnTo>
                    <a:pt x="701814" y="68811"/>
                  </a:lnTo>
                  <a:lnTo>
                    <a:pt x="687742" y="53043"/>
                  </a:lnTo>
                  <a:close/>
                </a:path>
                <a:path w="1440179" h="2615565">
                  <a:moveTo>
                    <a:pt x="765747" y="0"/>
                  </a:moveTo>
                  <a:lnTo>
                    <a:pt x="794219" y="41550"/>
                  </a:lnTo>
                  <a:lnTo>
                    <a:pt x="808304" y="97114"/>
                  </a:lnTo>
                  <a:lnTo>
                    <a:pt x="817145" y="239290"/>
                  </a:lnTo>
                  <a:lnTo>
                    <a:pt x="820774" y="239290"/>
                  </a:lnTo>
                  <a:lnTo>
                    <a:pt x="846967" y="237179"/>
                  </a:lnTo>
                  <a:lnTo>
                    <a:pt x="839907" y="127265"/>
                  </a:lnTo>
                  <a:lnTo>
                    <a:pt x="837334" y="107917"/>
                  </a:lnTo>
                  <a:lnTo>
                    <a:pt x="825879" y="71422"/>
                  </a:lnTo>
                  <a:lnTo>
                    <a:pt x="794613" y="24880"/>
                  </a:lnTo>
                  <a:lnTo>
                    <a:pt x="780941" y="11818"/>
                  </a:lnTo>
                  <a:lnTo>
                    <a:pt x="765747" y="0"/>
                  </a:lnTo>
                  <a:close/>
                </a:path>
              </a:pathLst>
            </a:custGeom>
            <a:solidFill>
              <a:srgbClr val="D2D2D0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3265205" y="2976702"/>
              <a:ext cx="1684020" cy="2378710"/>
            </a:xfrm>
            <a:custGeom>
              <a:avLst/>
              <a:gdLst/>
              <a:ahLst/>
              <a:cxnLst/>
              <a:rect l="l" t="t" r="r" b="b"/>
              <a:pathLst>
                <a:path w="1684020" h="2378710">
                  <a:moveTo>
                    <a:pt x="1521467" y="0"/>
                  </a:moveTo>
                  <a:lnTo>
                    <a:pt x="987699" y="32723"/>
                  </a:lnTo>
                  <a:lnTo>
                    <a:pt x="984071" y="32723"/>
                  </a:lnTo>
                  <a:lnTo>
                    <a:pt x="596908" y="56012"/>
                  </a:lnTo>
                  <a:lnTo>
                    <a:pt x="593279" y="56474"/>
                  </a:lnTo>
                  <a:lnTo>
                    <a:pt x="23752" y="91045"/>
                  </a:lnTo>
                  <a:lnTo>
                    <a:pt x="14102" y="93395"/>
                  </a:lnTo>
                  <a:lnTo>
                    <a:pt x="6482" y="99160"/>
                  </a:lnTo>
                  <a:lnTo>
                    <a:pt x="1558" y="107448"/>
                  </a:lnTo>
                  <a:lnTo>
                    <a:pt x="0" y="117369"/>
                  </a:lnTo>
                  <a:lnTo>
                    <a:pt x="135652" y="2354640"/>
                  </a:lnTo>
                  <a:lnTo>
                    <a:pt x="138300" y="2364279"/>
                  </a:lnTo>
                  <a:lnTo>
                    <a:pt x="144171" y="2372032"/>
                  </a:lnTo>
                  <a:lnTo>
                    <a:pt x="152380" y="2377027"/>
                  </a:lnTo>
                  <a:lnTo>
                    <a:pt x="162043" y="2378390"/>
                  </a:lnTo>
                  <a:lnTo>
                    <a:pt x="1660220" y="2287147"/>
                  </a:lnTo>
                  <a:lnTo>
                    <a:pt x="1669869" y="2284790"/>
                  </a:lnTo>
                  <a:lnTo>
                    <a:pt x="1677489" y="2279074"/>
                  </a:lnTo>
                  <a:lnTo>
                    <a:pt x="1682413" y="2270846"/>
                  </a:lnTo>
                  <a:lnTo>
                    <a:pt x="1683972" y="2260955"/>
                  </a:lnTo>
                  <a:lnTo>
                    <a:pt x="1548320" y="23684"/>
                  </a:lnTo>
                  <a:lnTo>
                    <a:pt x="1545664" y="14037"/>
                  </a:lnTo>
                  <a:lnTo>
                    <a:pt x="1539743" y="6424"/>
                  </a:lnTo>
                  <a:lnTo>
                    <a:pt x="1531396" y="1520"/>
                  </a:lnTo>
                  <a:lnTo>
                    <a:pt x="1521467" y="0"/>
                  </a:lnTo>
                  <a:close/>
                </a:path>
              </a:pathLst>
            </a:custGeom>
            <a:solidFill>
              <a:srgbClr val="6B4F3E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3452452" y="3032187"/>
              <a:ext cx="1345565" cy="2280285"/>
            </a:xfrm>
            <a:custGeom>
              <a:avLst/>
              <a:gdLst/>
              <a:ahLst/>
              <a:cxnLst/>
              <a:rect l="l" t="t" r="r" b="b"/>
              <a:pathLst>
                <a:path w="1345564" h="2280285">
                  <a:moveTo>
                    <a:pt x="498732" y="2243142"/>
                  </a:moveTo>
                  <a:lnTo>
                    <a:pt x="0" y="2273227"/>
                  </a:lnTo>
                  <a:lnTo>
                    <a:pt x="461" y="2279824"/>
                  </a:lnTo>
                  <a:lnTo>
                    <a:pt x="499194" y="2249542"/>
                  </a:lnTo>
                  <a:lnTo>
                    <a:pt x="498732" y="2243142"/>
                  </a:lnTo>
                  <a:close/>
                </a:path>
                <a:path w="1345564" h="2280285">
                  <a:moveTo>
                    <a:pt x="1320430" y="0"/>
                  </a:moveTo>
                  <a:lnTo>
                    <a:pt x="1314887" y="527"/>
                  </a:lnTo>
                  <a:lnTo>
                    <a:pt x="1339761" y="412408"/>
                  </a:lnTo>
                  <a:lnTo>
                    <a:pt x="1341741" y="412870"/>
                  </a:lnTo>
                  <a:lnTo>
                    <a:pt x="1343720" y="413397"/>
                  </a:lnTo>
                  <a:lnTo>
                    <a:pt x="1345172" y="413859"/>
                  </a:lnTo>
                  <a:lnTo>
                    <a:pt x="1320461" y="527"/>
                  </a:lnTo>
                  <a:lnTo>
                    <a:pt x="1320430" y="0"/>
                  </a:lnTo>
                  <a:close/>
                </a:path>
              </a:pathLst>
            </a:custGeom>
            <a:solidFill>
              <a:srgbClr val="533D34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3314227" y="3026117"/>
              <a:ext cx="1585595" cy="2279650"/>
            </a:xfrm>
            <a:custGeom>
              <a:avLst/>
              <a:gdLst/>
              <a:ahLst/>
              <a:cxnLst/>
              <a:rect l="l" t="t" r="r" b="b"/>
              <a:pathLst>
                <a:path w="1585595" h="2279650">
                  <a:moveTo>
                    <a:pt x="1452651" y="0"/>
                  </a:moveTo>
                  <a:lnTo>
                    <a:pt x="0" y="87812"/>
                  </a:lnTo>
                  <a:lnTo>
                    <a:pt x="133276" y="2279296"/>
                  </a:lnTo>
                  <a:lnTo>
                    <a:pt x="1585466" y="2191682"/>
                  </a:lnTo>
                  <a:lnTo>
                    <a:pt x="1452651" y="0"/>
                  </a:lnTo>
                  <a:close/>
                </a:path>
              </a:pathLst>
            </a:custGeom>
            <a:solidFill>
              <a:srgbClr val="B6AC8E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3509458" y="3122770"/>
              <a:ext cx="1228725" cy="2100580"/>
            </a:xfrm>
            <a:custGeom>
              <a:avLst/>
              <a:gdLst/>
              <a:ahLst/>
              <a:cxnLst/>
              <a:rect l="l" t="t" r="r" b="b"/>
              <a:pathLst>
                <a:path w="1228725" h="2100579">
                  <a:moveTo>
                    <a:pt x="434337" y="2065406"/>
                  </a:moveTo>
                  <a:lnTo>
                    <a:pt x="0" y="2092588"/>
                  </a:lnTo>
                  <a:lnTo>
                    <a:pt x="461" y="2100109"/>
                  </a:lnTo>
                  <a:lnTo>
                    <a:pt x="434865" y="2072267"/>
                  </a:lnTo>
                  <a:lnTo>
                    <a:pt x="434337" y="2065406"/>
                  </a:lnTo>
                  <a:close/>
                </a:path>
                <a:path w="1228725" h="2100579">
                  <a:moveTo>
                    <a:pt x="1208926" y="0"/>
                  </a:moveTo>
                  <a:lnTo>
                    <a:pt x="1202526" y="461"/>
                  </a:lnTo>
                  <a:lnTo>
                    <a:pt x="1221858" y="308564"/>
                  </a:lnTo>
                  <a:lnTo>
                    <a:pt x="1223837" y="309025"/>
                  </a:lnTo>
                  <a:lnTo>
                    <a:pt x="1226278" y="309553"/>
                  </a:lnTo>
                  <a:lnTo>
                    <a:pt x="1228258" y="310015"/>
                  </a:lnTo>
                  <a:lnTo>
                    <a:pt x="1208955" y="461"/>
                  </a:lnTo>
                  <a:lnTo>
                    <a:pt x="1208926" y="0"/>
                  </a:lnTo>
                  <a:close/>
                </a:path>
              </a:pathLst>
            </a:custGeom>
            <a:solidFill>
              <a:srgbClr val="8F8771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3375653" y="3115909"/>
              <a:ext cx="1463675" cy="2100580"/>
            </a:xfrm>
            <a:custGeom>
              <a:avLst/>
              <a:gdLst/>
              <a:ahLst/>
              <a:cxnLst/>
              <a:rect l="l" t="t" r="r" b="b"/>
              <a:pathLst>
                <a:path w="1463675" h="2100579">
                  <a:moveTo>
                    <a:pt x="1335803" y="0"/>
                  </a:moveTo>
                  <a:lnTo>
                    <a:pt x="0" y="84645"/>
                  </a:lnTo>
                  <a:lnTo>
                    <a:pt x="127272" y="2099977"/>
                  </a:lnTo>
                  <a:lnTo>
                    <a:pt x="1463075" y="2015793"/>
                  </a:lnTo>
                  <a:lnTo>
                    <a:pt x="1335803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3958047" y="3620484"/>
              <a:ext cx="1524635" cy="2230755"/>
            </a:xfrm>
            <a:custGeom>
              <a:avLst/>
              <a:gdLst/>
              <a:ahLst/>
              <a:cxnLst/>
              <a:rect l="l" t="t" r="r" b="b"/>
              <a:pathLst>
                <a:path w="1524635" h="2230754">
                  <a:moveTo>
                    <a:pt x="8049" y="1733619"/>
                  </a:moveTo>
                  <a:lnTo>
                    <a:pt x="0" y="1734081"/>
                  </a:lnTo>
                  <a:lnTo>
                    <a:pt x="42622" y="2230673"/>
                  </a:lnTo>
                  <a:lnTo>
                    <a:pt x="184909" y="2218402"/>
                  </a:lnTo>
                  <a:lnTo>
                    <a:pt x="50143" y="2218402"/>
                  </a:lnTo>
                  <a:lnTo>
                    <a:pt x="8089" y="1734081"/>
                  </a:lnTo>
                  <a:lnTo>
                    <a:pt x="8049" y="1733619"/>
                  </a:lnTo>
                  <a:close/>
                </a:path>
                <a:path w="1524635" h="2230754">
                  <a:moveTo>
                    <a:pt x="574607" y="2172879"/>
                  </a:moveTo>
                  <a:lnTo>
                    <a:pt x="50143" y="2218402"/>
                  </a:lnTo>
                  <a:lnTo>
                    <a:pt x="184909" y="2218402"/>
                  </a:lnTo>
                  <a:lnTo>
                    <a:pt x="593411" y="2183171"/>
                  </a:lnTo>
                  <a:lnTo>
                    <a:pt x="585560" y="2180730"/>
                  </a:lnTo>
                  <a:lnTo>
                    <a:pt x="579490" y="2177299"/>
                  </a:lnTo>
                  <a:lnTo>
                    <a:pt x="574607" y="2172879"/>
                  </a:lnTo>
                  <a:close/>
                </a:path>
                <a:path w="1524635" h="2230754">
                  <a:moveTo>
                    <a:pt x="1427447" y="880301"/>
                  </a:moveTo>
                  <a:lnTo>
                    <a:pt x="1425468" y="886371"/>
                  </a:lnTo>
                  <a:lnTo>
                    <a:pt x="1423488" y="892242"/>
                  </a:lnTo>
                  <a:lnTo>
                    <a:pt x="1421047" y="898180"/>
                  </a:lnTo>
                  <a:lnTo>
                    <a:pt x="1514737" y="1982212"/>
                  </a:lnTo>
                  <a:lnTo>
                    <a:pt x="1518168" y="1985181"/>
                  </a:lnTo>
                  <a:lnTo>
                    <a:pt x="1521137" y="1988611"/>
                  </a:lnTo>
                  <a:lnTo>
                    <a:pt x="1524040" y="1992042"/>
                  </a:lnTo>
                  <a:lnTo>
                    <a:pt x="1427447" y="880301"/>
                  </a:lnTo>
                  <a:close/>
                </a:path>
                <a:path w="1524635" h="2230754">
                  <a:moveTo>
                    <a:pt x="1352817" y="12271"/>
                  </a:moveTo>
                  <a:lnTo>
                    <a:pt x="1344248" y="12271"/>
                  </a:lnTo>
                  <a:lnTo>
                    <a:pt x="1363052" y="226689"/>
                  </a:lnTo>
                  <a:lnTo>
                    <a:pt x="1366021" y="232231"/>
                  </a:lnTo>
                  <a:lnTo>
                    <a:pt x="1369584" y="237641"/>
                  </a:lnTo>
                  <a:lnTo>
                    <a:pt x="1372553" y="243512"/>
                  </a:lnTo>
                  <a:lnTo>
                    <a:pt x="1352817" y="12271"/>
                  </a:lnTo>
                  <a:close/>
                </a:path>
                <a:path w="1524635" h="2230754">
                  <a:moveTo>
                    <a:pt x="1351770" y="0"/>
                  </a:moveTo>
                  <a:lnTo>
                    <a:pt x="1179301" y="14712"/>
                  </a:lnTo>
                  <a:lnTo>
                    <a:pt x="1180753" y="16229"/>
                  </a:lnTo>
                  <a:lnTo>
                    <a:pt x="1182864" y="17681"/>
                  </a:lnTo>
                  <a:lnTo>
                    <a:pt x="1184382" y="19660"/>
                  </a:lnTo>
                  <a:lnTo>
                    <a:pt x="1186823" y="21309"/>
                  </a:lnTo>
                  <a:lnTo>
                    <a:pt x="1189264" y="23289"/>
                  </a:lnTo>
                  <a:lnTo>
                    <a:pt x="1191771" y="25202"/>
                  </a:lnTo>
                  <a:lnTo>
                    <a:pt x="1344248" y="12271"/>
                  </a:lnTo>
                  <a:lnTo>
                    <a:pt x="1352817" y="12271"/>
                  </a:lnTo>
                  <a:lnTo>
                    <a:pt x="1351770" y="0"/>
                  </a:lnTo>
                  <a:close/>
                </a:path>
              </a:pathLst>
            </a:custGeom>
            <a:solidFill>
              <a:srgbClr val="CCCAC8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3955144" y="5322304"/>
              <a:ext cx="11430" cy="32384"/>
            </a:xfrm>
            <a:custGeom>
              <a:avLst/>
              <a:gdLst/>
              <a:ahLst/>
              <a:cxnLst/>
              <a:rect l="l" t="t" r="r" b="b"/>
              <a:pathLst>
                <a:path w="11429" h="32385">
                  <a:moveTo>
                    <a:pt x="8511" y="0"/>
                  </a:moveTo>
                  <a:lnTo>
                    <a:pt x="0" y="527"/>
                  </a:lnTo>
                  <a:lnTo>
                    <a:pt x="2903" y="32261"/>
                  </a:lnTo>
                  <a:lnTo>
                    <a:pt x="10952" y="31799"/>
                  </a:lnTo>
                  <a:lnTo>
                    <a:pt x="8511" y="0"/>
                  </a:lnTo>
                  <a:close/>
                </a:path>
              </a:pathLst>
            </a:custGeom>
            <a:solidFill>
              <a:srgbClr val="A3A3A1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3951647" y="5281201"/>
              <a:ext cx="12065" cy="41910"/>
            </a:xfrm>
            <a:custGeom>
              <a:avLst/>
              <a:gdLst/>
              <a:ahLst/>
              <a:cxnLst/>
              <a:rect l="l" t="t" r="r" b="b"/>
              <a:pathLst>
                <a:path w="12064" h="41910">
                  <a:moveTo>
                    <a:pt x="8379" y="0"/>
                  </a:moveTo>
                  <a:lnTo>
                    <a:pt x="0" y="527"/>
                  </a:lnTo>
                  <a:lnTo>
                    <a:pt x="3496" y="41630"/>
                  </a:lnTo>
                  <a:lnTo>
                    <a:pt x="12008" y="41102"/>
                  </a:lnTo>
                  <a:lnTo>
                    <a:pt x="8379" y="0"/>
                  </a:lnTo>
                  <a:close/>
                </a:path>
              </a:pathLst>
            </a:custGeom>
            <a:solidFill>
              <a:srgbClr val="533D34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3951185" y="5274802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7851" y="0"/>
                  </a:moveTo>
                  <a:lnTo>
                    <a:pt x="0" y="527"/>
                  </a:lnTo>
                  <a:lnTo>
                    <a:pt x="461" y="6927"/>
                  </a:lnTo>
                  <a:lnTo>
                    <a:pt x="8841" y="6399"/>
                  </a:lnTo>
                  <a:lnTo>
                    <a:pt x="7851" y="0"/>
                  </a:lnTo>
                  <a:close/>
                </a:path>
              </a:pathLst>
            </a:custGeom>
            <a:solidFill>
              <a:srgbClr val="42302B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3944323" y="5194577"/>
              <a:ext cx="15240" cy="81280"/>
            </a:xfrm>
            <a:custGeom>
              <a:avLst/>
              <a:gdLst/>
              <a:ahLst/>
              <a:cxnLst/>
              <a:rect l="l" t="t" r="r" b="b"/>
              <a:pathLst>
                <a:path w="15239" h="81279">
                  <a:moveTo>
                    <a:pt x="8313" y="0"/>
                  </a:moveTo>
                  <a:lnTo>
                    <a:pt x="0" y="461"/>
                  </a:lnTo>
                  <a:lnTo>
                    <a:pt x="6861" y="80753"/>
                  </a:lnTo>
                  <a:lnTo>
                    <a:pt x="14713" y="80225"/>
                  </a:lnTo>
                  <a:lnTo>
                    <a:pt x="8313" y="0"/>
                  </a:lnTo>
                  <a:close/>
                </a:path>
              </a:pathLst>
            </a:custGeom>
            <a:solidFill>
              <a:srgbClr val="8F8771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3943795" y="5187715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20">
                  <a:moveTo>
                    <a:pt x="7851" y="0"/>
                  </a:moveTo>
                  <a:lnTo>
                    <a:pt x="0" y="461"/>
                  </a:lnTo>
                  <a:lnTo>
                    <a:pt x="527" y="7323"/>
                  </a:lnTo>
                  <a:lnTo>
                    <a:pt x="8841" y="6861"/>
                  </a:lnTo>
                  <a:lnTo>
                    <a:pt x="7851" y="0"/>
                  </a:lnTo>
                  <a:close/>
                </a:path>
              </a:pathLst>
            </a:custGeom>
            <a:solidFill>
              <a:srgbClr val="6D6A5B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3819030" y="3729408"/>
              <a:ext cx="232410" cy="1459230"/>
            </a:xfrm>
            <a:custGeom>
              <a:avLst/>
              <a:gdLst/>
              <a:ahLst/>
              <a:cxnLst/>
              <a:rect l="l" t="t" r="r" b="b"/>
              <a:pathLst>
                <a:path w="232410" h="1459229">
                  <a:moveTo>
                    <a:pt x="107941" y="1172965"/>
                  </a:moveTo>
                  <a:lnTo>
                    <a:pt x="99891" y="1173493"/>
                  </a:lnTo>
                  <a:lnTo>
                    <a:pt x="124725" y="1458306"/>
                  </a:lnTo>
                  <a:lnTo>
                    <a:pt x="124765" y="1458768"/>
                  </a:lnTo>
                  <a:lnTo>
                    <a:pt x="132617" y="1458306"/>
                  </a:lnTo>
                  <a:lnTo>
                    <a:pt x="107986" y="1173493"/>
                  </a:lnTo>
                  <a:lnTo>
                    <a:pt x="107941" y="1172965"/>
                  </a:lnTo>
                  <a:close/>
                </a:path>
                <a:path w="232410" h="1459229">
                  <a:moveTo>
                    <a:pt x="105433" y="1140374"/>
                  </a:moveTo>
                  <a:lnTo>
                    <a:pt x="96922" y="1140901"/>
                  </a:lnTo>
                  <a:lnTo>
                    <a:pt x="97872" y="1153635"/>
                  </a:lnTo>
                  <a:lnTo>
                    <a:pt x="97912" y="1154162"/>
                  </a:lnTo>
                  <a:lnTo>
                    <a:pt x="106423" y="1153635"/>
                  </a:lnTo>
                  <a:lnTo>
                    <a:pt x="105473" y="1140901"/>
                  </a:lnTo>
                  <a:lnTo>
                    <a:pt x="105433" y="1140374"/>
                  </a:lnTo>
                  <a:close/>
                </a:path>
                <a:path w="232410" h="1459229">
                  <a:moveTo>
                    <a:pt x="102332" y="1107650"/>
                  </a:moveTo>
                  <a:lnTo>
                    <a:pt x="94019" y="1108112"/>
                  </a:lnTo>
                  <a:lnTo>
                    <a:pt x="95414" y="1121043"/>
                  </a:lnTo>
                  <a:lnTo>
                    <a:pt x="95471" y="1121571"/>
                  </a:lnTo>
                  <a:lnTo>
                    <a:pt x="103520" y="1121043"/>
                  </a:lnTo>
                  <a:lnTo>
                    <a:pt x="102373" y="1108112"/>
                  </a:lnTo>
                  <a:lnTo>
                    <a:pt x="102332" y="1107650"/>
                  </a:lnTo>
                  <a:close/>
                </a:path>
                <a:path w="232410" h="1459229">
                  <a:moveTo>
                    <a:pt x="88609" y="946804"/>
                  </a:moveTo>
                  <a:lnTo>
                    <a:pt x="80098" y="947265"/>
                  </a:lnTo>
                  <a:lnTo>
                    <a:pt x="92455" y="1087792"/>
                  </a:lnTo>
                  <a:lnTo>
                    <a:pt x="92502" y="1088320"/>
                  </a:lnTo>
                  <a:lnTo>
                    <a:pt x="100881" y="1087792"/>
                  </a:lnTo>
                  <a:lnTo>
                    <a:pt x="88649" y="947265"/>
                  </a:lnTo>
                  <a:lnTo>
                    <a:pt x="88609" y="946804"/>
                  </a:lnTo>
                  <a:close/>
                </a:path>
                <a:path w="232410" h="1459229">
                  <a:moveTo>
                    <a:pt x="85640" y="913552"/>
                  </a:moveTo>
                  <a:lnTo>
                    <a:pt x="77590" y="914014"/>
                  </a:lnTo>
                  <a:lnTo>
                    <a:pt x="78546" y="927011"/>
                  </a:lnTo>
                  <a:lnTo>
                    <a:pt x="78580" y="927473"/>
                  </a:lnTo>
                  <a:lnTo>
                    <a:pt x="87091" y="927011"/>
                  </a:lnTo>
                  <a:lnTo>
                    <a:pt x="85690" y="914014"/>
                  </a:lnTo>
                  <a:lnTo>
                    <a:pt x="85640" y="913552"/>
                  </a:lnTo>
                  <a:close/>
                </a:path>
                <a:path w="232410" h="1459229">
                  <a:moveTo>
                    <a:pt x="82671" y="880763"/>
                  </a:moveTo>
                  <a:lnTo>
                    <a:pt x="74687" y="881423"/>
                  </a:lnTo>
                  <a:lnTo>
                    <a:pt x="75643" y="894222"/>
                  </a:lnTo>
                  <a:lnTo>
                    <a:pt x="75677" y="894684"/>
                  </a:lnTo>
                  <a:lnTo>
                    <a:pt x="84188" y="894222"/>
                  </a:lnTo>
                  <a:lnTo>
                    <a:pt x="82745" y="881423"/>
                  </a:lnTo>
                  <a:lnTo>
                    <a:pt x="82671" y="880763"/>
                  </a:lnTo>
                  <a:close/>
                </a:path>
                <a:path w="232410" h="1459229">
                  <a:moveTo>
                    <a:pt x="68749" y="719982"/>
                  </a:moveTo>
                  <a:lnTo>
                    <a:pt x="60766" y="720444"/>
                  </a:lnTo>
                  <a:lnTo>
                    <a:pt x="72669" y="861630"/>
                  </a:lnTo>
                  <a:lnTo>
                    <a:pt x="72708" y="862092"/>
                  </a:lnTo>
                  <a:lnTo>
                    <a:pt x="81021" y="861630"/>
                  </a:lnTo>
                  <a:lnTo>
                    <a:pt x="68789" y="720444"/>
                  </a:lnTo>
                  <a:lnTo>
                    <a:pt x="68749" y="719982"/>
                  </a:lnTo>
                  <a:close/>
                </a:path>
                <a:path w="232410" h="1459229">
                  <a:moveTo>
                    <a:pt x="66308" y="687193"/>
                  </a:moveTo>
                  <a:lnTo>
                    <a:pt x="57797" y="687721"/>
                  </a:lnTo>
                  <a:lnTo>
                    <a:pt x="58752" y="700652"/>
                  </a:lnTo>
                  <a:lnTo>
                    <a:pt x="58786" y="701114"/>
                  </a:lnTo>
                  <a:lnTo>
                    <a:pt x="67298" y="700652"/>
                  </a:lnTo>
                  <a:lnTo>
                    <a:pt x="66347" y="687721"/>
                  </a:lnTo>
                  <a:lnTo>
                    <a:pt x="66308" y="687193"/>
                  </a:lnTo>
                  <a:close/>
                </a:path>
                <a:path w="232410" h="1459229">
                  <a:moveTo>
                    <a:pt x="63339" y="654601"/>
                  </a:moveTo>
                  <a:lnTo>
                    <a:pt x="54828" y="655129"/>
                  </a:lnTo>
                  <a:lnTo>
                    <a:pt x="56285" y="667862"/>
                  </a:lnTo>
                  <a:lnTo>
                    <a:pt x="56345" y="668390"/>
                  </a:lnTo>
                  <a:lnTo>
                    <a:pt x="64329" y="667862"/>
                  </a:lnTo>
                  <a:lnTo>
                    <a:pt x="63378" y="655129"/>
                  </a:lnTo>
                  <a:lnTo>
                    <a:pt x="63339" y="654601"/>
                  </a:lnTo>
                  <a:close/>
                </a:path>
                <a:path w="232410" h="1459229">
                  <a:moveTo>
                    <a:pt x="49417" y="493623"/>
                  </a:moveTo>
                  <a:lnTo>
                    <a:pt x="41104" y="494085"/>
                  </a:lnTo>
                  <a:lnTo>
                    <a:pt x="53336" y="634809"/>
                  </a:lnTo>
                  <a:lnTo>
                    <a:pt x="53376" y="635271"/>
                  </a:lnTo>
                  <a:lnTo>
                    <a:pt x="60238" y="634809"/>
                  </a:lnTo>
                  <a:lnTo>
                    <a:pt x="56084" y="603989"/>
                  </a:lnTo>
                  <a:lnTo>
                    <a:pt x="53187" y="573213"/>
                  </a:lnTo>
                  <a:lnTo>
                    <a:pt x="51489" y="542524"/>
                  </a:lnTo>
                  <a:lnTo>
                    <a:pt x="50935" y="511964"/>
                  </a:lnTo>
                  <a:lnTo>
                    <a:pt x="49456" y="494085"/>
                  </a:lnTo>
                  <a:lnTo>
                    <a:pt x="49417" y="493623"/>
                  </a:lnTo>
                  <a:close/>
                </a:path>
                <a:path w="232410" h="1459229">
                  <a:moveTo>
                    <a:pt x="46514" y="460569"/>
                  </a:moveTo>
                  <a:lnTo>
                    <a:pt x="38003" y="461031"/>
                  </a:lnTo>
                  <a:lnTo>
                    <a:pt x="39404" y="473830"/>
                  </a:lnTo>
                  <a:lnTo>
                    <a:pt x="39455" y="474292"/>
                  </a:lnTo>
                  <a:lnTo>
                    <a:pt x="47504" y="473830"/>
                  </a:lnTo>
                  <a:lnTo>
                    <a:pt x="46549" y="461031"/>
                  </a:lnTo>
                  <a:lnTo>
                    <a:pt x="46514" y="460569"/>
                  </a:lnTo>
                  <a:close/>
                </a:path>
                <a:path w="232410" h="1459229">
                  <a:moveTo>
                    <a:pt x="43545" y="427780"/>
                  </a:moveTo>
                  <a:lnTo>
                    <a:pt x="35496" y="428242"/>
                  </a:lnTo>
                  <a:lnTo>
                    <a:pt x="36452" y="441239"/>
                  </a:lnTo>
                  <a:lnTo>
                    <a:pt x="36486" y="441701"/>
                  </a:lnTo>
                  <a:lnTo>
                    <a:pt x="44997" y="441239"/>
                  </a:lnTo>
                  <a:lnTo>
                    <a:pt x="43595" y="428242"/>
                  </a:lnTo>
                  <a:lnTo>
                    <a:pt x="43545" y="427780"/>
                  </a:lnTo>
                  <a:close/>
                </a:path>
                <a:path w="232410" h="1459229">
                  <a:moveTo>
                    <a:pt x="29624" y="266802"/>
                  </a:moveTo>
                  <a:lnTo>
                    <a:pt x="21772" y="267263"/>
                  </a:lnTo>
                  <a:lnTo>
                    <a:pt x="33539" y="408449"/>
                  </a:lnTo>
                  <a:lnTo>
                    <a:pt x="33583" y="408977"/>
                  </a:lnTo>
                  <a:lnTo>
                    <a:pt x="42094" y="408449"/>
                  </a:lnTo>
                  <a:lnTo>
                    <a:pt x="29665" y="267263"/>
                  </a:lnTo>
                  <a:lnTo>
                    <a:pt x="29624" y="266802"/>
                  </a:lnTo>
                  <a:close/>
                </a:path>
                <a:path w="232410" h="1459229">
                  <a:moveTo>
                    <a:pt x="26655" y="234210"/>
                  </a:moveTo>
                  <a:lnTo>
                    <a:pt x="18671" y="234672"/>
                  </a:lnTo>
                  <a:lnTo>
                    <a:pt x="19627" y="247471"/>
                  </a:lnTo>
                  <a:lnTo>
                    <a:pt x="19661" y="247933"/>
                  </a:lnTo>
                  <a:lnTo>
                    <a:pt x="28172" y="247471"/>
                  </a:lnTo>
                  <a:lnTo>
                    <a:pt x="26708" y="234672"/>
                  </a:lnTo>
                  <a:lnTo>
                    <a:pt x="26655" y="234210"/>
                  </a:lnTo>
                  <a:close/>
                </a:path>
                <a:path w="232410" h="1459229">
                  <a:moveTo>
                    <a:pt x="24214" y="200959"/>
                  </a:moveTo>
                  <a:lnTo>
                    <a:pt x="15702" y="201421"/>
                  </a:lnTo>
                  <a:lnTo>
                    <a:pt x="16653" y="214352"/>
                  </a:lnTo>
                  <a:lnTo>
                    <a:pt x="16692" y="214879"/>
                  </a:lnTo>
                  <a:lnTo>
                    <a:pt x="25203" y="214352"/>
                  </a:lnTo>
                  <a:lnTo>
                    <a:pt x="24248" y="201421"/>
                  </a:lnTo>
                  <a:lnTo>
                    <a:pt x="24214" y="200959"/>
                  </a:lnTo>
                  <a:close/>
                </a:path>
                <a:path w="232410" h="1459229">
                  <a:moveTo>
                    <a:pt x="10292" y="40112"/>
                  </a:moveTo>
                  <a:lnTo>
                    <a:pt x="1913" y="40640"/>
                  </a:lnTo>
                  <a:lnTo>
                    <a:pt x="14211" y="181628"/>
                  </a:lnTo>
                  <a:lnTo>
                    <a:pt x="14251" y="182090"/>
                  </a:lnTo>
                  <a:lnTo>
                    <a:pt x="22234" y="181628"/>
                  </a:lnTo>
                  <a:lnTo>
                    <a:pt x="10337" y="40640"/>
                  </a:lnTo>
                  <a:lnTo>
                    <a:pt x="10292" y="40112"/>
                  </a:lnTo>
                  <a:close/>
                </a:path>
                <a:path w="232410" h="1459229">
                  <a:moveTo>
                    <a:pt x="232244" y="0"/>
                  </a:moveTo>
                  <a:lnTo>
                    <a:pt x="0" y="19792"/>
                  </a:lnTo>
                  <a:lnTo>
                    <a:pt x="461" y="21309"/>
                  </a:lnTo>
                  <a:lnTo>
                    <a:pt x="225646" y="7850"/>
                  </a:lnTo>
                  <a:lnTo>
                    <a:pt x="227824" y="4882"/>
                  </a:lnTo>
                  <a:lnTo>
                    <a:pt x="230265" y="2441"/>
                  </a:lnTo>
                  <a:lnTo>
                    <a:pt x="232244" y="0"/>
                  </a:lnTo>
                  <a:close/>
                </a:path>
              </a:pathLst>
            </a:custGeom>
            <a:solidFill>
              <a:srgbClr val="CCCAC8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3453434" y="3683368"/>
              <a:ext cx="186690" cy="824865"/>
            </a:xfrm>
            <a:custGeom>
              <a:avLst/>
              <a:gdLst/>
              <a:ahLst/>
              <a:cxnLst/>
              <a:rect l="l" t="t" r="r" b="b"/>
              <a:pathLst>
                <a:path w="186689" h="824864">
                  <a:moveTo>
                    <a:pt x="143103" y="134645"/>
                  </a:moveTo>
                  <a:lnTo>
                    <a:pt x="142354" y="122707"/>
                  </a:lnTo>
                  <a:lnTo>
                    <a:pt x="135877" y="20180"/>
                  </a:lnTo>
                  <a:lnTo>
                    <a:pt x="134594" y="0"/>
                  </a:lnTo>
                  <a:lnTo>
                    <a:pt x="122859" y="736"/>
                  </a:lnTo>
                  <a:lnTo>
                    <a:pt x="122859" y="116776"/>
                  </a:lnTo>
                  <a:lnTo>
                    <a:pt x="26200" y="122707"/>
                  </a:lnTo>
                  <a:lnTo>
                    <a:pt x="20320" y="26720"/>
                  </a:lnTo>
                  <a:lnTo>
                    <a:pt x="116255" y="20180"/>
                  </a:lnTo>
                  <a:lnTo>
                    <a:pt x="122859" y="116776"/>
                  </a:lnTo>
                  <a:lnTo>
                    <a:pt x="122859" y="736"/>
                  </a:lnTo>
                  <a:lnTo>
                    <a:pt x="0" y="8382"/>
                  </a:lnTo>
                  <a:lnTo>
                    <a:pt x="8318" y="142963"/>
                  </a:lnTo>
                  <a:lnTo>
                    <a:pt x="143103" y="134645"/>
                  </a:lnTo>
                  <a:close/>
                </a:path>
                <a:path w="186689" h="824864">
                  <a:moveTo>
                    <a:pt x="157365" y="361467"/>
                  </a:moveTo>
                  <a:lnTo>
                    <a:pt x="156629" y="349529"/>
                  </a:lnTo>
                  <a:lnTo>
                    <a:pt x="150329" y="247472"/>
                  </a:lnTo>
                  <a:lnTo>
                    <a:pt x="149047" y="226682"/>
                  </a:lnTo>
                  <a:lnTo>
                    <a:pt x="137109" y="227495"/>
                  </a:lnTo>
                  <a:lnTo>
                    <a:pt x="137109" y="343598"/>
                  </a:lnTo>
                  <a:lnTo>
                    <a:pt x="40576" y="349529"/>
                  </a:lnTo>
                  <a:lnTo>
                    <a:pt x="34569" y="253542"/>
                  </a:lnTo>
                  <a:lnTo>
                    <a:pt x="130708" y="247472"/>
                  </a:lnTo>
                  <a:lnTo>
                    <a:pt x="137109" y="343598"/>
                  </a:lnTo>
                  <a:lnTo>
                    <a:pt x="137109" y="227495"/>
                  </a:lnTo>
                  <a:lnTo>
                    <a:pt x="14389" y="235724"/>
                  </a:lnTo>
                  <a:lnTo>
                    <a:pt x="22758" y="370319"/>
                  </a:lnTo>
                  <a:lnTo>
                    <a:pt x="157365" y="361467"/>
                  </a:lnTo>
                  <a:close/>
                </a:path>
                <a:path w="186689" h="824864">
                  <a:moveTo>
                    <a:pt x="171805" y="588619"/>
                  </a:moveTo>
                  <a:lnTo>
                    <a:pt x="171069" y="576808"/>
                  </a:lnTo>
                  <a:lnTo>
                    <a:pt x="164693" y="474294"/>
                  </a:lnTo>
                  <a:lnTo>
                    <a:pt x="163436" y="454037"/>
                  </a:lnTo>
                  <a:lnTo>
                    <a:pt x="151485" y="454774"/>
                  </a:lnTo>
                  <a:lnTo>
                    <a:pt x="151485" y="570484"/>
                  </a:lnTo>
                  <a:lnTo>
                    <a:pt x="55486" y="576808"/>
                  </a:lnTo>
                  <a:lnTo>
                    <a:pt x="48958" y="480225"/>
                  </a:lnTo>
                  <a:lnTo>
                    <a:pt x="145084" y="474294"/>
                  </a:lnTo>
                  <a:lnTo>
                    <a:pt x="151485" y="570484"/>
                  </a:lnTo>
                  <a:lnTo>
                    <a:pt x="151485" y="454774"/>
                  </a:lnTo>
                  <a:lnTo>
                    <a:pt x="28638" y="462343"/>
                  </a:lnTo>
                  <a:lnTo>
                    <a:pt x="37147" y="597128"/>
                  </a:lnTo>
                  <a:lnTo>
                    <a:pt x="171805" y="588619"/>
                  </a:lnTo>
                  <a:close/>
                </a:path>
                <a:path w="186689" h="824864">
                  <a:moveTo>
                    <a:pt x="186194" y="815441"/>
                  </a:moveTo>
                  <a:lnTo>
                    <a:pt x="185445" y="803706"/>
                  </a:lnTo>
                  <a:lnTo>
                    <a:pt x="178993" y="701636"/>
                  </a:lnTo>
                  <a:lnTo>
                    <a:pt x="177685" y="680859"/>
                  </a:lnTo>
                  <a:lnTo>
                    <a:pt x="165938" y="681634"/>
                  </a:lnTo>
                  <a:lnTo>
                    <a:pt x="165938" y="797636"/>
                  </a:lnTo>
                  <a:lnTo>
                    <a:pt x="69735" y="803706"/>
                  </a:lnTo>
                  <a:lnTo>
                    <a:pt x="63411" y="707504"/>
                  </a:lnTo>
                  <a:lnTo>
                    <a:pt x="159994" y="701636"/>
                  </a:lnTo>
                  <a:lnTo>
                    <a:pt x="165938" y="797636"/>
                  </a:lnTo>
                  <a:lnTo>
                    <a:pt x="165938" y="681634"/>
                  </a:lnTo>
                  <a:lnTo>
                    <a:pt x="43091" y="689698"/>
                  </a:lnTo>
                  <a:lnTo>
                    <a:pt x="51396" y="824484"/>
                  </a:lnTo>
                  <a:lnTo>
                    <a:pt x="186194" y="815441"/>
                  </a:lnTo>
                  <a:close/>
                </a:path>
              </a:pathLst>
            </a:custGeom>
            <a:solidFill>
              <a:srgbClr val="AFAEAD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54" name="object 5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510909" y="4591501"/>
              <a:ext cx="143173" cy="143033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525161" y="4818190"/>
              <a:ext cx="143173" cy="143165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3433572" y="3683888"/>
              <a:ext cx="220979" cy="820419"/>
            </a:xfrm>
            <a:custGeom>
              <a:avLst/>
              <a:gdLst/>
              <a:ahLst/>
              <a:cxnLst/>
              <a:rect l="l" t="t" r="r" b="b"/>
              <a:pathLst>
                <a:path w="220979" h="820420">
                  <a:moveTo>
                    <a:pt x="179857" y="24739"/>
                  </a:moveTo>
                  <a:lnTo>
                    <a:pt x="151561" y="0"/>
                  </a:lnTo>
                  <a:lnTo>
                    <a:pt x="75298" y="86220"/>
                  </a:lnTo>
                  <a:lnTo>
                    <a:pt x="24752" y="42100"/>
                  </a:lnTo>
                  <a:lnTo>
                    <a:pt x="0" y="70269"/>
                  </a:lnTo>
                  <a:lnTo>
                    <a:pt x="78778" y="139014"/>
                  </a:lnTo>
                  <a:lnTo>
                    <a:pt x="179857" y="24739"/>
                  </a:lnTo>
                  <a:close/>
                </a:path>
                <a:path w="220979" h="820420">
                  <a:moveTo>
                    <a:pt x="193128" y="252031"/>
                  </a:moveTo>
                  <a:lnTo>
                    <a:pt x="164947" y="227152"/>
                  </a:lnTo>
                  <a:lnTo>
                    <a:pt x="88823" y="313410"/>
                  </a:lnTo>
                  <a:lnTo>
                    <a:pt x="38671" y="269252"/>
                  </a:lnTo>
                  <a:lnTo>
                    <a:pt x="13931" y="297091"/>
                  </a:lnTo>
                  <a:lnTo>
                    <a:pt x="64033" y="341490"/>
                  </a:lnTo>
                  <a:lnTo>
                    <a:pt x="63931" y="341617"/>
                  </a:lnTo>
                  <a:lnTo>
                    <a:pt x="92113" y="366356"/>
                  </a:lnTo>
                  <a:lnTo>
                    <a:pt x="193128" y="252031"/>
                  </a:lnTo>
                  <a:close/>
                </a:path>
                <a:path w="220979" h="820420">
                  <a:moveTo>
                    <a:pt x="206578" y="478713"/>
                  </a:moveTo>
                  <a:lnTo>
                    <a:pt x="178219" y="453974"/>
                  </a:lnTo>
                  <a:lnTo>
                    <a:pt x="102590" y="540626"/>
                  </a:lnTo>
                  <a:lnTo>
                    <a:pt x="51930" y="496062"/>
                  </a:lnTo>
                  <a:lnTo>
                    <a:pt x="27254" y="524243"/>
                  </a:lnTo>
                  <a:lnTo>
                    <a:pt x="77901" y="568921"/>
                  </a:lnTo>
                  <a:lnTo>
                    <a:pt x="106032" y="593712"/>
                  </a:lnTo>
                  <a:lnTo>
                    <a:pt x="206578" y="478713"/>
                  </a:lnTo>
                  <a:close/>
                </a:path>
                <a:path w="220979" h="820420">
                  <a:moveTo>
                    <a:pt x="220510" y="706069"/>
                  </a:moveTo>
                  <a:lnTo>
                    <a:pt x="192138" y="681329"/>
                  </a:lnTo>
                  <a:lnTo>
                    <a:pt x="116001" y="767448"/>
                  </a:lnTo>
                  <a:lnTo>
                    <a:pt x="65849" y="723417"/>
                  </a:lnTo>
                  <a:lnTo>
                    <a:pt x="40652" y="751586"/>
                  </a:lnTo>
                  <a:lnTo>
                    <a:pt x="119430" y="820331"/>
                  </a:lnTo>
                  <a:lnTo>
                    <a:pt x="220510" y="706069"/>
                  </a:lnTo>
                  <a:close/>
                </a:path>
              </a:pathLst>
            </a:custGeom>
            <a:solidFill>
              <a:srgbClr val="288F3E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7" name="object 57"/>
            <p:cNvSpPr/>
            <p:nvPr/>
          </p:nvSpPr>
          <p:spPr>
            <a:xfrm>
              <a:off x="3681260" y="3637178"/>
              <a:ext cx="1005205" cy="1275715"/>
            </a:xfrm>
            <a:custGeom>
              <a:avLst/>
              <a:gdLst/>
              <a:ahLst/>
              <a:cxnLst/>
              <a:rect l="l" t="t" r="r" b="b"/>
              <a:pathLst>
                <a:path w="1005204" h="1275714">
                  <a:moveTo>
                    <a:pt x="933069" y="19329"/>
                  </a:moveTo>
                  <a:lnTo>
                    <a:pt x="932141" y="0"/>
                  </a:lnTo>
                  <a:lnTo>
                    <a:pt x="0" y="55549"/>
                  </a:lnTo>
                  <a:lnTo>
                    <a:pt x="1447" y="75349"/>
                  </a:lnTo>
                  <a:lnTo>
                    <a:pt x="933069" y="19329"/>
                  </a:lnTo>
                  <a:close/>
                </a:path>
                <a:path w="1005204" h="1275714">
                  <a:moveTo>
                    <a:pt x="935050" y="52590"/>
                  </a:moveTo>
                  <a:lnTo>
                    <a:pt x="934059" y="32791"/>
                  </a:lnTo>
                  <a:lnTo>
                    <a:pt x="1981" y="88811"/>
                  </a:lnTo>
                  <a:lnTo>
                    <a:pt x="3429" y="107937"/>
                  </a:lnTo>
                  <a:lnTo>
                    <a:pt x="935050" y="52590"/>
                  </a:lnTo>
                  <a:close/>
                </a:path>
                <a:path w="1005204" h="1275714">
                  <a:moveTo>
                    <a:pt x="937031" y="85178"/>
                  </a:moveTo>
                  <a:lnTo>
                    <a:pt x="936040" y="65849"/>
                  </a:lnTo>
                  <a:lnTo>
                    <a:pt x="3898" y="121399"/>
                  </a:lnTo>
                  <a:lnTo>
                    <a:pt x="5410" y="141185"/>
                  </a:lnTo>
                  <a:lnTo>
                    <a:pt x="937031" y="85178"/>
                  </a:lnTo>
                  <a:close/>
                </a:path>
                <a:path w="1005204" h="1275714">
                  <a:moveTo>
                    <a:pt x="946988" y="246151"/>
                  </a:moveTo>
                  <a:lnTo>
                    <a:pt x="945540" y="226822"/>
                  </a:lnTo>
                  <a:lnTo>
                    <a:pt x="13919" y="282841"/>
                  </a:lnTo>
                  <a:lnTo>
                    <a:pt x="14909" y="302171"/>
                  </a:lnTo>
                  <a:lnTo>
                    <a:pt x="946988" y="246151"/>
                  </a:lnTo>
                  <a:close/>
                </a:path>
                <a:path w="1005204" h="1275714">
                  <a:moveTo>
                    <a:pt x="948969" y="279412"/>
                  </a:moveTo>
                  <a:lnTo>
                    <a:pt x="947521" y="259613"/>
                  </a:lnTo>
                  <a:lnTo>
                    <a:pt x="15900" y="315429"/>
                  </a:lnTo>
                  <a:lnTo>
                    <a:pt x="16891" y="335292"/>
                  </a:lnTo>
                  <a:lnTo>
                    <a:pt x="948969" y="279412"/>
                  </a:lnTo>
                  <a:close/>
                </a:path>
                <a:path w="1005204" h="1275714">
                  <a:moveTo>
                    <a:pt x="950950" y="312000"/>
                  </a:moveTo>
                  <a:lnTo>
                    <a:pt x="949502" y="292671"/>
                  </a:lnTo>
                  <a:lnTo>
                    <a:pt x="17818" y="348678"/>
                  </a:lnTo>
                  <a:lnTo>
                    <a:pt x="18808" y="368007"/>
                  </a:lnTo>
                  <a:lnTo>
                    <a:pt x="950950" y="312000"/>
                  </a:lnTo>
                  <a:close/>
                </a:path>
                <a:path w="1005204" h="1275714">
                  <a:moveTo>
                    <a:pt x="960247" y="473506"/>
                  </a:moveTo>
                  <a:lnTo>
                    <a:pt x="959332" y="453707"/>
                  </a:lnTo>
                  <a:lnTo>
                    <a:pt x="27178" y="509727"/>
                  </a:lnTo>
                  <a:lnTo>
                    <a:pt x="28638" y="528853"/>
                  </a:lnTo>
                  <a:lnTo>
                    <a:pt x="960247" y="473506"/>
                  </a:lnTo>
                  <a:close/>
                </a:path>
                <a:path w="1005204" h="1275714">
                  <a:moveTo>
                    <a:pt x="962228" y="506095"/>
                  </a:moveTo>
                  <a:lnTo>
                    <a:pt x="961237" y="486765"/>
                  </a:lnTo>
                  <a:lnTo>
                    <a:pt x="29159" y="542315"/>
                  </a:lnTo>
                  <a:lnTo>
                    <a:pt x="30619" y="562114"/>
                  </a:lnTo>
                  <a:lnTo>
                    <a:pt x="962228" y="506095"/>
                  </a:lnTo>
                  <a:close/>
                </a:path>
                <a:path w="1005204" h="1275714">
                  <a:moveTo>
                    <a:pt x="964412" y="539343"/>
                  </a:moveTo>
                  <a:lnTo>
                    <a:pt x="963218" y="519557"/>
                  </a:lnTo>
                  <a:lnTo>
                    <a:pt x="31140" y="575564"/>
                  </a:lnTo>
                  <a:lnTo>
                    <a:pt x="32067" y="594829"/>
                  </a:lnTo>
                  <a:lnTo>
                    <a:pt x="964412" y="539343"/>
                  </a:lnTo>
                  <a:close/>
                </a:path>
                <a:path w="1005204" h="1275714">
                  <a:moveTo>
                    <a:pt x="974178" y="700328"/>
                  </a:moveTo>
                  <a:lnTo>
                    <a:pt x="972718" y="680999"/>
                  </a:lnTo>
                  <a:lnTo>
                    <a:pt x="41109" y="736346"/>
                  </a:lnTo>
                  <a:lnTo>
                    <a:pt x="42100" y="756208"/>
                  </a:lnTo>
                  <a:lnTo>
                    <a:pt x="974178" y="700328"/>
                  </a:lnTo>
                  <a:close/>
                </a:path>
                <a:path w="1005204" h="1275714">
                  <a:moveTo>
                    <a:pt x="976160" y="733450"/>
                  </a:moveTo>
                  <a:lnTo>
                    <a:pt x="974699" y="713587"/>
                  </a:lnTo>
                  <a:lnTo>
                    <a:pt x="43078" y="769594"/>
                  </a:lnTo>
                  <a:lnTo>
                    <a:pt x="44069" y="788936"/>
                  </a:lnTo>
                  <a:lnTo>
                    <a:pt x="976160" y="733450"/>
                  </a:lnTo>
                  <a:close/>
                </a:path>
                <a:path w="1005204" h="1275714">
                  <a:moveTo>
                    <a:pt x="977671" y="766165"/>
                  </a:moveTo>
                  <a:lnTo>
                    <a:pt x="976680" y="746836"/>
                  </a:lnTo>
                  <a:lnTo>
                    <a:pt x="45059" y="802195"/>
                  </a:lnTo>
                  <a:lnTo>
                    <a:pt x="45986" y="822045"/>
                  </a:lnTo>
                  <a:lnTo>
                    <a:pt x="977671" y="766165"/>
                  </a:lnTo>
                  <a:close/>
                </a:path>
                <a:path w="1005204" h="1275714">
                  <a:moveTo>
                    <a:pt x="987628" y="927011"/>
                  </a:moveTo>
                  <a:lnTo>
                    <a:pt x="986650" y="907681"/>
                  </a:lnTo>
                  <a:lnTo>
                    <a:pt x="54368" y="963701"/>
                  </a:lnTo>
                  <a:lnTo>
                    <a:pt x="55486" y="983030"/>
                  </a:lnTo>
                  <a:lnTo>
                    <a:pt x="987628" y="927011"/>
                  </a:lnTo>
                  <a:close/>
                </a:path>
                <a:path w="1005204" h="1275714">
                  <a:moveTo>
                    <a:pt x="989609" y="960272"/>
                  </a:moveTo>
                  <a:lnTo>
                    <a:pt x="988618" y="940409"/>
                  </a:lnTo>
                  <a:lnTo>
                    <a:pt x="56476" y="996416"/>
                  </a:lnTo>
                  <a:lnTo>
                    <a:pt x="57467" y="1016279"/>
                  </a:lnTo>
                  <a:lnTo>
                    <a:pt x="989609" y="960272"/>
                  </a:lnTo>
                  <a:close/>
                </a:path>
                <a:path w="1005204" h="1275714">
                  <a:moveTo>
                    <a:pt x="991590" y="992860"/>
                  </a:moveTo>
                  <a:lnTo>
                    <a:pt x="990600" y="973658"/>
                  </a:lnTo>
                  <a:lnTo>
                    <a:pt x="58458" y="1029538"/>
                  </a:lnTo>
                  <a:lnTo>
                    <a:pt x="59448" y="1048867"/>
                  </a:lnTo>
                  <a:lnTo>
                    <a:pt x="991590" y="992860"/>
                  </a:lnTo>
                  <a:close/>
                </a:path>
                <a:path w="1005204" h="1275714">
                  <a:moveTo>
                    <a:pt x="1000899" y="1154366"/>
                  </a:moveTo>
                  <a:lnTo>
                    <a:pt x="999909" y="1134503"/>
                  </a:lnTo>
                  <a:lnTo>
                    <a:pt x="67830" y="1190523"/>
                  </a:lnTo>
                  <a:lnTo>
                    <a:pt x="69278" y="1209852"/>
                  </a:lnTo>
                  <a:lnTo>
                    <a:pt x="1000899" y="1154366"/>
                  </a:lnTo>
                  <a:close/>
                </a:path>
                <a:path w="1005204" h="1275714">
                  <a:moveTo>
                    <a:pt x="1002880" y="1187094"/>
                  </a:moveTo>
                  <a:lnTo>
                    <a:pt x="1001890" y="1167752"/>
                  </a:lnTo>
                  <a:lnTo>
                    <a:pt x="69735" y="1223111"/>
                  </a:lnTo>
                  <a:lnTo>
                    <a:pt x="71259" y="1242974"/>
                  </a:lnTo>
                  <a:lnTo>
                    <a:pt x="1002880" y="1187094"/>
                  </a:lnTo>
                  <a:close/>
                </a:path>
                <a:path w="1005204" h="1275714">
                  <a:moveTo>
                    <a:pt x="1004849" y="1220139"/>
                  </a:moveTo>
                  <a:lnTo>
                    <a:pt x="1003858" y="1200353"/>
                  </a:lnTo>
                  <a:lnTo>
                    <a:pt x="71716" y="1256360"/>
                  </a:lnTo>
                  <a:lnTo>
                    <a:pt x="73240" y="1275689"/>
                  </a:lnTo>
                  <a:lnTo>
                    <a:pt x="1004849" y="1220139"/>
                  </a:lnTo>
                  <a:close/>
                </a:path>
              </a:pathLst>
            </a:custGeom>
            <a:solidFill>
              <a:srgbClr val="AFAEAD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8" name="object 58"/>
            <p:cNvSpPr/>
            <p:nvPr/>
          </p:nvSpPr>
          <p:spPr>
            <a:xfrm>
              <a:off x="3828332" y="3632755"/>
              <a:ext cx="1654175" cy="2206625"/>
            </a:xfrm>
            <a:custGeom>
              <a:avLst/>
              <a:gdLst/>
              <a:ahLst/>
              <a:cxnLst/>
              <a:rect l="l" t="t" r="r" b="b"/>
              <a:pathLst>
                <a:path w="1654175" h="2206625">
                  <a:moveTo>
                    <a:pt x="1473962" y="0"/>
                  </a:moveTo>
                  <a:lnTo>
                    <a:pt x="0" y="127265"/>
                  </a:lnTo>
                  <a:lnTo>
                    <a:pt x="179857" y="2206130"/>
                  </a:lnTo>
                  <a:lnTo>
                    <a:pt x="1653754" y="2078865"/>
                  </a:lnTo>
                  <a:lnTo>
                    <a:pt x="147396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9" name="object 59"/>
            <p:cNvSpPr/>
            <p:nvPr/>
          </p:nvSpPr>
          <p:spPr>
            <a:xfrm>
              <a:off x="4140339" y="3769067"/>
              <a:ext cx="880744" cy="400685"/>
            </a:xfrm>
            <a:custGeom>
              <a:avLst/>
              <a:gdLst/>
              <a:ahLst/>
              <a:cxnLst/>
              <a:rect l="l" t="t" r="r" b="b"/>
              <a:pathLst>
                <a:path w="880745" h="400685">
                  <a:moveTo>
                    <a:pt x="103060" y="165201"/>
                  </a:moveTo>
                  <a:lnTo>
                    <a:pt x="102069" y="155371"/>
                  </a:lnTo>
                  <a:lnTo>
                    <a:pt x="99098" y="147523"/>
                  </a:lnTo>
                  <a:lnTo>
                    <a:pt x="97650" y="143954"/>
                  </a:lnTo>
                  <a:lnTo>
                    <a:pt x="95135" y="140982"/>
                  </a:lnTo>
                  <a:lnTo>
                    <a:pt x="93230" y="138023"/>
                  </a:lnTo>
                  <a:lnTo>
                    <a:pt x="90589" y="135572"/>
                  </a:lnTo>
                  <a:lnTo>
                    <a:pt x="80759" y="128714"/>
                  </a:lnTo>
                  <a:lnTo>
                    <a:pt x="55549" y="113271"/>
                  </a:lnTo>
                  <a:lnTo>
                    <a:pt x="46520" y="107937"/>
                  </a:lnTo>
                  <a:lnTo>
                    <a:pt x="40640" y="103974"/>
                  </a:lnTo>
                  <a:lnTo>
                    <a:pt x="39192" y="100876"/>
                  </a:lnTo>
                  <a:lnTo>
                    <a:pt x="38658" y="97904"/>
                  </a:lnTo>
                  <a:lnTo>
                    <a:pt x="38658" y="94932"/>
                  </a:lnTo>
                  <a:lnTo>
                    <a:pt x="39192" y="94018"/>
                  </a:lnTo>
                  <a:lnTo>
                    <a:pt x="39192" y="93027"/>
                  </a:lnTo>
                  <a:lnTo>
                    <a:pt x="39649" y="92036"/>
                  </a:lnTo>
                  <a:lnTo>
                    <a:pt x="40640" y="91046"/>
                  </a:lnTo>
                  <a:lnTo>
                    <a:pt x="41109" y="90055"/>
                  </a:lnTo>
                  <a:lnTo>
                    <a:pt x="42621" y="89065"/>
                  </a:lnTo>
                  <a:lnTo>
                    <a:pt x="43611" y="88607"/>
                  </a:lnTo>
                  <a:lnTo>
                    <a:pt x="45059" y="87617"/>
                  </a:lnTo>
                  <a:lnTo>
                    <a:pt x="50609" y="87617"/>
                  </a:lnTo>
                  <a:lnTo>
                    <a:pt x="53111" y="88074"/>
                  </a:lnTo>
                  <a:lnTo>
                    <a:pt x="54559" y="90055"/>
                  </a:lnTo>
                  <a:lnTo>
                    <a:pt x="56540" y="92036"/>
                  </a:lnTo>
                  <a:lnTo>
                    <a:pt x="57531" y="94475"/>
                  </a:lnTo>
                  <a:lnTo>
                    <a:pt x="57531" y="97447"/>
                  </a:lnTo>
                  <a:lnTo>
                    <a:pt x="58458" y="107403"/>
                  </a:lnTo>
                  <a:lnTo>
                    <a:pt x="96659" y="104432"/>
                  </a:lnTo>
                  <a:lnTo>
                    <a:pt x="96126" y="93027"/>
                  </a:lnTo>
                  <a:lnTo>
                    <a:pt x="95135" y="85636"/>
                  </a:lnTo>
                  <a:lnTo>
                    <a:pt x="56540" y="59245"/>
                  </a:lnTo>
                  <a:lnTo>
                    <a:pt x="51130" y="59245"/>
                  </a:lnTo>
                  <a:lnTo>
                    <a:pt x="46050" y="59766"/>
                  </a:lnTo>
                  <a:lnTo>
                    <a:pt x="39192" y="60236"/>
                  </a:lnTo>
                  <a:lnTo>
                    <a:pt x="11938" y="70726"/>
                  </a:lnTo>
                  <a:lnTo>
                    <a:pt x="7391" y="74155"/>
                  </a:lnTo>
                  <a:lnTo>
                    <a:pt x="4419" y="78574"/>
                  </a:lnTo>
                  <a:lnTo>
                    <a:pt x="2438" y="83654"/>
                  </a:lnTo>
                  <a:lnTo>
                    <a:pt x="533" y="89065"/>
                  </a:lnTo>
                  <a:lnTo>
                    <a:pt x="0" y="95923"/>
                  </a:lnTo>
                  <a:lnTo>
                    <a:pt x="533" y="103974"/>
                  </a:lnTo>
                  <a:lnTo>
                    <a:pt x="533" y="107403"/>
                  </a:lnTo>
                  <a:lnTo>
                    <a:pt x="11023" y="129171"/>
                  </a:lnTo>
                  <a:lnTo>
                    <a:pt x="13462" y="132143"/>
                  </a:lnTo>
                  <a:lnTo>
                    <a:pt x="17348" y="134581"/>
                  </a:lnTo>
                  <a:lnTo>
                    <a:pt x="21767" y="137553"/>
                  </a:lnTo>
                  <a:lnTo>
                    <a:pt x="48488" y="153924"/>
                  </a:lnTo>
                  <a:lnTo>
                    <a:pt x="51130" y="155371"/>
                  </a:lnTo>
                  <a:lnTo>
                    <a:pt x="58000" y="159791"/>
                  </a:lnTo>
                  <a:lnTo>
                    <a:pt x="58978" y="160782"/>
                  </a:lnTo>
                  <a:lnTo>
                    <a:pt x="59969" y="162293"/>
                  </a:lnTo>
                  <a:lnTo>
                    <a:pt x="60960" y="163283"/>
                  </a:lnTo>
                  <a:lnTo>
                    <a:pt x="61429" y="164274"/>
                  </a:lnTo>
                  <a:lnTo>
                    <a:pt x="62420" y="167373"/>
                  </a:lnTo>
                  <a:lnTo>
                    <a:pt x="62420" y="169291"/>
                  </a:lnTo>
                  <a:lnTo>
                    <a:pt x="62877" y="172783"/>
                  </a:lnTo>
                  <a:lnTo>
                    <a:pt x="62420" y="176212"/>
                  </a:lnTo>
                  <a:lnTo>
                    <a:pt x="60960" y="178193"/>
                  </a:lnTo>
                  <a:lnTo>
                    <a:pt x="59969" y="180111"/>
                  </a:lnTo>
                  <a:lnTo>
                    <a:pt x="57531" y="181622"/>
                  </a:lnTo>
                  <a:lnTo>
                    <a:pt x="54038" y="181622"/>
                  </a:lnTo>
                  <a:lnTo>
                    <a:pt x="49949" y="182092"/>
                  </a:lnTo>
                  <a:lnTo>
                    <a:pt x="47040" y="181102"/>
                  </a:lnTo>
                  <a:lnTo>
                    <a:pt x="45529" y="179120"/>
                  </a:lnTo>
                  <a:lnTo>
                    <a:pt x="44069" y="176682"/>
                  </a:lnTo>
                  <a:lnTo>
                    <a:pt x="43078" y="174244"/>
                  </a:lnTo>
                  <a:lnTo>
                    <a:pt x="43078" y="170802"/>
                  </a:lnTo>
                  <a:lnTo>
                    <a:pt x="42100" y="161302"/>
                  </a:lnTo>
                  <a:lnTo>
                    <a:pt x="1981" y="164274"/>
                  </a:lnTo>
                  <a:lnTo>
                    <a:pt x="2971" y="174244"/>
                  </a:lnTo>
                  <a:lnTo>
                    <a:pt x="3429" y="182613"/>
                  </a:lnTo>
                  <a:lnTo>
                    <a:pt x="5410" y="189611"/>
                  </a:lnTo>
                  <a:lnTo>
                    <a:pt x="9042" y="194564"/>
                  </a:lnTo>
                  <a:lnTo>
                    <a:pt x="11938" y="199440"/>
                  </a:lnTo>
                  <a:lnTo>
                    <a:pt x="15900" y="203403"/>
                  </a:lnTo>
                  <a:lnTo>
                    <a:pt x="25730" y="208280"/>
                  </a:lnTo>
                  <a:lnTo>
                    <a:pt x="31280" y="209473"/>
                  </a:lnTo>
                  <a:lnTo>
                    <a:pt x="43611" y="210464"/>
                  </a:lnTo>
                  <a:lnTo>
                    <a:pt x="49949" y="210464"/>
                  </a:lnTo>
                  <a:lnTo>
                    <a:pt x="87718" y="201485"/>
                  </a:lnTo>
                  <a:lnTo>
                    <a:pt x="103060" y="174802"/>
                  </a:lnTo>
                  <a:lnTo>
                    <a:pt x="103060" y="165201"/>
                  </a:lnTo>
                  <a:close/>
                </a:path>
                <a:path w="880745" h="400685">
                  <a:moveTo>
                    <a:pt x="220383" y="109385"/>
                  </a:moveTo>
                  <a:lnTo>
                    <a:pt x="219506" y="101866"/>
                  </a:lnTo>
                  <a:lnTo>
                    <a:pt x="218630" y="90512"/>
                  </a:lnTo>
                  <a:lnTo>
                    <a:pt x="218173" y="84188"/>
                  </a:lnTo>
                  <a:lnTo>
                    <a:pt x="218071" y="82664"/>
                  </a:lnTo>
                  <a:lnTo>
                    <a:pt x="217995" y="81546"/>
                  </a:lnTo>
                  <a:lnTo>
                    <a:pt x="217906" y="81013"/>
                  </a:lnTo>
                  <a:lnTo>
                    <a:pt x="217830" y="80556"/>
                  </a:lnTo>
                  <a:lnTo>
                    <a:pt x="217004" y="75666"/>
                  </a:lnTo>
                  <a:lnTo>
                    <a:pt x="184277" y="51396"/>
                  </a:lnTo>
                  <a:lnTo>
                    <a:pt x="180314" y="51714"/>
                  </a:lnTo>
                  <a:lnTo>
                    <a:pt x="180314" y="105422"/>
                  </a:lnTo>
                  <a:lnTo>
                    <a:pt x="180314" y="109385"/>
                  </a:lnTo>
                  <a:lnTo>
                    <a:pt x="179857" y="112814"/>
                  </a:lnTo>
                  <a:lnTo>
                    <a:pt x="178866" y="114261"/>
                  </a:lnTo>
                  <a:lnTo>
                    <a:pt x="177876" y="116243"/>
                  </a:lnTo>
                  <a:lnTo>
                    <a:pt x="174904" y="117703"/>
                  </a:lnTo>
                  <a:lnTo>
                    <a:pt x="170815" y="117703"/>
                  </a:lnTo>
                  <a:lnTo>
                    <a:pt x="160528" y="118681"/>
                  </a:lnTo>
                  <a:lnTo>
                    <a:pt x="157772" y="84188"/>
                  </a:lnTo>
                  <a:lnTo>
                    <a:pt x="157645" y="82664"/>
                  </a:lnTo>
                  <a:lnTo>
                    <a:pt x="157556" y="81546"/>
                  </a:lnTo>
                  <a:lnTo>
                    <a:pt x="167919" y="81013"/>
                  </a:lnTo>
                  <a:lnTo>
                    <a:pt x="171805" y="80556"/>
                  </a:lnTo>
                  <a:lnTo>
                    <a:pt x="174447" y="81013"/>
                  </a:lnTo>
                  <a:lnTo>
                    <a:pt x="175895" y="82664"/>
                  </a:lnTo>
                  <a:lnTo>
                    <a:pt x="177876" y="84188"/>
                  </a:lnTo>
                  <a:lnTo>
                    <a:pt x="178866" y="86626"/>
                  </a:lnTo>
                  <a:lnTo>
                    <a:pt x="178866" y="90512"/>
                  </a:lnTo>
                  <a:lnTo>
                    <a:pt x="180314" y="105422"/>
                  </a:lnTo>
                  <a:lnTo>
                    <a:pt x="180314" y="51714"/>
                  </a:lnTo>
                  <a:lnTo>
                    <a:pt x="114998" y="56807"/>
                  </a:lnTo>
                  <a:lnTo>
                    <a:pt x="125818" y="201879"/>
                  </a:lnTo>
                  <a:lnTo>
                    <a:pt x="166395" y="198983"/>
                  </a:lnTo>
                  <a:lnTo>
                    <a:pt x="162509" y="146532"/>
                  </a:lnTo>
                  <a:lnTo>
                    <a:pt x="187706" y="144945"/>
                  </a:lnTo>
                  <a:lnTo>
                    <a:pt x="211467" y="135115"/>
                  </a:lnTo>
                  <a:lnTo>
                    <a:pt x="214896" y="131622"/>
                  </a:lnTo>
                  <a:lnTo>
                    <a:pt x="217525" y="127723"/>
                  </a:lnTo>
                  <a:lnTo>
                    <a:pt x="218516" y="122186"/>
                  </a:lnTo>
                  <a:lnTo>
                    <a:pt x="219456" y="118681"/>
                  </a:lnTo>
                  <a:lnTo>
                    <a:pt x="219976" y="116776"/>
                  </a:lnTo>
                  <a:lnTo>
                    <a:pt x="220179" y="114261"/>
                  </a:lnTo>
                  <a:lnTo>
                    <a:pt x="220294" y="112814"/>
                  </a:lnTo>
                  <a:lnTo>
                    <a:pt x="220383" y="109385"/>
                  </a:lnTo>
                  <a:close/>
                </a:path>
                <a:path w="880745" h="400685">
                  <a:moveTo>
                    <a:pt x="321056" y="187032"/>
                  </a:moveTo>
                  <a:lnTo>
                    <a:pt x="319074" y="159321"/>
                  </a:lnTo>
                  <a:lnTo>
                    <a:pt x="280403" y="162293"/>
                  </a:lnTo>
                  <a:lnTo>
                    <a:pt x="277964" y="130695"/>
                  </a:lnTo>
                  <a:lnTo>
                    <a:pt x="313524" y="127723"/>
                  </a:lnTo>
                  <a:lnTo>
                    <a:pt x="311556" y="99885"/>
                  </a:lnTo>
                  <a:lnTo>
                    <a:pt x="275856" y="102323"/>
                  </a:lnTo>
                  <a:lnTo>
                    <a:pt x="273354" y="72707"/>
                  </a:lnTo>
                  <a:lnTo>
                    <a:pt x="312013" y="69735"/>
                  </a:lnTo>
                  <a:lnTo>
                    <a:pt x="310032" y="42087"/>
                  </a:lnTo>
                  <a:lnTo>
                    <a:pt x="230327" y="47967"/>
                  </a:lnTo>
                  <a:lnTo>
                    <a:pt x="241744" y="193040"/>
                  </a:lnTo>
                  <a:lnTo>
                    <a:pt x="321056" y="187032"/>
                  </a:lnTo>
                  <a:close/>
                </a:path>
                <a:path w="880745" h="400685">
                  <a:moveTo>
                    <a:pt x="340842" y="314896"/>
                  </a:moveTo>
                  <a:lnTo>
                    <a:pt x="338582" y="278739"/>
                  </a:lnTo>
                  <a:lnTo>
                    <a:pt x="338505" y="278218"/>
                  </a:lnTo>
                  <a:lnTo>
                    <a:pt x="337743" y="273329"/>
                  </a:lnTo>
                  <a:lnTo>
                    <a:pt x="335762" y="268719"/>
                  </a:lnTo>
                  <a:lnTo>
                    <a:pt x="334314" y="263829"/>
                  </a:lnTo>
                  <a:lnTo>
                    <a:pt x="331876" y="259867"/>
                  </a:lnTo>
                  <a:lnTo>
                    <a:pt x="328447" y="256971"/>
                  </a:lnTo>
                  <a:lnTo>
                    <a:pt x="325475" y="254000"/>
                  </a:lnTo>
                  <a:lnTo>
                    <a:pt x="321056" y="251561"/>
                  </a:lnTo>
                  <a:lnTo>
                    <a:pt x="315976" y="250367"/>
                  </a:lnTo>
                  <a:lnTo>
                    <a:pt x="311023" y="249377"/>
                  </a:lnTo>
                  <a:lnTo>
                    <a:pt x="305155" y="249377"/>
                  </a:lnTo>
                  <a:lnTo>
                    <a:pt x="301193" y="249669"/>
                  </a:lnTo>
                  <a:lnTo>
                    <a:pt x="301193" y="307378"/>
                  </a:lnTo>
                  <a:lnTo>
                    <a:pt x="300736" y="310349"/>
                  </a:lnTo>
                  <a:lnTo>
                    <a:pt x="299745" y="312318"/>
                  </a:lnTo>
                  <a:lnTo>
                    <a:pt x="298754" y="314439"/>
                  </a:lnTo>
                  <a:lnTo>
                    <a:pt x="295656" y="315429"/>
                  </a:lnTo>
                  <a:lnTo>
                    <a:pt x="291223" y="315887"/>
                  </a:lnTo>
                  <a:lnTo>
                    <a:pt x="281393" y="316407"/>
                  </a:lnTo>
                  <a:lnTo>
                    <a:pt x="278587" y="281647"/>
                  </a:lnTo>
                  <a:lnTo>
                    <a:pt x="278472" y="280187"/>
                  </a:lnTo>
                  <a:lnTo>
                    <a:pt x="278434" y="279730"/>
                  </a:lnTo>
                  <a:lnTo>
                    <a:pt x="288785" y="278739"/>
                  </a:lnTo>
                  <a:lnTo>
                    <a:pt x="292214" y="278218"/>
                  </a:lnTo>
                  <a:lnTo>
                    <a:pt x="295186" y="279209"/>
                  </a:lnTo>
                  <a:lnTo>
                    <a:pt x="300736" y="303479"/>
                  </a:lnTo>
                  <a:lnTo>
                    <a:pt x="301193" y="307378"/>
                  </a:lnTo>
                  <a:lnTo>
                    <a:pt x="301193" y="249669"/>
                  </a:lnTo>
                  <a:lnTo>
                    <a:pt x="235216" y="254457"/>
                  </a:lnTo>
                  <a:lnTo>
                    <a:pt x="246697" y="400075"/>
                  </a:lnTo>
                  <a:lnTo>
                    <a:pt x="287274" y="396506"/>
                  </a:lnTo>
                  <a:lnTo>
                    <a:pt x="283375" y="344589"/>
                  </a:lnTo>
                  <a:lnTo>
                    <a:pt x="301193" y="343065"/>
                  </a:lnTo>
                  <a:lnTo>
                    <a:pt x="332333" y="332574"/>
                  </a:lnTo>
                  <a:lnTo>
                    <a:pt x="335762" y="329679"/>
                  </a:lnTo>
                  <a:lnTo>
                    <a:pt x="337743" y="325259"/>
                  </a:lnTo>
                  <a:lnTo>
                    <a:pt x="339394" y="319849"/>
                  </a:lnTo>
                  <a:lnTo>
                    <a:pt x="340398" y="316407"/>
                  </a:lnTo>
                  <a:lnTo>
                    <a:pt x="340842" y="314896"/>
                  </a:lnTo>
                  <a:close/>
                </a:path>
                <a:path w="880745" h="400685">
                  <a:moveTo>
                    <a:pt x="440740" y="385165"/>
                  </a:moveTo>
                  <a:lnTo>
                    <a:pt x="438823" y="356984"/>
                  </a:lnTo>
                  <a:lnTo>
                    <a:pt x="401154" y="359956"/>
                  </a:lnTo>
                  <a:lnTo>
                    <a:pt x="392303" y="242519"/>
                  </a:lnTo>
                  <a:lnTo>
                    <a:pt x="351663" y="245491"/>
                  </a:lnTo>
                  <a:lnTo>
                    <a:pt x="362623" y="391096"/>
                  </a:lnTo>
                  <a:lnTo>
                    <a:pt x="440740" y="385165"/>
                  </a:lnTo>
                  <a:close/>
                </a:path>
                <a:path w="880745" h="400685">
                  <a:moveTo>
                    <a:pt x="441261" y="178193"/>
                  </a:moveTo>
                  <a:lnTo>
                    <a:pt x="429983" y="32588"/>
                  </a:lnTo>
                  <a:lnTo>
                    <a:pt x="395744" y="35496"/>
                  </a:lnTo>
                  <a:lnTo>
                    <a:pt x="402793" y="123113"/>
                  </a:lnTo>
                  <a:lnTo>
                    <a:pt x="367042" y="37477"/>
                  </a:lnTo>
                  <a:lnTo>
                    <a:pt x="329361" y="40576"/>
                  </a:lnTo>
                  <a:lnTo>
                    <a:pt x="340385" y="185521"/>
                  </a:lnTo>
                  <a:lnTo>
                    <a:pt x="374434" y="183083"/>
                  </a:lnTo>
                  <a:lnTo>
                    <a:pt x="368033" y="98437"/>
                  </a:lnTo>
                  <a:lnTo>
                    <a:pt x="402793" y="181102"/>
                  </a:lnTo>
                  <a:lnTo>
                    <a:pt x="441261" y="178193"/>
                  </a:lnTo>
                  <a:close/>
                </a:path>
                <a:path w="880745" h="400685">
                  <a:moveTo>
                    <a:pt x="560692" y="375653"/>
                  </a:moveTo>
                  <a:lnTo>
                    <a:pt x="551662" y="346494"/>
                  </a:lnTo>
                  <a:lnTo>
                    <a:pt x="544169" y="322287"/>
                  </a:lnTo>
                  <a:lnTo>
                    <a:pt x="525919" y="263309"/>
                  </a:lnTo>
                  <a:lnTo>
                    <a:pt x="516610" y="233222"/>
                  </a:lnTo>
                  <a:lnTo>
                    <a:pt x="507238" y="233883"/>
                  </a:lnTo>
                  <a:lnTo>
                    <a:pt x="507238" y="320840"/>
                  </a:lnTo>
                  <a:lnTo>
                    <a:pt x="489889" y="322287"/>
                  </a:lnTo>
                  <a:lnTo>
                    <a:pt x="494309" y="263309"/>
                  </a:lnTo>
                  <a:lnTo>
                    <a:pt x="507238" y="320840"/>
                  </a:lnTo>
                  <a:lnTo>
                    <a:pt x="507238" y="233883"/>
                  </a:lnTo>
                  <a:lnTo>
                    <a:pt x="467652" y="236651"/>
                  </a:lnTo>
                  <a:lnTo>
                    <a:pt x="444893" y="384695"/>
                  </a:lnTo>
                  <a:lnTo>
                    <a:pt x="486003" y="381723"/>
                  </a:lnTo>
                  <a:lnTo>
                    <a:pt x="487908" y="348475"/>
                  </a:lnTo>
                  <a:lnTo>
                    <a:pt x="512648" y="346494"/>
                  </a:lnTo>
                  <a:lnTo>
                    <a:pt x="520039" y="378828"/>
                  </a:lnTo>
                  <a:lnTo>
                    <a:pt x="560692" y="375653"/>
                  </a:lnTo>
                  <a:close/>
                </a:path>
                <a:path w="880745" h="400685">
                  <a:moveTo>
                    <a:pt x="564121" y="129705"/>
                  </a:moveTo>
                  <a:lnTo>
                    <a:pt x="563130" y="119672"/>
                  </a:lnTo>
                  <a:lnTo>
                    <a:pt x="559168" y="64846"/>
                  </a:lnTo>
                  <a:lnTo>
                    <a:pt x="558774" y="58788"/>
                  </a:lnTo>
                  <a:lnTo>
                    <a:pt x="558711" y="57797"/>
                  </a:lnTo>
                  <a:lnTo>
                    <a:pt x="558241" y="55816"/>
                  </a:lnTo>
                  <a:lnTo>
                    <a:pt x="558126" y="55346"/>
                  </a:lnTo>
                  <a:lnTo>
                    <a:pt x="557999" y="54825"/>
                  </a:lnTo>
                  <a:lnTo>
                    <a:pt x="557187" y="51396"/>
                  </a:lnTo>
                  <a:lnTo>
                    <a:pt x="523468" y="27076"/>
                  </a:lnTo>
                  <a:lnTo>
                    <a:pt x="523468" y="132143"/>
                  </a:lnTo>
                  <a:lnTo>
                    <a:pt x="523468" y="136105"/>
                  </a:lnTo>
                  <a:lnTo>
                    <a:pt x="523011" y="139534"/>
                  </a:lnTo>
                  <a:lnTo>
                    <a:pt x="522020" y="141452"/>
                  </a:lnTo>
                  <a:lnTo>
                    <a:pt x="520509" y="143433"/>
                  </a:lnTo>
                  <a:lnTo>
                    <a:pt x="517601" y="144945"/>
                  </a:lnTo>
                  <a:lnTo>
                    <a:pt x="512648" y="144945"/>
                  </a:lnTo>
                  <a:lnTo>
                    <a:pt x="503148" y="146062"/>
                  </a:lnTo>
                  <a:lnTo>
                    <a:pt x="496519" y="58788"/>
                  </a:lnTo>
                  <a:lnTo>
                    <a:pt x="496404" y="57264"/>
                  </a:lnTo>
                  <a:lnTo>
                    <a:pt x="496290" y="55816"/>
                  </a:lnTo>
                  <a:lnTo>
                    <a:pt x="505790" y="54825"/>
                  </a:lnTo>
                  <a:lnTo>
                    <a:pt x="510679" y="54825"/>
                  </a:lnTo>
                  <a:lnTo>
                    <a:pt x="514172" y="55346"/>
                  </a:lnTo>
                  <a:lnTo>
                    <a:pt x="515620" y="57264"/>
                  </a:lnTo>
                  <a:lnTo>
                    <a:pt x="517080" y="58788"/>
                  </a:lnTo>
                  <a:lnTo>
                    <a:pt x="518058" y="62344"/>
                  </a:lnTo>
                  <a:lnTo>
                    <a:pt x="518058" y="66763"/>
                  </a:lnTo>
                  <a:lnTo>
                    <a:pt x="523468" y="132143"/>
                  </a:lnTo>
                  <a:lnTo>
                    <a:pt x="523468" y="27076"/>
                  </a:lnTo>
                  <a:lnTo>
                    <a:pt x="523024" y="27012"/>
                  </a:lnTo>
                  <a:lnTo>
                    <a:pt x="517436" y="26695"/>
                  </a:lnTo>
                  <a:lnTo>
                    <a:pt x="510362" y="26695"/>
                  </a:lnTo>
                  <a:lnTo>
                    <a:pt x="503148" y="27178"/>
                  </a:lnTo>
                  <a:lnTo>
                    <a:pt x="453212" y="31076"/>
                  </a:lnTo>
                  <a:lnTo>
                    <a:pt x="464693" y="176212"/>
                  </a:lnTo>
                  <a:lnTo>
                    <a:pt x="520509" y="171792"/>
                  </a:lnTo>
                  <a:lnTo>
                    <a:pt x="529082" y="171272"/>
                  </a:lnTo>
                  <a:lnTo>
                    <a:pt x="561149" y="150482"/>
                  </a:lnTo>
                  <a:lnTo>
                    <a:pt x="562127" y="146062"/>
                  </a:lnTo>
                  <a:lnTo>
                    <a:pt x="562597" y="143954"/>
                  </a:lnTo>
                  <a:lnTo>
                    <a:pt x="563587" y="137553"/>
                  </a:lnTo>
                  <a:lnTo>
                    <a:pt x="564121" y="129705"/>
                  </a:lnTo>
                  <a:close/>
                </a:path>
                <a:path w="880745" h="400685">
                  <a:moveTo>
                    <a:pt x="629627" y="163753"/>
                  </a:moveTo>
                  <a:lnTo>
                    <a:pt x="618617" y="18135"/>
                  </a:lnTo>
                  <a:lnTo>
                    <a:pt x="578040" y="21247"/>
                  </a:lnTo>
                  <a:lnTo>
                    <a:pt x="588987" y="166852"/>
                  </a:lnTo>
                  <a:lnTo>
                    <a:pt x="629627" y="163753"/>
                  </a:lnTo>
                  <a:close/>
                </a:path>
                <a:path w="880745" h="400685">
                  <a:moveTo>
                    <a:pt x="673176" y="367347"/>
                  </a:moveTo>
                  <a:lnTo>
                    <a:pt x="662228" y="221742"/>
                  </a:lnTo>
                  <a:lnTo>
                    <a:pt x="627989" y="224713"/>
                  </a:lnTo>
                  <a:lnTo>
                    <a:pt x="635038" y="312318"/>
                  </a:lnTo>
                  <a:lnTo>
                    <a:pt x="599287" y="226618"/>
                  </a:lnTo>
                  <a:lnTo>
                    <a:pt x="561670" y="229590"/>
                  </a:lnTo>
                  <a:lnTo>
                    <a:pt x="572630" y="374675"/>
                  </a:lnTo>
                  <a:lnTo>
                    <a:pt x="606679" y="372224"/>
                  </a:lnTo>
                  <a:lnTo>
                    <a:pt x="600278" y="287578"/>
                  </a:lnTo>
                  <a:lnTo>
                    <a:pt x="635038" y="370243"/>
                  </a:lnTo>
                  <a:lnTo>
                    <a:pt x="673176" y="367347"/>
                  </a:lnTo>
                  <a:close/>
                </a:path>
                <a:path w="880745" h="400685">
                  <a:moveTo>
                    <a:pt x="754405" y="153924"/>
                  </a:moveTo>
                  <a:lnTo>
                    <a:pt x="742988" y="8839"/>
                  </a:lnTo>
                  <a:lnTo>
                    <a:pt x="708736" y="11277"/>
                  </a:lnTo>
                  <a:lnTo>
                    <a:pt x="715733" y="99352"/>
                  </a:lnTo>
                  <a:lnTo>
                    <a:pt x="680046" y="13716"/>
                  </a:lnTo>
                  <a:lnTo>
                    <a:pt x="642366" y="16687"/>
                  </a:lnTo>
                  <a:lnTo>
                    <a:pt x="653389" y="161772"/>
                  </a:lnTo>
                  <a:lnTo>
                    <a:pt x="687425" y="159321"/>
                  </a:lnTo>
                  <a:lnTo>
                    <a:pt x="681037" y="74155"/>
                  </a:lnTo>
                  <a:lnTo>
                    <a:pt x="715733" y="156883"/>
                  </a:lnTo>
                  <a:lnTo>
                    <a:pt x="754405" y="153924"/>
                  </a:lnTo>
                  <a:close/>
                </a:path>
                <a:path w="880745" h="400685">
                  <a:moveTo>
                    <a:pt x="880224" y="144411"/>
                  </a:moveTo>
                  <a:lnTo>
                    <a:pt x="874153" y="68745"/>
                  </a:lnTo>
                  <a:lnTo>
                    <a:pt x="822223" y="72707"/>
                  </a:lnTo>
                  <a:lnTo>
                    <a:pt x="824204" y="98437"/>
                  </a:lnTo>
                  <a:lnTo>
                    <a:pt x="836676" y="97447"/>
                  </a:lnTo>
                  <a:lnTo>
                    <a:pt x="838123" y="113804"/>
                  </a:lnTo>
                  <a:lnTo>
                    <a:pt x="838593" y="117703"/>
                  </a:lnTo>
                  <a:lnTo>
                    <a:pt x="837603" y="120662"/>
                  </a:lnTo>
                  <a:lnTo>
                    <a:pt x="835685" y="122643"/>
                  </a:lnTo>
                  <a:lnTo>
                    <a:pt x="834034" y="124752"/>
                  </a:lnTo>
                  <a:lnTo>
                    <a:pt x="831062" y="125742"/>
                  </a:lnTo>
                  <a:lnTo>
                    <a:pt x="826643" y="126276"/>
                  </a:lnTo>
                  <a:lnTo>
                    <a:pt x="821766" y="126276"/>
                  </a:lnTo>
                  <a:lnTo>
                    <a:pt x="820242" y="125285"/>
                  </a:lnTo>
                  <a:lnTo>
                    <a:pt x="818794" y="124752"/>
                  </a:lnTo>
                  <a:lnTo>
                    <a:pt x="817803" y="123634"/>
                  </a:lnTo>
                  <a:lnTo>
                    <a:pt x="816813" y="122186"/>
                  </a:lnTo>
                  <a:lnTo>
                    <a:pt x="815822" y="121196"/>
                  </a:lnTo>
                  <a:lnTo>
                    <a:pt x="815365" y="119672"/>
                  </a:lnTo>
                  <a:lnTo>
                    <a:pt x="815365" y="118681"/>
                  </a:lnTo>
                  <a:lnTo>
                    <a:pt x="814832" y="117233"/>
                  </a:lnTo>
                  <a:lnTo>
                    <a:pt x="814832" y="115252"/>
                  </a:lnTo>
                  <a:lnTo>
                    <a:pt x="808837" y="40576"/>
                  </a:lnTo>
                  <a:lnTo>
                    <a:pt x="808837" y="37007"/>
                  </a:lnTo>
                  <a:lnTo>
                    <a:pt x="809294" y="35496"/>
                  </a:lnTo>
                  <a:lnTo>
                    <a:pt x="810742" y="32588"/>
                  </a:lnTo>
                  <a:lnTo>
                    <a:pt x="811733" y="31597"/>
                  </a:lnTo>
                  <a:lnTo>
                    <a:pt x="813257" y="31076"/>
                  </a:lnTo>
                  <a:lnTo>
                    <a:pt x="814832" y="30086"/>
                  </a:lnTo>
                  <a:lnTo>
                    <a:pt x="816813" y="30086"/>
                  </a:lnTo>
                  <a:lnTo>
                    <a:pt x="819251" y="29616"/>
                  </a:lnTo>
                  <a:lnTo>
                    <a:pt x="824204" y="29616"/>
                  </a:lnTo>
                  <a:lnTo>
                    <a:pt x="826185" y="30086"/>
                  </a:lnTo>
                  <a:lnTo>
                    <a:pt x="829081" y="31076"/>
                  </a:lnTo>
                  <a:lnTo>
                    <a:pt x="830072" y="32067"/>
                  </a:lnTo>
                  <a:lnTo>
                    <a:pt x="830605" y="33058"/>
                  </a:lnTo>
                  <a:lnTo>
                    <a:pt x="831596" y="34036"/>
                  </a:lnTo>
                  <a:lnTo>
                    <a:pt x="831596" y="35026"/>
                  </a:lnTo>
                  <a:lnTo>
                    <a:pt x="832053" y="36487"/>
                  </a:lnTo>
                  <a:lnTo>
                    <a:pt x="832053" y="38925"/>
                  </a:lnTo>
                  <a:lnTo>
                    <a:pt x="833043" y="52387"/>
                  </a:lnTo>
                  <a:lnTo>
                    <a:pt x="872693" y="49415"/>
                  </a:lnTo>
                  <a:lnTo>
                    <a:pt x="871715" y="34505"/>
                  </a:lnTo>
                  <a:lnTo>
                    <a:pt x="849414" y="2895"/>
                  </a:lnTo>
                  <a:lnTo>
                    <a:pt x="837603" y="990"/>
                  </a:lnTo>
                  <a:lnTo>
                    <a:pt x="831062" y="0"/>
                  </a:lnTo>
                  <a:lnTo>
                    <a:pt x="824204" y="0"/>
                  </a:lnTo>
                  <a:lnTo>
                    <a:pt x="817346" y="990"/>
                  </a:lnTo>
                  <a:lnTo>
                    <a:pt x="809752" y="1447"/>
                  </a:lnTo>
                  <a:lnTo>
                    <a:pt x="780656" y="11747"/>
                  </a:lnTo>
                  <a:lnTo>
                    <a:pt x="776236" y="15176"/>
                  </a:lnTo>
                  <a:lnTo>
                    <a:pt x="772604" y="19786"/>
                  </a:lnTo>
                  <a:lnTo>
                    <a:pt x="770166" y="25196"/>
                  </a:lnTo>
                  <a:lnTo>
                    <a:pt x="768184" y="31076"/>
                  </a:lnTo>
                  <a:lnTo>
                    <a:pt x="767194" y="37998"/>
                  </a:lnTo>
                  <a:lnTo>
                    <a:pt x="767664" y="46507"/>
                  </a:lnTo>
                  <a:lnTo>
                    <a:pt x="773264" y="115252"/>
                  </a:lnTo>
                  <a:lnTo>
                    <a:pt x="773734" y="122643"/>
                  </a:lnTo>
                  <a:lnTo>
                    <a:pt x="775246" y="128714"/>
                  </a:lnTo>
                  <a:lnTo>
                    <a:pt x="779145" y="138544"/>
                  </a:lnTo>
                  <a:lnTo>
                    <a:pt x="781583" y="142443"/>
                  </a:lnTo>
                  <a:lnTo>
                    <a:pt x="784555" y="144945"/>
                  </a:lnTo>
                  <a:lnTo>
                    <a:pt x="787984" y="148043"/>
                  </a:lnTo>
                  <a:lnTo>
                    <a:pt x="791413" y="150025"/>
                  </a:lnTo>
                  <a:lnTo>
                    <a:pt x="800912" y="151942"/>
                  </a:lnTo>
                  <a:lnTo>
                    <a:pt x="805865" y="152463"/>
                  </a:lnTo>
                  <a:lnTo>
                    <a:pt x="811276" y="151942"/>
                  </a:lnTo>
                  <a:lnTo>
                    <a:pt x="818794" y="151472"/>
                  </a:lnTo>
                  <a:lnTo>
                    <a:pt x="824661" y="149491"/>
                  </a:lnTo>
                  <a:lnTo>
                    <a:pt x="828624" y="146532"/>
                  </a:lnTo>
                  <a:lnTo>
                    <a:pt x="833043" y="143433"/>
                  </a:lnTo>
                  <a:lnTo>
                    <a:pt x="836676" y="138544"/>
                  </a:lnTo>
                  <a:lnTo>
                    <a:pt x="839584" y="131622"/>
                  </a:lnTo>
                  <a:lnTo>
                    <a:pt x="840562" y="147523"/>
                  </a:lnTo>
                  <a:lnTo>
                    <a:pt x="880224" y="144411"/>
                  </a:lnTo>
                  <a:close/>
                </a:path>
              </a:pathLst>
            </a:custGeom>
            <a:solidFill>
              <a:srgbClr val="080909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0" name="object 60"/>
            <p:cNvSpPr/>
            <p:nvPr/>
          </p:nvSpPr>
          <p:spPr>
            <a:xfrm>
              <a:off x="5854014" y="2557234"/>
              <a:ext cx="906144" cy="899794"/>
            </a:xfrm>
            <a:custGeom>
              <a:avLst/>
              <a:gdLst/>
              <a:ahLst/>
              <a:cxnLst/>
              <a:rect l="l" t="t" r="r" b="b"/>
              <a:pathLst>
                <a:path w="906145" h="899795">
                  <a:moveTo>
                    <a:pt x="444888" y="0"/>
                  </a:moveTo>
                  <a:lnTo>
                    <a:pt x="394273" y="2816"/>
                  </a:lnTo>
                  <a:lnTo>
                    <a:pt x="344239" y="11256"/>
                  </a:lnTo>
                  <a:lnTo>
                    <a:pt x="295321" y="25302"/>
                  </a:lnTo>
                  <a:lnTo>
                    <a:pt x="248050" y="44938"/>
                  </a:lnTo>
                  <a:lnTo>
                    <a:pt x="202961" y="70148"/>
                  </a:lnTo>
                  <a:lnTo>
                    <a:pt x="160587" y="100917"/>
                  </a:lnTo>
                  <a:lnTo>
                    <a:pt x="121460" y="137227"/>
                  </a:lnTo>
                  <a:lnTo>
                    <a:pt x="89790" y="174223"/>
                  </a:lnTo>
                  <a:lnTo>
                    <a:pt x="62912" y="213674"/>
                  </a:lnTo>
                  <a:lnTo>
                    <a:pt x="40815" y="255190"/>
                  </a:lnTo>
                  <a:lnTo>
                    <a:pt x="23487" y="298384"/>
                  </a:lnTo>
                  <a:lnTo>
                    <a:pt x="10917" y="342866"/>
                  </a:lnTo>
                  <a:lnTo>
                    <a:pt x="3092" y="388247"/>
                  </a:lnTo>
                  <a:lnTo>
                    <a:pt x="0" y="434139"/>
                  </a:lnTo>
                  <a:lnTo>
                    <a:pt x="1629" y="480153"/>
                  </a:lnTo>
                  <a:lnTo>
                    <a:pt x="7967" y="525901"/>
                  </a:lnTo>
                  <a:lnTo>
                    <a:pt x="19003" y="570994"/>
                  </a:lnTo>
                  <a:lnTo>
                    <a:pt x="34724" y="615043"/>
                  </a:lnTo>
                  <a:lnTo>
                    <a:pt x="55119" y="657659"/>
                  </a:lnTo>
                  <a:lnTo>
                    <a:pt x="80175" y="698454"/>
                  </a:lnTo>
                  <a:lnTo>
                    <a:pt x="109880" y="737040"/>
                  </a:lnTo>
                  <a:lnTo>
                    <a:pt x="144223" y="773026"/>
                  </a:lnTo>
                  <a:lnTo>
                    <a:pt x="183874" y="806528"/>
                  </a:lnTo>
                  <a:lnTo>
                    <a:pt x="226172" y="834875"/>
                  </a:lnTo>
                  <a:lnTo>
                    <a:pt x="270652" y="858069"/>
                  </a:lnTo>
                  <a:lnTo>
                    <a:pt x="316851" y="876108"/>
                  </a:lnTo>
                  <a:lnTo>
                    <a:pt x="364304" y="888994"/>
                  </a:lnTo>
                  <a:lnTo>
                    <a:pt x="412548" y="896725"/>
                  </a:lnTo>
                  <a:lnTo>
                    <a:pt x="461118" y="899302"/>
                  </a:lnTo>
                  <a:lnTo>
                    <a:pt x="506876" y="897027"/>
                  </a:lnTo>
                  <a:lnTo>
                    <a:pt x="552074" y="890204"/>
                  </a:lnTo>
                  <a:lnTo>
                    <a:pt x="596363" y="878830"/>
                  </a:lnTo>
                  <a:lnTo>
                    <a:pt x="639392" y="862904"/>
                  </a:lnTo>
                  <a:lnTo>
                    <a:pt x="680813" y="842425"/>
                  </a:lnTo>
                  <a:lnTo>
                    <a:pt x="720275" y="817392"/>
                  </a:lnTo>
                  <a:lnTo>
                    <a:pt x="757428" y="787804"/>
                  </a:lnTo>
                  <a:lnTo>
                    <a:pt x="782170" y="811225"/>
                  </a:lnTo>
                  <a:lnTo>
                    <a:pt x="788042" y="817097"/>
                  </a:lnTo>
                  <a:lnTo>
                    <a:pt x="796092" y="819538"/>
                  </a:lnTo>
                  <a:lnTo>
                    <a:pt x="811333" y="819538"/>
                  </a:lnTo>
                  <a:lnTo>
                    <a:pt x="819844" y="816569"/>
                  </a:lnTo>
                  <a:lnTo>
                    <a:pt x="835085" y="800208"/>
                  </a:lnTo>
                  <a:lnTo>
                    <a:pt x="841417" y="790191"/>
                  </a:lnTo>
                  <a:lnTo>
                    <a:pt x="843283" y="778807"/>
                  </a:lnTo>
                  <a:lnTo>
                    <a:pt x="840671" y="767485"/>
                  </a:lnTo>
                  <a:lnTo>
                    <a:pt x="833568" y="757654"/>
                  </a:lnTo>
                  <a:lnTo>
                    <a:pt x="808826" y="734365"/>
                  </a:lnTo>
                  <a:lnTo>
                    <a:pt x="837339" y="694705"/>
                  </a:lnTo>
                  <a:lnTo>
                    <a:pt x="860906" y="652848"/>
                  </a:lnTo>
                  <a:lnTo>
                    <a:pt x="879536" y="609198"/>
                  </a:lnTo>
                  <a:lnTo>
                    <a:pt x="893241" y="564161"/>
                  </a:lnTo>
                  <a:lnTo>
                    <a:pt x="902031" y="518144"/>
                  </a:lnTo>
                  <a:lnTo>
                    <a:pt x="905919" y="471550"/>
                  </a:lnTo>
                  <a:lnTo>
                    <a:pt x="904915" y="424786"/>
                  </a:lnTo>
                  <a:lnTo>
                    <a:pt x="899031" y="378258"/>
                  </a:lnTo>
                  <a:lnTo>
                    <a:pt x="888276" y="332370"/>
                  </a:lnTo>
                  <a:lnTo>
                    <a:pt x="872663" y="287529"/>
                  </a:lnTo>
                  <a:lnTo>
                    <a:pt x="852203" y="244139"/>
                  </a:lnTo>
                  <a:lnTo>
                    <a:pt x="826907" y="202607"/>
                  </a:lnTo>
                  <a:lnTo>
                    <a:pt x="796785" y="163338"/>
                  </a:lnTo>
                  <a:lnTo>
                    <a:pt x="761849" y="126737"/>
                  </a:lnTo>
                  <a:lnTo>
                    <a:pt x="722173" y="93064"/>
                  </a:lnTo>
                  <a:lnTo>
                    <a:pt x="679858" y="64594"/>
                  </a:lnTo>
                  <a:lnTo>
                    <a:pt x="635366" y="41319"/>
                  </a:lnTo>
                  <a:lnTo>
                    <a:pt x="589160" y="23229"/>
                  </a:lnTo>
                  <a:lnTo>
                    <a:pt x="541703" y="10318"/>
                  </a:lnTo>
                  <a:lnTo>
                    <a:pt x="493458" y="2578"/>
                  </a:lnTo>
                  <a:lnTo>
                    <a:pt x="444888" y="0"/>
                  </a:lnTo>
                  <a:close/>
                </a:path>
              </a:pathLst>
            </a:custGeom>
            <a:solidFill>
              <a:srgbClr val="73757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1" name="object 61"/>
            <p:cNvSpPr/>
            <p:nvPr/>
          </p:nvSpPr>
          <p:spPr>
            <a:xfrm>
              <a:off x="5844693" y="2541108"/>
              <a:ext cx="893444" cy="893444"/>
            </a:xfrm>
            <a:custGeom>
              <a:avLst/>
              <a:gdLst/>
              <a:ahLst/>
              <a:cxnLst/>
              <a:rect l="l" t="t" r="r" b="b"/>
              <a:pathLst>
                <a:path w="893445" h="893445">
                  <a:moveTo>
                    <a:pt x="458066" y="0"/>
                  </a:moveTo>
                  <a:lnTo>
                    <a:pt x="412378" y="1187"/>
                  </a:lnTo>
                  <a:lnTo>
                    <a:pt x="367003" y="7018"/>
                  </a:lnTo>
                  <a:lnTo>
                    <a:pt x="322325" y="17485"/>
                  </a:lnTo>
                  <a:lnTo>
                    <a:pt x="278729" y="32575"/>
                  </a:lnTo>
                  <a:lnTo>
                    <a:pt x="236600" y="52279"/>
                  </a:lnTo>
                  <a:lnTo>
                    <a:pt x="196323" y="76587"/>
                  </a:lnTo>
                  <a:lnTo>
                    <a:pt x="158282" y="105488"/>
                  </a:lnTo>
                  <a:lnTo>
                    <a:pt x="122864" y="138971"/>
                  </a:lnTo>
                  <a:lnTo>
                    <a:pt x="91230" y="176028"/>
                  </a:lnTo>
                  <a:lnTo>
                    <a:pt x="64305" y="215476"/>
                  </a:lnTo>
                  <a:lnTo>
                    <a:pt x="42080" y="256931"/>
                  </a:lnTo>
                  <a:lnTo>
                    <a:pt x="24547" y="300006"/>
                  </a:lnTo>
                  <a:lnTo>
                    <a:pt x="11695" y="344314"/>
                  </a:lnTo>
                  <a:lnTo>
                    <a:pt x="3516" y="389471"/>
                  </a:lnTo>
                  <a:lnTo>
                    <a:pt x="0" y="435089"/>
                  </a:lnTo>
                  <a:lnTo>
                    <a:pt x="1137" y="480784"/>
                  </a:lnTo>
                  <a:lnTo>
                    <a:pt x="6920" y="526168"/>
                  </a:lnTo>
                  <a:lnTo>
                    <a:pt x="17337" y="570857"/>
                  </a:lnTo>
                  <a:lnTo>
                    <a:pt x="32381" y="614463"/>
                  </a:lnTo>
                  <a:lnTo>
                    <a:pt x="52042" y="656602"/>
                  </a:lnTo>
                  <a:lnTo>
                    <a:pt x="76311" y="696887"/>
                  </a:lnTo>
                  <a:lnTo>
                    <a:pt x="105177" y="734931"/>
                  </a:lnTo>
                  <a:lnTo>
                    <a:pt x="138633" y="770350"/>
                  </a:lnTo>
                  <a:lnTo>
                    <a:pt x="175735" y="801959"/>
                  </a:lnTo>
                  <a:lnTo>
                    <a:pt x="215234" y="828866"/>
                  </a:lnTo>
                  <a:lnTo>
                    <a:pt x="256744" y="851077"/>
                  </a:lnTo>
                  <a:lnTo>
                    <a:pt x="299876" y="868602"/>
                  </a:lnTo>
                  <a:lnTo>
                    <a:pt x="344244" y="881449"/>
                  </a:lnTo>
                  <a:lnTo>
                    <a:pt x="389461" y="889626"/>
                  </a:lnTo>
                  <a:lnTo>
                    <a:pt x="435137" y="893141"/>
                  </a:lnTo>
                  <a:lnTo>
                    <a:pt x="480887" y="892004"/>
                  </a:lnTo>
                  <a:lnTo>
                    <a:pt x="526323" y="886221"/>
                  </a:lnTo>
                  <a:lnTo>
                    <a:pt x="571057" y="875802"/>
                  </a:lnTo>
                  <a:lnTo>
                    <a:pt x="614702" y="860755"/>
                  </a:lnTo>
                  <a:lnTo>
                    <a:pt x="656870" y="841088"/>
                  </a:lnTo>
                  <a:lnTo>
                    <a:pt x="697175" y="816809"/>
                  </a:lnTo>
                  <a:lnTo>
                    <a:pt x="735228" y="787927"/>
                  </a:lnTo>
                  <a:lnTo>
                    <a:pt x="770642" y="754450"/>
                  </a:lnTo>
                  <a:lnTo>
                    <a:pt x="802259" y="717300"/>
                  </a:lnTo>
                  <a:lnTo>
                    <a:pt x="829159" y="677782"/>
                  </a:lnTo>
                  <a:lnTo>
                    <a:pt x="851352" y="636278"/>
                  </a:lnTo>
                  <a:lnTo>
                    <a:pt x="868848" y="593170"/>
                  </a:lnTo>
                  <a:lnTo>
                    <a:pt x="881657" y="548841"/>
                  </a:lnTo>
                  <a:lnTo>
                    <a:pt x="889791" y="503674"/>
                  </a:lnTo>
                  <a:lnTo>
                    <a:pt x="893259" y="458052"/>
                  </a:lnTo>
                  <a:lnTo>
                    <a:pt x="892072" y="412357"/>
                  </a:lnTo>
                  <a:lnTo>
                    <a:pt x="886240" y="366973"/>
                  </a:lnTo>
                  <a:lnTo>
                    <a:pt x="875773" y="322281"/>
                  </a:lnTo>
                  <a:lnTo>
                    <a:pt x="860682" y="278665"/>
                  </a:lnTo>
                  <a:lnTo>
                    <a:pt x="840977" y="236507"/>
                  </a:lnTo>
                  <a:lnTo>
                    <a:pt x="816667" y="196190"/>
                  </a:lnTo>
                  <a:lnTo>
                    <a:pt x="787765" y="158096"/>
                  </a:lnTo>
                  <a:lnTo>
                    <a:pt x="754280" y="122609"/>
                  </a:lnTo>
                  <a:lnTo>
                    <a:pt x="717186" y="90994"/>
                  </a:lnTo>
                  <a:lnTo>
                    <a:pt x="677710" y="64096"/>
                  </a:lnTo>
                  <a:lnTo>
                    <a:pt x="636237" y="41905"/>
                  </a:lnTo>
                  <a:lnTo>
                    <a:pt x="593151" y="24410"/>
                  </a:lnTo>
                  <a:lnTo>
                    <a:pt x="548837" y="11601"/>
                  </a:lnTo>
                  <a:lnTo>
                    <a:pt x="503680" y="3467"/>
                  </a:lnTo>
                  <a:lnTo>
                    <a:pt x="458066" y="0"/>
                  </a:lnTo>
                  <a:close/>
                </a:path>
              </a:pathLst>
            </a:custGeom>
            <a:solidFill>
              <a:srgbClr val="B4BBBC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2" name="object 62"/>
            <p:cNvSpPr/>
            <p:nvPr/>
          </p:nvSpPr>
          <p:spPr>
            <a:xfrm>
              <a:off x="5920747" y="2628800"/>
              <a:ext cx="753745" cy="753745"/>
            </a:xfrm>
            <a:custGeom>
              <a:avLst/>
              <a:gdLst/>
              <a:ahLst/>
              <a:cxnLst/>
              <a:rect l="l" t="t" r="r" b="b"/>
              <a:pathLst>
                <a:path w="753745" h="753745">
                  <a:moveTo>
                    <a:pt x="389390" y="0"/>
                  </a:moveTo>
                  <a:lnTo>
                    <a:pt x="344914" y="1141"/>
                  </a:lnTo>
                  <a:lnTo>
                    <a:pt x="300820" y="7496"/>
                  </a:lnTo>
                  <a:lnTo>
                    <a:pt x="257611" y="19055"/>
                  </a:lnTo>
                  <a:lnTo>
                    <a:pt x="215790" y="35807"/>
                  </a:lnTo>
                  <a:lnTo>
                    <a:pt x="175860" y="57742"/>
                  </a:lnTo>
                  <a:lnTo>
                    <a:pt x="138324" y="84850"/>
                  </a:lnTo>
                  <a:lnTo>
                    <a:pt x="103683" y="117122"/>
                  </a:lnTo>
                  <a:lnTo>
                    <a:pt x="73192" y="153446"/>
                  </a:lnTo>
                  <a:lnTo>
                    <a:pt x="48002" y="192384"/>
                  </a:lnTo>
                  <a:lnTo>
                    <a:pt x="28101" y="233435"/>
                  </a:lnTo>
                  <a:lnTo>
                    <a:pt x="13476" y="276097"/>
                  </a:lnTo>
                  <a:lnTo>
                    <a:pt x="4113" y="319870"/>
                  </a:lnTo>
                  <a:lnTo>
                    <a:pt x="0" y="364251"/>
                  </a:lnTo>
                  <a:lnTo>
                    <a:pt x="1122" y="408740"/>
                  </a:lnTo>
                  <a:lnTo>
                    <a:pt x="7467" y="452836"/>
                  </a:lnTo>
                  <a:lnTo>
                    <a:pt x="19022" y="496037"/>
                  </a:lnTo>
                  <a:lnTo>
                    <a:pt x="35774" y="537842"/>
                  </a:lnTo>
                  <a:lnTo>
                    <a:pt x="57709" y="577750"/>
                  </a:lnTo>
                  <a:lnTo>
                    <a:pt x="84814" y="615259"/>
                  </a:lnTo>
                  <a:lnTo>
                    <a:pt x="117077" y="649868"/>
                  </a:lnTo>
                  <a:lnTo>
                    <a:pt x="153404" y="680352"/>
                  </a:lnTo>
                  <a:lnTo>
                    <a:pt x="192348" y="705525"/>
                  </a:lnTo>
                  <a:lnTo>
                    <a:pt x="233407" y="725401"/>
                  </a:lnTo>
                  <a:lnTo>
                    <a:pt x="276080" y="739996"/>
                  </a:lnTo>
                  <a:lnTo>
                    <a:pt x="319865" y="749324"/>
                  </a:lnTo>
                  <a:lnTo>
                    <a:pt x="364262" y="753400"/>
                  </a:lnTo>
                  <a:lnTo>
                    <a:pt x="408769" y="752240"/>
                  </a:lnTo>
                  <a:lnTo>
                    <a:pt x="452885" y="745858"/>
                  </a:lnTo>
                  <a:lnTo>
                    <a:pt x="496109" y="734269"/>
                  </a:lnTo>
                  <a:lnTo>
                    <a:pt x="537938" y="717489"/>
                  </a:lnTo>
                  <a:lnTo>
                    <a:pt x="577873" y="695531"/>
                  </a:lnTo>
                  <a:lnTo>
                    <a:pt x="615411" y="668412"/>
                  </a:lnTo>
                  <a:lnTo>
                    <a:pt x="650052" y="636146"/>
                  </a:lnTo>
                  <a:lnTo>
                    <a:pt x="680445" y="599829"/>
                  </a:lnTo>
                  <a:lnTo>
                    <a:pt x="705551" y="560911"/>
                  </a:lnTo>
                  <a:lnTo>
                    <a:pt x="725381" y="519887"/>
                  </a:lnTo>
                  <a:lnTo>
                    <a:pt x="739949" y="477256"/>
                  </a:lnTo>
                  <a:lnTo>
                    <a:pt x="749264" y="433513"/>
                  </a:lnTo>
                  <a:lnTo>
                    <a:pt x="753339" y="389156"/>
                  </a:lnTo>
                  <a:lnTo>
                    <a:pt x="752187" y="344682"/>
                  </a:lnTo>
                  <a:lnTo>
                    <a:pt x="745817" y="300587"/>
                  </a:lnTo>
                  <a:lnTo>
                    <a:pt x="734243" y="257369"/>
                  </a:lnTo>
                  <a:lnTo>
                    <a:pt x="717475" y="215525"/>
                  </a:lnTo>
                  <a:lnTo>
                    <a:pt x="695526" y="175551"/>
                  </a:lnTo>
                  <a:lnTo>
                    <a:pt x="668407" y="137944"/>
                  </a:lnTo>
                  <a:lnTo>
                    <a:pt x="636131" y="103201"/>
                  </a:lnTo>
                  <a:lnTo>
                    <a:pt x="599916" y="72849"/>
                  </a:lnTo>
                  <a:lnTo>
                    <a:pt x="561068" y="47771"/>
                  </a:lnTo>
                  <a:lnTo>
                    <a:pt x="520088" y="27958"/>
                  </a:lnTo>
                  <a:lnTo>
                    <a:pt x="477480" y="13398"/>
                  </a:lnTo>
                  <a:lnTo>
                    <a:pt x="433747" y="4082"/>
                  </a:lnTo>
                  <a:lnTo>
                    <a:pt x="389390" y="0"/>
                  </a:lnTo>
                  <a:close/>
                </a:path>
              </a:pathLst>
            </a:custGeom>
            <a:solidFill>
              <a:srgbClr val="8E9597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3" name="object 63"/>
            <p:cNvSpPr/>
            <p:nvPr/>
          </p:nvSpPr>
          <p:spPr>
            <a:xfrm>
              <a:off x="5925063" y="2621351"/>
              <a:ext cx="748030" cy="732790"/>
            </a:xfrm>
            <a:custGeom>
              <a:avLst/>
              <a:gdLst/>
              <a:ahLst/>
              <a:cxnLst/>
              <a:rect l="l" t="t" r="r" b="b"/>
              <a:pathLst>
                <a:path w="748029" h="732789">
                  <a:moveTo>
                    <a:pt x="378427" y="0"/>
                  </a:moveTo>
                  <a:lnTo>
                    <a:pt x="335186" y="1095"/>
                  </a:lnTo>
                  <a:lnTo>
                    <a:pt x="292311" y="7266"/>
                  </a:lnTo>
                  <a:lnTo>
                    <a:pt x="250285" y="18499"/>
                  </a:lnTo>
                  <a:lnTo>
                    <a:pt x="209593" y="34778"/>
                  </a:lnTo>
                  <a:lnTo>
                    <a:pt x="170718" y="56089"/>
                  </a:lnTo>
                  <a:lnTo>
                    <a:pt x="134144" y="82419"/>
                  </a:lnTo>
                  <a:lnTo>
                    <a:pt x="100357" y="113751"/>
                  </a:lnTo>
                  <a:lnTo>
                    <a:pt x="70832" y="149111"/>
                  </a:lnTo>
                  <a:lnTo>
                    <a:pt x="46442" y="186995"/>
                  </a:lnTo>
                  <a:lnTo>
                    <a:pt x="27175" y="226920"/>
                  </a:lnTo>
                  <a:lnTo>
                    <a:pt x="13020" y="268403"/>
                  </a:lnTo>
                  <a:lnTo>
                    <a:pt x="3966" y="310960"/>
                  </a:lnTo>
                  <a:lnTo>
                    <a:pt x="0" y="354109"/>
                  </a:lnTo>
                  <a:lnTo>
                    <a:pt x="1111" y="397366"/>
                  </a:lnTo>
                  <a:lnTo>
                    <a:pt x="7287" y="440247"/>
                  </a:lnTo>
                  <a:lnTo>
                    <a:pt x="18518" y="482270"/>
                  </a:lnTo>
                  <a:lnTo>
                    <a:pt x="34791" y="522952"/>
                  </a:lnTo>
                  <a:lnTo>
                    <a:pt x="56095" y="561809"/>
                  </a:lnTo>
                  <a:lnTo>
                    <a:pt x="82419" y="598358"/>
                  </a:lnTo>
                  <a:lnTo>
                    <a:pt x="113751" y="632115"/>
                  </a:lnTo>
                  <a:lnTo>
                    <a:pt x="149663" y="662130"/>
                  </a:lnTo>
                  <a:lnTo>
                    <a:pt x="188181" y="686833"/>
                  </a:lnTo>
                  <a:lnTo>
                    <a:pt x="228797" y="706236"/>
                  </a:lnTo>
                  <a:lnTo>
                    <a:pt x="271005" y="720348"/>
                  </a:lnTo>
                  <a:lnTo>
                    <a:pt x="314297" y="729180"/>
                  </a:lnTo>
                  <a:lnTo>
                    <a:pt x="358169" y="732743"/>
                  </a:lnTo>
                  <a:lnTo>
                    <a:pt x="402111" y="731048"/>
                  </a:lnTo>
                  <a:lnTo>
                    <a:pt x="445618" y="724104"/>
                  </a:lnTo>
                  <a:lnTo>
                    <a:pt x="488183" y="711922"/>
                  </a:lnTo>
                  <a:lnTo>
                    <a:pt x="529300" y="694513"/>
                  </a:lnTo>
                  <a:lnTo>
                    <a:pt x="568461" y="671888"/>
                  </a:lnTo>
                  <a:lnTo>
                    <a:pt x="605159" y="644057"/>
                  </a:lnTo>
                  <a:lnTo>
                    <a:pt x="687369" y="722171"/>
                  </a:lnTo>
                  <a:lnTo>
                    <a:pt x="697386" y="728548"/>
                  </a:lnTo>
                  <a:lnTo>
                    <a:pt x="708771" y="730484"/>
                  </a:lnTo>
                  <a:lnTo>
                    <a:pt x="720093" y="728016"/>
                  </a:lnTo>
                  <a:lnTo>
                    <a:pt x="729925" y="721181"/>
                  </a:lnTo>
                  <a:lnTo>
                    <a:pt x="739294" y="711351"/>
                  </a:lnTo>
                  <a:lnTo>
                    <a:pt x="745662" y="701251"/>
                  </a:lnTo>
                  <a:lnTo>
                    <a:pt x="747583" y="689827"/>
                  </a:lnTo>
                  <a:lnTo>
                    <a:pt x="745111" y="678527"/>
                  </a:lnTo>
                  <a:lnTo>
                    <a:pt x="738304" y="668797"/>
                  </a:lnTo>
                  <a:lnTo>
                    <a:pt x="656095" y="590485"/>
                  </a:lnTo>
                  <a:lnTo>
                    <a:pt x="681930" y="552454"/>
                  </a:lnTo>
                  <a:lnTo>
                    <a:pt x="702468" y="512228"/>
                  </a:lnTo>
                  <a:lnTo>
                    <a:pt x="717717" y="470314"/>
                  </a:lnTo>
                  <a:lnTo>
                    <a:pt x="727687" y="427220"/>
                  </a:lnTo>
                  <a:lnTo>
                    <a:pt x="732385" y="383452"/>
                  </a:lnTo>
                  <a:lnTo>
                    <a:pt x="731822" y="339517"/>
                  </a:lnTo>
                  <a:lnTo>
                    <a:pt x="726005" y="295924"/>
                  </a:lnTo>
                  <a:lnTo>
                    <a:pt x="714943" y="253178"/>
                  </a:lnTo>
                  <a:lnTo>
                    <a:pt x="698645" y="211788"/>
                  </a:lnTo>
                  <a:lnTo>
                    <a:pt x="677120" y="172260"/>
                  </a:lnTo>
                  <a:lnTo>
                    <a:pt x="650375" y="135102"/>
                  </a:lnTo>
                  <a:lnTo>
                    <a:pt x="618421" y="100820"/>
                  </a:lnTo>
                  <a:lnTo>
                    <a:pt x="583158" y="71160"/>
                  </a:lnTo>
                  <a:lnTo>
                    <a:pt x="545355" y="46661"/>
                  </a:lnTo>
                  <a:lnTo>
                    <a:pt x="505496" y="27310"/>
                  </a:lnTo>
                  <a:lnTo>
                    <a:pt x="464066" y="13093"/>
                  </a:lnTo>
                  <a:lnTo>
                    <a:pt x="421548" y="3994"/>
                  </a:lnTo>
                  <a:lnTo>
                    <a:pt x="378427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4" name="object 64"/>
            <p:cNvSpPr/>
            <p:nvPr/>
          </p:nvSpPr>
          <p:spPr>
            <a:xfrm>
              <a:off x="5988621" y="2684920"/>
              <a:ext cx="605790" cy="605790"/>
            </a:xfrm>
            <a:custGeom>
              <a:avLst/>
              <a:gdLst/>
              <a:ahLst/>
              <a:cxnLst/>
              <a:rect l="l" t="t" r="r" b="b"/>
              <a:pathLst>
                <a:path w="605790" h="605789">
                  <a:moveTo>
                    <a:pt x="294841" y="0"/>
                  </a:moveTo>
                  <a:lnTo>
                    <a:pt x="248584" y="4738"/>
                  </a:lnTo>
                  <a:lnTo>
                    <a:pt x="203389" y="16555"/>
                  </a:lnTo>
                  <a:lnTo>
                    <a:pt x="160137" y="35427"/>
                  </a:lnTo>
                  <a:lnTo>
                    <a:pt x="119709" y="61334"/>
                  </a:lnTo>
                  <a:lnTo>
                    <a:pt x="82984" y="94253"/>
                  </a:lnTo>
                  <a:lnTo>
                    <a:pt x="52079" y="132577"/>
                  </a:lnTo>
                  <a:lnTo>
                    <a:pt x="28349" y="174245"/>
                  </a:lnTo>
                  <a:lnTo>
                    <a:pt x="11774" y="218379"/>
                  </a:lnTo>
                  <a:lnTo>
                    <a:pt x="2331" y="264099"/>
                  </a:lnTo>
                  <a:lnTo>
                    <a:pt x="0" y="310526"/>
                  </a:lnTo>
                  <a:lnTo>
                    <a:pt x="4758" y="356781"/>
                  </a:lnTo>
                  <a:lnTo>
                    <a:pt x="16586" y="401985"/>
                  </a:lnTo>
                  <a:lnTo>
                    <a:pt x="35461" y="445258"/>
                  </a:lnTo>
                  <a:lnTo>
                    <a:pt x="61361" y="485721"/>
                  </a:lnTo>
                  <a:lnTo>
                    <a:pt x="94266" y="522495"/>
                  </a:lnTo>
                  <a:lnTo>
                    <a:pt x="132646" y="553347"/>
                  </a:lnTo>
                  <a:lnTo>
                    <a:pt x="174357" y="577037"/>
                  </a:lnTo>
                  <a:lnTo>
                    <a:pt x="218518" y="593586"/>
                  </a:lnTo>
                  <a:lnTo>
                    <a:pt x="264248" y="603012"/>
                  </a:lnTo>
                  <a:lnTo>
                    <a:pt x="310668" y="605335"/>
                  </a:lnTo>
                  <a:lnTo>
                    <a:pt x="356896" y="600574"/>
                  </a:lnTo>
                  <a:lnTo>
                    <a:pt x="402050" y="588749"/>
                  </a:lnTo>
                  <a:lnTo>
                    <a:pt x="445252" y="569879"/>
                  </a:lnTo>
                  <a:lnTo>
                    <a:pt x="485618" y="543983"/>
                  </a:lnTo>
                  <a:lnTo>
                    <a:pt x="522270" y="511081"/>
                  </a:lnTo>
                  <a:lnTo>
                    <a:pt x="553248" y="472881"/>
                  </a:lnTo>
                  <a:lnTo>
                    <a:pt x="577040" y="431307"/>
                  </a:lnTo>
                  <a:lnTo>
                    <a:pt x="593666" y="387244"/>
                  </a:lnTo>
                  <a:lnTo>
                    <a:pt x="603149" y="341574"/>
                  </a:lnTo>
                  <a:lnTo>
                    <a:pt x="605510" y="295179"/>
                  </a:lnTo>
                  <a:lnTo>
                    <a:pt x="600771" y="248942"/>
                  </a:lnTo>
                  <a:lnTo>
                    <a:pt x="588954" y="203747"/>
                  </a:lnTo>
                  <a:lnTo>
                    <a:pt x="570081" y="160476"/>
                  </a:lnTo>
                  <a:lnTo>
                    <a:pt x="544172" y="120011"/>
                  </a:lnTo>
                  <a:lnTo>
                    <a:pt x="511251" y="83235"/>
                  </a:lnTo>
                  <a:lnTo>
                    <a:pt x="472888" y="52258"/>
                  </a:lnTo>
                  <a:lnTo>
                    <a:pt x="431184" y="28468"/>
                  </a:lnTo>
                  <a:lnTo>
                    <a:pt x="387022" y="11843"/>
                  </a:lnTo>
                  <a:lnTo>
                    <a:pt x="341281" y="2360"/>
                  </a:lnTo>
                  <a:lnTo>
                    <a:pt x="294841" y="0"/>
                  </a:lnTo>
                  <a:close/>
                </a:path>
              </a:pathLst>
            </a:custGeom>
            <a:solidFill>
              <a:srgbClr val="8D542E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5" name="object 65"/>
            <p:cNvSpPr/>
            <p:nvPr/>
          </p:nvSpPr>
          <p:spPr>
            <a:xfrm>
              <a:off x="5988869" y="2684962"/>
              <a:ext cx="593090" cy="405130"/>
            </a:xfrm>
            <a:custGeom>
              <a:avLst/>
              <a:gdLst/>
              <a:ahLst/>
              <a:cxnLst/>
              <a:rect l="l" t="t" r="r" b="b"/>
              <a:pathLst>
                <a:path w="593090" h="405130">
                  <a:moveTo>
                    <a:pt x="291691" y="0"/>
                  </a:moveTo>
                  <a:lnTo>
                    <a:pt x="242672" y="5714"/>
                  </a:lnTo>
                  <a:lnTo>
                    <a:pt x="196451" y="18861"/>
                  </a:lnTo>
                  <a:lnTo>
                    <a:pt x="153633" y="38790"/>
                  </a:lnTo>
                  <a:lnTo>
                    <a:pt x="114823" y="64849"/>
                  </a:lnTo>
                  <a:lnTo>
                    <a:pt x="80625" y="96389"/>
                  </a:lnTo>
                  <a:lnTo>
                    <a:pt x="51645" y="132758"/>
                  </a:lnTo>
                  <a:lnTo>
                    <a:pt x="28488" y="173305"/>
                  </a:lnTo>
                  <a:lnTo>
                    <a:pt x="11758" y="217381"/>
                  </a:lnTo>
                  <a:lnTo>
                    <a:pt x="2060" y="264333"/>
                  </a:lnTo>
                  <a:lnTo>
                    <a:pt x="0" y="313512"/>
                  </a:lnTo>
                  <a:lnTo>
                    <a:pt x="1806" y="337394"/>
                  </a:lnTo>
                  <a:lnTo>
                    <a:pt x="5591" y="360626"/>
                  </a:lnTo>
                  <a:lnTo>
                    <a:pt x="11133" y="383178"/>
                  </a:lnTo>
                  <a:lnTo>
                    <a:pt x="18210" y="405019"/>
                  </a:lnTo>
                  <a:lnTo>
                    <a:pt x="20588" y="360290"/>
                  </a:lnTo>
                  <a:lnTo>
                    <a:pt x="30011" y="316890"/>
                  </a:lnTo>
                  <a:lnTo>
                    <a:pt x="45861" y="275401"/>
                  </a:lnTo>
                  <a:lnTo>
                    <a:pt x="67520" y="236406"/>
                  </a:lnTo>
                  <a:lnTo>
                    <a:pt x="94370" y="200487"/>
                  </a:lnTo>
                  <a:lnTo>
                    <a:pt x="125794" y="168227"/>
                  </a:lnTo>
                  <a:lnTo>
                    <a:pt x="161173" y="140209"/>
                  </a:lnTo>
                  <a:lnTo>
                    <a:pt x="199890" y="117015"/>
                  </a:lnTo>
                  <a:lnTo>
                    <a:pt x="241328" y="99227"/>
                  </a:lnTo>
                  <a:lnTo>
                    <a:pt x="284868" y="87430"/>
                  </a:lnTo>
                  <a:lnTo>
                    <a:pt x="329893" y="82204"/>
                  </a:lnTo>
                  <a:lnTo>
                    <a:pt x="383471" y="85025"/>
                  </a:lnTo>
                  <a:lnTo>
                    <a:pt x="434256" y="96855"/>
                  </a:lnTo>
                  <a:lnTo>
                    <a:pt x="481413" y="116907"/>
                  </a:lnTo>
                  <a:lnTo>
                    <a:pt x="524104" y="144391"/>
                  </a:lnTo>
                  <a:lnTo>
                    <a:pt x="561496" y="178521"/>
                  </a:lnTo>
                  <a:lnTo>
                    <a:pt x="592751" y="218508"/>
                  </a:lnTo>
                  <a:lnTo>
                    <a:pt x="574812" y="171489"/>
                  </a:lnTo>
                  <a:lnTo>
                    <a:pt x="549747" y="128681"/>
                  </a:lnTo>
                  <a:lnTo>
                    <a:pt x="518306" y="90793"/>
                  </a:lnTo>
                  <a:lnTo>
                    <a:pt x="481239" y="58536"/>
                  </a:lnTo>
                  <a:lnTo>
                    <a:pt x="439295" y="32618"/>
                  </a:lnTo>
                  <a:lnTo>
                    <a:pt x="393223" y="13749"/>
                  </a:lnTo>
                  <a:lnTo>
                    <a:pt x="343772" y="2640"/>
                  </a:lnTo>
                  <a:lnTo>
                    <a:pt x="291691" y="0"/>
                  </a:lnTo>
                  <a:close/>
                </a:path>
              </a:pathLst>
            </a:custGeom>
            <a:solidFill>
              <a:srgbClr val="76451F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66" name="object 6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548451" y="1711504"/>
              <a:ext cx="2203554" cy="1516760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869965" y="3640145"/>
              <a:ext cx="2746805" cy="3217854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400961" y="3481739"/>
              <a:ext cx="96922" cy="84183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4598452" y="5591745"/>
              <a:ext cx="422909" cy="172085"/>
            </a:xfrm>
            <a:custGeom>
              <a:avLst/>
              <a:gdLst/>
              <a:ahLst/>
              <a:cxnLst/>
              <a:rect l="l" t="t" r="r" b="b"/>
              <a:pathLst>
                <a:path w="422910" h="172085">
                  <a:moveTo>
                    <a:pt x="0" y="158389"/>
                  </a:moveTo>
                  <a:lnTo>
                    <a:pt x="49" y="158999"/>
                  </a:lnTo>
                  <a:lnTo>
                    <a:pt x="18779" y="171467"/>
                  </a:lnTo>
                  <a:lnTo>
                    <a:pt x="22200" y="171750"/>
                  </a:lnTo>
                  <a:lnTo>
                    <a:pt x="15422" y="161968"/>
                  </a:lnTo>
                  <a:lnTo>
                    <a:pt x="10011" y="160978"/>
                  </a:lnTo>
                  <a:lnTo>
                    <a:pt x="0" y="158389"/>
                  </a:lnTo>
                  <a:close/>
                </a:path>
                <a:path w="422910" h="172085">
                  <a:moveTo>
                    <a:pt x="418683" y="0"/>
                  </a:moveTo>
                  <a:lnTo>
                    <a:pt x="419686" y="3074"/>
                  </a:lnTo>
                  <a:lnTo>
                    <a:pt x="422586" y="640"/>
                  </a:lnTo>
                  <a:lnTo>
                    <a:pt x="418683" y="0"/>
                  </a:lnTo>
                  <a:close/>
                </a:path>
              </a:pathLst>
            </a:custGeom>
            <a:solidFill>
              <a:srgbClr val="E0A37E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0" name="object 70"/>
            <p:cNvSpPr/>
            <p:nvPr/>
          </p:nvSpPr>
          <p:spPr>
            <a:xfrm>
              <a:off x="4598452" y="5592385"/>
              <a:ext cx="422909" cy="171450"/>
            </a:xfrm>
            <a:custGeom>
              <a:avLst/>
              <a:gdLst/>
              <a:ahLst/>
              <a:cxnLst/>
              <a:rect l="l" t="t" r="r" b="b"/>
              <a:pathLst>
                <a:path w="422910" h="171450">
                  <a:moveTo>
                    <a:pt x="0" y="157748"/>
                  </a:moveTo>
                  <a:lnTo>
                    <a:pt x="49" y="158358"/>
                  </a:lnTo>
                  <a:lnTo>
                    <a:pt x="18779" y="170827"/>
                  </a:lnTo>
                  <a:lnTo>
                    <a:pt x="22200" y="171110"/>
                  </a:lnTo>
                </a:path>
                <a:path w="422910" h="171450">
                  <a:moveTo>
                    <a:pt x="419686" y="2433"/>
                  </a:moveTo>
                  <a:lnTo>
                    <a:pt x="422586" y="0"/>
                  </a:lnTo>
                </a:path>
              </a:pathLst>
            </a:custGeom>
            <a:ln w="3175">
              <a:solidFill>
                <a:srgbClr val="E0A37E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1" name="object 71"/>
            <p:cNvSpPr/>
            <p:nvPr/>
          </p:nvSpPr>
          <p:spPr>
            <a:xfrm>
              <a:off x="4589056" y="5592385"/>
              <a:ext cx="436880" cy="177800"/>
            </a:xfrm>
            <a:custGeom>
              <a:avLst/>
              <a:gdLst/>
              <a:ahLst/>
              <a:cxnLst/>
              <a:rect l="l" t="t" r="r" b="b"/>
              <a:pathLst>
                <a:path w="436879" h="177800">
                  <a:moveTo>
                    <a:pt x="0" y="154950"/>
                  </a:moveTo>
                  <a:lnTo>
                    <a:pt x="415" y="160337"/>
                  </a:lnTo>
                  <a:lnTo>
                    <a:pt x="491" y="161327"/>
                  </a:lnTo>
                  <a:lnTo>
                    <a:pt x="603" y="162778"/>
                  </a:lnTo>
                  <a:lnTo>
                    <a:pt x="19940" y="175842"/>
                  </a:lnTo>
                  <a:lnTo>
                    <a:pt x="35966" y="177199"/>
                  </a:lnTo>
                  <a:lnTo>
                    <a:pt x="33189" y="173409"/>
                  </a:lnTo>
                  <a:lnTo>
                    <a:pt x="31596" y="171110"/>
                  </a:lnTo>
                  <a:lnTo>
                    <a:pt x="28174" y="170827"/>
                  </a:lnTo>
                  <a:lnTo>
                    <a:pt x="9444" y="158358"/>
                  </a:lnTo>
                  <a:lnTo>
                    <a:pt x="9395" y="157748"/>
                  </a:lnTo>
                  <a:lnTo>
                    <a:pt x="7927" y="157368"/>
                  </a:lnTo>
                  <a:lnTo>
                    <a:pt x="4496" y="156906"/>
                  </a:lnTo>
                  <a:lnTo>
                    <a:pt x="1065" y="155257"/>
                  </a:lnTo>
                  <a:lnTo>
                    <a:pt x="0" y="154950"/>
                  </a:lnTo>
                  <a:close/>
                </a:path>
                <a:path w="436879" h="177800">
                  <a:moveTo>
                    <a:pt x="431982" y="0"/>
                  </a:moveTo>
                  <a:lnTo>
                    <a:pt x="429082" y="2433"/>
                  </a:lnTo>
                  <a:lnTo>
                    <a:pt x="430225" y="5935"/>
                  </a:lnTo>
                  <a:lnTo>
                    <a:pt x="436431" y="730"/>
                  </a:lnTo>
                  <a:lnTo>
                    <a:pt x="431982" y="0"/>
                  </a:lnTo>
                  <a:close/>
                </a:path>
              </a:pathLst>
            </a:custGeom>
            <a:solidFill>
              <a:srgbClr val="E0A47E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4589056" y="5592385"/>
              <a:ext cx="436880" cy="177800"/>
            </a:xfrm>
            <a:custGeom>
              <a:avLst/>
              <a:gdLst/>
              <a:ahLst/>
              <a:cxnLst/>
              <a:rect l="l" t="t" r="r" b="b"/>
              <a:pathLst>
                <a:path w="436879" h="177800">
                  <a:moveTo>
                    <a:pt x="31596" y="171110"/>
                  </a:moveTo>
                  <a:lnTo>
                    <a:pt x="28174" y="170827"/>
                  </a:lnTo>
                  <a:lnTo>
                    <a:pt x="9444" y="158358"/>
                  </a:lnTo>
                  <a:lnTo>
                    <a:pt x="9395" y="157748"/>
                  </a:lnTo>
                </a:path>
                <a:path w="436879" h="177800">
                  <a:moveTo>
                    <a:pt x="0" y="154950"/>
                  </a:moveTo>
                  <a:lnTo>
                    <a:pt x="603" y="162778"/>
                  </a:lnTo>
                  <a:lnTo>
                    <a:pt x="19940" y="175842"/>
                  </a:lnTo>
                  <a:lnTo>
                    <a:pt x="35966" y="177199"/>
                  </a:lnTo>
                </a:path>
                <a:path w="436879" h="177800">
                  <a:moveTo>
                    <a:pt x="431982" y="0"/>
                  </a:moveTo>
                  <a:lnTo>
                    <a:pt x="429082" y="2433"/>
                  </a:lnTo>
                </a:path>
                <a:path w="436879" h="177800">
                  <a:moveTo>
                    <a:pt x="430225" y="5935"/>
                  </a:moveTo>
                  <a:lnTo>
                    <a:pt x="436431" y="730"/>
                  </a:lnTo>
                </a:path>
              </a:pathLst>
            </a:custGeom>
            <a:ln w="3175">
              <a:solidFill>
                <a:srgbClr val="E0A47E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3" name="object 73"/>
            <p:cNvSpPr/>
            <p:nvPr/>
          </p:nvSpPr>
          <p:spPr>
            <a:xfrm>
              <a:off x="4586691" y="5593196"/>
              <a:ext cx="443865" cy="183515"/>
            </a:xfrm>
            <a:custGeom>
              <a:avLst/>
              <a:gdLst/>
              <a:ahLst/>
              <a:cxnLst/>
              <a:rect l="l" t="t" r="r" b="b"/>
              <a:pathLst>
                <a:path w="443864" h="183514">
                  <a:moveTo>
                    <a:pt x="0" y="153457"/>
                  </a:moveTo>
                  <a:lnTo>
                    <a:pt x="211" y="156096"/>
                  </a:lnTo>
                  <a:lnTo>
                    <a:pt x="248" y="156558"/>
                  </a:lnTo>
                  <a:lnTo>
                    <a:pt x="369" y="158075"/>
                  </a:lnTo>
                  <a:lnTo>
                    <a:pt x="485" y="159527"/>
                  </a:lnTo>
                  <a:lnTo>
                    <a:pt x="565" y="160516"/>
                  </a:lnTo>
                  <a:lnTo>
                    <a:pt x="653" y="161620"/>
                  </a:lnTo>
                  <a:lnTo>
                    <a:pt x="2012" y="169579"/>
                  </a:lnTo>
                  <a:lnTo>
                    <a:pt x="3107" y="173365"/>
                  </a:lnTo>
                  <a:lnTo>
                    <a:pt x="10154" y="178721"/>
                  </a:lnTo>
                  <a:lnTo>
                    <a:pt x="38113" y="183242"/>
                  </a:lnTo>
                  <a:lnTo>
                    <a:pt x="43075" y="182863"/>
                  </a:lnTo>
                  <a:lnTo>
                    <a:pt x="38331" y="176389"/>
                  </a:lnTo>
                  <a:lnTo>
                    <a:pt x="22305" y="175032"/>
                  </a:lnTo>
                  <a:lnTo>
                    <a:pt x="2969" y="161968"/>
                  </a:lnTo>
                  <a:lnTo>
                    <a:pt x="2389" y="154446"/>
                  </a:lnTo>
                  <a:lnTo>
                    <a:pt x="2365" y="154139"/>
                  </a:lnTo>
                  <a:lnTo>
                    <a:pt x="0" y="153457"/>
                  </a:lnTo>
                  <a:close/>
                </a:path>
                <a:path w="443864" h="183514">
                  <a:moveTo>
                    <a:pt x="439285" y="0"/>
                  </a:moveTo>
                  <a:lnTo>
                    <a:pt x="438700" y="0"/>
                  </a:lnTo>
                  <a:lnTo>
                    <a:pt x="432590" y="5124"/>
                  </a:lnTo>
                  <a:lnTo>
                    <a:pt x="433937" y="9345"/>
                  </a:lnTo>
                  <a:lnTo>
                    <a:pt x="440737" y="4064"/>
                  </a:lnTo>
                  <a:lnTo>
                    <a:pt x="443815" y="1141"/>
                  </a:lnTo>
                  <a:lnTo>
                    <a:pt x="439285" y="0"/>
                  </a:lnTo>
                  <a:close/>
                </a:path>
              </a:pathLst>
            </a:custGeom>
            <a:solidFill>
              <a:srgbClr val="E1A481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4" name="object 74"/>
            <p:cNvSpPr/>
            <p:nvPr/>
          </p:nvSpPr>
          <p:spPr>
            <a:xfrm>
              <a:off x="4589056" y="5593116"/>
              <a:ext cx="441959" cy="183515"/>
            </a:xfrm>
            <a:custGeom>
              <a:avLst/>
              <a:gdLst/>
              <a:ahLst/>
              <a:cxnLst/>
              <a:rect l="l" t="t" r="r" b="b"/>
              <a:pathLst>
                <a:path w="441960" h="183514">
                  <a:moveTo>
                    <a:pt x="35966" y="176469"/>
                  </a:moveTo>
                  <a:lnTo>
                    <a:pt x="19940" y="175112"/>
                  </a:lnTo>
                  <a:lnTo>
                    <a:pt x="603" y="162048"/>
                  </a:lnTo>
                  <a:lnTo>
                    <a:pt x="0" y="154219"/>
                  </a:lnTo>
                </a:path>
                <a:path w="441960" h="183514">
                  <a:moveTo>
                    <a:pt x="742" y="173445"/>
                  </a:moveTo>
                  <a:lnTo>
                    <a:pt x="7789" y="178801"/>
                  </a:lnTo>
                  <a:lnTo>
                    <a:pt x="35748" y="183323"/>
                  </a:lnTo>
                  <a:lnTo>
                    <a:pt x="40709" y="182944"/>
                  </a:lnTo>
                </a:path>
                <a:path w="441960" h="183514">
                  <a:moveTo>
                    <a:pt x="436431" y="0"/>
                  </a:moveTo>
                  <a:lnTo>
                    <a:pt x="430225" y="5205"/>
                  </a:lnTo>
                </a:path>
                <a:path w="441960" h="183514">
                  <a:moveTo>
                    <a:pt x="431572" y="9425"/>
                  </a:moveTo>
                  <a:lnTo>
                    <a:pt x="438372" y="4144"/>
                  </a:lnTo>
                  <a:lnTo>
                    <a:pt x="441450" y="1222"/>
                  </a:lnTo>
                </a:path>
              </a:pathLst>
            </a:custGeom>
            <a:ln w="3175">
              <a:solidFill>
                <a:srgbClr val="E1A481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5" name="object 75"/>
            <p:cNvSpPr/>
            <p:nvPr/>
          </p:nvSpPr>
          <p:spPr>
            <a:xfrm>
              <a:off x="4589799" y="5594338"/>
              <a:ext cx="445134" cy="187960"/>
            </a:xfrm>
            <a:custGeom>
              <a:avLst/>
              <a:gdLst/>
              <a:ahLst/>
              <a:cxnLst/>
              <a:rect l="l" t="t" r="r" b="b"/>
              <a:pathLst>
                <a:path w="445135" h="187960">
                  <a:moveTo>
                    <a:pt x="0" y="172223"/>
                  </a:moveTo>
                  <a:lnTo>
                    <a:pt x="1104" y="176038"/>
                  </a:lnTo>
                  <a:lnTo>
                    <a:pt x="4281" y="183125"/>
                  </a:lnTo>
                  <a:lnTo>
                    <a:pt x="4617" y="183728"/>
                  </a:lnTo>
                  <a:lnTo>
                    <a:pt x="27865" y="187406"/>
                  </a:lnTo>
                  <a:lnTo>
                    <a:pt x="43382" y="186198"/>
                  </a:lnTo>
                  <a:lnTo>
                    <a:pt x="41122" y="183298"/>
                  </a:lnTo>
                  <a:lnTo>
                    <a:pt x="40244" y="182101"/>
                  </a:lnTo>
                  <a:lnTo>
                    <a:pt x="35005" y="182101"/>
                  </a:lnTo>
                  <a:lnTo>
                    <a:pt x="7046" y="177579"/>
                  </a:lnTo>
                  <a:lnTo>
                    <a:pt x="0" y="172223"/>
                  </a:lnTo>
                  <a:close/>
                </a:path>
                <a:path w="445135" h="187960">
                  <a:moveTo>
                    <a:pt x="39967" y="181721"/>
                  </a:moveTo>
                  <a:lnTo>
                    <a:pt x="35005" y="182101"/>
                  </a:lnTo>
                  <a:lnTo>
                    <a:pt x="40244" y="182101"/>
                  </a:lnTo>
                  <a:lnTo>
                    <a:pt x="39967" y="181721"/>
                  </a:lnTo>
                  <a:close/>
                </a:path>
                <a:path w="445135" h="187960">
                  <a:moveTo>
                    <a:pt x="440707" y="0"/>
                  </a:moveTo>
                  <a:lnTo>
                    <a:pt x="437629" y="2922"/>
                  </a:lnTo>
                  <a:lnTo>
                    <a:pt x="430829" y="8203"/>
                  </a:lnTo>
                  <a:lnTo>
                    <a:pt x="431769" y="11176"/>
                  </a:lnTo>
                  <a:lnTo>
                    <a:pt x="444103" y="1613"/>
                  </a:lnTo>
                  <a:lnTo>
                    <a:pt x="444661" y="1086"/>
                  </a:lnTo>
                  <a:lnTo>
                    <a:pt x="444029" y="837"/>
                  </a:lnTo>
                  <a:lnTo>
                    <a:pt x="440707" y="0"/>
                  </a:lnTo>
                  <a:close/>
                </a:path>
              </a:pathLst>
            </a:custGeom>
            <a:solidFill>
              <a:srgbClr val="E2A680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6" name="object 76"/>
            <p:cNvSpPr/>
            <p:nvPr/>
          </p:nvSpPr>
          <p:spPr>
            <a:xfrm>
              <a:off x="4589799" y="5594338"/>
              <a:ext cx="445134" cy="187960"/>
            </a:xfrm>
            <a:custGeom>
              <a:avLst/>
              <a:gdLst/>
              <a:ahLst/>
              <a:cxnLst/>
              <a:rect l="l" t="t" r="r" b="b"/>
              <a:pathLst>
                <a:path w="445135" h="187960">
                  <a:moveTo>
                    <a:pt x="39967" y="181721"/>
                  </a:moveTo>
                  <a:lnTo>
                    <a:pt x="35005" y="182101"/>
                  </a:lnTo>
                  <a:lnTo>
                    <a:pt x="7046" y="177579"/>
                  </a:lnTo>
                  <a:lnTo>
                    <a:pt x="0" y="172223"/>
                  </a:lnTo>
                </a:path>
                <a:path w="445135" h="187960">
                  <a:moveTo>
                    <a:pt x="4617" y="183728"/>
                  </a:moveTo>
                  <a:lnTo>
                    <a:pt x="27865" y="187406"/>
                  </a:lnTo>
                  <a:lnTo>
                    <a:pt x="43382" y="186198"/>
                  </a:lnTo>
                </a:path>
                <a:path w="445135" h="187960">
                  <a:moveTo>
                    <a:pt x="440707" y="0"/>
                  </a:moveTo>
                  <a:lnTo>
                    <a:pt x="437629" y="2922"/>
                  </a:lnTo>
                  <a:lnTo>
                    <a:pt x="430829" y="8203"/>
                  </a:lnTo>
                </a:path>
                <a:path w="445135" h="187960">
                  <a:moveTo>
                    <a:pt x="431769" y="11176"/>
                  </a:moveTo>
                  <a:lnTo>
                    <a:pt x="444103" y="1613"/>
                  </a:lnTo>
                  <a:lnTo>
                    <a:pt x="444661" y="1086"/>
                  </a:lnTo>
                </a:path>
              </a:pathLst>
            </a:custGeom>
            <a:ln w="3175">
              <a:solidFill>
                <a:srgbClr val="E2A68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7" name="object 77"/>
            <p:cNvSpPr/>
            <p:nvPr/>
          </p:nvSpPr>
          <p:spPr>
            <a:xfrm>
              <a:off x="4594417" y="5595425"/>
              <a:ext cx="443865" cy="191770"/>
            </a:xfrm>
            <a:custGeom>
              <a:avLst/>
              <a:gdLst/>
              <a:ahLst/>
              <a:cxnLst/>
              <a:rect l="l" t="t" r="r" b="b"/>
              <a:pathLst>
                <a:path w="443864" h="191770">
                  <a:moveTo>
                    <a:pt x="0" y="182641"/>
                  </a:moveTo>
                  <a:lnTo>
                    <a:pt x="1577" y="185469"/>
                  </a:lnTo>
                  <a:lnTo>
                    <a:pt x="4084" y="188900"/>
                  </a:lnTo>
                  <a:lnTo>
                    <a:pt x="4434" y="189528"/>
                  </a:lnTo>
                  <a:lnTo>
                    <a:pt x="16181" y="191409"/>
                  </a:lnTo>
                  <a:lnTo>
                    <a:pt x="40524" y="189528"/>
                  </a:lnTo>
                  <a:lnTo>
                    <a:pt x="42205" y="189528"/>
                  </a:lnTo>
                  <a:lnTo>
                    <a:pt x="39705" y="186320"/>
                  </a:lnTo>
                  <a:lnTo>
                    <a:pt x="23247" y="186320"/>
                  </a:lnTo>
                  <a:lnTo>
                    <a:pt x="0" y="182641"/>
                  </a:lnTo>
                  <a:close/>
                </a:path>
                <a:path w="443864" h="191770">
                  <a:moveTo>
                    <a:pt x="38764" y="185112"/>
                  </a:moveTo>
                  <a:lnTo>
                    <a:pt x="23247" y="186320"/>
                  </a:lnTo>
                  <a:lnTo>
                    <a:pt x="39705" y="186320"/>
                  </a:lnTo>
                  <a:lnTo>
                    <a:pt x="38764" y="185112"/>
                  </a:lnTo>
                  <a:close/>
                </a:path>
                <a:path w="443864" h="191770">
                  <a:moveTo>
                    <a:pt x="440043" y="0"/>
                  </a:moveTo>
                  <a:lnTo>
                    <a:pt x="439485" y="527"/>
                  </a:lnTo>
                  <a:lnTo>
                    <a:pt x="427151" y="10089"/>
                  </a:lnTo>
                  <a:lnTo>
                    <a:pt x="427741" y="11955"/>
                  </a:lnTo>
                  <a:lnTo>
                    <a:pt x="428157" y="13378"/>
                  </a:lnTo>
                  <a:lnTo>
                    <a:pt x="443607" y="1406"/>
                  </a:lnTo>
                  <a:lnTo>
                    <a:pt x="440043" y="0"/>
                  </a:lnTo>
                  <a:close/>
                </a:path>
              </a:pathLst>
            </a:custGeom>
            <a:solidFill>
              <a:srgbClr val="E4A680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8" name="object 78"/>
            <p:cNvSpPr/>
            <p:nvPr/>
          </p:nvSpPr>
          <p:spPr>
            <a:xfrm>
              <a:off x="4594417" y="5595425"/>
              <a:ext cx="443865" cy="191770"/>
            </a:xfrm>
            <a:custGeom>
              <a:avLst/>
              <a:gdLst/>
              <a:ahLst/>
              <a:cxnLst/>
              <a:rect l="l" t="t" r="r" b="b"/>
              <a:pathLst>
                <a:path w="443864" h="191770">
                  <a:moveTo>
                    <a:pt x="38764" y="185112"/>
                  </a:moveTo>
                  <a:lnTo>
                    <a:pt x="23247" y="186320"/>
                  </a:lnTo>
                  <a:lnTo>
                    <a:pt x="0" y="182641"/>
                  </a:lnTo>
                </a:path>
                <a:path w="443864" h="191770">
                  <a:moveTo>
                    <a:pt x="4434" y="189528"/>
                  </a:moveTo>
                  <a:lnTo>
                    <a:pt x="16181" y="191409"/>
                  </a:lnTo>
                  <a:lnTo>
                    <a:pt x="42109" y="189405"/>
                  </a:lnTo>
                </a:path>
                <a:path w="443864" h="191770">
                  <a:moveTo>
                    <a:pt x="440043" y="0"/>
                  </a:moveTo>
                  <a:lnTo>
                    <a:pt x="439485" y="527"/>
                  </a:lnTo>
                  <a:lnTo>
                    <a:pt x="427151" y="10089"/>
                  </a:lnTo>
                </a:path>
                <a:path w="443864" h="191770">
                  <a:moveTo>
                    <a:pt x="428157" y="13378"/>
                  </a:moveTo>
                  <a:lnTo>
                    <a:pt x="443607" y="1406"/>
                  </a:lnTo>
                </a:path>
              </a:pathLst>
            </a:custGeom>
            <a:ln w="3175">
              <a:solidFill>
                <a:srgbClr val="E4A68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9" name="object 79"/>
            <p:cNvSpPr/>
            <p:nvPr/>
          </p:nvSpPr>
          <p:spPr>
            <a:xfrm>
              <a:off x="4598852" y="5596832"/>
              <a:ext cx="443230" cy="195580"/>
            </a:xfrm>
            <a:custGeom>
              <a:avLst/>
              <a:gdLst/>
              <a:ahLst/>
              <a:cxnLst/>
              <a:rect l="l" t="t" r="r" b="b"/>
              <a:pathLst>
                <a:path w="443229" h="195579">
                  <a:moveTo>
                    <a:pt x="0" y="188121"/>
                  </a:moveTo>
                  <a:lnTo>
                    <a:pt x="1563" y="190923"/>
                  </a:lnTo>
                  <a:lnTo>
                    <a:pt x="3080" y="192441"/>
                  </a:lnTo>
                  <a:lnTo>
                    <a:pt x="4070" y="194552"/>
                  </a:lnTo>
                  <a:lnTo>
                    <a:pt x="4689" y="195120"/>
                  </a:lnTo>
                  <a:lnTo>
                    <a:pt x="40996" y="192261"/>
                  </a:lnTo>
                  <a:lnTo>
                    <a:pt x="39236" y="190002"/>
                  </a:lnTo>
                  <a:lnTo>
                    <a:pt x="11747" y="190002"/>
                  </a:lnTo>
                  <a:lnTo>
                    <a:pt x="0" y="188121"/>
                  </a:lnTo>
                  <a:close/>
                </a:path>
                <a:path w="443229" h="195579">
                  <a:moveTo>
                    <a:pt x="37770" y="188121"/>
                  </a:moveTo>
                  <a:lnTo>
                    <a:pt x="36089" y="188121"/>
                  </a:lnTo>
                  <a:lnTo>
                    <a:pt x="11747" y="190002"/>
                  </a:lnTo>
                  <a:lnTo>
                    <a:pt x="39236" y="190002"/>
                  </a:lnTo>
                  <a:lnTo>
                    <a:pt x="37770" y="188121"/>
                  </a:lnTo>
                  <a:close/>
                </a:path>
                <a:path w="443229" h="195579">
                  <a:moveTo>
                    <a:pt x="439173" y="0"/>
                  </a:moveTo>
                  <a:lnTo>
                    <a:pt x="423722" y="11971"/>
                  </a:lnTo>
                  <a:lnTo>
                    <a:pt x="424756" y="15508"/>
                  </a:lnTo>
                  <a:lnTo>
                    <a:pt x="442757" y="1571"/>
                  </a:lnTo>
                  <a:lnTo>
                    <a:pt x="442498" y="1312"/>
                  </a:lnTo>
                  <a:lnTo>
                    <a:pt x="439173" y="0"/>
                  </a:lnTo>
                  <a:close/>
                </a:path>
              </a:pathLst>
            </a:custGeom>
            <a:solidFill>
              <a:srgbClr val="E3A781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0" name="object 80"/>
            <p:cNvSpPr/>
            <p:nvPr/>
          </p:nvSpPr>
          <p:spPr>
            <a:xfrm>
              <a:off x="4598852" y="5596832"/>
              <a:ext cx="443230" cy="195580"/>
            </a:xfrm>
            <a:custGeom>
              <a:avLst/>
              <a:gdLst/>
              <a:ahLst/>
              <a:cxnLst/>
              <a:rect l="l" t="t" r="r" b="b"/>
              <a:pathLst>
                <a:path w="443229" h="195579">
                  <a:moveTo>
                    <a:pt x="37675" y="187998"/>
                  </a:moveTo>
                  <a:lnTo>
                    <a:pt x="11747" y="190002"/>
                  </a:lnTo>
                  <a:lnTo>
                    <a:pt x="0" y="188121"/>
                  </a:lnTo>
                </a:path>
                <a:path w="443229" h="195579">
                  <a:moveTo>
                    <a:pt x="4689" y="195120"/>
                  </a:moveTo>
                  <a:lnTo>
                    <a:pt x="40996" y="192261"/>
                  </a:lnTo>
                </a:path>
                <a:path w="443229" h="195579">
                  <a:moveTo>
                    <a:pt x="439173" y="0"/>
                  </a:moveTo>
                  <a:lnTo>
                    <a:pt x="423722" y="11971"/>
                  </a:lnTo>
                </a:path>
                <a:path w="443229" h="195579">
                  <a:moveTo>
                    <a:pt x="424755" y="15508"/>
                  </a:moveTo>
                  <a:lnTo>
                    <a:pt x="442757" y="1571"/>
                  </a:lnTo>
                </a:path>
              </a:pathLst>
            </a:custGeom>
            <a:ln w="3175">
              <a:solidFill>
                <a:srgbClr val="E3A781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1" name="object 81"/>
            <p:cNvSpPr/>
            <p:nvPr/>
          </p:nvSpPr>
          <p:spPr>
            <a:xfrm>
              <a:off x="4603541" y="5598403"/>
              <a:ext cx="440690" cy="198120"/>
            </a:xfrm>
            <a:custGeom>
              <a:avLst/>
              <a:gdLst/>
              <a:ahLst/>
              <a:cxnLst/>
              <a:rect l="l" t="t" r="r" b="b"/>
              <a:pathLst>
                <a:path w="440689" h="198120">
                  <a:moveTo>
                    <a:pt x="36307" y="190690"/>
                  </a:moveTo>
                  <a:lnTo>
                    <a:pt x="0" y="193548"/>
                  </a:lnTo>
                  <a:lnTo>
                    <a:pt x="964" y="194432"/>
                  </a:lnTo>
                  <a:lnTo>
                    <a:pt x="2943" y="196411"/>
                  </a:lnTo>
                  <a:lnTo>
                    <a:pt x="4168" y="198009"/>
                  </a:lnTo>
                  <a:lnTo>
                    <a:pt x="18188" y="197705"/>
                  </a:lnTo>
                  <a:lnTo>
                    <a:pt x="39253" y="194240"/>
                  </a:lnTo>
                  <a:lnTo>
                    <a:pt x="36307" y="190690"/>
                  </a:lnTo>
                  <a:close/>
                </a:path>
                <a:path w="440689" h="198120">
                  <a:moveTo>
                    <a:pt x="438068" y="0"/>
                  </a:moveTo>
                  <a:lnTo>
                    <a:pt x="420066" y="13936"/>
                  </a:lnTo>
                  <a:lnTo>
                    <a:pt x="420896" y="16776"/>
                  </a:lnTo>
                  <a:lnTo>
                    <a:pt x="420974" y="17082"/>
                  </a:lnTo>
                  <a:lnTo>
                    <a:pt x="440229" y="2155"/>
                  </a:lnTo>
                  <a:lnTo>
                    <a:pt x="438068" y="0"/>
                  </a:lnTo>
                  <a:close/>
                </a:path>
              </a:pathLst>
            </a:custGeom>
            <a:solidFill>
              <a:srgbClr val="E6A781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2" name="object 82"/>
            <p:cNvSpPr/>
            <p:nvPr/>
          </p:nvSpPr>
          <p:spPr>
            <a:xfrm>
              <a:off x="4603541" y="5598403"/>
              <a:ext cx="440690" cy="198120"/>
            </a:xfrm>
            <a:custGeom>
              <a:avLst/>
              <a:gdLst/>
              <a:ahLst/>
              <a:cxnLst/>
              <a:rect l="l" t="t" r="r" b="b"/>
              <a:pathLst>
                <a:path w="440689" h="198120">
                  <a:moveTo>
                    <a:pt x="36307" y="190690"/>
                  </a:moveTo>
                  <a:lnTo>
                    <a:pt x="0" y="193548"/>
                  </a:lnTo>
                </a:path>
                <a:path w="440689" h="198120">
                  <a:moveTo>
                    <a:pt x="4168" y="198009"/>
                  </a:moveTo>
                  <a:lnTo>
                    <a:pt x="18188" y="197705"/>
                  </a:lnTo>
                  <a:lnTo>
                    <a:pt x="39253" y="194240"/>
                  </a:lnTo>
                </a:path>
                <a:path w="440689" h="198120">
                  <a:moveTo>
                    <a:pt x="438067" y="0"/>
                  </a:moveTo>
                  <a:lnTo>
                    <a:pt x="420066" y="13936"/>
                  </a:lnTo>
                </a:path>
                <a:path w="440689" h="198120">
                  <a:moveTo>
                    <a:pt x="420974" y="17082"/>
                  </a:moveTo>
                  <a:lnTo>
                    <a:pt x="440229" y="2155"/>
                  </a:lnTo>
                </a:path>
              </a:pathLst>
            </a:custGeom>
            <a:ln w="3175">
              <a:solidFill>
                <a:srgbClr val="E6A781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3" name="object 83"/>
            <p:cNvSpPr/>
            <p:nvPr/>
          </p:nvSpPr>
          <p:spPr>
            <a:xfrm>
              <a:off x="4607710" y="5600585"/>
              <a:ext cx="439420" cy="201295"/>
            </a:xfrm>
            <a:custGeom>
              <a:avLst/>
              <a:gdLst/>
              <a:ahLst/>
              <a:cxnLst/>
              <a:rect l="l" t="t" r="r" b="b"/>
              <a:pathLst>
                <a:path w="439420" h="201295">
                  <a:moveTo>
                    <a:pt x="35085" y="192058"/>
                  </a:moveTo>
                  <a:lnTo>
                    <a:pt x="13284" y="195644"/>
                  </a:lnTo>
                  <a:lnTo>
                    <a:pt x="8445" y="195644"/>
                  </a:lnTo>
                  <a:lnTo>
                    <a:pt x="0" y="195827"/>
                  </a:lnTo>
                  <a:lnTo>
                    <a:pt x="1743" y="198188"/>
                  </a:lnTo>
                  <a:lnTo>
                    <a:pt x="4187" y="200720"/>
                  </a:lnTo>
                  <a:lnTo>
                    <a:pt x="6920" y="200720"/>
                  </a:lnTo>
                  <a:lnTo>
                    <a:pt x="38070" y="195644"/>
                  </a:lnTo>
                  <a:lnTo>
                    <a:pt x="35085" y="192058"/>
                  </a:lnTo>
                  <a:close/>
                </a:path>
                <a:path w="439420" h="201295">
                  <a:moveTo>
                    <a:pt x="436081" y="0"/>
                  </a:moveTo>
                  <a:lnTo>
                    <a:pt x="432789" y="2509"/>
                  </a:lnTo>
                  <a:lnTo>
                    <a:pt x="416805" y="14900"/>
                  </a:lnTo>
                  <a:lnTo>
                    <a:pt x="417737" y="18550"/>
                  </a:lnTo>
                  <a:lnTo>
                    <a:pt x="435216" y="5688"/>
                  </a:lnTo>
                  <a:lnTo>
                    <a:pt x="438904" y="2509"/>
                  </a:lnTo>
                  <a:lnTo>
                    <a:pt x="436081" y="0"/>
                  </a:lnTo>
                  <a:close/>
                </a:path>
              </a:pathLst>
            </a:custGeom>
            <a:solidFill>
              <a:srgbClr val="E6A882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4" name="object 84"/>
            <p:cNvSpPr/>
            <p:nvPr/>
          </p:nvSpPr>
          <p:spPr>
            <a:xfrm>
              <a:off x="4607710" y="5600559"/>
              <a:ext cx="439420" cy="201295"/>
            </a:xfrm>
            <a:custGeom>
              <a:avLst/>
              <a:gdLst/>
              <a:ahLst/>
              <a:cxnLst/>
              <a:rect l="l" t="t" r="r" b="b"/>
              <a:pathLst>
                <a:path w="439420" h="201295">
                  <a:moveTo>
                    <a:pt x="35085" y="192085"/>
                  </a:moveTo>
                  <a:lnTo>
                    <a:pt x="14019" y="195549"/>
                  </a:lnTo>
                  <a:lnTo>
                    <a:pt x="0" y="195853"/>
                  </a:lnTo>
                </a:path>
                <a:path w="439420" h="201295">
                  <a:moveTo>
                    <a:pt x="4187" y="200746"/>
                  </a:moveTo>
                  <a:lnTo>
                    <a:pt x="7302" y="200684"/>
                  </a:lnTo>
                  <a:lnTo>
                    <a:pt x="38070" y="195670"/>
                  </a:lnTo>
                </a:path>
                <a:path w="439420" h="201295">
                  <a:moveTo>
                    <a:pt x="436060" y="0"/>
                  </a:moveTo>
                  <a:lnTo>
                    <a:pt x="416805" y="14926"/>
                  </a:lnTo>
                </a:path>
                <a:path w="439420" h="201295">
                  <a:moveTo>
                    <a:pt x="417737" y="18577"/>
                  </a:moveTo>
                  <a:lnTo>
                    <a:pt x="435216" y="5714"/>
                  </a:lnTo>
                  <a:lnTo>
                    <a:pt x="438904" y="2535"/>
                  </a:lnTo>
                </a:path>
              </a:pathLst>
            </a:custGeom>
            <a:ln w="3175">
              <a:solidFill>
                <a:srgbClr val="E6A882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5" name="object 85"/>
            <p:cNvSpPr/>
            <p:nvPr/>
          </p:nvSpPr>
          <p:spPr>
            <a:xfrm>
              <a:off x="4611896" y="5603095"/>
              <a:ext cx="437515" cy="202565"/>
            </a:xfrm>
            <a:custGeom>
              <a:avLst/>
              <a:gdLst/>
              <a:ahLst/>
              <a:cxnLst/>
              <a:rect l="l" t="t" r="r" b="b"/>
              <a:pathLst>
                <a:path w="437514" h="202564">
                  <a:moveTo>
                    <a:pt x="33884" y="193134"/>
                  </a:moveTo>
                  <a:lnTo>
                    <a:pt x="3064" y="198157"/>
                  </a:lnTo>
                  <a:lnTo>
                    <a:pt x="0" y="198157"/>
                  </a:lnTo>
                  <a:lnTo>
                    <a:pt x="393" y="198513"/>
                  </a:lnTo>
                  <a:lnTo>
                    <a:pt x="4726" y="201982"/>
                  </a:lnTo>
                  <a:lnTo>
                    <a:pt x="36871" y="196722"/>
                  </a:lnTo>
                  <a:lnTo>
                    <a:pt x="33884" y="193134"/>
                  </a:lnTo>
                  <a:close/>
                </a:path>
                <a:path w="437514" h="202564">
                  <a:moveTo>
                    <a:pt x="434718" y="0"/>
                  </a:moveTo>
                  <a:lnTo>
                    <a:pt x="431030" y="3178"/>
                  </a:lnTo>
                  <a:lnTo>
                    <a:pt x="413551" y="16041"/>
                  </a:lnTo>
                  <a:lnTo>
                    <a:pt x="414388" y="19317"/>
                  </a:lnTo>
                  <a:lnTo>
                    <a:pt x="437162" y="2681"/>
                  </a:lnTo>
                  <a:lnTo>
                    <a:pt x="437417" y="2681"/>
                  </a:lnTo>
                  <a:lnTo>
                    <a:pt x="434718" y="0"/>
                  </a:lnTo>
                  <a:close/>
                </a:path>
              </a:pathLst>
            </a:custGeom>
            <a:solidFill>
              <a:srgbClr val="E7A882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6" name="object 86"/>
            <p:cNvSpPr/>
            <p:nvPr/>
          </p:nvSpPr>
          <p:spPr>
            <a:xfrm>
              <a:off x="4611897" y="5603095"/>
              <a:ext cx="437515" cy="202565"/>
            </a:xfrm>
            <a:custGeom>
              <a:avLst/>
              <a:gdLst/>
              <a:ahLst/>
              <a:cxnLst/>
              <a:rect l="l" t="t" r="r" b="b"/>
              <a:pathLst>
                <a:path w="437514" h="202564">
                  <a:moveTo>
                    <a:pt x="33883" y="193134"/>
                  </a:moveTo>
                  <a:lnTo>
                    <a:pt x="3115" y="198148"/>
                  </a:lnTo>
                  <a:lnTo>
                    <a:pt x="0" y="198210"/>
                  </a:lnTo>
                </a:path>
                <a:path w="437514" h="202564">
                  <a:moveTo>
                    <a:pt x="4725" y="201982"/>
                  </a:moveTo>
                  <a:lnTo>
                    <a:pt x="36870" y="196722"/>
                  </a:lnTo>
                </a:path>
                <a:path w="437514" h="202564">
                  <a:moveTo>
                    <a:pt x="434717" y="0"/>
                  </a:moveTo>
                  <a:lnTo>
                    <a:pt x="431029" y="3178"/>
                  </a:lnTo>
                  <a:lnTo>
                    <a:pt x="413550" y="16041"/>
                  </a:lnTo>
                </a:path>
                <a:path w="437514" h="202564">
                  <a:moveTo>
                    <a:pt x="414387" y="19317"/>
                  </a:moveTo>
                  <a:lnTo>
                    <a:pt x="437161" y="2681"/>
                  </a:lnTo>
                  <a:lnTo>
                    <a:pt x="437298" y="2563"/>
                  </a:lnTo>
                </a:path>
              </a:pathLst>
            </a:custGeom>
            <a:ln w="3175">
              <a:solidFill>
                <a:srgbClr val="E7A882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7" name="object 87"/>
            <p:cNvSpPr/>
            <p:nvPr/>
          </p:nvSpPr>
          <p:spPr>
            <a:xfrm>
              <a:off x="4616622" y="5605777"/>
              <a:ext cx="432434" cy="200025"/>
            </a:xfrm>
            <a:custGeom>
              <a:avLst/>
              <a:gdLst/>
              <a:ahLst/>
              <a:cxnLst/>
              <a:rect l="l" t="t" r="r" b="b"/>
              <a:pathLst>
                <a:path w="432435" h="200025">
                  <a:moveTo>
                    <a:pt x="32144" y="194040"/>
                  </a:moveTo>
                  <a:lnTo>
                    <a:pt x="0" y="199300"/>
                  </a:lnTo>
                  <a:lnTo>
                    <a:pt x="682" y="199858"/>
                  </a:lnTo>
                  <a:lnTo>
                    <a:pt x="8268" y="198743"/>
                  </a:lnTo>
                  <a:lnTo>
                    <a:pt x="16039" y="197524"/>
                  </a:lnTo>
                  <a:lnTo>
                    <a:pt x="24082" y="196119"/>
                  </a:lnTo>
                  <a:lnTo>
                    <a:pt x="32484" y="194448"/>
                  </a:lnTo>
                  <a:lnTo>
                    <a:pt x="32144" y="194040"/>
                  </a:lnTo>
                  <a:close/>
                </a:path>
                <a:path w="432435" h="200025">
                  <a:moveTo>
                    <a:pt x="432436" y="0"/>
                  </a:moveTo>
                  <a:lnTo>
                    <a:pt x="409661" y="16635"/>
                  </a:lnTo>
                  <a:lnTo>
                    <a:pt x="409816" y="17239"/>
                  </a:lnTo>
                  <a:lnTo>
                    <a:pt x="427036" y="4223"/>
                  </a:lnTo>
                  <a:lnTo>
                    <a:pt x="432436" y="0"/>
                  </a:lnTo>
                  <a:close/>
                </a:path>
              </a:pathLst>
            </a:custGeom>
            <a:solidFill>
              <a:srgbClr val="E7A882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8" name="object 88"/>
            <p:cNvSpPr/>
            <p:nvPr/>
          </p:nvSpPr>
          <p:spPr>
            <a:xfrm>
              <a:off x="4616622" y="5605601"/>
              <a:ext cx="433070" cy="200025"/>
            </a:xfrm>
            <a:custGeom>
              <a:avLst/>
              <a:gdLst/>
              <a:ahLst/>
              <a:cxnLst/>
              <a:rect l="l" t="t" r="r" b="b"/>
              <a:pathLst>
                <a:path w="433070" h="200025">
                  <a:moveTo>
                    <a:pt x="32144" y="194216"/>
                  </a:moveTo>
                  <a:lnTo>
                    <a:pt x="0" y="199476"/>
                  </a:lnTo>
                </a:path>
                <a:path w="433070" h="200025">
                  <a:moveTo>
                    <a:pt x="432523" y="0"/>
                  </a:moveTo>
                  <a:lnTo>
                    <a:pt x="432436" y="176"/>
                  </a:lnTo>
                  <a:lnTo>
                    <a:pt x="409661" y="16811"/>
                  </a:lnTo>
                </a:path>
              </a:pathLst>
            </a:custGeom>
            <a:ln w="3175">
              <a:solidFill>
                <a:srgbClr val="E7A882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9" name="object 89"/>
            <p:cNvSpPr/>
            <p:nvPr/>
          </p:nvSpPr>
          <p:spPr>
            <a:xfrm>
              <a:off x="4534757" y="5364923"/>
              <a:ext cx="532765" cy="393700"/>
            </a:xfrm>
            <a:custGeom>
              <a:avLst/>
              <a:gdLst/>
              <a:ahLst/>
              <a:cxnLst/>
              <a:rect l="l" t="t" r="r" b="b"/>
              <a:pathLst>
                <a:path w="532764" h="393700">
                  <a:moveTo>
                    <a:pt x="468918" y="0"/>
                  </a:moveTo>
                  <a:lnTo>
                    <a:pt x="348045" y="10951"/>
                  </a:lnTo>
                  <a:lnTo>
                    <a:pt x="284293" y="24616"/>
                  </a:lnTo>
                  <a:lnTo>
                    <a:pt x="224203" y="47633"/>
                  </a:lnTo>
                  <a:lnTo>
                    <a:pt x="184616" y="68415"/>
                  </a:lnTo>
                  <a:lnTo>
                    <a:pt x="132600" y="104248"/>
                  </a:lnTo>
                  <a:lnTo>
                    <a:pt x="87957" y="149037"/>
                  </a:lnTo>
                  <a:lnTo>
                    <a:pt x="29170" y="225303"/>
                  </a:lnTo>
                  <a:lnTo>
                    <a:pt x="3241" y="281027"/>
                  </a:lnTo>
                  <a:lnTo>
                    <a:pt x="0" y="312783"/>
                  </a:lnTo>
                  <a:lnTo>
                    <a:pt x="7397" y="341155"/>
                  </a:lnTo>
                  <a:lnTo>
                    <a:pt x="43703" y="378034"/>
                  </a:lnTo>
                  <a:lnTo>
                    <a:pt x="85112" y="389780"/>
                  </a:lnTo>
                  <a:lnTo>
                    <a:pt x="119305" y="393616"/>
                  </a:lnTo>
                  <a:lnTo>
                    <a:pt x="132691" y="392220"/>
                  </a:lnTo>
                  <a:lnTo>
                    <a:pt x="189168" y="363050"/>
                  </a:lnTo>
                  <a:lnTo>
                    <a:pt x="239114" y="321956"/>
                  </a:lnTo>
                  <a:lnTo>
                    <a:pt x="242545" y="318856"/>
                  </a:lnTo>
                  <a:lnTo>
                    <a:pt x="246504" y="315887"/>
                  </a:lnTo>
                  <a:lnTo>
                    <a:pt x="302231" y="276104"/>
                  </a:lnTo>
                  <a:lnTo>
                    <a:pt x="358536" y="245162"/>
                  </a:lnTo>
                  <a:lnTo>
                    <a:pt x="410904" y="226494"/>
                  </a:lnTo>
                  <a:lnTo>
                    <a:pt x="443747" y="223431"/>
                  </a:lnTo>
                  <a:lnTo>
                    <a:pt x="477184" y="225626"/>
                  </a:lnTo>
                  <a:lnTo>
                    <a:pt x="507119" y="233220"/>
                  </a:lnTo>
                  <a:lnTo>
                    <a:pt x="511540" y="235134"/>
                  </a:lnTo>
                  <a:lnTo>
                    <a:pt x="518402" y="237773"/>
                  </a:lnTo>
                  <a:lnTo>
                    <a:pt x="525461" y="240741"/>
                  </a:lnTo>
                  <a:lnTo>
                    <a:pt x="532323" y="244634"/>
                  </a:lnTo>
                  <a:lnTo>
                    <a:pt x="468918" y="0"/>
                  </a:lnTo>
                  <a:close/>
                </a:path>
              </a:pathLst>
            </a:custGeom>
            <a:solidFill>
              <a:srgbClr val="E7A882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0" name="object 90"/>
            <p:cNvSpPr/>
            <p:nvPr/>
          </p:nvSpPr>
          <p:spPr>
            <a:xfrm>
              <a:off x="4519707" y="5693318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79">
                  <a:moveTo>
                    <a:pt x="0" y="0"/>
                  </a:moveTo>
                  <a:lnTo>
                    <a:pt x="6647" y="4946"/>
                  </a:lnTo>
                  <a:lnTo>
                    <a:pt x="6020" y="3854"/>
                  </a:lnTo>
                  <a:lnTo>
                    <a:pt x="5096" y="2930"/>
                  </a:lnTo>
                  <a:lnTo>
                    <a:pt x="4568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FDFD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1" name="object 91"/>
            <p:cNvSpPr/>
            <p:nvPr/>
          </p:nvSpPr>
          <p:spPr>
            <a:xfrm>
              <a:off x="4519707" y="5693318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79">
                  <a:moveTo>
                    <a:pt x="0" y="0"/>
                  </a:moveTo>
                  <a:lnTo>
                    <a:pt x="6647" y="4946"/>
                  </a:lnTo>
                </a:path>
              </a:pathLst>
            </a:custGeom>
            <a:ln w="3175">
              <a:solidFill>
                <a:srgbClr val="FCFDFD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2" name="object 92"/>
            <p:cNvSpPr/>
            <p:nvPr/>
          </p:nvSpPr>
          <p:spPr>
            <a:xfrm>
              <a:off x="4509567" y="5688565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5" h="23495">
                  <a:moveTo>
                    <a:pt x="0" y="0"/>
                  </a:moveTo>
                  <a:lnTo>
                    <a:pt x="1049" y="7683"/>
                  </a:lnTo>
                  <a:lnTo>
                    <a:pt x="1176" y="8607"/>
                  </a:lnTo>
                  <a:lnTo>
                    <a:pt x="1248" y="9135"/>
                  </a:lnTo>
                  <a:lnTo>
                    <a:pt x="18577" y="22253"/>
                  </a:lnTo>
                  <a:lnTo>
                    <a:pt x="25722" y="23399"/>
                  </a:lnTo>
                  <a:lnTo>
                    <a:pt x="24765" y="22253"/>
                  </a:lnTo>
                  <a:lnTo>
                    <a:pt x="20153" y="15550"/>
                  </a:lnTo>
                  <a:lnTo>
                    <a:pt x="16787" y="9698"/>
                  </a:lnTo>
                  <a:lnTo>
                    <a:pt x="10139" y="4752"/>
                  </a:lnTo>
                  <a:lnTo>
                    <a:pt x="2131" y="1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FDFD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3" name="object 93"/>
            <p:cNvSpPr/>
            <p:nvPr/>
          </p:nvSpPr>
          <p:spPr>
            <a:xfrm>
              <a:off x="4509567" y="5688565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5" h="23495">
                  <a:moveTo>
                    <a:pt x="16756" y="9645"/>
                  </a:moveTo>
                  <a:lnTo>
                    <a:pt x="10139" y="4752"/>
                  </a:lnTo>
                </a:path>
                <a:path w="26035" h="23495">
                  <a:moveTo>
                    <a:pt x="0" y="0"/>
                  </a:moveTo>
                  <a:lnTo>
                    <a:pt x="1248" y="9135"/>
                  </a:lnTo>
                  <a:lnTo>
                    <a:pt x="18577" y="22253"/>
                  </a:lnTo>
                  <a:lnTo>
                    <a:pt x="25722" y="23399"/>
                  </a:lnTo>
                </a:path>
              </a:pathLst>
            </a:custGeom>
            <a:ln w="3175">
              <a:solidFill>
                <a:srgbClr val="FCFDFD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4" name="object 94"/>
            <p:cNvSpPr/>
            <p:nvPr/>
          </p:nvSpPr>
          <p:spPr>
            <a:xfrm>
              <a:off x="4499529" y="5681903"/>
              <a:ext cx="42545" cy="38100"/>
            </a:xfrm>
            <a:custGeom>
              <a:avLst/>
              <a:gdLst/>
              <a:ahLst/>
              <a:cxnLst/>
              <a:rect l="l" t="t" r="r" b="b"/>
              <a:pathLst>
                <a:path w="42545" h="38100">
                  <a:moveTo>
                    <a:pt x="0" y="0"/>
                  </a:moveTo>
                  <a:lnTo>
                    <a:pt x="2973" y="20679"/>
                  </a:lnTo>
                  <a:lnTo>
                    <a:pt x="20757" y="34105"/>
                  </a:lnTo>
                  <a:lnTo>
                    <a:pt x="42479" y="37543"/>
                  </a:lnTo>
                  <a:lnTo>
                    <a:pt x="40059" y="35207"/>
                  </a:lnTo>
                  <a:lnTo>
                    <a:pt x="35761" y="30061"/>
                  </a:lnTo>
                  <a:lnTo>
                    <a:pt x="28616" y="28915"/>
                  </a:lnTo>
                  <a:lnTo>
                    <a:pt x="11287" y="15797"/>
                  </a:lnTo>
                  <a:lnTo>
                    <a:pt x="10038" y="6661"/>
                  </a:lnTo>
                  <a:lnTo>
                    <a:pt x="1233" y="10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5" name="object 95"/>
            <p:cNvSpPr/>
            <p:nvPr/>
          </p:nvSpPr>
          <p:spPr>
            <a:xfrm>
              <a:off x="4499529" y="5681903"/>
              <a:ext cx="42545" cy="38100"/>
            </a:xfrm>
            <a:custGeom>
              <a:avLst/>
              <a:gdLst/>
              <a:ahLst/>
              <a:cxnLst/>
              <a:rect l="l" t="t" r="r" b="b"/>
              <a:pathLst>
                <a:path w="42545" h="38100">
                  <a:moveTo>
                    <a:pt x="35761" y="30061"/>
                  </a:moveTo>
                  <a:lnTo>
                    <a:pt x="28616" y="28915"/>
                  </a:lnTo>
                  <a:lnTo>
                    <a:pt x="11287" y="15797"/>
                  </a:lnTo>
                  <a:lnTo>
                    <a:pt x="10038" y="6661"/>
                  </a:lnTo>
                </a:path>
                <a:path w="42545" h="38100">
                  <a:moveTo>
                    <a:pt x="0" y="0"/>
                  </a:moveTo>
                  <a:lnTo>
                    <a:pt x="2973" y="20679"/>
                  </a:lnTo>
                  <a:lnTo>
                    <a:pt x="20757" y="34105"/>
                  </a:lnTo>
                  <a:lnTo>
                    <a:pt x="42479" y="37543"/>
                  </a:lnTo>
                </a:path>
              </a:pathLst>
            </a:custGeom>
            <a:ln w="3175">
              <a:solidFill>
                <a:srgbClr val="FDFDFD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6" name="object 96"/>
            <p:cNvSpPr/>
            <p:nvPr/>
          </p:nvSpPr>
          <p:spPr>
            <a:xfrm>
              <a:off x="4489830" y="5676831"/>
              <a:ext cx="55880" cy="48895"/>
            </a:xfrm>
            <a:custGeom>
              <a:avLst/>
              <a:gdLst/>
              <a:ahLst/>
              <a:cxnLst/>
              <a:rect l="l" t="t" r="r" b="b"/>
              <a:pathLst>
                <a:path w="55879" h="48895">
                  <a:moveTo>
                    <a:pt x="3929" y="0"/>
                  </a:moveTo>
                  <a:lnTo>
                    <a:pt x="0" y="11481"/>
                  </a:lnTo>
                  <a:lnTo>
                    <a:pt x="3632" y="30370"/>
                  </a:lnTo>
                  <a:lnTo>
                    <a:pt x="18975" y="43018"/>
                  </a:lnTo>
                  <a:lnTo>
                    <a:pt x="44774" y="48846"/>
                  </a:lnTo>
                  <a:lnTo>
                    <a:pt x="53347" y="48674"/>
                  </a:lnTo>
                  <a:lnTo>
                    <a:pt x="55755" y="46072"/>
                  </a:lnTo>
                  <a:lnTo>
                    <a:pt x="52177" y="42616"/>
                  </a:lnTo>
                  <a:lnTo>
                    <a:pt x="30455" y="39178"/>
                  </a:lnTo>
                  <a:lnTo>
                    <a:pt x="12671" y="25751"/>
                  </a:lnTo>
                  <a:lnTo>
                    <a:pt x="9698" y="5072"/>
                  </a:lnTo>
                  <a:lnTo>
                    <a:pt x="3929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7" name="object 97"/>
            <p:cNvSpPr/>
            <p:nvPr/>
          </p:nvSpPr>
          <p:spPr>
            <a:xfrm>
              <a:off x="4489830" y="5676831"/>
              <a:ext cx="53975" cy="48895"/>
            </a:xfrm>
            <a:custGeom>
              <a:avLst/>
              <a:gdLst/>
              <a:ahLst/>
              <a:cxnLst/>
              <a:rect l="l" t="t" r="r" b="b"/>
              <a:pathLst>
                <a:path w="53975" h="48895">
                  <a:moveTo>
                    <a:pt x="52177" y="42616"/>
                  </a:moveTo>
                  <a:lnTo>
                    <a:pt x="30455" y="39178"/>
                  </a:lnTo>
                  <a:lnTo>
                    <a:pt x="12671" y="25751"/>
                  </a:lnTo>
                  <a:lnTo>
                    <a:pt x="9698" y="5072"/>
                  </a:lnTo>
                </a:path>
                <a:path w="53975" h="48895">
                  <a:moveTo>
                    <a:pt x="3929" y="0"/>
                  </a:moveTo>
                  <a:lnTo>
                    <a:pt x="0" y="11481"/>
                  </a:lnTo>
                  <a:lnTo>
                    <a:pt x="3632" y="30370"/>
                  </a:lnTo>
                  <a:lnTo>
                    <a:pt x="18975" y="43018"/>
                  </a:lnTo>
                  <a:lnTo>
                    <a:pt x="44774" y="48846"/>
                  </a:lnTo>
                  <a:lnTo>
                    <a:pt x="53347" y="48674"/>
                  </a:lnTo>
                </a:path>
              </a:pathLst>
            </a:custGeom>
            <a:ln w="3175">
              <a:solidFill>
                <a:srgbClr val="FDFDFD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8" name="object 98"/>
            <p:cNvSpPr/>
            <p:nvPr/>
          </p:nvSpPr>
          <p:spPr>
            <a:xfrm>
              <a:off x="4480936" y="5671020"/>
              <a:ext cx="62865" cy="60325"/>
            </a:xfrm>
            <a:custGeom>
              <a:avLst/>
              <a:gdLst/>
              <a:ahLst/>
              <a:cxnLst/>
              <a:rect l="l" t="t" r="r" b="b"/>
              <a:pathLst>
                <a:path w="62864" h="60325">
                  <a:moveTo>
                    <a:pt x="7308" y="0"/>
                  </a:moveTo>
                  <a:lnTo>
                    <a:pt x="0" y="21157"/>
                  </a:lnTo>
                  <a:lnTo>
                    <a:pt x="3686" y="40600"/>
                  </a:lnTo>
                  <a:lnTo>
                    <a:pt x="19555" y="53683"/>
                  </a:lnTo>
                  <a:lnTo>
                    <a:pt x="46168" y="59732"/>
                  </a:lnTo>
                  <a:lnTo>
                    <a:pt x="58694" y="59494"/>
                  </a:lnTo>
                  <a:lnTo>
                    <a:pt x="60559" y="56302"/>
                  </a:lnTo>
                  <a:lnTo>
                    <a:pt x="62083" y="54656"/>
                  </a:lnTo>
                  <a:lnTo>
                    <a:pt x="53669" y="54656"/>
                  </a:lnTo>
                  <a:lnTo>
                    <a:pt x="27869" y="48828"/>
                  </a:lnTo>
                  <a:lnTo>
                    <a:pt x="12527" y="36180"/>
                  </a:lnTo>
                  <a:lnTo>
                    <a:pt x="8894" y="17291"/>
                  </a:lnTo>
                  <a:lnTo>
                    <a:pt x="12823" y="5810"/>
                  </a:lnTo>
                  <a:lnTo>
                    <a:pt x="10485" y="3753"/>
                  </a:lnTo>
                  <a:lnTo>
                    <a:pt x="7308" y="0"/>
                  </a:lnTo>
                  <a:close/>
                </a:path>
                <a:path w="62864" h="60325">
                  <a:moveTo>
                    <a:pt x="62242" y="54484"/>
                  </a:moveTo>
                  <a:lnTo>
                    <a:pt x="53669" y="54656"/>
                  </a:lnTo>
                  <a:lnTo>
                    <a:pt x="62083" y="54656"/>
                  </a:lnTo>
                  <a:lnTo>
                    <a:pt x="62242" y="54484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9" name="object 99"/>
            <p:cNvSpPr/>
            <p:nvPr/>
          </p:nvSpPr>
          <p:spPr>
            <a:xfrm>
              <a:off x="4480936" y="5671020"/>
              <a:ext cx="62865" cy="60325"/>
            </a:xfrm>
            <a:custGeom>
              <a:avLst/>
              <a:gdLst/>
              <a:ahLst/>
              <a:cxnLst/>
              <a:rect l="l" t="t" r="r" b="b"/>
              <a:pathLst>
                <a:path w="62864" h="60325">
                  <a:moveTo>
                    <a:pt x="62242" y="54484"/>
                  </a:moveTo>
                  <a:lnTo>
                    <a:pt x="53669" y="54656"/>
                  </a:lnTo>
                  <a:lnTo>
                    <a:pt x="27869" y="48828"/>
                  </a:lnTo>
                  <a:lnTo>
                    <a:pt x="12527" y="36180"/>
                  </a:lnTo>
                  <a:lnTo>
                    <a:pt x="8894" y="17291"/>
                  </a:lnTo>
                  <a:lnTo>
                    <a:pt x="12823" y="5810"/>
                  </a:lnTo>
                </a:path>
                <a:path w="62864" h="60325">
                  <a:moveTo>
                    <a:pt x="7308" y="0"/>
                  </a:moveTo>
                  <a:lnTo>
                    <a:pt x="0" y="21157"/>
                  </a:lnTo>
                  <a:lnTo>
                    <a:pt x="3686" y="40600"/>
                  </a:lnTo>
                  <a:lnTo>
                    <a:pt x="19555" y="53683"/>
                  </a:lnTo>
                  <a:lnTo>
                    <a:pt x="46168" y="59732"/>
                  </a:lnTo>
                  <a:lnTo>
                    <a:pt x="58694" y="59494"/>
                  </a:lnTo>
                </a:path>
              </a:pathLst>
            </a:custGeom>
            <a:ln w="3175">
              <a:solidFill>
                <a:srgbClr val="FDFDFD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00" name="object 100"/>
            <p:cNvSpPr/>
            <p:nvPr/>
          </p:nvSpPr>
          <p:spPr>
            <a:xfrm>
              <a:off x="4472299" y="5666171"/>
              <a:ext cx="67945" cy="69850"/>
            </a:xfrm>
            <a:custGeom>
              <a:avLst/>
              <a:gdLst/>
              <a:ahLst/>
              <a:cxnLst/>
              <a:rect l="l" t="t" r="r" b="b"/>
              <a:pathLst>
                <a:path w="67945" h="69850">
                  <a:moveTo>
                    <a:pt x="11841" y="0"/>
                  </a:moveTo>
                  <a:lnTo>
                    <a:pt x="9071" y="4010"/>
                  </a:lnTo>
                  <a:lnTo>
                    <a:pt x="7910" y="6378"/>
                  </a:lnTo>
                  <a:lnTo>
                    <a:pt x="67" y="28864"/>
                  </a:lnTo>
                  <a:lnTo>
                    <a:pt x="0" y="31638"/>
                  </a:lnTo>
                  <a:lnTo>
                    <a:pt x="3350" y="49870"/>
                  </a:lnTo>
                  <a:lnTo>
                    <a:pt x="19050" y="62781"/>
                  </a:lnTo>
                  <a:lnTo>
                    <a:pt x="20633" y="63577"/>
                  </a:lnTo>
                  <a:lnTo>
                    <a:pt x="47228" y="69610"/>
                  </a:lnTo>
                  <a:lnTo>
                    <a:pt x="64549" y="69269"/>
                  </a:lnTo>
                  <a:lnTo>
                    <a:pt x="66227" y="66231"/>
                  </a:lnTo>
                  <a:lnTo>
                    <a:pt x="67192" y="64581"/>
                  </a:lnTo>
                  <a:lnTo>
                    <a:pt x="54805" y="64581"/>
                  </a:lnTo>
                  <a:lnTo>
                    <a:pt x="28192" y="58532"/>
                  </a:lnTo>
                  <a:lnTo>
                    <a:pt x="12323" y="45449"/>
                  </a:lnTo>
                  <a:lnTo>
                    <a:pt x="8636" y="26006"/>
                  </a:lnTo>
                  <a:lnTo>
                    <a:pt x="15945" y="4849"/>
                  </a:lnTo>
                  <a:lnTo>
                    <a:pt x="11841" y="0"/>
                  </a:lnTo>
                  <a:close/>
                </a:path>
                <a:path w="67945" h="69850">
                  <a:moveTo>
                    <a:pt x="67331" y="64343"/>
                  </a:moveTo>
                  <a:lnTo>
                    <a:pt x="54805" y="64581"/>
                  </a:lnTo>
                  <a:lnTo>
                    <a:pt x="67192" y="64581"/>
                  </a:lnTo>
                  <a:lnTo>
                    <a:pt x="67331" y="64343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01" name="object 101"/>
            <p:cNvSpPr/>
            <p:nvPr/>
          </p:nvSpPr>
          <p:spPr>
            <a:xfrm>
              <a:off x="4472299" y="5666171"/>
              <a:ext cx="67945" cy="69850"/>
            </a:xfrm>
            <a:custGeom>
              <a:avLst/>
              <a:gdLst/>
              <a:ahLst/>
              <a:cxnLst/>
              <a:rect l="l" t="t" r="r" b="b"/>
              <a:pathLst>
                <a:path w="67945" h="69850">
                  <a:moveTo>
                    <a:pt x="67331" y="64343"/>
                  </a:moveTo>
                  <a:lnTo>
                    <a:pt x="54805" y="64581"/>
                  </a:lnTo>
                  <a:lnTo>
                    <a:pt x="28192" y="58532"/>
                  </a:lnTo>
                  <a:lnTo>
                    <a:pt x="12323" y="45449"/>
                  </a:lnTo>
                  <a:lnTo>
                    <a:pt x="8636" y="26006"/>
                  </a:lnTo>
                  <a:lnTo>
                    <a:pt x="15945" y="4849"/>
                  </a:lnTo>
                </a:path>
                <a:path w="67945" h="69850">
                  <a:moveTo>
                    <a:pt x="11841" y="0"/>
                  </a:moveTo>
                  <a:lnTo>
                    <a:pt x="9071" y="4010"/>
                  </a:lnTo>
                </a:path>
                <a:path w="67945" h="69850">
                  <a:moveTo>
                    <a:pt x="7910" y="6378"/>
                  </a:moveTo>
                  <a:lnTo>
                    <a:pt x="67" y="28864"/>
                  </a:lnTo>
                </a:path>
                <a:path w="67945" h="69850">
                  <a:moveTo>
                    <a:pt x="0" y="31638"/>
                  </a:moveTo>
                  <a:lnTo>
                    <a:pt x="3350" y="49870"/>
                  </a:lnTo>
                  <a:lnTo>
                    <a:pt x="19050" y="62781"/>
                  </a:lnTo>
                </a:path>
                <a:path w="67945" h="69850">
                  <a:moveTo>
                    <a:pt x="20633" y="63577"/>
                  </a:moveTo>
                  <a:lnTo>
                    <a:pt x="47228" y="69610"/>
                  </a:lnTo>
                  <a:lnTo>
                    <a:pt x="64549" y="69269"/>
                  </a:lnTo>
                </a:path>
              </a:pathLst>
            </a:custGeom>
            <a:ln w="3175">
              <a:solidFill>
                <a:srgbClr val="FDFDFD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02" name="object 102"/>
            <p:cNvSpPr/>
            <p:nvPr/>
          </p:nvSpPr>
          <p:spPr>
            <a:xfrm>
              <a:off x="4472100" y="5665570"/>
              <a:ext cx="64769" cy="71755"/>
            </a:xfrm>
            <a:custGeom>
              <a:avLst/>
              <a:gdLst/>
              <a:ahLst/>
              <a:cxnLst/>
              <a:rect l="l" t="t" r="r" b="b"/>
              <a:pathLst>
                <a:path w="64770" h="71754">
                  <a:moveTo>
                    <a:pt x="20833" y="64177"/>
                  </a:moveTo>
                  <a:lnTo>
                    <a:pt x="24736" y="66139"/>
                  </a:lnTo>
                  <a:lnTo>
                    <a:pt x="41154" y="69970"/>
                  </a:lnTo>
                  <a:lnTo>
                    <a:pt x="61016" y="71252"/>
                  </a:lnTo>
                  <a:lnTo>
                    <a:pt x="63985" y="71252"/>
                  </a:lnTo>
                  <a:lnTo>
                    <a:pt x="64560" y="70211"/>
                  </a:lnTo>
                  <a:lnTo>
                    <a:pt x="47428" y="70211"/>
                  </a:lnTo>
                  <a:lnTo>
                    <a:pt x="20833" y="64177"/>
                  </a:lnTo>
                  <a:close/>
                </a:path>
                <a:path w="64770" h="71754">
                  <a:moveTo>
                    <a:pt x="64694" y="69970"/>
                  </a:moveTo>
                  <a:lnTo>
                    <a:pt x="59679" y="69970"/>
                  </a:lnTo>
                  <a:lnTo>
                    <a:pt x="47428" y="70211"/>
                  </a:lnTo>
                  <a:lnTo>
                    <a:pt x="64560" y="70211"/>
                  </a:lnTo>
                  <a:lnTo>
                    <a:pt x="64694" y="69970"/>
                  </a:lnTo>
                  <a:close/>
                </a:path>
                <a:path w="64770" h="71754">
                  <a:moveTo>
                    <a:pt x="199" y="32238"/>
                  </a:moveTo>
                  <a:lnTo>
                    <a:pt x="46" y="38544"/>
                  </a:lnTo>
                  <a:lnTo>
                    <a:pt x="0" y="40450"/>
                  </a:lnTo>
                  <a:lnTo>
                    <a:pt x="3549" y="50932"/>
                  </a:lnTo>
                  <a:lnTo>
                    <a:pt x="12092" y="59785"/>
                  </a:lnTo>
                  <a:lnTo>
                    <a:pt x="19249" y="63382"/>
                  </a:lnTo>
                  <a:lnTo>
                    <a:pt x="3549" y="50470"/>
                  </a:lnTo>
                  <a:lnTo>
                    <a:pt x="199" y="32238"/>
                  </a:lnTo>
                  <a:close/>
                </a:path>
                <a:path w="64770" h="71754">
                  <a:moveTo>
                    <a:pt x="8109" y="6979"/>
                  </a:moveTo>
                  <a:lnTo>
                    <a:pt x="4208" y="14935"/>
                  </a:lnTo>
                  <a:lnTo>
                    <a:pt x="291" y="28435"/>
                  </a:lnTo>
                  <a:lnTo>
                    <a:pt x="266" y="29464"/>
                  </a:lnTo>
                  <a:lnTo>
                    <a:pt x="8109" y="6979"/>
                  </a:lnTo>
                  <a:close/>
                </a:path>
                <a:path w="64770" h="71754">
                  <a:moveTo>
                    <a:pt x="11532" y="0"/>
                  </a:moveTo>
                  <a:lnTo>
                    <a:pt x="9271" y="4611"/>
                  </a:lnTo>
                  <a:lnTo>
                    <a:pt x="12041" y="600"/>
                  </a:lnTo>
                  <a:lnTo>
                    <a:pt x="1153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03" name="object 103"/>
            <p:cNvSpPr/>
            <p:nvPr/>
          </p:nvSpPr>
          <p:spPr>
            <a:xfrm>
              <a:off x="4472299" y="5666171"/>
              <a:ext cx="64769" cy="69850"/>
            </a:xfrm>
            <a:custGeom>
              <a:avLst/>
              <a:gdLst/>
              <a:ahLst/>
              <a:cxnLst/>
              <a:rect l="l" t="t" r="r" b="b"/>
              <a:pathLst>
                <a:path w="64770" h="69850">
                  <a:moveTo>
                    <a:pt x="64549" y="69269"/>
                  </a:moveTo>
                  <a:lnTo>
                    <a:pt x="47228" y="69610"/>
                  </a:lnTo>
                  <a:lnTo>
                    <a:pt x="20633" y="63577"/>
                  </a:lnTo>
                </a:path>
                <a:path w="64770" h="69850">
                  <a:moveTo>
                    <a:pt x="19050" y="62781"/>
                  </a:moveTo>
                  <a:lnTo>
                    <a:pt x="3350" y="49870"/>
                  </a:lnTo>
                  <a:lnTo>
                    <a:pt x="0" y="31638"/>
                  </a:lnTo>
                </a:path>
                <a:path w="64770" h="69850">
                  <a:moveTo>
                    <a:pt x="67" y="28864"/>
                  </a:moveTo>
                  <a:lnTo>
                    <a:pt x="7910" y="6378"/>
                  </a:lnTo>
                </a:path>
                <a:path w="64770" h="69850">
                  <a:moveTo>
                    <a:pt x="9071" y="4010"/>
                  </a:moveTo>
                  <a:lnTo>
                    <a:pt x="11841" y="0"/>
                  </a:lnTo>
                </a:path>
              </a:pathLst>
            </a:custGeom>
            <a:ln w="3175">
              <a:solidFill>
                <a:srgbClr val="FDFDFD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04" name="object 104"/>
            <p:cNvSpPr/>
            <p:nvPr/>
          </p:nvSpPr>
          <p:spPr>
            <a:xfrm>
              <a:off x="4524275" y="5695259"/>
              <a:ext cx="18415" cy="12065"/>
            </a:xfrm>
            <a:custGeom>
              <a:avLst/>
              <a:gdLst/>
              <a:ahLst/>
              <a:cxnLst/>
              <a:rect l="l" t="t" r="r" b="b"/>
              <a:pathLst>
                <a:path w="18414" h="12064">
                  <a:moveTo>
                    <a:pt x="0" y="0"/>
                  </a:moveTo>
                  <a:lnTo>
                    <a:pt x="527" y="989"/>
                  </a:lnTo>
                  <a:lnTo>
                    <a:pt x="1451" y="1913"/>
                  </a:lnTo>
                  <a:lnTo>
                    <a:pt x="2048" y="2951"/>
                  </a:lnTo>
                  <a:lnTo>
                    <a:pt x="12334" y="10634"/>
                  </a:lnTo>
                  <a:lnTo>
                    <a:pt x="18229" y="11566"/>
                  </a:lnTo>
                  <a:lnTo>
                    <a:pt x="17880" y="10819"/>
                  </a:lnTo>
                  <a:lnTo>
                    <a:pt x="15241" y="6399"/>
                  </a:lnTo>
                  <a:lnTo>
                    <a:pt x="14251" y="3892"/>
                  </a:lnTo>
                  <a:lnTo>
                    <a:pt x="11930" y="2951"/>
                  </a:lnTo>
                  <a:lnTo>
                    <a:pt x="12067" y="2951"/>
                  </a:lnTo>
                  <a:lnTo>
                    <a:pt x="9368" y="2441"/>
                  </a:lnTo>
                  <a:lnTo>
                    <a:pt x="6861" y="1913"/>
                  </a:lnTo>
                  <a:lnTo>
                    <a:pt x="4420" y="1451"/>
                  </a:lnTo>
                  <a:lnTo>
                    <a:pt x="2441" y="9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C7C5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05" name="object 105"/>
            <p:cNvSpPr/>
            <p:nvPr/>
          </p:nvSpPr>
          <p:spPr>
            <a:xfrm>
              <a:off x="4526324" y="5698211"/>
              <a:ext cx="16510" cy="8890"/>
            </a:xfrm>
            <a:custGeom>
              <a:avLst/>
              <a:gdLst/>
              <a:ahLst/>
              <a:cxnLst/>
              <a:rect l="l" t="t" r="r" b="b"/>
              <a:pathLst>
                <a:path w="16510" h="8889">
                  <a:moveTo>
                    <a:pt x="0" y="0"/>
                  </a:moveTo>
                  <a:lnTo>
                    <a:pt x="10285" y="7682"/>
                  </a:lnTo>
                  <a:lnTo>
                    <a:pt x="16180" y="8614"/>
                  </a:lnTo>
                </a:path>
              </a:pathLst>
            </a:custGeom>
            <a:ln w="3175">
              <a:solidFill>
                <a:srgbClr val="C7C7C5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06" name="object 106"/>
            <p:cNvSpPr/>
            <p:nvPr/>
          </p:nvSpPr>
          <p:spPr>
            <a:xfrm>
              <a:off x="4526324" y="5698211"/>
              <a:ext cx="20320" cy="15875"/>
            </a:xfrm>
            <a:custGeom>
              <a:avLst/>
              <a:gdLst/>
              <a:ahLst/>
              <a:cxnLst/>
              <a:rect l="l" t="t" r="r" b="b"/>
              <a:pathLst>
                <a:path w="20320" h="15875">
                  <a:moveTo>
                    <a:pt x="0" y="0"/>
                  </a:moveTo>
                  <a:lnTo>
                    <a:pt x="3396" y="5904"/>
                  </a:lnTo>
                  <a:lnTo>
                    <a:pt x="7996" y="12593"/>
                  </a:lnTo>
                  <a:lnTo>
                    <a:pt x="8965" y="13753"/>
                  </a:lnTo>
                  <a:lnTo>
                    <a:pt x="20045" y="15530"/>
                  </a:lnTo>
                  <a:lnTo>
                    <a:pt x="17744" y="11958"/>
                  </a:lnTo>
                  <a:lnTo>
                    <a:pt x="16180" y="8614"/>
                  </a:lnTo>
                  <a:lnTo>
                    <a:pt x="10285" y="76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C8C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07" name="object 107"/>
            <p:cNvSpPr/>
            <p:nvPr/>
          </p:nvSpPr>
          <p:spPr>
            <a:xfrm>
              <a:off x="4526324" y="5698211"/>
              <a:ext cx="20320" cy="15875"/>
            </a:xfrm>
            <a:custGeom>
              <a:avLst/>
              <a:gdLst/>
              <a:ahLst/>
              <a:cxnLst/>
              <a:rect l="l" t="t" r="r" b="b"/>
              <a:pathLst>
                <a:path w="20320" h="15875">
                  <a:moveTo>
                    <a:pt x="16180" y="8614"/>
                  </a:moveTo>
                  <a:lnTo>
                    <a:pt x="10285" y="7682"/>
                  </a:lnTo>
                  <a:lnTo>
                    <a:pt x="0" y="0"/>
                  </a:lnTo>
                </a:path>
                <a:path w="20320" h="15875">
                  <a:moveTo>
                    <a:pt x="8965" y="13753"/>
                  </a:moveTo>
                  <a:lnTo>
                    <a:pt x="20045" y="15530"/>
                  </a:lnTo>
                </a:path>
              </a:pathLst>
            </a:custGeom>
            <a:ln w="3175">
              <a:solidFill>
                <a:srgbClr val="C8C8C6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08" name="object 108"/>
            <p:cNvSpPr/>
            <p:nvPr/>
          </p:nvSpPr>
          <p:spPr>
            <a:xfrm>
              <a:off x="4535290" y="5711964"/>
              <a:ext cx="14604" cy="8890"/>
            </a:xfrm>
            <a:custGeom>
              <a:avLst/>
              <a:gdLst/>
              <a:ahLst/>
              <a:cxnLst/>
              <a:rect l="l" t="t" r="r" b="b"/>
              <a:pathLst>
                <a:path w="14604" h="8889">
                  <a:moveTo>
                    <a:pt x="0" y="0"/>
                  </a:moveTo>
                  <a:lnTo>
                    <a:pt x="4298" y="5145"/>
                  </a:lnTo>
                  <a:lnTo>
                    <a:pt x="6744" y="7507"/>
                  </a:lnTo>
                  <a:lnTo>
                    <a:pt x="6878" y="7507"/>
                  </a:lnTo>
                  <a:lnTo>
                    <a:pt x="11937" y="8307"/>
                  </a:lnTo>
                  <a:lnTo>
                    <a:pt x="12737" y="7507"/>
                  </a:lnTo>
                  <a:lnTo>
                    <a:pt x="14189" y="5528"/>
                  </a:lnTo>
                  <a:lnTo>
                    <a:pt x="11286" y="2097"/>
                  </a:lnTo>
                  <a:lnTo>
                    <a:pt x="11079" y="17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9C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09" name="object 109"/>
            <p:cNvSpPr/>
            <p:nvPr/>
          </p:nvSpPr>
          <p:spPr>
            <a:xfrm>
              <a:off x="4535290" y="5711964"/>
              <a:ext cx="12065" cy="8890"/>
            </a:xfrm>
            <a:custGeom>
              <a:avLst/>
              <a:gdLst/>
              <a:ahLst/>
              <a:cxnLst/>
              <a:rect l="l" t="t" r="r" b="b"/>
              <a:pathLst>
                <a:path w="12064" h="8889">
                  <a:moveTo>
                    <a:pt x="11079" y="1776"/>
                  </a:moveTo>
                  <a:lnTo>
                    <a:pt x="0" y="0"/>
                  </a:lnTo>
                </a:path>
                <a:path w="12064" h="8889">
                  <a:moveTo>
                    <a:pt x="6717" y="7481"/>
                  </a:moveTo>
                  <a:lnTo>
                    <a:pt x="11937" y="8307"/>
                  </a:lnTo>
                </a:path>
              </a:pathLst>
            </a:custGeom>
            <a:ln w="3175">
              <a:solidFill>
                <a:srgbClr val="C9C9C6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10" name="object 110"/>
            <p:cNvSpPr/>
            <p:nvPr/>
          </p:nvSpPr>
          <p:spPr>
            <a:xfrm>
              <a:off x="4542034" y="5719472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134" y="0"/>
                  </a:moveTo>
                  <a:lnTo>
                    <a:pt x="0" y="0"/>
                  </a:lnTo>
                  <a:lnTo>
                    <a:pt x="3552" y="3430"/>
                  </a:lnTo>
                  <a:lnTo>
                    <a:pt x="4542" y="1451"/>
                  </a:lnTo>
                  <a:lnTo>
                    <a:pt x="5193" y="80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C9C9C7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11" name="object 111"/>
            <p:cNvSpPr/>
            <p:nvPr/>
          </p:nvSpPr>
          <p:spPr>
            <a:xfrm>
              <a:off x="4542008" y="5719447"/>
              <a:ext cx="5715" cy="1270"/>
            </a:xfrm>
            <a:custGeom>
              <a:avLst/>
              <a:gdLst/>
              <a:ahLst/>
              <a:cxnLst/>
              <a:rect l="l" t="t" r="r" b="b"/>
              <a:pathLst>
                <a:path w="5714" h="1270">
                  <a:moveTo>
                    <a:pt x="5219" y="82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C9C9C7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112" name="object 11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536085" y="5717492"/>
              <a:ext cx="29294" cy="19330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820502" y="3420479"/>
              <a:ext cx="1914002" cy="3115103"/>
            </a:xfrm>
            <a:prstGeom prst="rect">
              <a:avLst/>
            </a:prstGeom>
          </p:spPr>
        </p:pic>
        <p:sp>
          <p:nvSpPr>
            <p:cNvPr id="114" name="object 114"/>
            <p:cNvSpPr/>
            <p:nvPr/>
          </p:nvSpPr>
          <p:spPr>
            <a:xfrm>
              <a:off x="4724626" y="577911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0"/>
                  </a:moveTo>
                  <a:lnTo>
                    <a:pt x="761" y="658"/>
                  </a:lnTo>
                </a:path>
              </a:pathLst>
            </a:custGeom>
            <a:ln w="3175">
              <a:solidFill>
                <a:srgbClr val="DFA17D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15" name="object 115"/>
            <p:cNvSpPr/>
            <p:nvPr/>
          </p:nvSpPr>
          <p:spPr>
            <a:xfrm>
              <a:off x="4717453" y="5779118"/>
              <a:ext cx="10160" cy="12065"/>
            </a:xfrm>
            <a:custGeom>
              <a:avLst/>
              <a:gdLst/>
              <a:ahLst/>
              <a:cxnLst/>
              <a:rect l="l" t="t" r="r" b="b"/>
              <a:pathLst>
                <a:path w="10160" h="12064">
                  <a:moveTo>
                    <a:pt x="7172" y="0"/>
                  </a:moveTo>
                  <a:lnTo>
                    <a:pt x="0" y="2350"/>
                  </a:lnTo>
                  <a:lnTo>
                    <a:pt x="9726" y="11631"/>
                  </a:lnTo>
                  <a:lnTo>
                    <a:pt x="7933" y="658"/>
                  </a:lnTo>
                  <a:lnTo>
                    <a:pt x="7172" y="0"/>
                  </a:lnTo>
                  <a:close/>
                </a:path>
              </a:pathLst>
            </a:custGeom>
            <a:solidFill>
              <a:srgbClr val="DFA27E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16" name="object 116"/>
            <p:cNvSpPr/>
            <p:nvPr/>
          </p:nvSpPr>
          <p:spPr>
            <a:xfrm>
              <a:off x="4717453" y="5779118"/>
              <a:ext cx="10160" cy="12065"/>
            </a:xfrm>
            <a:custGeom>
              <a:avLst/>
              <a:gdLst/>
              <a:ahLst/>
              <a:cxnLst/>
              <a:rect l="l" t="t" r="r" b="b"/>
              <a:pathLst>
                <a:path w="10160" h="12064">
                  <a:moveTo>
                    <a:pt x="7933" y="658"/>
                  </a:moveTo>
                  <a:lnTo>
                    <a:pt x="7172" y="0"/>
                  </a:lnTo>
                </a:path>
                <a:path w="10160" h="12064">
                  <a:moveTo>
                    <a:pt x="0" y="2350"/>
                  </a:moveTo>
                  <a:lnTo>
                    <a:pt x="9726" y="11631"/>
                  </a:lnTo>
                </a:path>
              </a:pathLst>
            </a:custGeom>
            <a:ln w="3175">
              <a:solidFill>
                <a:srgbClr val="DFA27E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17" name="object 117"/>
            <p:cNvSpPr/>
            <p:nvPr/>
          </p:nvSpPr>
          <p:spPr>
            <a:xfrm>
              <a:off x="4710661" y="5781469"/>
              <a:ext cx="18415" cy="19685"/>
            </a:xfrm>
            <a:custGeom>
              <a:avLst/>
              <a:gdLst/>
              <a:ahLst/>
              <a:cxnLst/>
              <a:rect l="l" t="t" r="r" b="b"/>
              <a:pathLst>
                <a:path w="18414" h="19685">
                  <a:moveTo>
                    <a:pt x="6792" y="0"/>
                  </a:moveTo>
                  <a:lnTo>
                    <a:pt x="0" y="2225"/>
                  </a:lnTo>
                  <a:lnTo>
                    <a:pt x="18213" y="19659"/>
                  </a:lnTo>
                  <a:lnTo>
                    <a:pt x="16518" y="9280"/>
                  </a:lnTo>
                  <a:lnTo>
                    <a:pt x="6792" y="0"/>
                  </a:lnTo>
                  <a:close/>
                </a:path>
              </a:pathLst>
            </a:custGeom>
            <a:solidFill>
              <a:srgbClr val="DFA47D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18" name="object 118"/>
            <p:cNvSpPr/>
            <p:nvPr/>
          </p:nvSpPr>
          <p:spPr>
            <a:xfrm>
              <a:off x="4710661" y="5781469"/>
              <a:ext cx="18415" cy="19685"/>
            </a:xfrm>
            <a:custGeom>
              <a:avLst/>
              <a:gdLst/>
              <a:ahLst/>
              <a:cxnLst/>
              <a:rect l="l" t="t" r="r" b="b"/>
              <a:pathLst>
                <a:path w="18414" h="19685">
                  <a:moveTo>
                    <a:pt x="16518" y="9280"/>
                  </a:moveTo>
                  <a:lnTo>
                    <a:pt x="6792" y="0"/>
                  </a:lnTo>
                </a:path>
                <a:path w="18414" h="19685">
                  <a:moveTo>
                    <a:pt x="0" y="2225"/>
                  </a:moveTo>
                  <a:lnTo>
                    <a:pt x="18213" y="19659"/>
                  </a:lnTo>
                </a:path>
              </a:pathLst>
            </a:custGeom>
            <a:ln w="3175">
              <a:solidFill>
                <a:srgbClr val="DFA47D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19" name="object 119"/>
            <p:cNvSpPr/>
            <p:nvPr/>
          </p:nvSpPr>
          <p:spPr>
            <a:xfrm>
              <a:off x="4703730" y="5783695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6930" y="0"/>
                  </a:moveTo>
                  <a:lnTo>
                    <a:pt x="1417" y="1806"/>
                  </a:lnTo>
                  <a:lnTo>
                    <a:pt x="0" y="2223"/>
                  </a:lnTo>
                  <a:lnTo>
                    <a:pt x="24369" y="25488"/>
                  </a:lnTo>
                  <a:lnTo>
                    <a:pt x="26735" y="27177"/>
                  </a:lnTo>
                  <a:lnTo>
                    <a:pt x="25144" y="17433"/>
                  </a:lnTo>
                  <a:lnTo>
                    <a:pt x="6930" y="0"/>
                  </a:lnTo>
                  <a:close/>
                </a:path>
              </a:pathLst>
            </a:custGeom>
            <a:solidFill>
              <a:srgbClr val="E0A37E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20" name="object 120"/>
            <p:cNvSpPr/>
            <p:nvPr/>
          </p:nvSpPr>
          <p:spPr>
            <a:xfrm>
              <a:off x="4703730" y="5783695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25144" y="17433"/>
                  </a:moveTo>
                  <a:lnTo>
                    <a:pt x="6930" y="0"/>
                  </a:lnTo>
                </a:path>
                <a:path w="27304" h="27304">
                  <a:moveTo>
                    <a:pt x="0" y="2223"/>
                  </a:moveTo>
                  <a:lnTo>
                    <a:pt x="24369" y="25488"/>
                  </a:lnTo>
                  <a:lnTo>
                    <a:pt x="26735" y="27177"/>
                  </a:lnTo>
                </a:path>
              </a:pathLst>
            </a:custGeom>
            <a:ln w="3175">
              <a:solidFill>
                <a:srgbClr val="E0A37E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21" name="object 121"/>
            <p:cNvSpPr/>
            <p:nvPr/>
          </p:nvSpPr>
          <p:spPr>
            <a:xfrm>
              <a:off x="4696903" y="5785918"/>
              <a:ext cx="35560" cy="34290"/>
            </a:xfrm>
            <a:custGeom>
              <a:avLst/>
              <a:gdLst/>
              <a:ahLst/>
              <a:cxnLst/>
              <a:rect l="l" t="t" r="r" b="b"/>
              <a:pathLst>
                <a:path w="35560" h="34289">
                  <a:moveTo>
                    <a:pt x="6827" y="0"/>
                  </a:moveTo>
                  <a:lnTo>
                    <a:pt x="0" y="2009"/>
                  </a:lnTo>
                  <a:lnTo>
                    <a:pt x="29686" y="30375"/>
                  </a:lnTo>
                  <a:lnTo>
                    <a:pt x="35078" y="34231"/>
                  </a:lnTo>
                  <a:lnTo>
                    <a:pt x="33562" y="24954"/>
                  </a:lnTo>
                  <a:lnTo>
                    <a:pt x="31196" y="23264"/>
                  </a:lnTo>
                  <a:lnTo>
                    <a:pt x="6827" y="0"/>
                  </a:lnTo>
                  <a:close/>
                </a:path>
              </a:pathLst>
            </a:custGeom>
            <a:solidFill>
              <a:srgbClr val="E1A480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22" name="object 122"/>
            <p:cNvSpPr/>
            <p:nvPr/>
          </p:nvSpPr>
          <p:spPr>
            <a:xfrm>
              <a:off x="4696903" y="5785918"/>
              <a:ext cx="35560" cy="34290"/>
            </a:xfrm>
            <a:custGeom>
              <a:avLst/>
              <a:gdLst/>
              <a:ahLst/>
              <a:cxnLst/>
              <a:rect l="l" t="t" r="r" b="b"/>
              <a:pathLst>
                <a:path w="35560" h="34289">
                  <a:moveTo>
                    <a:pt x="33562" y="24954"/>
                  </a:moveTo>
                  <a:lnTo>
                    <a:pt x="31196" y="23264"/>
                  </a:lnTo>
                  <a:lnTo>
                    <a:pt x="6827" y="0"/>
                  </a:lnTo>
                </a:path>
                <a:path w="35560" h="34289">
                  <a:moveTo>
                    <a:pt x="0" y="2009"/>
                  </a:moveTo>
                  <a:lnTo>
                    <a:pt x="29686" y="30375"/>
                  </a:lnTo>
                  <a:lnTo>
                    <a:pt x="35078" y="34231"/>
                  </a:lnTo>
                </a:path>
              </a:pathLst>
            </a:custGeom>
            <a:ln w="3175">
              <a:solidFill>
                <a:srgbClr val="E1A48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23" name="object 123"/>
            <p:cNvSpPr/>
            <p:nvPr/>
          </p:nvSpPr>
          <p:spPr>
            <a:xfrm>
              <a:off x="4690076" y="5787928"/>
              <a:ext cx="43180" cy="38735"/>
            </a:xfrm>
            <a:custGeom>
              <a:avLst/>
              <a:gdLst/>
              <a:ahLst/>
              <a:cxnLst/>
              <a:rect l="l" t="t" r="r" b="b"/>
              <a:pathLst>
                <a:path w="43179" h="38735">
                  <a:moveTo>
                    <a:pt x="6826" y="0"/>
                  </a:moveTo>
                  <a:lnTo>
                    <a:pt x="0" y="2009"/>
                  </a:lnTo>
                  <a:lnTo>
                    <a:pt x="20938" y="23542"/>
                  </a:lnTo>
                  <a:lnTo>
                    <a:pt x="39127" y="38190"/>
                  </a:lnTo>
                  <a:lnTo>
                    <a:pt x="42691" y="37037"/>
                  </a:lnTo>
                  <a:lnTo>
                    <a:pt x="41904" y="32222"/>
                  </a:lnTo>
                  <a:lnTo>
                    <a:pt x="36513" y="28365"/>
                  </a:lnTo>
                  <a:lnTo>
                    <a:pt x="6826" y="0"/>
                  </a:lnTo>
                  <a:close/>
                </a:path>
              </a:pathLst>
            </a:custGeom>
            <a:solidFill>
              <a:srgbClr val="E1A481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24" name="object 124"/>
            <p:cNvSpPr/>
            <p:nvPr/>
          </p:nvSpPr>
          <p:spPr>
            <a:xfrm>
              <a:off x="4690076" y="5787928"/>
              <a:ext cx="41910" cy="38735"/>
            </a:xfrm>
            <a:custGeom>
              <a:avLst/>
              <a:gdLst/>
              <a:ahLst/>
              <a:cxnLst/>
              <a:rect l="l" t="t" r="r" b="b"/>
              <a:pathLst>
                <a:path w="41910" h="38735">
                  <a:moveTo>
                    <a:pt x="41904" y="32222"/>
                  </a:moveTo>
                  <a:lnTo>
                    <a:pt x="36513" y="28365"/>
                  </a:lnTo>
                  <a:lnTo>
                    <a:pt x="6826" y="0"/>
                  </a:lnTo>
                </a:path>
                <a:path w="41910" h="38735">
                  <a:moveTo>
                    <a:pt x="0" y="2009"/>
                  </a:moveTo>
                  <a:lnTo>
                    <a:pt x="20938" y="23542"/>
                  </a:lnTo>
                  <a:lnTo>
                    <a:pt x="39127" y="38190"/>
                  </a:lnTo>
                </a:path>
              </a:pathLst>
            </a:custGeom>
            <a:ln w="3175">
              <a:solidFill>
                <a:srgbClr val="E1A481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25" name="object 125"/>
            <p:cNvSpPr/>
            <p:nvPr/>
          </p:nvSpPr>
          <p:spPr>
            <a:xfrm>
              <a:off x="4683376" y="5789937"/>
              <a:ext cx="46355" cy="38735"/>
            </a:xfrm>
            <a:custGeom>
              <a:avLst/>
              <a:gdLst/>
              <a:ahLst/>
              <a:cxnLst/>
              <a:rect l="l" t="t" r="r" b="b"/>
              <a:pathLst>
                <a:path w="46354" h="38735">
                  <a:moveTo>
                    <a:pt x="6700" y="0"/>
                  </a:moveTo>
                  <a:lnTo>
                    <a:pt x="2315" y="1290"/>
                  </a:lnTo>
                  <a:lnTo>
                    <a:pt x="0" y="1896"/>
                  </a:lnTo>
                  <a:lnTo>
                    <a:pt x="25678" y="28313"/>
                  </a:lnTo>
                  <a:lnTo>
                    <a:pt x="37973" y="38223"/>
                  </a:lnTo>
                  <a:lnTo>
                    <a:pt x="40418" y="37931"/>
                  </a:lnTo>
                  <a:lnTo>
                    <a:pt x="45828" y="36181"/>
                  </a:lnTo>
                  <a:lnTo>
                    <a:pt x="27638" y="21532"/>
                  </a:lnTo>
                  <a:lnTo>
                    <a:pt x="6700" y="0"/>
                  </a:lnTo>
                  <a:close/>
                </a:path>
              </a:pathLst>
            </a:custGeom>
            <a:solidFill>
              <a:srgbClr val="E2A680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26" name="object 126"/>
            <p:cNvSpPr/>
            <p:nvPr/>
          </p:nvSpPr>
          <p:spPr>
            <a:xfrm>
              <a:off x="4683376" y="5789937"/>
              <a:ext cx="46355" cy="38735"/>
            </a:xfrm>
            <a:custGeom>
              <a:avLst/>
              <a:gdLst/>
              <a:ahLst/>
              <a:cxnLst/>
              <a:rect l="l" t="t" r="r" b="b"/>
              <a:pathLst>
                <a:path w="46354" h="38735">
                  <a:moveTo>
                    <a:pt x="45828" y="36181"/>
                  </a:moveTo>
                  <a:lnTo>
                    <a:pt x="27638" y="21532"/>
                  </a:lnTo>
                  <a:lnTo>
                    <a:pt x="6700" y="0"/>
                  </a:lnTo>
                </a:path>
                <a:path w="46354" h="38735">
                  <a:moveTo>
                    <a:pt x="0" y="1896"/>
                  </a:moveTo>
                  <a:lnTo>
                    <a:pt x="25678" y="28313"/>
                  </a:lnTo>
                  <a:lnTo>
                    <a:pt x="37973" y="38223"/>
                  </a:lnTo>
                </a:path>
              </a:pathLst>
            </a:custGeom>
            <a:ln w="3175">
              <a:solidFill>
                <a:srgbClr val="E2A68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27" name="object 127"/>
            <p:cNvSpPr/>
            <p:nvPr/>
          </p:nvSpPr>
          <p:spPr>
            <a:xfrm>
              <a:off x="4676307" y="5791834"/>
              <a:ext cx="45085" cy="38100"/>
            </a:xfrm>
            <a:custGeom>
              <a:avLst/>
              <a:gdLst/>
              <a:ahLst/>
              <a:cxnLst/>
              <a:rect l="l" t="t" r="r" b="b"/>
              <a:pathLst>
                <a:path w="45085" h="38100">
                  <a:moveTo>
                    <a:pt x="7069" y="0"/>
                  </a:moveTo>
                  <a:lnTo>
                    <a:pt x="0" y="1850"/>
                  </a:lnTo>
                  <a:lnTo>
                    <a:pt x="30753" y="33483"/>
                  </a:lnTo>
                  <a:lnTo>
                    <a:pt x="36128" y="37815"/>
                  </a:lnTo>
                  <a:lnTo>
                    <a:pt x="38646" y="37552"/>
                  </a:lnTo>
                  <a:lnTo>
                    <a:pt x="43067" y="36562"/>
                  </a:lnTo>
                  <a:lnTo>
                    <a:pt x="45042" y="36326"/>
                  </a:lnTo>
                  <a:lnTo>
                    <a:pt x="32747" y="26416"/>
                  </a:lnTo>
                  <a:lnTo>
                    <a:pt x="7069" y="0"/>
                  </a:lnTo>
                  <a:close/>
                </a:path>
              </a:pathLst>
            </a:custGeom>
            <a:solidFill>
              <a:srgbClr val="E3A781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28" name="object 128"/>
            <p:cNvSpPr/>
            <p:nvPr/>
          </p:nvSpPr>
          <p:spPr>
            <a:xfrm>
              <a:off x="4676307" y="5791834"/>
              <a:ext cx="45085" cy="38100"/>
            </a:xfrm>
            <a:custGeom>
              <a:avLst/>
              <a:gdLst/>
              <a:ahLst/>
              <a:cxnLst/>
              <a:rect l="l" t="t" r="r" b="b"/>
              <a:pathLst>
                <a:path w="45085" h="38100">
                  <a:moveTo>
                    <a:pt x="45042" y="36326"/>
                  </a:moveTo>
                  <a:lnTo>
                    <a:pt x="32747" y="26416"/>
                  </a:lnTo>
                  <a:lnTo>
                    <a:pt x="7069" y="0"/>
                  </a:lnTo>
                </a:path>
                <a:path w="45085" h="38100">
                  <a:moveTo>
                    <a:pt x="0" y="1850"/>
                  </a:moveTo>
                  <a:lnTo>
                    <a:pt x="30753" y="33483"/>
                  </a:lnTo>
                  <a:lnTo>
                    <a:pt x="36128" y="37815"/>
                  </a:lnTo>
                </a:path>
              </a:pathLst>
            </a:custGeom>
            <a:ln w="3175">
              <a:solidFill>
                <a:srgbClr val="E3A781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29" name="object 129"/>
            <p:cNvSpPr/>
            <p:nvPr/>
          </p:nvSpPr>
          <p:spPr>
            <a:xfrm>
              <a:off x="4669833" y="5793684"/>
              <a:ext cx="43180" cy="36195"/>
            </a:xfrm>
            <a:custGeom>
              <a:avLst/>
              <a:gdLst/>
              <a:ahLst/>
              <a:cxnLst/>
              <a:rect l="l" t="t" r="r" b="b"/>
              <a:pathLst>
                <a:path w="43179" h="36195">
                  <a:moveTo>
                    <a:pt x="6473" y="0"/>
                  </a:moveTo>
                  <a:lnTo>
                    <a:pt x="0" y="1694"/>
                  </a:lnTo>
                  <a:lnTo>
                    <a:pt x="23113" y="26827"/>
                  </a:lnTo>
                  <a:lnTo>
                    <a:pt x="33730" y="36163"/>
                  </a:lnTo>
                  <a:lnTo>
                    <a:pt x="40700" y="36163"/>
                  </a:lnTo>
                  <a:lnTo>
                    <a:pt x="42602" y="35964"/>
                  </a:lnTo>
                  <a:lnTo>
                    <a:pt x="37227" y="31633"/>
                  </a:lnTo>
                  <a:lnTo>
                    <a:pt x="6473" y="0"/>
                  </a:lnTo>
                  <a:close/>
                </a:path>
              </a:pathLst>
            </a:custGeom>
            <a:solidFill>
              <a:srgbClr val="E3A781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30" name="object 130"/>
            <p:cNvSpPr/>
            <p:nvPr/>
          </p:nvSpPr>
          <p:spPr>
            <a:xfrm>
              <a:off x="4669833" y="5793684"/>
              <a:ext cx="43180" cy="36195"/>
            </a:xfrm>
            <a:custGeom>
              <a:avLst/>
              <a:gdLst/>
              <a:ahLst/>
              <a:cxnLst/>
              <a:rect l="l" t="t" r="r" b="b"/>
              <a:pathLst>
                <a:path w="43179" h="36195">
                  <a:moveTo>
                    <a:pt x="42602" y="35964"/>
                  </a:moveTo>
                  <a:lnTo>
                    <a:pt x="37227" y="31633"/>
                  </a:lnTo>
                  <a:lnTo>
                    <a:pt x="6473" y="0"/>
                  </a:lnTo>
                </a:path>
                <a:path w="43179" h="36195">
                  <a:moveTo>
                    <a:pt x="0" y="1694"/>
                  </a:moveTo>
                  <a:lnTo>
                    <a:pt x="23113" y="26827"/>
                  </a:lnTo>
                  <a:lnTo>
                    <a:pt x="33671" y="36111"/>
                  </a:lnTo>
                </a:path>
              </a:pathLst>
            </a:custGeom>
            <a:ln w="3175">
              <a:solidFill>
                <a:srgbClr val="E3A781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31" name="object 131"/>
            <p:cNvSpPr/>
            <p:nvPr/>
          </p:nvSpPr>
          <p:spPr>
            <a:xfrm>
              <a:off x="4663089" y="5795378"/>
              <a:ext cx="41910" cy="34925"/>
            </a:xfrm>
            <a:custGeom>
              <a:avLst/>
              <a:gdLst/>
              <a:ahLst/>
              <a:cxnLst/>
              <a:rect l="l" t="t" r="r" b="b"/>
              <a:pathLst>
                <a:path w="41910" h="34925">
                  <a:moveTo>
                    <a:pt x="6744" y="0"/>
                  </a:moveTo>
                  <a:lnTo>
                    <a:pt x="3890" y="746"/>
                  </a:lnTo>
                  <a:lnTo>
                    <a:pt x="0" y="1639"/>
                  </a:lnTo>
                  <a:lnTo>
                    <a:pt x="27526" y="31596"/>
                  </a:lnTo>
                  <a:lnTo>
                    <a:pt x="29974" y="33750"/>
                  </a:lnTo>
                  <a:lnTo>
                    <a:pt x="34611" y="34204"/>
                  </a:lnTo>
                  <a:lnTo>
                    <a:pt x="41836" y="34469"/>
                  </a:lnTo>
                  <a:lnTo>
                    <a:pt x="40474" y="34469"/>
                  </a:lnTo>
                  <a:lnTo>
                    <a:pt x="29857" y="25133"/>
                  </a:lnTo>
                  <a:lnTo>
                    <a:pt x="6744" y="0"/>
                  </a:lnTo>
                  <a:close/>
                </a:path>
              </a:pathLst>
            </a:custGeom>
            <a:solidFill>
              <a:srgbClr val="E6A781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32" name="object 132"/>
            <p:cNvSpPr/>
            <p:nvPr/>
          </p:nvSpPr>
          <p:spPr>
            <a:xfrm>
              <a:off x="4663089" y="5795378"/>
              <a:ext cx="40640" cy="34925"/>
            </a:xfrm>
            <a:custGeom>
              <a:avLst/>
              <a:gdLst/>
              <a:ahLst/>
              <a:cxnLst/>
              <a:rect l="l" t="t" r="r" b="b"/>
              <a:pathLst>
                <a:path w="40639" h="34925">
                  <a:moveTo>
                    <a:pt x="40415" y="34417"/>
                  </a:moveTo>
                  <a:lnTo>
                    <a:pt x="29857" y="25133"/>
                  </a:lnTo>
                  <a:lnTo>
                    <a:pt x="6744" y="0"/>
                  </a:lnTo>
                </a:path>
                <a:path w="40639" h="34925">
                  <a:moveTo>
                    <a:pt x="0" y="1639"/>
                  </a:moveTo>
                  <a:lnTo>
                    <a:pt x="27526" y="31596"/>
                  </a:lnTo>
                  <a:lnTo>
                    <a:pt x="29974" y="33750"/>
                  </a:lnTo>
                </a:path>
              </a:pathLst>
            </a:custGeom>
            <a:ln w="3175">
              <a:solidFill>
                <a:srgbClr val="E6A781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33" name="object 133"/>
            <p:cNvSpPr/>
            <p:nvPr/>
          </p:nvSpPr>
          <p:spPr>
            <a:xfrm>
              <a:off x="4655968" y="5797018"/>
              <a:ext cx="37465" cy="32384"/>
            </a:xfrm>
            <a:custGeom>
              <a:avLst/>
              <a:gdLst/>
              <a:ahLst/>
              <a:cxnLst/>
              <a:rect l="l" t="t" r="r" b="b"/>
              <a:pathLst>
                <a:path w="37464" h="32385">
                  <a:moveTo>
                    <a:pt x="7120" y="0"/>
                  </a:moveTo>
                  <a:lnTo>
                    <a:pt x="0" y="1633"/>
                  </a:lnTo>
                  <a:lnTo>
                    <a:pt x="26886" y="30850"/>
                  </a:lnTo>
                  <a:lnTo>
                    <a:pt x="27278" y="30850"/>
                  </a:lnTo>
                  <a:lnTo>
                    <a:pt x="33913" y="31799"/>
                  </a:lnTo>
                  <a:lnTo>
                    <a:pt x="37094" y="32110"/>
                  </a:lnTo>
                  <a:lnTo>
                    <a:pt x="34646" y="29957"/>
                  </a:lnTo>
                  <a:lnTo>
                    <a:pt x="7120" y="0"/>
                  </a:lnTo>
                  <a:close/>
                </a:path>
              </a:pathLst>
            </a:custGeom>
            <a:solidFill>
              <a:srgbClr val="E6A882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34" name="object 134"/>
            <p:cNvSpPr/>
            <p:nvPr/>
          </p:nvSpPr>
          <p:spPr>
            <a:xfrm>
              <a:off x="4655968" y="5797018"/>
              <a:ext cx="37465" cy="32384"/>
            </a:xfrm>
            <a:custGeom>
              <a:avLst/>
              <a:gdLst/>
              <a:ahLst/>
              <a:cxnLst/>
              <a:rect l="l" t="t" r="r" b="b"/>
              <a:pathLst>
                <a:path w="37464" h="32385">
                  <a:moveTo>
                    <a:pt x="37094" y="32110"/>
                  </a:moveTo>
                  <a:lnTo>
                    <a:pt x="34646" y="29957"/>
                  </a:lnTo>
                  <a:lnTo>
                    <a:pt x="7120" y="0"/>
                  </a:lnTo>
                </a:path>
                <a:path w="37464" h="32385">
                  <a:moveTo>
                    <a:pt x="0" y="1633"/>
                  </a:moveTo>
                  <a:lnTo>
                    <a:pt x="26826" y="30786"/>
                  </a:lnTo>
                </a:path>
              </a:pathLst>
            </a:custGeom>
            <a:ln w="3175">
              <a:solidFill>
                <a:srgbClr val="E6A882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35" name="object 135"/>
            <p:cNvSpPr/>
            <p:nvPr/>
          </p:nvSpPr>
          <p:spPr>
            <a:xfrm>
              <a:off x="4649104" y="5798652"/>
              <a:ext cx="34290" cy="29845"/>
            </a:xfrm>
            <a:custGeom>
              <a:avLst/>
              <a:gdLst/>
              <a:ahLst/>
              <a:cxnLst/>
              <a:rect l="l" t="t" r="r" b="b"/>
              <a:pathLst>
                <a:path w="34289" h="29845">
                  <a:moveTo>
                    <a:pt x="6864" y="0"/>
                  </a:moveTo>
                  <a:lnTo>
                    <a:pt x="0" y="1575"/>
                  </a:lnTo>
                  <a:lnTo>
                    <a:pt x="23773" y="27478"/>
                  </a:lnTo>
                  <a:lnTo>
                    <a:pt x="32216" y="28941"/>
                  </a:lnTo>
                  <a:lnTo>
                    <a:pt x="34142" y="29216"/>
                  </a:lnTo>
                  <a:lnTo>
                    <a:pt x="33750" y="29216"/>
                  </a:lnTo>
                  <a:lnTo>
                    <a:pt x="6864" y="0"/>
                  </a:lnTo>
                  <a:close/>
                </a:path>
              </a:pathLst>
            </a:custGeom>
            <a:solidFill>
              <a:srgbClr val="E7A882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36" name="object 136"/>
            <p:cNvSpPr/>
            <p:nvPr/>
          </p:nvSpPr>
          <p:spPr>
            <a:xfrm>
              <a:off x="4649104" y="5798651"/>
              <a:ext cx="34290" cy="29209"/>
            </a:xfrm>
            <a:custGeom>
              <a:avLst/>
              <a:gdLst/>
              <a:ahLst/>
              <a:cxnLst/>
              <a:rect l="l" t="t" r="r" b="b"/>
              <a:pathLst>
                <a:path w="34289" h="29210">
                  <a:moveTo>
                    <a:pt x="33690" y="29152"/>
                  </a:moveTo>
                  <a:lnTo>
                    <a:pt x="6864" y="0"/>
                  </a:lnTo>
                </a:path>
                <a:path w="34289" h="29210">
                  <a:moveTo>
                    <a:pt x="0" y="1576"/>
                  </a:moveTo>
                  <a:lnTo>
                    <a:pt x="23773" y="27478"/>
                  </a:lnTo>
                </a:path>
              </a:pathLst>
            </a:custGeom>
            <a:ln w="3175">
              <a:solidFill>
                <a:srgbClr val="E7A882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37" name="object 137"/>
            <p:cNvSpPr/>
            <p:nvPr/>
          </p:nvSpPr>
          <p:spPr>
            <a:xfrm>
              <a:off x="4649104" y="5800227"/>
              <a:ext cx="24130" cy="26034"/>
            </a:xfrm>
            <a:custGeom>
              <a:avLst/>
              <a:gdLst/>
              <a:ahLst/>
              <a:cxnLst/>
              <a:rect l="l" t="t" r="r" b="b"/>
              <a:pathLst>
                <a:path w="24129" h="26035">
                  <a:moveTo>
                    <a:pt x="0" y="0"/>
                  </a:moveTo>
                  <a:lnTo>
                    <a:pt x="23773" y="259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882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138" name="object 13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613874" y="5732403"/>
              <a:ext cx="111371" cy="94188"/>
            </a:xfrm>
            <a:prstGeom prst="rect">
              <a:avLst/>
            </a:prstGeom>
          </p:spPr>
        </p:pic>
        <p:pic>
          <p:nvPicPr>
            <p:cNvPr id="139" name="object 13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597512" y="5694005"/>
              <a:ext cx="120345" cy="65051"/>
            </a:xfrm>
            <a:prstGeom prst="rect">
              <a:avLst/>
            </a:prstGeom>
          </p:spPr>
        </p:pic>
        <p:pic>
          <p:nvPicPr>
            <p:cNvPr id="140" name="object 14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584250" y="5638257"/>
              <a:ext cx="127206" cy="90715"/>
            </a:xfrm>
            <a:prstGeom prst="rect">
              <a:avLst/>
            </a:prstGeom>
          </p:spPr>
        </p:pic>
        <p:pic>
          <p:nvPicPr>
            <p:cNvPr id="141" name="object 14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515302" y="5376865"/>
              <a:ext cx="187181" cy="329676"/>
            </a:xfrm>
            <a:prstGeom prst="rect">
              <a:avLst/>
            </a:prstGeom>
          </p:spPr>
        </p:pic>
        <p:pic>
          <p:nvPicPr>
            <p:cNvPr id="142" name="object 14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967520" y="5659567"/>
              <a:ext cx="71388" cy="46974"/>
            </a:xfrm>
            <a:prstGeom prst="rect">
              <a:avLst/>
            </a:prstGeom>
          </p:spPr>
        </p:pic>
        <p:sp>
          <p:nvSpPr>
            <p:cNvPr id="143" name="object 143"/>
            <p:cNvSpPr/>
            <p:nvPr/>
          </p:nvSpPr>
          <p:spPr>
            <a:xfrm>
              <a:off x="4966002" y="5661635"/>
              <a:ext cx="5080" cy="10160"/>
            </a:xfrm>
            <a:custGeom>
              <a:avLst/>
              <a:gdLst/>
              <a:ahLst/>
              <a:cxnLst/>
              <a:rect l="l" t="t" r="r" b="b"/>
              <a:pathLst>
                <a:path w="5079" h="10160">
                  <a:moveTo>
                    <a:pt x="3958" y="8883"/>
                  </a:moveTo>
                  <a:lnTo>
                    <a:pt x="1317" y="8883"/>
                  </a:lnTo>
                  <a:lnTo>
                    <a:pt x="1517" y="9873"/>
                  </a:lnTo>
                  <a:lnTo>
                    <a:pt x="3958" y="8883"/>
                  </a:lnTo>
                  <a:close/>
                </a:path>
                <a:path w="5079" h="10160">
                  <a:moveTo>
                    <a:pt x="3646" y="0"/>
                  </a:moveTo>
                  <a:lnTo>
                    <a:pt x="0" y="2352"/>
                  </a:lnTo>
                  <a:lnTo>
                    <a:pt x="1277" y="8685"/>
                  </a:lnTo>
                  <a:lnTo>
                    <a:pt x="4512" y="8685"/>
                  </a:lnTo>
                  <a:lnTo>
                    <a:pt x="4250" y="3155"/>
                  </a:lnTo>
                  <a:lnTo>
                    <a:pt x="3646" y="0"/>
                  </a:lnTo>
                  <a:close/>
                </a:path>
              </a:pathLst>
            </a:custGeom>
            <a:solidFill>
              <a:srgbClr val="DFA27E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44" name="object 144"/>
            <p:cNvSpPr/>
            <p:nvPr/>
          </p:nvSpPr>
          <p:spPr>
            <a:xfrm>
              <a:off x="4969648" y="5661635"/>
              <a:ext cx="1270" cy="8890"/>
            </a:xfrm>
            <a:custGeom>
              <a:avLst/>
              <a:gdLst/>
              <a:ahLst/>
              <a:cxnLst/>
              <a:rect l="l" t="t" r="r" b="b"/>
              <a:pathLst>
                <a:path w="1270" h="8889">
                  <a:moveTo>
                    <a:pt x="866" y="8685"/>
                  </a:moveTo>
                  <a:lnTo>
                    <a:pt x="603" y="3155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DFA27E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45" name="object 145"/>
            <p:cNvSpPr/>
            <p:nvPr/>
          </p:nvSpPr>
          <p:spPr>
            <a:xfrm>
              <a:off x="4969649" y="5657915"/>
              <a:ext cx="7620" cy="12700"/>
            </a:xfrm>
            <a:custGeom>
              <a:avLst/>
              <a:gdLst/>
              <a:ahLst/>
              <a:cxnLst/>
              <a:rect l="l" t="t" r="r" b="b"/>
              <a:pathLst>
                <a:path w="7620" h="12700">
                  <a:moveTo>
                    <a:pt x="5764" y="0"/>
                  </a:moveTo>
                  <a:lnTo>
                    <a:pt x="0" y="3719"/>
                  </a:lnTo>
                  <a:lnTo>
                    <a:pt x="603" y="6875"/>
                  </a:lnTo>
                  <a:lnTo>
                    <a:pt x="718" y="9288"/>
                  </a:lnTo>
                  <a:lnTo>
                    <a:pt x="752" y="10003"/>
                  </a:lnTo>
                  <a:lnTo>
                    <a:pt x="866" y="12404"/>
                  </a:lnTo>
                  <a:lnTo>
                    <a:pt x="7580" y="10003"/>
                  </a:lnTo>
                  <a:lnTo>
                    <a:pt x="7547" y="9288"/>
                  </a:lnTo>
                  <a:lnTo>
                    <a:pt x="5764" y="0"/>
                  </a:lnTo>
                  <a:close/>
                </a:path>
              </a:pathLst>
            </a:custGeom>
            <a:solidFill>
              <a:srgbClr val="DFA47D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46" name="object 146"/>
            <p:cNvSpPr/>
            <p:nvPr/>
          </p:nvSpPr>
          <p:spPr>
            <a:xfrm>
              <a:off x="4969648" y="5657915"/>
              <a:ext cx="7620" cy="12700"/>
            </a:xfrm>
            <a:custGeom>
              <a:avLst/>
              <a:gdLst/>
              <a:ahLst/>
              <a:cxnLst/>
              <a:rect l="l" t="t" r="r" b="b"/>
              <a:pathLst>
                <a:path w="7620" h="12700">
                  <a:moveTo>
                    <a:pt x="0" y="3719"/>
                  </a:moveTo>
                  <a:lnTo>
                    <a:pt x="603" y="6875"/>
                  </a:lnTo>
                  <a:lnTo>
                    <a:pt x="866" y="12404"/>
                  </a:lnTo>
                </a:path>
                <a:path w="7620" h="12700">
                  <a:moveTo>
                    <a:pt x="7580" y="10003"/>
                  </a:moveTo>
                  <a:lnTo>
                    <a:pt x="7547" y="9288"/>
                  </a:lnTo>
                  <a:lnTo>
                    <a:pt x="5764" y="0"/>
                  </a:lnTo>
                </a:path>
              </a:pathLst>
            </a:custGeom>
            <a:ln w="3175">
              <a:solidFill>
                <a:srgbClr val="DFA47D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47" name="object 147"/>
            <p:cNvSpPr/>
            <p:nvPr/>
          </p:nvSpPr>
          <p:spPr>
            <a:xfrm>
              <a:off x="4975413" y="5654422"/>
              <a:ext cx="7620" cy="13970"/>
            </a:xfrm>
            <a:custGeom>
              <a:avLst/>
              <a:gdLst/>
              <a:ahLst/>
              <a:cxnLst/>
              <a:rect l="l" t="t" r="r" b="b"/>
              <a:pathLst>
                <a:path w="7620" h="13970">
                  <a:moveTo>
                    <a:pt x="5414" y="0"/>
                  </a:moveTo>
                  <a:lnTo>
                    <a:pt x="0" y="3493"/>
                  </a:lnTo>
                  <a:lnTo>
                    <a:pt x="1782" y="12781"/>
                  </a:lnTo>
                  <a:lnTo>
                    <a:pt x="1816" y="13496"/>
                  </a:lnTo>
                  <a:lnTo>
                    <a:pt x="7612" y="11423"/>
                  </a:lnTo>
                  <a:lnTo>
                    <a:pt x="5414" y="0"/>
                  </a:lnTo>
                  <a:close/>
                </a:path>
              </a:pathLst>
            </a:custGeom>
            <a:solidFill>
              <a:srgbClr val="E0A37E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48" name="object 148"/>
            <p:cNvSpPr/>
            <p:nvPr/>
          </p:nvSpPr>
          <p:spPr>
            <a:xfrm>
              <a:off x="4975413" y="5654422"/>
              <a:ext cx="7620" cy="13970"/>
            </a:xfrm>
            <a:custGeom>
              <a:avLst/>
              <a:gdLst/>
              <a:ahLst/>
              <a:cxnLst/>
              <a:rect l="l" t="t" r="r" b="b"/>
              <a:pathLst>
                <a:path w="7620" h="13970">
                  <a:moveTo>
                    <a:pt x="0" y="3493"/>
                  </a:moveTo>
                  <a:lnTo>
                    <a:pt x="1782" y="12781"/>
                  </a:lnTo>
                  <a:lnTo>
                    <a:pt x="1816" y="13496"/>
                  </a:lnTo>
                </a:path>
                <a:path w="7620" h="13970">
                  <a:moveTo>
                    <a:pt x="7612" y="11423"/>
                  </a:moveTo>
                  <a:lnTo>
                    <a:pt x="5414" y="0"/>
                  </a:lnTo>
                </a:path>
              </a:pathLst>
            </a:custGeom>
            <a:ln w="3175">
              <a:solidFill>
                <a:srgbClr val="E0A37E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49" name="object 149"/>
            <p:cNvSpPr/>
            <p:nvPr/>
          </p:nvSpPr>
          <p:spPr>
            <a:xfrm>
              <a:off x="4980828" y="5650457"/>
              <a:ext cx="8890" cy="15875"/>
            </a:xfrm>
            <a:custGeom>
              <a:avLst/>
              <a:gdLst/>
              <a:ahLst/>
              <a:cxnLst/>
              <a:rect l="l" t="t" r="r" b="b"/>
              <a:pathLst>
                <a:path w="8889" h="15875">
                  <a:moveTo>
                    <a:pt x="5976" y="0"/>
                  </a:moveTo>
                  <a:lnTo>
                    <a:pt x="1223" y="3176"/>
                  </a:lnTo>
                  <a:lnTo>
                    <a:pt x="0" y="3965"/>
                  </a:lnTo>
                  <a:lnTo>
                    <a:pt x="2156" y="15177"/>
                  </a:lnTo>
                  <a:lnTo>
                    <a:pt x="2197" y="15389"/>
                  </a:lnTo>
                  <a:lnTo>
                    <a:pt x="2789" y="15177"/>
                  </a:lnTo>
                  <a:lnTo>
                    <a:pt x="8632" y="13881"/>
                  </a:lnTo>
                  <a:lnTo>
                    <a:pt x="5976" y="0"/>
                  </a:lnTo>
                  <a:close/>
                </a:path>
              </a:pathLst>
            </a:custGeom>
            <a:solidFill>
              <a:srgbClr val="E1A480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50" name="object 150"/>
            <p:cNvSpPr/>
            <p:nvPr/>
          </p:nvSpPr>
          <p:spPr>
            <a:xfrm>
              <a:off x="4980828" y="5654422"/>
              <a:ext cx="2540" cy="11430"/>
            </a:xfrm>
            <a:custGeom>
              <a:avLst/>
              <a:gdLst/>
              <a:ahLst/>
              <a:cxnLst/>
              <a:rect l="l" t="t" r="r" b="b"/>
              <a:pathLst>
                <a:path w="2539" h="11429">
                  <a:moveTo>
                    <a:pt x="0" y="0"/>
                  </a:moveTo>
                  <a:lnTo>
                    <a:pt x="2197" y="11423"/>
                  </a:lnTo>
                </a:path>
              </a:pathLst>
            </a:custGeom>
            <a:ln w="3175">
              <a:solidFill>
                <a:srgbClr val="E1A48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151" name="object 15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954060" y="5588507"/>
              <a:ext cx="80758" cy="76293"/>
            </a:xfrm>
            <a:prstGeom prst="rect">
              <a:avLst/>
            </a:prstGeom>
          </p:spPr>
        </p:pic>
        <p:pic>
          <p:nvPicPr>
            <p:cNvPr id="152" name="object 15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945681" y="5537711"/>
              <a:ext cx="71800" cy="54448"/>
            </a:xfrm>
            <a:prstGeom prst="rect">
              <a:avLst/>
            </a:prstGeom>
          </p:spPr>
        </p:pic>
        <p:pic>
          <p:nvPicPr>
            <p:cNvPr id="153" name="object 15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561801" y="5243354"/>
              <a:ext cx="681509" cy="923229"/>
            </a:xfrm>
            <a:prstGeom prst="rect">
              <a:avLst/>
            </a:prstGeom>
          </p:spPr>
        </p:pic>
        <p:sp>
          <p:nvSpPr>
            <p:cNvPr id="154" name="object 154"/>
            <p:cNvSpPr/>
            <p:nvPr/>
          </p:nvSpPr>
          <p:spPr>
            <a:xfrm>
              <a:off x="5489477" y="6069881"/>
              <a:ext cx="994410" cy="788670"/>
            </a:xfrm>
            <a:custGeom>
              <a:avLst/>
              <a:gdLst/>
              <a:ahLst/>
              <a:cxnLst/>
              <a:rect l="l" t="t" r="r" b="b"/>
              <a:pathLst>
                <a:path w="994410" h="788670">
                  <a:moveTo>
                    <a:pt x="220896" y="0"/>
                  </a:moveTo>
                  <a:lnTo>
                    <a:pt x="211482" y="1661"/>
                  </a:lnTo>
                  <a:lnTo>
                    <a:pt x="203082" y="7108"/>
                  </a:lnTo>
                  <a:lnTo>
                    <a:pt x="0" y="203660"/>
                  </a:lnTo>
                  <a:lnTo>
                    <a:pt x="583238" y="788118"/>
                  </a:lnTo>
                  <a:lnTo>
                    <a:pt x="993792" y="788118"/>
                  </a:lnTo>
                  <a:lnTo>
                    <a:pt x="238314" y="7636"/>
                  </a:lnTo>
                  <a:lnTo>
                    <a:pt x="230211" y="2024"/>
                  </a:lnTo>
                  <a:lnTo>
                    <a:pt x="22089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55" name="object 155"/>
            <p:cNvSpPr/>
            <p:nvPr/>
          </p:nvSpPr>
          <p:spPr>
            <a:xfrm>
              <a:off x="5310435" y="6273541"/>
              <a:ext cx="762635" cy="584835"/>
            </a:xfrm>
            <a:custGeom>
              <a:avLst/>
              <a:gdLst/>
              <a:ahLst/>
              <a:cxnLst/>
              <a:rect l="l" t="t" r="r" b="b"/>
              <a:pathLst>
                <a:path w="762635" h="584834">
                  <a:moveTo>
                    <a:pt x="179041" y="0"/>
                  </a:moveTo>
                  <a:lnTo>
                    <a:pt x="7232" y="165906"/>
                  </a:lnTo>
                  <a:lnTo>
                    <a:pt x="1918" y="174011"/>
                  </a:lnTo>
                  <a:lnTo>
                    <a:pt x="0" y="183329"/>
                  </a:lnTo>
                  <a:lnTo>
                    <a:pt x="1582" y="192740"/>
                  </a:lnTo>
                  <a:lnTo>
                    <a:pt x="6771" y="201124"/>
                  </a:lnTo>
                  <a:lnTo>
                    <a:pt x="377830" y="584457"/>
                  </a:lnTo>
                  <a:lnTo>
                    <a:pt x="762279" y="584457"/>
                  </a:lnTo>
                  <a:lnTo>
                    <a:pt x="179041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56" name="object 156"/>
            <p:cNvSpPr/>
            <p:nvPr/>
          </p:nvSpPr>
          <p:spPr>
            <a:xfrm>
              <a:off x="5535661" y="6106678"/>
              <a:ext cx="259079" cy="252729"/>
            </a:xfrm>
            <a:custGeom>
              <a:avLst/>
              <a:gdLst/>
              <a:ahLst/>
              <a:cxnLst/>
              <a:rect l="l" t="t" r="r" b="b"/>
              <a:pathLst>
                <a:path w="259079" h="252729">
                  <a:moveTo>
                    <a:pt x="220302" y="0"/>
                  </a:moveTo>
                  <a:lnTo>
                    <a:pt x="0" y="213540"/>
                  </a:lnTo>
                  <a:lnTo>
                    <a:pt x="39125" y="252518"/>
                  </a:lnTo>
                  <a:lnTo>
                    <a:pt x="258966" y="40112"/>
                  </a:lnTo>
                  <a:lnTo>
                    <a:pt x="220302" y="0"/>
                  </a:lnTo>
                  <a:close/>
                </a:path>
              </a:pathLst>
            </a:custGeom>
            <a:solidFill>
              <a:srgbClr val="CCCAC8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57" name="object 157"/>
            <p:cNvSpPr/>
            <p:nvPr/>
          </p:nvSpPr>
          <p:spPr>
            <a:xfrm>
              <a:off x="5345379" y="6320218"/>
              <a:ext cx="727710" cy="537845"/>
            </a:xfrm>
            <a:custGeom>
              <a:avLst/>
              <a:gdLst/>
              <a:ahLst/>
              <a:cxnLst/>
              <a:rect l="l" t="t" r="r" b="b"/>
              <a:pathLst>
                <a:path w="727710" h="537845">
                  <a:moveTo>
                    <a:pt x="190282" y="0"/>
                  </a:moveTo>
                  <a:lnTo>
                    <a:pt x="186191" y="3437"/>
                  </a:lnTo>
                  <a:lnTo>
                    <a:pt x="0" y="183594"/>
                  </a:lnTo>
                  <a:lnTo>
                    <a:pt x="342886" y="537780"/>
                  </a:lnTo>
                  <a:lnTo>
                    <a:pt x="727227" y="537780"/>
                  </a:lnTo>
                  <a:lnTo>
                    <a:pt x="229407" y="38977"/>
                  </a:lnTo>
                  <a:lnTo>
                    <a:pt x="190282" y="0"/>
                  </a:lnTo>
                  <a:close/>
                </a:path>
              </a:pathLst>
            </a:custGeom>
            <a:solidFill>
              <a:srgbClr val="B8B8B7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58" name="object 158"/>
            <p:cNvSpPr/>
            <p:nvPr/>
          </p:nvSpPr>
          <p:spPr>
            <a:xfrm>
              <a:off x="5574787" y="6106546"/>
              <a:ext cx="1037590" cy="751840"/>
            </a:xfrm>
            <a:custGeom>
              <a:avLst/>
              <a:gdLst/>
              <a:ahLst/>
              <a:cxnLst/>
              <a:rect l="l" t="t" r="r" b="b"/>
              <a:pathLst>
                <a:path w="1037590" h="751840">
                  <a:moveTo>
                    <a:pt x="271881" y="0"/>
                  </a:moveTo>
                  <a:lnTo>
                    <a:pt x="262407" y="1781"/>
                  </a:lnTo>
                  <a:lnTo>
                    <a:pt x="254083" y="7125"/>
                  </a:lnTo>
                  <a:lnTo>
                    <a:pt x="0" y="252650"/>
                  </a:lnTo>
                  <a:lnTo>
                    <a:pt x="497702" y="751452"/>
                  </a:lnTo>
                  <a:lnTo>
                    <a:pt x="1036988" y="751452"/>
                  </a:lnTo>
                  <a:lnTo>
                    <a:pt x="289778" y="7125"/>
                  </a:lnTo>
                  <a:lnTo>
                    <a:pt x="281380" y="1781"/>
                  </a:lnTo>
                  <a:lnTo>
                    <a:pt x="271881" y="0"/>
                  </a:lnTo>
                  <a:close/>
                </a:path>
              </a:pathLst>
            </a:custGeom>
            <a:solidFill>
              <a:srgbClr val="363637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59" name="object 159"/>
            <p:cNvSpPr/>
            <p:nvPr/>
          </p:nvSpPr>
          <p:spPr>
            <a:xfrm>
              <a:off x="5353025" y="6359196"/>
              <a:ext cx="720090" cy="499109"/>
            </a:xfrm>
            <a:custGeom>
              <a:avLst/>
              <a:gdLst/>
              <a:ahLst/>
              <a:cxnLst/>
              <a:rect l="l" t="t" r="r" b="b"/>
              <a:pathLst>
                <a:path w="720089" h="499109">
                  <a:moveTo>
                    <a:pt x="221762" y="0"/>
                  </a:moveTo>
                  <a:lnTo>
                    <a:pt x="7727" y="207510"/>
                  </a:lnTo>
                  <a:lnTo>
                    <a:pt x="2110" y="215715"/>
                  </a:lnTo>
                  <a:lnTo>
                    <a:pt x="0" y="225239"/>
                  </a:lnTo>
                  <a:lnTo>
                    <a:pt x="1390" y="234825"/>
                  </a:lnTo>
                  <a:lnTo>
                    <a:pt x="6276" y="243216"/>
                  </a:lnTo>
                  <a:lnTo>
                    <a:pt x="218780" y="498802"/>
                  </a:lnTo>
                  <a:lnTo>
                    <a:pt x="719465" y="498802"/>
                  </a:lnTo>
                  <a:lnTo>
                    <a:pt x="221762" y="0"/>
                  </a:lnTo>
                  <a:close/>
                </a:path>
              </a:pathLst>
            </a:custGeom>
            <a:solidFill>
              <a:srgbClr val="1D1D1D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160" name="object 16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818274" y="6173224"/>
              <a:ext cx="91220" cy="86066"/>
            </a:xfrm>
            <a:prstGeom prst="rect">
              <a:avLst/>
            </a:prstGeom>
          </p:spPr>
        </p:pic>
      </p:grpSp>
      <p:pic>
        <p:nvPicPr>
          <p:cNvPr id="161" name="object 161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7616952" y="6352032"/>
            <a:ext cx="1444752" cy="463295"/>
          </a:xfrm>
          <a:prstGeom prst="rect">
            <a:avLst/>
          </a:prstGeom>
        </p:spPr>
      </p:pic>
      <p:pic>
        <p:nvPicPr>
          <p:cNvPr id="162" name="Picture 161" descr="A blue and white background&#10;&#10;Description automatically generated">
            <a:extLst>
              <a:ext uri="{FF2B5EF4-FFF2-40B4-BE49-F238E27FC236}">
                <a16:creationId xmlns:a16="http://schemas.microsoft.com/office/drawing/2014/main" id="{B0D62C1E-B481-4442-8397-2AD8A3A9E1A0}"/>
              </a:ext>
            </a:extLst>
          </p:cNvPr>
          <p:cNvPicPr/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6" t="4228" r="38494" b="638"/>
          <a:stretch/>
        </p:blipFill>
        <p:spPr>
          <a:xfrm flipV="1">
            <a:off x="1" y="857250"/>
            <a:ext cx="853067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692169"/>
            <a:ext cx="9144000" cy="4511675"/>
            <a:chOff x="0" y="1692169"/>
            <a:chExt cx="9144000" cy="4511675"/>
          </a:xfrm>
        </p:grpSpPr>
        <p:sp>
          <p:nvSpPr>
            <p:cNvPr id="3" name="object 3"/>
            <p:cNvSpPr/>
            <p:nvPr/>
          </p:nvSpPr>
          <p:spPr>
            <a:xfrm>
              <a:off x="3753611" y="1996364"/>
              <a:ext cx="1669414" cy="2027555"/>
            </a:xfrm>
            <a:custGeom>
              <a:avLst/>
              <a:gdLst/>
              <a:ahLst/>
              <a:cxnLst/>
              <a:rect l="l" t="t" r="r" b="b"/>
              <a:pathLst>
                <a:path w="1669414" h="2027554">
                  <a:moveTo>
                    <a:pt x="0" y="0"/>
                  </a:moveTo>
                  <a:lnTo>
                    <a:pt x="1315042" y="2027159"/>
                  </a:lnTo>
                  <a:lnTo>
                    <a:pt x="1669288" y="1766071"/>
                  </a:lnTo>
                  <a:lnTo>
                    <a:pt x="1483846" y="1533938"/>
                  </a:lnTo>
                  <a:lnTo>
                    <a:pt x="1035669" y="999876"/>
                  </a:lnTo>
                  <a:lnTo>
                    <a:pt x="486980" y="4073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E8E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3508" y="1692169"/>
              <a:ext cx="5039536" cy="399653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4189669"/>
              <a:ext cx="1500505" cy="2014220"/>
            </a:xfrm>
            <a:custGeom>
              <a:avLst/>
              <a:gdLst/>
              <a:ahLst/>
              <a:cxnLst/>
              <a:rect l="l" t="t" r="r" b="b"/>
              <a:pathLst>
                <a:path w="1500505" h="2014220">
                  <a:moveTo>
                    <a:pt x="916379" y="0"/>
                  </a:moveTo>
                  <a:lnTo>
                    <a:pt x="0" y="374266"/>
                  </a:lnTo>
                  <a:lnTo>
                    <a:pt x="0" y="2013861"/>
                  </a:lnTo>
                  <a:lnTo>
                    <a:pt x="1500455" y="1397869"/>
                  </a:lnTo>
                  <a:lnTo>
                    <a:pt x="916379" y="0"/>
                  </a:lnTo>
                  <a:close/>
                </a:path>
              </a:pathLst>
            </a:custGeom>
            <a:solidFill>
              <a:srgbClr val="273951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4189669"/>
              <a:ext cx="1208405" cy="1194435"/>
            </a:xfrm>
            <a:custGeom>
              <a:avLst/>
              <a:gdLst/>
              <a:ahLst/>
              <a:cxnLst/>
              <a:rect l="l" t="t" r="r" b="b"/>
              <a:pathLst>
                <a:path w="1208405" h="1194435">
                  <a:moveTo>
                    <a:pt x="916379" y="0"/>
                  </a:moveTo>
                  <a:lnTo>
                    <a:pt x="0" y="374266"/>
                  </a:lnTo>
                  <a:lnTo>
                    <a:pt x="0" y="1194116"/>
                  </a:lnTo>
                  <a:lnTo>
                    <a:pt x="1208217" y="699090"/>
                  </a:lnTo>
                  <a:lnTo>
                    <a:pt x="916379" y="0"/>
                  </a:lnTo>
                  <a:close/>
                </a:path>
              </a:pathLst>
            </a:custGeom>
            <a:solidFill>
              <a:srgbClr val="304D6D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6744697" y="5562012"/>
              <a:ext cx="575945" cy="291465"/>
            </a:xfrm>
            <a:custGeom>
              <a:avLst/>
              <a:gdLst/>
              <a:ahLst/>
              <a:cxnLst/>
              <a:rect l="l" t="t" r="r" b="b"/>
              <a:pathLst>
                <a:path w="575945" h="291464">
                  <a:moveTo>
                    <a:pt x="273752" y="0"/>
                  </a:moveTo>
                  <a:lnTo>
                    <a:pt x="80403" y="6549"/>
                  </a:lnTo>
                  <a:lnTo>
                    <a:pt x="0" y="55316"/>
                  </a:lnTo>
                  <a:lnTo>
                    <a:pt x="74149" y="159353"/>
                  </a:lnTo>
                  <a:lnTo>
                    <a:pt x="211318" y="232987"/>
                  </a:lnTo>
                  <a:lnTo>
                    <a:pt x="343494" y="276766"/>
                  </a:lnTo>
                  <a:lnTo>
                    <a:pt x="402667" y="291237"/>
                  </a:lnTo>
                  <a:lnTo>
                    <a:pt x="575449" y="262316"/>
                  </a:lnTo>
                  <a:lnTo>
                    <a:pt x="560167" y="22175"/>
                  </a:lnTo>
                  <a:lnTo>
                    <a:pt x="470266" y="12823"/>
                  </a:lnTo>
                  <a:lnTo>
                    <a:pt x="273752" y="0"/>
                  </a:lnTo>
                  <a:close/>
                </a:path>
              </a:pathLst>
            </a:custGeom>
            <a:solidFill>
              <a:srgbClr val="D19C6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5481453" y="4144911"/>
              <a:ext cx="3570604" cy="1792605"/>
            </a:xfrm>
            <a:custGeom>
              <a:avLst/>
              <a:gdLst/>
              <a:ahLst/>
              <a:cxnLst/>
              <a:rect l="l" t="t" r="r" b="b"/>
              <a:pathLst>
                <a:path w="3570604" h="1792604">
                  <a:moveTo>
                    <a:pt x="2618703" y="0"/>
                  </a:moveTo>
                  <a:lnTo>
                    <a:pt x="2378081" y="235929"/>
                  </a:lnTo>
                  <a:lnTo>
                    <a:pt x="1885104" y="191395"/>
                  </a:lnTo>
                  <a:lnTo>
                    <a:pt x="161093" y="325952"/>
                  </a:lnTo>
                  <a:lnTo>
                    <a:pt x="121020" y="332726"/>
                  </a:lnTo>
                  <a:lnTo>
                    <a:pt x="85070" y="348046"/>
                  </a:lnTo>
                  <a:lnTo>
                    <a:pt x="51285" y="373735"/>
                  </a:lnTo>
                  <a:lnTo>
                    <a:pt x="24931" y="406861"/>
                  </a:lnTo>
                  <a:lnTo>
                    <a:pt x="7466" y="445843"/>
                  </a:lnTo>
                  <a:lnTo>
                    <a:pt x="346" y="489101"/>
                  </a:lnTo>
                  <a:lnTo>
                    <a:pt x="0" y="493650"/>
                  </a:lnTo>
                  <a:lnTo>
                    <a:pt x="0" y="498502"/>
                  </a:lnTo>
                  <a:lnTo>
                    <a:pt x="8584" y="548120"/>
                  </a:lnTo>
                  <a:lnTo>
                    <a:pt x="27616" y="587700"/>
                  </a:lnTo>
                  <a:lnTo>
                    <a:pt x="55739" y="620621"/>
                  </a:lnTo>
                  <a:lnTo>
                    <a:pt x="91251" y="645364"/>
                  </a:lnTo>
                  <a:lnTo>
                    <a:pt x="132449" y="660414"/>
                  </a:lnTo>
                  <a:lnTo>
                    <a:pt x="177630" y="664251"/>
                  </a:lnTo>
                  <a:lnTo>
                    <a:pt x="657527" y="626225"/>
                  </a:lnTo>
                  <a:lnTo>
                    <a:pt x="994168" y="599809"/>
                  </a:lnTo>
                  <a:lnTo>
                    <a:pt x="1161289" y="587225"/>
                  </a:lnTo>
                  <a:lnTo>
                    <a:pt x="1172117" y="586480"/>
                  </a:lnTo>
                  <a:lnTo>
                    <a:pt x="1193057" y="584892"/>
                  </a:lnTo>
                  <a:lnTo>
                    <a:pt x="1203154" y="583976"/>
                  </a:lnTo>
                  <a:lnTo>
                    <a:pt x="1694485" y="1193902"/>
                  </a:lnTo>
                  <a:lnTo>
                    <a:pt x="1827957" y="1609552"/>
                  </a:lnTo>
                  <a:lnTo>
                    <a:pt x="1665912" y="1708339"/>
                  </a:lnTo>
                  <a:lnTo>
                    <a:pt x="1715639" y="1715615"/>
                  </a:lnTo>
                  <a:lnTo>
                    <a:pt x="1839652" y="1729990"/>
                  </a:lnTo>
                  <a:lnTo>
                    <a:pt x="2000202" y="1740282"/>
                  </a:lnTo>
                  <a:lnTo>
                    <a:pt x="2159538" y="1735311"/>
                  </a:lnTo>
                  <a:lnTo>
                    <a:pt x="2241282" y="1726375"/>
                  </a:lnTo>
                  <a:lnTo>
                    <a:pt x="2315612" y="1718582"/>
                  </a:lnTo>
                  <a:lnTo>
                    <a:pt x="2383111" y="1711934"/>
                  </a:lnTo>
                  <a:lnTo>
                    <a:pt x="2444359" y="1706438"/>
                  </a:lnTo>
                  <a:lnTo>
                    <a:pt x="2499938" y="1702096"/>
                  </a:lnTo>
                  <a:lnTo>
                    <a:pt x="2550430" y="1698915"/>
                  </a:lnTo>
                  <a:lnTo>
                    <a:pt x="2596416" y="1696898"/>
                  </a:lnTo>
                  <a:lnTo>
                    <a:pt x="2638477" y="1696050"/>
                  </a:lnTo>
                  <a:lnTo>
                    <a:pt x="2677194" y="1696376"/>
                  </a:lnTo>
                  <a:lnTo>
                    <a:pt x="2713151" y="1697880"/>
                  </a:lnTo>
                  <a:lnTo>
                    <a:pt x="2746926" y="1700566"/>
                  </a:lnTo>
                  <a:lnTo>
                    <a:pt x="2791123" y="1705939"/>
                  </a:lnTo>
                  <a:lnTo>
                    <a:pt x="2849854" y="1712687"/>
                  </a:lnTo>
                  <a:lnTo>
                    <a:pt x="3001922" y="1729705"/>
                  </a:lnTo>
                  <a:lnTo>
                    <a:pt x="3570195" y="1792504"/>
                  </a:lnTo>
                  <a:lnTo>
                    <a:pt x="3428584" y="832556"/>
                  </a:lnTo>
                  <a:lnTo>
                    <a:pt x="3235065" y="805913"/>
                  </a:lnTo>
                  <a:lnTo>
                    <a:pt x="3195503" y="771624"/>
                  </a:lnTo>
                  <a:lnTo>
                    <a:pt x="3156882" y="736350"/>
                  </a:lnTo>
                  <a:lnTo>
                    <a:pt x="3119218" y="700111"/>
                  </a:lnTo>
                  <a:lnTo>
                    <a:pt x="3082532" y="662927"/>
                  </a:lnTo>
                  <a:lnTo>
                    <a:pt x="3046843" y="624817"/>
                  </a:lnTo>
                  <a:lnTo>
                    <a:pt x="3012171" y="585801"/>
                  </a:lnTo>
                  <a:lnTo>
                    <a:pt x="2978534" y="545897"/>
                  </a:lnTo>
                  <a:lnTo>
                    <a:pt x="2945951" y="505126"/>
                  </a:lnTo>
                  <a:lnTo>
                    <a:pt x="2914442" y="463506"/>
                  </a:lnTo>
                  <a:lnTo>
                    <a:pt x="2884027" y="421057"/>
                  </a:lnTo>
                  <a:lnTo>
                    <a:pt x="2854724" y="377798"/>
                  </a:lnTo>
                  <a:lnTo>
                    <a:pt x="2826552" y="333750"/>
                  </a:lnTo>
                  <a:lnTo>
                    <a:pt x="2618703" y="0"/>
                  </a:lnTo>
                  <a:close/>
                </a:path>
              </a:pathLst>
            </a:custGeom>
            <a:solidFill>
              <a:srgbClr val="E9AF7A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8260557" y="4698649"/>
              <a:ext cx="247650" cy="1153160"/>
            </a:xfrm>
            <a:custGeom>
              <a:avLst/>
              <a:gdLst/>
              <a:ahLst/>
              <a:cxnLst/>
              <a:rect l="l" t="t" r="r" b="b"/>
              <a:pathLst>
                <a:path w="247650" h="1153160">
                  <a:moveTo>
                    <a:pt x="0" y="1150702"/>
                  </a:moveTo>
                  <a:lnTo>
                    <a:pt x="12410" y="1152377"/>
                  </a:lnTo>
                  <a:lnTo>
                    <a:pt x="18835" y="1153139"/>
                  </a:lnTo>
                  <a:lnTo>
                    <a:pt x="0" y="1150702"/>
                  </a:lnTo>
                  <a:close/>
                </a:path>
                <a:path w="247650" h="1153160">
                  <a:moveTo>
                    <a:pt x="247462" y="0"/>
                  </a:moveTo>
                  <a:lnTo>
                    <a:pt x="241314" y="41588"/>
                  </a:lnTo>
                  <a:lnTo>
                    <a:pt x="242613" y="42888"/>
                  </a:lnTo>
                  <a:lnTo>
                    <a:pt x="243566" y="44188"/>
                  </a:lnTo>
                  <a:lnTo>
                    <a:pt x="244864" y="45834"/>
                  </a:lnTo>
                  <a:lnTo>
                    <a:pt x="247462" y="0"/>
                  </a:lnTo>
                  <a:close/>
                </a:path>
              </a:pathLst>
            </a:custGeom>
            <a:solidFill>
              <a:srgbClr val="EDDAC5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7308112" y="4740237"/>
              <a:ext cx="1197610" cy="1145540"/>
            </a:xfrm>
            <a:custGeom>
              <a:avLst/>
              <a:gdLst/>
              <a:ahLst/>
              <a:cxnLst/>
              <a:rect l="l" t="t" r="r" b="b"/>
              <a:pathLst>
                <a:path w="1197609" h="1145539">
                  <a:moveTo>
                    <a:pt x="1193759" y="0"/>
                  </a:moveTo>
                  <a:lnTo>
                    <a:pt x="1069032" y="864094"/>
                  </a:lnTo>
                  <a:lnTo>
                    <a:pt x="1056361" y="910709"/>
                  </a:lnTo>
                  <a:lnTo>
                    <a:pt x="1033687" y="951591"/>
                  </a:lnTo>
                  <a:lnTo>
                    <a:pt x="1002588" y="985505"/>
                  </a:lnTo>
                  <a:lnTo>
                    <a:pt x="964642" y="1011214"/>
                  </a:lnTo>
                  <a:lnTo>
                    <a:pt x="921425" y="1027481"/>
                  </a:lnTo>
                  <a:lnTo>
                    <a:pt x="874517" y="1033070"/>
                  </a:lnTo>
                  <a:lnTo>
                    <a:pt x="868133" y="1032999"/>
                  </a:lnTo>
                  <a:lnTo>
                    <a:pt x="861659" y="1032745"/>
                  </a:lnTo>
                  <a:lnTo>
                    <a:pt x="855120" y="1032248"/>
                  </a:lnTo>
                  <a:lnTo>
                    <a:pt x="817286" y="1027658"/>
                  </a:lnTo>
                  <a:lnTo>
                    <a:pt x="785534" y="1025029"/>
                  </a:lnTo>
                  <a:lnTo>
                    <a:pt x="751842" y="1023496"/>
                  </a:lnTo>
                  <a:lnTo>
                    <a:pt x="715718" y="1022998"/>
                  </a:lnTo>
                  <a:lnTo>
                    <a:pt x="682048" y="1023388"/>
                  </a:lnTo>
                  <a:lnTo>
                    <a:pt x="606914" y="1026516"/>
                  </a:lnTo>
                  <a:lnTo>
                    <a:pt x="564801" y="1029257"/>
                  </a:lnTo>
                  <a:lnTo>
                    <a:pt x="519223" y="1032787"/>
                  </a:lnTo>
                  <a:lnTo>
                    <a:pt x="469855" y="1037105"/>
                  </a:lnTo>
                  <a:lnTo>
                    <a:pt x="416372" y="1042216"/>
                  </a:lnTo>
                  <a:lnTo>
                    <a:pt x="358448" y="1048120"/>
                  </a:lnTo>
                  <a:lnTo>
                    <a:pt x="295760" y="1054820"/>
                  </a:lnTo>
                  <a:lnTo>
                    <a:pt x="227980" y="1062317"/>
                  </a:lnTo>
                  <a:lnTo>
                    <a:pt x="200848" y="1064827"/>
                  </a:lnTo>
                  <a:lnTo>
                    <a:pt x="172690" y="1066544"/>
                  </a:lnTo>
                  <a:lnTo>
                    <a:pt x="143679" y="1067530"/>
                  </a:lnTo>
                  <a:lnTo>
                    <a:pt x="113990" y="1067845"/>
                  </a:lnTo>
                  <a:lnTo>
                    <a:pt x="92940" y="1067672"/>
                  </a:lnTo>
                  <a:lnTo>
                    <a:pt x="71736" y="1067194"/>
                  </a:lnTo>
                  <a:lnTo>
                    <a:pt x="50467" y="1066472"/>
                  </a:lnTo>
                  <a:lnTo>
                    <a:pt x="29222" y="1065566"/>
                  </a:lnTo>
                  <a:lnTo>
                    <a:pt x="20729" y="1093407"/>
                  </a:lnTo>
                  <a:lnTo>
                    <a:pt x="11932" y="1113785"/>
                  </a:lnTo>
                  <a:lnTo>
                    <a:pt x="4474" y="1127032"/>
                  </a:lnTo>
                  <a:lnTo>
                    <a:pt x="0" y="1133486"/>
                  </a:lnTo>
                  <a:lnTo>
                    <a:pt x="51509" y="1138106"/>
                  </a:lnTo>
                  <a:lnTo>
                    <a:pt x="106148" y="1141933"/>
                  </a:lnTo>
                  <a:lnTo>
                    <a:pt x="162435" y="1144543"/>
                  </a:lnTo>
                  <a:lnTo>
                    <a:pt x="218889" y="1145507"/>
                  </a:lnTo>
                  <a:lnTo>
                    <a:pt x="248559" y="1145193"/>
                  </a:lnTo>
                  <a:lnTo>
                    <a:pt x="277572" y="1144208"/>
                  </a:lnTo>
                  <a:lnTo>
                    <a:pt x="305741" y="1142492"/>
                  </a:lnTo>
                  <a:lnTo>
                    <a:pt x="332879" y="1139984"/>
                  </a:lnTo>
                  <a:lnTo>
                    <a:pt x="400658" y="1132566"/>
                  </a:lnTo>
                  <a:lnTo>
                    <a:pt x="463347" y="1125912"/>
                  </a:lnTo>
                  <a:lnTo>
                    <a:pt x="521271" y="1120026"/>
                  </a:lnTo>
                  <a:lnTo>
                    <a:pt x="574753" y="1114913"/>
                  </a:lnTo>
                  <a:lnTo>
                    <a:pt x="624121" y="1110576"/>
                  </a:lnTo>
                  <a:lnTo>
                    <a:pt x="669699" y="1107018"/>
                  </a:lnTo>
                  <a:lnTo>
                    <a:pt x="711813" y="1104245"/>
                  </a:lnTo>
                  <a:lnTo>
                    <a:pt x="750787" y="1102259"/>
                  </a:lnTo>
                  <a:lnTo>
                    <a:pt x="820617" y="1100665"/>
                  </a:lnTo>
                  <a:lnTo>
                    <a:pt x="856569" y="1101208"/>
                  </a:lnTo>
                  <a:lnTo>
                    <a:pt x="890200" y="1102818"/>
                  </a:lnTo>
                  <a:lnTo>
                    <a:pt x="921996" y="1105463"/>
                  </a:lnTo>
                  <a:lnTo>
                    <a:pt x="952444" y="1109113"/>
                  </a:lnTo>
                  <a:lnTo>
                    <a:pt x="970750" y="1111489"/>
                  </a:lnTo>
                  <a:lnTo>
                    <a:pt x="1009174" y="1115937"/>
                  </a:lnTo>
                  <a:lnTo>
                    <a:pt x="1064215" y="1122091"/>
                  </a:lnTo>
                  <a:lnTo>
                    <a:pt x="1132370" y="1129587"/>
                  </a:lnTo>
                  <a:lnTo>
                    <a:pt x="1133668" y="1129912"/>
                  </a:lnTo>
                  <a:lnTo>
                    <a:pt x="1135920" y="1129912"/>
                  </a:lnTo>
                  <a:lnTo>
                    <a:pt x="1197309" y="4245"/>
                  </a:lnTo>
                  <a:lnTo>
                    <a:pt x="1195058" y="1299"/>
                  </a:lnTo>
                  <a:lnTo>
                    <a:pt x="1193759" y="0"/>
                  </a:lnTo>
                  <a:close/>
                </a:path>
              </a:pathLst>
            </a:custGeom>
            <a:solidFill>
              <a:srgbClr val="DFA973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7083724" y="4777321"/>
              <a:ext cx="753110" cy="1019175"/>
            </a:xfrm>
            <a:custGeom>
              <a:avLst/>
              <a:gdLst/>
              <a:ahLst/>
              <a:cxnLst/>
              <a:rect l="l" t="t" r="r" b="b"/>
              <a:pathLst>
                <a:path w="753109" h="1019175">
                  <a:moveTo>
                    <a:pt x="543122" y="686428"/>
                  </a:moveTo>
                  <a:lnTo>
                    <a:pt x="531935" y="686428"/>
                  </a:lnTo>
                  <a:lnTo>
                    <a:pt x="535752" y="698900"/>
                  </a:lnTo>
                  <a:lnTo>
                    <a:pt x="537903" y="709268"/>
                  </a:lnTo>
                  <a:lnTo>
                    <a:pt x="538837" y="716525"/>
                  </a:lnTo>
                  <a:lnTo>
                    <a:pt x="538915" y="717778"/>
                  </a:lnTo>
                  <a:lnTo>
                    <a:pt x="539040" y="719789"/>
                  </a:lnTo>
                  <a:lnTo>
                    <a:pt x="532524" y="774120"/>
                  </a:lnTo>
                  <a:lnTo>
                    <a:pt x="506267" y="820166"/>
                  </a:lnTo>
                  <a:lnTo>
                    <a:pt x="474761" y="845244"/>
                  </a:lnTo>
                  <a:lnTo>
                    <a:pt x="436436" y="864705"/>
                  </a:lnTo>
                  <a:lnTo>
                    <a:pt x="373315" y="885299"/>
                  </a:lnTo>
                  <a:lnTo>
                    <a:pt x="263697" y="917349"/>
                  </a:lnTo>
                  <a:lnTo>
                    <a:pt x="264000" y="924497"/>
                  </a:lnTo>
                  <a:lnTo>
                    <a:pt x="264346" y="930996"/>
                  </a:lnTo>
                  <a:lnTo>
                    <a:pt x="264346" y="937819"/>
                  </a:lnTo>
                  <a:lnTo>
                    <a:pt x="261981" y="982054"/>
                  </a:lnTo>
                  <a:lnTo>
                    <a:pt x="256207" y="1018735"/>
                  </a:lnTo>
                  <a:lnTo>
                    <a:pt x="370088" y="1000106"/>
                  </a:lnTo>
                  <a:lnTo>
                    <a:pt x="427312" y="989734"/>
                  </a:lnTo>
                  <a:lnTo>
                    <a:pt x="478986" y="979308"/>
                  </a:lnTo>
                  <a:lnTo>
                    <a:pt x="520809" y="969315"/>
                  </a:lnTo>
                  <a:lnTo>
                    <a:pt x="571914" y="948949"/>
                  </a:lnTo>
                  <a:lnTo>
                    <a:pt x="608543" y="925511"/>
                  </a:lnTo>
                  <a:lnTo>
                    <a:pt x="638352" y="889739"/>
                  </a:lnTo>
                  <a:lnTo>
                    <a:pt x="656374" y="834927"/>
                  </a:lnTo>
                  <a:lnTo>
                    <a:pt x="656927" y="805870"/>
                  </a:lnTo>
                  <a:lnTo>
                    <a:pt x="653770" y="785766"/>
                  </a:lnTo>
                  <a:lnTo>
                    <a:pt x="641839" y="753234"/>
                  </a:lnTo>
                  <a:lnTo>
                    <a:pt x="615296" y="717778"/>
                  </a:lnTo>
                  <a:lnTo>
                    <a:pt x="568306" y="688901"/>
                  </a:lnTo>
                  <a:lnTo>
                    <a:pt x="567657" y="688901"/>
                  </a:lnTo>
                  <a:lnTo>
                    <a:pt x="567310" y="688555"/>
                  </a:lnTo>
                  <a:lnTo>
                    <a:pt x="560839" y="687526"/>
                  </a:lnTo>
                  <a:lnTo>
                    <a:pt x="552715" y="686827"/>
                  </a:lnTo>
                  <a:lnTo>
                    <a:pt x="543122" y="686428"/>
                  </a:lnTo>
                  <a:close/>
                </a:path>
                <a:path w="753109" h="1019175">
                  <a:moveTo>
                    <a:pt x="723646" y="608396"/>
                  </a:moveTo>
                  <a:lnTo>
                    <a:pt x="433116" y="608396"/>
                  </a:lnTo>
                  <a:lnTo>
                    <a:pt x="441598" y="608680"/>
                  </a:lnTo>
                  <a:lnTo>
                    <a:pt x="448798" y="609273"/>
                  </a:lnTo>
                  <a:lnTo>
                    <a:pt x="454619" y="610272"/>
                  </a:lnTo>
                  <a:lnTo>
                    <a:pt x="455917" y="610272"/>
                  </a:lnTo>
                  <a:lnTo>
                    <a:pt x="456264" y="610575"/>
                  </a:lnTo>
                  <a:lnTo>
                    <a:pt x="462279" y="612611"/>
                  </a:lnTo>
                  <a:lnTo>
                    <a:pt x="467304" y="615124"/>
                  </a:lnTo>
                  <a:lnTo>
                    <a:pt x="472152" y="617724"/>
                  </a:lnTo>
                  <a:lnTo>
                    <a:pt x="472499" y="617724"/>
                  </a:lnTo>
                  <a:lnTo>
                    <a:pt x="506056" y="643219"/>
                  </a:lnTo>
                  <a:lnTo>
                    <a:pt x="528365" y="677307"/>
                  </a:lnTo>
                  <a:lnTo>
                    <a:pt x="531594" y="685002"/>
                  </a:lnTo>
                  <a:lnTo>
                    <a:pt x="538737" y="684006"/>
                  </a:lnTo>
                  <a:lnTo>
                    <a:pt x="609626" y="675166"/>
                  </a:lnTo>
                  <a:lnTo>
                    <a:pt x="621859" y="673305"/>
                  </a:lnTo>
                  <a:lnTo>
                    <a:pt x="626405" y="672309"/>
                  </a:lnTo>
                  <a:lnTo>
                    <a:pt x="628050" y="672006"/>
                  </a:lnTo>
                  <a:lnTo>
                    <a:pt x="629003" y="671659"/>
                  </a:lnTo>
                  <a:lnTo>
                    <a:pt x="686133" y="645579"/>
                  </a:lnTo>
                  <a:lnTo>
                    <a:pt x="722448" y="610575"/>
                  </a:lnTo>
                  <a:lnTo>
                    <a:pt x="722655" y="610272"/>
                  </a:lnTo>
                  <a:lnTo>
                    <a:pt x="723646" y="608396"/>
                  </a:lnTo>
                  <a:close/>
                </a:path>
                <a:path w="753109" h="1019175">
                  <a:moveTo>
                    <a:pt x="625106" y="359700"/>
                  </a:moveTo>
                  <a:lnTo>
                    <a:pt x="628590" y="371040"/>
                  </a:lnTo>
                  <a:lnTo>
                    <a:pt x="631286" y="383104"/>
                  </a:lnTo>
                  <a:lnTo>
                    <a:pt x="633252" y="395899"/>
                  </a:lnTo>
                  <a:lnTo>
                    <a:pt x="634544" y="409433"/>
                  </a:lnTo>
                  <a:lnTo>
                    <a:pt x="634926" y="412944"/>
                  </a:lnTo>
                  <a:lnTo>
                    <a:pt x="635426" y="422641"/>
                  </a:lnTo>
                  <a:lnTo>
                    <a:pt x="635074" y="437268"/>
                  </a:lnTo>
                  <a:lnTo>
                    <a:pt x="632899" y="455570"/>
                  </a:lnTo>
                  <a:lnTo>
                    <a:pt x="603936" y="522188"/>
                  </a:lnTo>
                  <a:lnTo>
                    <a:pt x="569900" y="552996"/>
                  </a:lnTo>
                  <a:lnTo>
                    <a:pt x="517956" y="576135"/>
                  </a:lnTo>
                  <a:lnTo>
                    <a:pt x="408311" y="590900"/>
                  </a:lnTo>
                  <a:lnTo>
                    <a:pt x="395524" y="592727"/>
                  </a:lnTo>
                  <a:lnTo>
                    <a:pt x="185077" y="620323"/>
                  </a:lnTo>
                  <a:lnTo>
                    <a:pt x="187025" y="624872"/>
                  </a:lnTo>
                  <a:lnTo>
                    <a:pt x="188324" y="627168"/>
                  </a:lnTo>
                  <a:lnTo>
                    <a:pt x="286436" y="617016"/>
                  </a:lnTo>
                  <a:lnTo>
                    <a:pt x="337274" y="612611"/>
                  </a:lnTo>
                  <a:lnTo>
                    <a:pt x="384216" y="609501"/>
                  </a:lnTo>
                  <a:lnTo>
                    <a:pt x="421013" y="608396"/>
                  </a:lnTo>
                  <a:lnTo>
                    <a:pt x="723646" y="608396"/>
                  </a:lnTo>
                  <a:lnTo>
                    <a:pt x="742787" y="572155"/>
                  </a:lnTo>
                  <a:lnTo>
                    <a:pt x="751422" y="536370"/>
                  </a:lnTo>
                  <a:lnTo>
                    <a:pt x="753003" y="508911"/>
                  </a:lnTo>
                  <a:lnTo>
                    <a:pt x="752084" y="495556"/>
                  </a:lnTo>
                  <a:lnTo>
                    <a:pt x="741662" y="441925"/>
                  </a:lnTo>
                  <a:lnTo>
                    <a:pt x="717834" y="401911"/>
                  </a:lnTo>
                  <a:lnTo>
                    <a:pt x="679387" y="374756"/>
                  </a:lnTo>
                  <a:lnTo>
                    <a:pt x="625106" y="359700"/>
                  </a:lnTo>
                  <a:close/>
                </a:path>
                <a:path w="753109" h="1019175">
                  <a:moveTo>
                    <a:pt x="565238" y="277903"/>
                  </a:moveTo>
                  <a:lnTo>
                    <a:pt x="459077" y="277903"/>
                  </a:lnTo>
                  <a:lnTo>
                    <a:pt x="487869" y="278734"/>
                  </a:lnTo>
                  <a:lnTo>
                    <a:pt x="486417" y="278734"/>
                  </a:lnTo>
                  <a:lnTo>
                    <a:pt x="512144" y="281233"/>
                  </a:lnTo>
                  <a:lnTo>
                    <a:pt x="535384" y="285498"/>
                  </a:lnTo>
                  <a:lnTo>
                    <a:pt x="555621" y="291468"/>
                  </a:lnTo>
                  <a:lnTo>
                    <a:pt x="565238" y="277903"/>
                  </a:lnTo>
                  <a:close/>
                </a:path>
                <a:path w="753109" h="1019175">
                  <a:moveTo>
                    <a:pt x="454965" y="0"/>
                  </a:moveTo>
                  <a:lnTo>
                    <a:pt x="463410" y="19202"/>
                  </a:lnTo>
                  <a:lnTo>
                    <a:pt x="469760" y="40809"/>
                  </a:lnTo>
                  <a:lnTo>
                    <a:pt x="473984" y="64917"/>
                  </a:lnTo>
                  <a:lnTo>
                    <a:pt x="476049" y="91625"/>
                  </a:lnTo>
                  <a:lnTo>
                    <a:pt x="476049" y="105921"/>
                  </a:lnTo>
                  <a:lnTo>
                    <a:pt x="464763" y="154903"/>
                  </a:lnTo>
                  <a:lnTo>
                    <a:pt x="442627" y="195294"/>
                  </a:lnTo>
                  <a:lnTo>
                    <a:pt x="402299" y="234442"/>
                  </a:lnTo>
                  <a:lnTo>
                    <a:pt x="368475" y="252424"/>
                  </a:lnTo>
                  <a:lnTo>
                    <a:pt x="330162" y="262494"/>
                  </a:lnTo>
                  <a:lnTo>
                    <a:pt x="0" y="285316"/>
                  </a:lnTo>
                  <a:lnTo>
                    <a:pt x="1298" y="286919"/>
                  </a:lnTo>
                  <a:lnTo>
                    <a:pt x="2251" y="288565"/>
                  </a:lnTo>
                  <a:lnTo>
                    <a:pt x="3246" y="290168"/>
                  </a:lnTo>
                  <a:lnTo>
                    <a:pt x="429942" y="278471"/>
                  </a:lnTo>
                  <a:lnTo>
                    <a:pt x="436703" y="278096"/>
                  </a:lnTo>
                  <a:lnTo>
                    <a:pt x="443346" y="277903"/>
                  </a:lnTo>
                  <a:lnTo>
                    <a:pt x="565238" y="277903"/>
                  </a:lnTo>
                  <a:lnTo>
                    <a:pt x="565430" y="277631"/>
                  </a:lnTo>
                  <a:lnTo>
                    <a:pt x="573864" y="262978"/>
                  </a:lnTo>
                  <a:lnTo>
                    <a:pt x="580893" y="247538"/>
                  </a:lnTo>
                  <a:lnTo>
                    <a:pt x="586489" y="231337"/>
                  </a:lnTo>
                  <a:lnTo>
                    <a:pt x="587441" y="230384"/>
                  </a:lnTo>
                  <a:lnTo>
                    <a:pt x="587441" y="228435"/>
                  </a:lnTo>
                  <a:lnTo>
                    <a:pt x="590569" y="216504"/>
                  </a:lnTo>
                  <a:lnTo>
                    <a:pt x="592653" y="204148"/>
                  </a:lnTo>
                  <a:lnTo>
                    <a:pt x="593755" y="191425"/>
                  </a:lnTo>
                  <a:lnTo>
                    <a:pt x="593877" y="182642"/>
                  </a:lnTo>
                  <a:lnTo>
                    <a:pt x="593935" y="178398"/>
                  </a:lnTo>
                  <a:lnTo>
                    <a:pt x="587121" y="124340"/>
                  </a:lnTo>
                  <a:lnTo>
                    <a:pt x="570272" y="79987"/>
                  </a:lnTo>
                  <a:lnTo>
                    <a:pt x="542934" y="44823"/>
                  </a:lnTo>
                  <a:lnTo>
                    <a:pt x="504649" y="18333"/>
                  </a:lnTo>
                  <a:lnTo>
                    <a:pt x="454965" y="0"/>
                  </a:lnTo>
                  <a:close/>
                </a:path>
              </a:pathLst>
            </a:custGeom>
            <a:solidFill>
              <a:srgbClr val="DAA36D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5618172" y="4468264"/>
              <a:ext cx="382270" cy="240029"/>
            </a:xfrm>
            <a:custGeom>
              <a:avLst/>
              <a:gdLst/>
              <a:ahLst/>
              <a:cxnLst/>
              <a:rect l="l" t="t" r="r" b="b"/>
              <a:pathLst>
                <a:path w="382270" h="240029">
                  <a:moveTo>
                    <a:pt x="59094" y="0"/>
                  </a:moveTo>
                  <a:lnTo>
                    <a:pt x="24373" y="2599"/>
                  </a:lnTo>
                  <a:lnTo>
                    <a:pt x="15931" y="2902"/>
                  </a:lnTo>
                  <a:lnTo>
                    <a:pt x="8139" y="3898"/>
                  </a:lnTo>
                  <a:lnTo>
                    <a:pt x="0" y="5501"/>
                  </a:lnTo>
                  <a:lnTo>
                    <a:pt x="8139" y="18195"/>
                  </a:lnTo>
                  <a:lnTo>
                    <a:pt x="21845" y="35810"/>
                  </a:lnTo>
                  <a:lnTo>
                    <a:pt x="38725" y="49884"/>
                  </a:lnTo>
                  <a:lnTo>
                    <a:pt x="58170" y="60060"/>
                  </a:lnTo>
                  <a:lnTo>
                    <a:pt x="79572" y="65978"/>
                  </a:lnTo>
                  <a:lnTo>
                    <a:pt x="126226" y="76118"/>
                  </a:lnTo>
                  <a:lnTo>
                    <a:pt x="171945" y="90604"/>
                  </a:lnTo>
                  <a:lnTo>
                    <a:pt x="216467" y="109768"/>
                  </a:lnTo>
                  <a:lnTo>
                    <a:pt x="259530" y="133942"/>
                  </a:lnTo>
                  <a:lnTo>
                    <a:pt x="300871" y="163455"/>
                  </a:lnTo>
                  <a:lnTo>
                    <a:pt x="340229" y="198641"/>
                  </a:lnTo>
                  <a:lnTo>
                    <a:pt x="377341" y="239828"/>
                  </a:lnTo>
                  <a:lnTo>
                    <a:pt x="378986" y="239482"/>
                  </a:lnTo>
                  <a:lnTo>
                    <a:pt x="382233" y="239482"/>
                  </a:lnTo>
                  <a:lnTo>
                    <a:pt x="368592" y="217667"/>
                  </a:lnTo>
                  <a:lnTo>
                    <a:pt x="339994" y="177562"/>
                  </a:lnTo>
                  <a:lnTo>
                    <a:pt x="290778" y="122603"/>
                  </a:lnTo>
                  <a:lnTo>
                    <a:pt x="254632" y="90970"/>
                  </a:lnTo>
                  <a:lnTo>
                    <a:pt x="216839" y="64057"/>
                  </a:lnTo>
                  <a:lnTo>
                    <a:pt x="177587" y="41614"/>
                  </a:lnTo>
                  <a:lnTo>
                    <a:pt x="137065" y="23393"/>
                  </a:lnTo>
                  <a:lnTo>
                    <a:pt x="136719" y="23393"/>
                  </a:lnTo>
                  <a:lnTo>
                    <a:pt x="117607" y="16253"/>
                  </a:lnTo>
                  <a:lnTo>
                    <a:pt x="98280" y="9974"/>
                  </a:lnTo>
                  <a:lnTo>
                    <a:pt x="78766" y="4556"/>
                  </a:lnTo>
                  <a:lnTo>
                    <a:pt x="59094" y="0"/>
                  </a:lnTo>
                  <a:close/>
                </a:path>
              </a:pathLst>
            </a:custGeom>
            <a:solidFill>
              <a:srgbClr val="DCA46E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5481453" y="4634966"/>
              <a:ext cx="556260" cy="174625"/>
            </a:xfrm>
            <a:custGeom>
              <a:avLst/>
              <a:gdLst/>
              <a:ahLst/>
              <a:cxnLst/>
              <a:rect l="l" t="t" r="r" b="b"/>
              <a:pathLst>
                <a:path w="556260" h="174625">
                  <a:moveTo>
                    <a:pt x="346" y="0"/>
                  </a:moveTo>
                  <a:lnTo>
                    <a:pt x="0" y="996"/>
                  </a:lnTo>
                  <a:lnTo>
                    <a:pt x="0" y="10743"/>
                  </a:lnTo>
                  <a:lnTo>
                    <a:pt x="346" y="12043"/>
                  </a:lnTo>
                  <a:lnTo>
                    <a:pt x="346" y="13343"/>
                  </a:lnTo>
                  <a:lnTo>
                    <a:pt x="7002" y="53134"/>
                  </a:lnTo>
                  <a:lnTo>
                    <a:pt x="22425" y="89026"/>
                  </a:lnTo>
                  <a:lnTo>
                    <a:pt x="54125" y="129121"/>
                  </a:lnTo>
                  <a:lnTo>
                    <a:pt x="117844" y="166462"/>
                  </a:lnTo>
                  <a:lnTo>
                    <a:pt x="155248" y="173849"/>
                  </a:lnTo>
                  <a:lnTo>
                    <a:pt x="155551" y="173849"/>
                  </a:lnTo>
                  <a:lnTo>
                    <a:pt x="164643" y="174499"/>
                  </a:lnTo>
                  <a:lnTo>
                    <a:pt x="172132" y="174499"/>
                  </a:lnTo>
                  <a:lnTo>
                    <a:pt x="174730" y="174196"/>
                  </a:lnTo>
                  <a:lnTo>
                    <a:pt x="177630" y="174196"/>
                  </a:lnTo>
                  <a:lnTo>
                    <a:pt x="555967" y="144304"/>
                  </a:lnTo>
                  <a:lnTo>
                    <a:pt x="547079" y="125398"/>
                  </a:lnTo>
                  <a:lnTo>
                    <a:pt x="537947" y="107194"/>
                  </a:lnTo>
                  <a:lnTo>
                    <a:pt x="534833" y="101372"/>
                  </a:lnTo>
                  <a:lnTo>
                    <a:pt x="149706" y="101372"/>
                  </a:lnTo>
                  <a:lnTo>
                    <a:pt x="103713" y="94772"/>
                  </a:lnTo>
                  <a:lnTo>
                    <a:pt x="62071" y="75867"/>
                  </a:lnTo>
                  <a:lnTo>
                    <a:pt x="27555" y="45995"/>
                  </a:lnTo>
                  <a:lnTo>
                    <a:pt x="2943" y="6498"/>
                  </a:lnTo>
                  <a:lnTo>
                    <a:pt x="1948" y="4245"/>
                  </a:lnTo>
                  <a:lnTo>
                    <a:pt x="995" y="2296"/>
                  </a:lnTo>
                  <a:lnTo>
                    <a:pt x="346" y="0"/>
                  </a:lnTo>
                  <a:close/>
                </a:path>
                <a:path w="556260" h="174625">
                  <a:moveTo>
                    <a:pt x="514060" y="73127"/>
                  </a:moveTo>
                  <a:lnTo>
                    <a:pt x="154252" y="101372"/>
                  </a:lnTo>
                  <a:lnTo>
                    <a:pt x="534833" y="101372"/>
                  </a:lnTo>
                  <a:lnTo>
                    <a:pt x="532213" y="96474"/>
                  </a:lnTo>
                  <a:lnTo>
                    <a:pt x="523649" y="85230"/>
                  </a:lnTo>
                  <a:lnTo>
                    <a:pt x="518883" y="79087"/>
                  </a:lnTo>
                  <a:lnTo>
                    <a:pt x="514060" y="73127"/>
                  </a:lnTo>
                  <a:close/>
                </a:path>
                <a:path w="556260" h="174625">
                  <a:moveTo>
                    <a:pt x="529643" y="91521"/>
                  </a:moveTo>
                  <a:lnTo>
                    <a:pt x="530500" y="93271"/>
                  </a:lnTo>
                  <a:lnTo>
                    <a:pt x="532213" y="96474"/>
                  </a:lnTo>
                  <a:lnTo>
                    <a:pt x="533239" y="97820"/>
                  </a:lnTo>
                  <a:lnTo>
                    <a:pt x="529643" y="91521"/>
                  </a:lnTo>
                  <a:close/>
                </a:path>
              </a:pathLst>
            </a:custGeom>
            <a:solidFill>
              <a:srgbClr val="DFA973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5995513" y="4707746"/>
              <a:ext cx="19685" cy="25400"/>
            </a:xfrm>
            <a:custGeom>
              <a:avLst/>
              <a:gdLst/>
              <a:ahLst/>
              <a:cxnLst/>
              <a:rect l="l" t="t" r="r" b="b"/>
              <a:pathLst>
                <a:path w="19685" h="25400">
                  <a:moveTo>
                    <a:pt x="4892" y="0"/>
                  </a:moveTo>
                  <a:lnTo>
                    <a:pt x="1645" y="0"/>
                  </a:lnTo>
                  <a:lnTo>
                    <a:pt x="0" y="346"/>
                  </a:lnTo>
                  <a:lnTo>
                    <a:pt x="4823" y="6306"/>
                  </a:lnTo>
                  <a:lnTo>
                    <a:pt x="9589" y="12449"/>
                  </a:lnTo>
                  <a:lnTo>
                    <a:pt x="19178" y="25039"/>
                  </a:lnTo>
                  <a:lnTo>
                    <a:pt x="8482" y="6160"/>
                  </a:lnTo>
                  <a:lnTo>
                    <a:pt x="4892" y="0"/>
                  </a:lnTo>
                  <a:close/>
                </a:path>
              </a:pathLst>
            </a:custGeom>
            <a:solidFill>
              <a:srgbClr val="D7A16C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6213406" y="4593031"/>
              <a:ext cx="346710" cy="172720"/>
            </a:xfrm>
            <a:custGeom>
              <a:avLst/>
              <a:gdLst/>
              <a:ahLst/>
              <a:cxnLst/>
              <a:rect l="l" t="t" r="r" b="b"/>
              <a:pathLst>
                <a:path w="346709" h="172720">
                  <a:moveTo>
                    <a:pt x="148754" y="0"/>
                  </a:moveTo>
                  <a:lnTo>
                    <a:pt x="143862" y="0"/>
                  </a:lnTo>
                  <a:lnTo>
                    <a:pt x="134770" y="649"/>
                  </a:lnTo>
                  <a:lnTo>
                    <a:pt x="71898" y="29182"/>
                  </a:lnTo>
                  <a:lnTo>
                    <a:pt x="29222" y="82571"/>
                  </a:lnTo>
                  <a:lnTo>
                    <a:pt x="10244" y="126190"/>
                  </a:lnTo>
                  <a:lnTo>
                    <a:pt x="0" y="172247"/>
                  </a:lnTo>
                  <a:lnTo>
                    <a:pt x="182523" y="157950"/>
                  </a:lnTo>
                  <a:lnTo>
                    <a:pt x="213653" y="138473"/>
                  </a:lnTo>
                  <a:lnTo>
                    <a:pt x="241617" y="126667"/>
                  </a:lnTo>
                  <a:lnTo>
                    <a:pt x="261789" y="120831"/>
                  </a:lnTo>
                  <a:lnTo>
                    <a:pt x="269541" y="119264"/>
                  </a:lnTo>
                  <a:lnTo>
                    <a:pt x="346516" y="116665"/>
                  </a:lnTo>
                  <a:lnTo>
                    <a:pt x="310937" y="82165"/>
                  </a:lnTo>
                  <a:lnTo>
                    <a:pt x="277707" y="54395"/>
                  </a:lnTo>
                  <a:lnTo>
                    <a:pt x="246727" y="32904"/>
                  </a:lnTo>
                  <a:lnTo>
                    <a:pt x="217893" y="17242"/>
                  </a:lnTo>
                  <a:lnTo>
                    <a:pt x="217590" y="16895"/>
                  </a:lnTo>
                  <a:lnTo>
                    <a:pt x="216940" y="16895"/>
                  </a:lnTo>
                  <a:lnTo>
                    <a:pt x="216940" y="16592"/>
                  </a:lnTo>
                  <a:lnTo>
                    <a:pt x="216291" y="16592"/>
                  </a:lnTo>
                  <a:lnTo>
                    <a:pt x="216291" y="16245"/>
                  </a:lnTo>
                  <a:lnTo>
                    <a:pt x="215642" y="16245"/>
                  </a:lnTo>
                  <a:lnTo>
                    <a:pt x="215642" y="15942"/>
                  </a:lnTo>
                  <a:lnTo>
                    <a:pt x="214992" y="15942"/>
                  </a:lnTo>
                  <a:lnTo>
                    <a:pt x="214992" y="15595"/>
                  </a:lnTo>
                  <a:lnTo>
                    <a:pt x="214343" y="15595"/>
                  </a:lnTo>
                  <a:lnTo>
                    <a:pt x="214343" y="15292"/>
                  </a:lnTo>
                  <a:lnTo>
                    <a:pt x="213693" y="15292"/>
                  </a:lnTo>
                  <a:lnTo>
                    <a:pt x="213347" y="14945"/>
                  </a:lnTo>
                  <a:lnTo>
                    <a:pt x="212698" y="14945"/>
                  </a:lnTo>
                  <a:lnTo>
                    <a:pt x="195407" y="8224"/>
                  </a:lnTo>
                  <a:lnTo>
                    <a:pt x="179021" y="3574"/>
                  </a:lnTo>
                  <a:lnTo>
                    <a:pt x="163488" y="873"/>
                  </a:lnTo>
                  <a:lnTo>
                    <a:pt x="148754" y="0"/>
                  </a:lnTo>
                  <a:close/>
                </a:path>
              </a:pathLst>
            </a:custGeom>
            <a:solidFill>
              <a:srgbClr val="DAA36D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5482437" y="3568725"/>
              <a:ext cx="2661920" cy="2397760"/>
            </a:xfrm>
            <a:custGeom>
              <a:avLst/>
              <a:gdLst/>
              <a:ahLst/>
              <a:cxnLst/>
              <a:rect l="l" t="t" r="r" b="b"/>
              <a:pathLst>
                <a:path w="2661920" h="2397760">
                  <a:moveTo>
                    <a:pt x="1863826" y="2185416"/>
                  </a:moveTo>
                  <a:lnTo>
                    <a:pt x="1851469" y="2023922"/>
                  </a:lnTo>
                  <a:lnTo>
                    <a:pt x="1851367" y="2022703"/>
                  </a:lnTo>
                  <a:lnTo>
                    <a:pt x="1763979" y="1780540"/>
                  </a:lnTo>
                  <a:lnTo>
                    <a:pt x="1748840" y="1750314"/>
                  </a:lnTo>
                  <a:lnTo>
                    <a:pt x="1748840" y="2156422"/>
                  </a:lnTo>
                  <a:lnTo>
                    <a:pt x="1723834" y="2214118"/>
                  </a:lnTo>
                  <a:lnTo>
                    <a:pt x="1638338" y="2243036"/>
                  </a:lnTo>
                  <a:lnTo>
                    <a:pt x="1609344" y="2243036"/>
                  </a:lnTo>
                  <a:lnTo>
                    <a:pt x="1541602" y="2237181"/>
                  </a:lnTo>
                  <a:lnTo>
                    <a:pt x="1503540" y="2230348"/>
                  </a:lnTo>
                  <a:lnTo>
                    <a:pt x="1462963" y="2220315"/>
                  </a:lnTo>
                  <a:lnTo>
                    <a:pt x="1420050" y="2206663"/>
                  </a:lnTo>
                  <a:lnTo>
                    <a:pt x="1374978" y="2188934"/>
                  </a:lnTo>
                  <a:lnTo>
                    <a:pt x="1327962" y="2166709"/>
                  </a:lnTo>
                  <a:lnTo>
                    <a:pt x="1279194" y="2139531"/>
                  </a:lnTo>
                  <a:lnTo>
                    <a:pt x="1228852" y="2106955"/>
                  </a:lnTo>
                  <a:lnTo>
                    <a:pt x="1177137" y="2068576"/>
                  </a:lnTo>
                  <a:lnTo>
                    <a:pt x="1124242" y="2023922"/>
                  </a:lnTo>
                  <a:lnTo>
                    <a:pt x="1086015" y="1988096"/>
                  </a:lnTo>
                  <a:lnTo>
                    <a:pt x="1049502" y="1950681"/>
                  </a:lnTo>
                  <a:lnTo>
                    <a:pt x="1014717" y="1911743"/>
                  </a:lnTo>
                  <a:lnTo>
                    <a:pt x="981684" y="1871370"/>
                  </a:lnTo>
                  <a:lnTo>
                    <a:pt x="950429" y="1829625"/>
                  </a:lnTo>
                  <a:lnTo>
                    <a:pt x="920978" y="1786572"/>
                  </a:lnTo>
                  <a:lnTo>
                    <a:pt x="893368" y="1742300"/>
                  </a:lnTo>
                  <a:lnTo>
                    <a:pt x="867613" y="1696859"/>
                  </a:lnTo>
                  <a:lnTo>
                    <a:pt x="843749" y="1650352"/>
                  </a:lnTo>
                  <a:lnTo>
                    <a:pt x="821804" y="1602816"/>
                  </a:lnTo>
                  <a:lnTo>
                    <a:pt x="801789" y="1554353"/>
                  </a:lnTo>
                  <a:lnTo>
                    <a:pt x="783882" y="1506702"/>
                  </a:lnTo>
                  <a:lnTo>
                    <a:pt x="767130" y="1457833"/>
                  </a:lnTo>
                  <a:lnTo>
                    <a:pt x="752322" y="1408976"/>
                  </a:lnTo>
                  <a:lnTo>
                    <a:pt x="740270" y="1361325"/>
                  </a:lnTo>
                  <a:lnTo>
                    <a:pt x="731799" y="1316101"/>
                  </a:lnTo>
                  <a:lnTo>
                    <a:pt x="727710" y="1274533"/>
                  </a:lnTo>
                  <a:lnTo>
                    <a:pt x="727773" y="1230947"/>
                  </a:lnTo>
                  <a:lnTo>
                    <a:pt x="732282" y="1187919"/>
                  </a:lnTo>
                  <a:lnTo>
                    <a:pt x="742619" y="1146289"/>
                  </a:lnTo>
                  <a:lnTo>
                    <a:pt x="760183" y="1106881"/>
                  </a:lnTo>
                  <a:lnTo>
                    <a:pt x="794397" y="1061072"/>
                  </a:lnTo>
                  <a:lnTo>
                    <a:pt x="842530" y="1030262"/>
                  </a:lnTo>
                  <a:lnTo>
                    <a:pt x="872388" y="1024407"/>
                  </a:lnTo>
                  <a:lnTo>
                    <a:pt x="906411" y="1026985"/>
                  </a:lnTo>
                  <a:lnTo>
                    <a:pt x="944841" y="1039571"/>
                  </a:lnTo>
                  <a:lnTo>
                    <a:pt x="987894" y="1063739"/>
                  </a:lnTo>
                  <a:lnTo>
                    <a:pt x="1035812" y="1101026"/>
                  </a:lnTo>
                  <a:lnTo>
                    <a:pt x="1088821" y="1153020"/>
                  </a:lnTo>
                  <a:lnTo>
                    <a:pt x="1120686" y="1187919"/>
                  </a:lnTo>
                  <a:lnTo>
                    <a:pt x="1153502" y="1224788"/>
                  </a:lnTo>
                  <a:lnTo>
                    <a:pt x="1187157" y="1263497"/>
                  </a:lnTo>
                  <a:lnTo>
                    <a:pt x="1221435" y="1303794"/>
                  </a:lnTo>
                  <a:lnTo>
                    <a:pt x="1256157" y="1345463"/>
                  </a:lnTo>
                  <a:lnTo>
                    <a:pt x="1291120" y="1388275"/>
                  </a:lnTo>
                  <a:lnTo>
                    <a:pt x="1326172" y="1432039"/>
                  </a:lnTo>
                  <a:lnTo>
                    <a:pt x="1361097" y="1476527"/>
                  </a:lnTo>
                  <a:lnTo>
                    <a:pt x="1395730" y="1521510"/>
                  </a:lnTo>
                  <a:lnTo>
                    <a:pt x="1437678" y="1578584"/>
                  </a:lnTo>
                  <a:lnTo>
                    <a:pt x="1535811" y="1719783"/>
                  </a:lnTo>
                  <a:lnTo>
                    <a:pt x="1648485" y="1900034"/>
                  </a:lnTo>
                  <a:lnTo>
                    <a:pt x="1734108" y="2074278"/>
                  </a:lnTo>
                  <a:lnTo>
                    <a:pt x="1748840" y="2156422"/>
                  </a:lnTo>
                  <a:lnTo>
                    <a:pt x="1748840" y="1750314"/>
                  </a:lnTo>
                  <a:lnTo>
                    <a:pt x="1715465" y="1686394"/>
                  </a:lnTo>
                  <a:lnTo>
                    <a:pt x="1688668" y="1638261"/>
                  </a:lnTo>
                  <a:lnTo>
                    <a:pt x="1660410" y="1589684"/>
                  </a:lnTo>
                  <a:lnTo>
                    <a:pt x="1630819" y="1540865"/>
                  </a:lnTo>
                  <a:lnTo>
                    <a:pt x="1600085" y="1491983"/>
                  </a:lnTo>
                  <a:lnTo>
                    <a:pt x="1568348" y="1443253"/>
                  </a:lnTo>
                  <a:lnTo>
                    <a:pt x="1535772" y="1394853"/>
                  </a:lnTo>
                  <a:lnTo>
                    <a:pt x="1502524" y="1347012"/>
                  </a:lnTo>
                  <a:lnTo>
                    <a:pt x="1468755" y="1299895"/>
                  </a:lnTo>
                  <a:lnTo>
                    <a:pt x="1434630" y="1253731"/>
                  </a:lnTo>
                  <a:lnTo>
                    <a:pt x="1400302" y="1208684"/>
                  </a:lnTo>
                  <a:lnTo>
                    <a:pt x="1365948" y="1164983"/>
                  </a:lnTo>
                  <a:lnTo>
                    <a:pt x="1331696" y="1122807"/>
                  </a:lnTo>
                  <a:lnTo>
                    <a:pt x="1297749" y="1082357"/>
                  </a:lnTo>
                  <a:lnTo>
                    <a:pt x="1264234" y="1043825"/>
                  </a:lnTo>
                  <a:lnTo>
                    <a:pt x="1246670" y="1024407"/>
                  </a:lnTo>
                  <a:lnTo>
                    <a:pt x="1231315" y="1007414"/>
                  </a:lnTo>
                  <a:lnTo>
                    <a:pt x="1199159" y="973340"/>
                  </a:lnTo>
                  <a:lnTo>
                    <a:pt x="1167930" y="941768"/>
                  </a:lnTo>
                  <a:lnTo>
                    <a:pt x="1137767" y="912914"/>
                  </a:lnTo>
                  <a:lnTo>
                    <a:pt x="1108862" y="886968"/>
                  </a:lnTo>
                  <a:lnTo>
                    <a:pt x="1055395" y="844613"/>
                  </a:lnTo>
                  <a:lnTo>
                    <a:pt x="831075" y="750316"/>
                  </a:lnTo>
                  <a:lnTo>
                    <a:pt x="565518" y="704113"/>
                  </a:lnTo>
                  <a:lnTo>
                    <a:pt x="343814" y="688924"/>
                  </a:lnTo>
                  <a:lnTo>
                    <a:pt x="251015" y="687654"/>
                  </a:lnTo>
                  <a:lnTo>
                    <a:pt x="247116" y="687654"/>
                  </a:lnTo>
                  <a:lnTo>
                    <a:pt x="0" y="686701"/>
                  </a:lnTo>
                  <a:lnTo>
                    <a:pt x="99707" y="847217"/>
                  </a:lnTo>
                  <a:lnTo>
                    <a:pt x="130289" y="878662"/>
                  </a:lnTo>
                  <a:lnTo>
                    <a:pt x="171145" y="894994"/>
                  </a:lnTo>
                  <a:lnTo>
                    <a:pt x="209435" y="902919"/>
                  </a:lnTo>
                  <a:lnTo>
                    <a:pt x="247116" y="913726"/>
                  </a:lnTo>
                  <a:lnTo>
                    <a:pt x="284035" y="927582"/>
                  </a:lnTo>
                  <a:lnTo>
                    <a:pt x="320078" y="944689"/>
                  </a:lnTo>
                  <a:lnTo>
                    <a:pt x="355079" y="965212"/>
                  </a:lnTo>
                  <a:lnTo>
                    <a:pt x="388912" y="989342"/>
                  </a:lnTo>
                  <a:lnTo>
                    <a:pt x="421411" y="1017257"/>
                  </a:lnTo>
                  <a:lnTo>
                    <a:pt x="452462" y="1049147"/>
                  </a:lnTo>
                  <a:lnTo>
                    <a:pt x="481901" y="1085189"/>
                  </a:lnTo>
                  <a:lnTo>
                    <a:pt x="509600" y="1125562"/>
                  </a:lnTo>
                  <a:lnTo>
                    <a:pt x="535406" y="1170444"/>
                  </a:lnTo>
                  <a:lnTo>
                    <a:pt x="559181" y="1220038"/>
                  </a:lnTo>
                  <a:lnTo>
                    <a:pt x="580809" y="1274533"/>
                  </a:lnTo>
                  <a:lnTo>
                    <a:pt x="600087" y="1334020"/>
                  </a:lnTo>
                  <a:lnTo>
                    <a:pt x="619353" y="1396644"/>
                  </a:lnTo>
                  <a:lnTo>
                    <a:pt x="639724" y="1456944"/>
                  </a:lnTo>
                  <a:lnTo>
                    <a:pt x="661123" y="1514932"/>
                  </a:lnTo>
                  <a:lnTo>
                    <a:pt x="683514" y="1570647"/>
                  </a:lnTo>
                  <a:lnTo>
                    <a:pt x="706818" y="1624152"/>
                  </a:lnTo>
                  <a:lnTo>
                    <a:pt x="730973" y="1675447"/>
                  </a:lnTo>
                  <a:lnTo>
                    <a:pt x="755929" y="1724609"/>
                  </a:lnTo>
                  <a:lnTo>
                    <a:pt x="781596" y="1771637"/>
                  </a:lnTo>
                  <a:lnTo>
                    <a:pt x="807935" y="1816595"/>
                  </a:lnTo>
                  <a:lnTo>
                    <a:pt x="834872" y="1859521"/>
                  </a:lnTo>
                  <a:lnTo>
                    <a:pt x="862342" y="1900428"/>
                  </a:lnTo>
                  <a:lnTo>
                    <a:pt x="890295" y="1939378"/>
                  </a:lnTo>
                  <a:lnTo>
                    <a:pt x="918654" y="1976399"/>
                  </a:lnTo>
                  <a:lnTo>
                    <a:pt x="947356" y="2011527"/>
                  </a:lnTo>
                  <a:lnTo>
                    <a:pt x="976350" y="2044801"/>
                  </a:lnTo>
                  <a:lnTo>
                    <a:pt x="1005573" y="2076259"/>
                  </a:lnTo>
                  <a:lnTo>
                    <a:pt x="1034948" y="2105939"/>
                  </a:lnTo>
                  <a:lnTo>
                    <a:pt x="1064425" y="2133879"/>
                  </a:lnTo>
                  <a:lnTo>
                    <a:pt x="1093927" y="2160117"/>
                  </a:lnTo>
                  <a:lnTo>
                    <a:pt x="1123416" y="2184679"/>
                  </a:lnTo>
                  <a:lnTo>
                    <a:pt x="1182027" y="2228964"/>
                  </a:lnTo>
                  <a:lnTo>
                    <a:pt x="1260906" y="2275636"/>
                  </a:lnTo>
                  <a:lnTo>
                    <a:pt x="1445971" y="2359799"/>
                  </a:lnTo>
                  <a:lnTo>
                    <a:pt x="1659902" y="2397722"/>
                  </a:lnTo>
                  <a:lnTo>
                    <a:pt x="1825371" y="2305659"/>
                  </a:lnTo>
                  <a:lnTo>
                    <a:pt x="1841703" y="2276983"/>
                  </a:lnTo>
                  <a:lnTo>
                    <a:pt x="1849907" y="2243036"/>
                  </a:lnTo>
                  <a:lnTo>
                    <a:pt x="1863826" y="2185416"/>
                  </a:lnTo>
                  <a:close/>
                </a:path>
                <a:path w="2661920" h="2397760">
                  <a:moveTo>
                    <a:pt x="2661564" y="650621"/>
                  </a:moveTo>
                  <a:lnTo>
                    <a:pt x="2655633" y="577253"/>
                  </a:lnTo>
                  <a:lnTo>
                    <a:pt x="2636863" y="503059"/>
                  </a:lnTo>
                  <a:lnTo>
                    <a:pt x="2622207" y="465683"/>
                  </a:lnTo>
                  <a:lnTo>
                    <a:pt x="2603817" y="428142"/>
                  </a:lnTo>
                  <a:lnTo>
                    <a:pt x="2581491" y="390448"/>
                  </a:lnTo>
                  <a:lnTo>
                    <a:pt x="2555075" y="352628"/>
                  </a:lnTo>
                  <a:lnTo>
                    <a:pt x="2524353" y="314680"/>
                  </a:lnTo>
                  <a:lnTo>
                    <a:pt x="2489174" y="276618"/>
                  </a:lnTo>
                  <a:lnTo>
                    <a:pt x="2485783" y="273380"/>
                  </a:lnTo>
                  <a:lnTo>
                    <a:pt x="2485783" y="541782"/>
                  </a:lnTo>
                  <a:lnTo>
                    <a:pt x="2483383" y="585000"/>
                  </a:lnTo>
                  <a:lnTo>
                    <a:pt x="2468956" y="627532"/>
                  </a:lnTo>
                  <a:lnTo>
                    <a:pt x="2447366" y="662622"/>
                  </a:lnTo>
                  <a:lnTo>
                    <a:pt x="2421636" y="690791"/>
                  </a:lnTo>
                  <a:lnTo>
                    <a:pt x="2359164" y="727176"/>
                  </a:lnTo>
                  <a:lnTo>
                    <a:pt x="2284399" y="738428"/>
                  </a:lnTo>
                  <a:lnTo>
                    <a:pt x="2243290" y="735152"/>
                  </a:lnTo>
                  <a:lnTo>
                    <a:pt x="2200173" y="726236"/>
                  </a:lnTo>
                  <a:lnTo>
                    <a:pt x="2155406" y="711885"/>
                  </a:lnTo>
                  <a:lnTo>
                    <a:pt x="2109343" y="692327"/>
                  </a:lnTo>
                  <a:lnTo>
                    <a:pt x="2062340" y="667753"/>
                  </a:lnTo>
                  <a:lnTo>
                    <a:pt x="2014753" y="638403"/>
                  </a:lnTo>
                  <a:lnTo>
                    <a:pt x="1966937" y="604481"/>
                  </a:lnTo>
                  <a:lnTo>
                    <a:pt x="1907222" y="558876"/>
                  </a:lnTo>
                  <a:lnTo>
                    <a:pt x="1857197" y="519074"/>
                  </a:lnTo>
                  <a:lnTo>
                    <a:pt x="1816366" y="483514"/>
                  </a:lnTo>
                  <a:lnTo>
                    <a:pt x="1784223" y="450659"/>
                  </a:lnTo>
                  <a:lnTo>
                    <a:pt x="1760296" y="418922"/>
                  </a:lnTo>
                  <a:lnTo>
                    <a:pt x="1735061" y="352628"/>
                  </a:lnTo>
                  <a:lnTo>
                    <a:pt x="1734439" y="319671"/>
                  </a:lnTo>
                  <a:lnTo>
                    <a:pt x="1734337" y="314083"/>
                  </a:lnTo>
                  <a:lnTo>
                    <a:pt x="1734235" y="308952"/>
                  </a:lnTo>
                  <a:lnTo>
                    <a:pt x="1734197" y="306920"/>
                  </a:lnTo>
                  <a:lnTo>
                    <a:pt x="1744903" y="263499"/>
                  </a:lnTo>
                  <a:lnTo>
                    <a:pt x="1765998" y="224243"/>
                  </a:lnTo>
                  <a:lnTo>
                    <a:pt x="1796338" y="191033"/>
                  </a:lnTo>
                  <a:lnTo>
                    <a:pt x="1834756" y="165760"/>
                  </a:lnTo>
                  <a:lnTo>
                    <a:pt x="1904911" y="142417"/>
                  </a:lnTo>
                  <a:lnTo>
                    <a:pt x="1948218" y="137121"/>
                  </a:lnTo>
                  <a:lnTo>
                    <a:pt x="1997252" y="137845"/>
                  </a:lnTo>
                  <a:lnTo>
                    <a:pt x="2052218" y="145872"/>
                  </a:lnTo>
                  <a:lnTo>
                    <a:pt x="2113280" y="162547"/>
                  </a:lnTo>
                  <a:lnTo>
                    <a:pt x="2180628" y="189153"/>
                  </a:lnTo>
                  <a:lnTo>
                    <a:pt x="2226272" y="212115"/>
                  </a:lnTo>
                  <a:lnTo>
                    <a:pt x="2269807" y="238658"/>
                  </a:lnTo>
                  <a:lnTo>
                    <a:pt x="2310917" y="268681"/>
                  </a:lnTo>
                  <a:lnTo>
                    <a:pt x="2349258" y="302082"/>
                  </a:lnTo>
                  <a:lnTo>
                    <a:pt x="2384514" y="338772"/>
                  </a:lnTo>
                  <a:lnTo>
                    <a:pt x="2416352" y="378650"/>
                  </a:lnTo>
                  <a:lnTo>
                    <a:pt x="2441448" y="416306"/>
                  </a:lnTo>
                  <a:lnTo>
                    <a:pt x="2462758" y="456603"/>
                  </a:lnTo>
                  <a:lnTo>
                    <a:pt x="2478227" y="498703"/>
                  </a:lnTo>
                  <a:lnTo>
                    <a:pt x="2485783" y="541782"/>
                  </a:lnTo>
                  <a:lnTo>
                    <a:pt x="2485783" y="273380"/>
                  </a:lnTo>
                  <a:lnTo>
                    <a:pt x="2449360" y="238467"/>
                  </a:lnTo>
                  <a:lnTo>
                    <a:pt x="2404707" y="200228"/>
                  </a:lnTo>
                  <a:lnTo>
                    <a:pt x="2355062" y="161937"/>
                  </a:lnTo>
                  <a:lnTo>
                    <a:pt x="2319591" y="137121"/>
                  </a:lnTo>
                  <a:lnTo>
                    <a:pt x="2240026" y="85178"/>
                  </a:lnTo>
                  <a:lnTo>
                    <a:pt x="1781746" y="0"/>
                  </a:lnTo>
                  <a:lnTo>
                    <a:pt x="1188300" y="65443"/>
                  </a:lnTo>
                  <a:lnTo>
                    <a:pt x="674611" y="179501"/>
                  </a:lnTo>
                  <a:lnTo>
                    <a:pt x="455625" y="240195"/>
                  </a:lnTo>
                  <a:lnTo>
                    <a:pt x="484187" y="439077"/>
                  </a:lnTo>
                  <a:lnTo>
                    <a:pt x="523011" y="427405"/>
                  </a:lnTo>
                  <a:lnTo>
                    <a:pt x="573239" y="414096"/>
                  </a:lnTo>
                  <a:lnTo>
                    <a:pt x="631050" y="399859"/>
                  </a:lnTo>
                  <a:lnTo>
                    <a:pt x="753935" y="371538"/>
                  </a:lnTo>
                  <a:lnTo>
                    <a:pt x="898664" y="340258"/>
                  </a:lnTo>
                  <a:lnTo>
                    <a:pt x="993990" y="323240"/>
                  </a:lnTo>
                  <a:lnTo>
                    <a:pt x="1061377" y="314934"/>
                  </a:lnTo>
                  <a:lnTo>
                    <a:pt x="1122794" y="310362"/>
                  </a:lnTo>
                  <a:lnTo>
                    <a:pt x="1121664" y="310362"/>
                  </a:lnTo>
                  <a:lnTo>
                    <a:pt x="1180134" y="308952"/>
                  </a:lnTo>
                  <a:lnTo>
                    <a:pt x="1232039" y="310362"/>
                  </a:lnTo>
                  <a:lnTo>
                    <a:pt x="1279296" y="314083"/>
                  </a:lnTo>
                  <a:lnTo>
                    <a:pt x="1322184" y="319671"/>
                  </a:lnTo>
                  <a:lnTo>
                    <a:pt x="1360944" y="326644"/>
                  </a:lnTo>
                  <a:lnTo>
                    <a:pt x="1427149" y="342925"/>
                  </a:lnTo>
                  <a:lnTo>
                    <a:pt x="1564665" y="422427"/>
                  </a:lnTo>
                  <a:lnTo>
                    <a:pt x="1697685" y="545604"/>
                  </a:lnTo>
                  <a:lnTo>
                    <a:pt x="1809940" y="662381"/>
                  </a:lnTo>
                  <a:lnTo>
                    <a:pt x="1857184" y="714298"/>
                  </a:lnTo>
                  <a:lnTo>
                    <a:pt x="1901342" y="968121"/>
                  </a:lnTo>
                  <a:lnTo>
                    <a:pt x="1910194" y="975969"/>
                  </a:lnTo>
                  <a:lnTo>
                    <a:pt x="1931047" y="993381"/>
                  </a:lnTo>
                  <a:lnTo>
                    <a:pt x="1955317" y="1011161"/>
                  </a:lnTo>
                  <a:lnTo>
                    <a:pt x="1974418" y="1020114"/>
                  </a:lnTo>
                  <a:lnTo>
                    <a:pt x="1988185" y="1018197"/>
                  </a:lnTo>
                  <a:lnTo>
                    <a:pt x="2000719" y="1012063"/>
                  </a:lnTo>
                  <a:lnTo>
                    <a:pt x="2009851" y="1005586"/>
                  </a:lnTo>
                  <a:lnTo>
                    <a:pt x="2013381" y="1002563"/>
                  </a:lnTo>
                  <a:lnTo>
                    <a:pt x="2122373" y="937514"/>
                  </a:lnTo>
                  <a:lnTo>
                    <a:pt x="2214613" y="912571"/>
                  </a:lnTo>
                  <a:lnTo>
                    <a:pt x="2278494" y="910361"/>
                  </a:lnTo>
                  <a:lnTo>
                    <a:pt x="2302370" y="913498"/>
                  </a:lnTo>
                  <a:lnTo>
                    <a:pt x="2340889" y="911936"/>
                  </a:lnTo>
                  <a:lnTo>
                    <a:pt x="2365946" y="910361"/>
                  </a:lnTo>
                  <a:lnTo>
                    <a:pt x="2376182" y="909726"/>
                  </a:lnTo>
                  <a:lnTo>
                    <a:pt x="2408415" y="906970"/>
                  </a:lnTo>
                  <a:lnTo>
                    <a:pt x="2484056" y="893673"/>
                  </a:lnTo>
                  <a:lnTo>
                    <a:pt x="2526639" y="875715"/>
                  </a:lnTo>
                  <a:lnTo>
                    <a:pt x="2564765" y="850722"/>
                  </a:lnTo>
                  <a:lnTo>
                    <a:pt x="2597658" y="819581"/>
                  </a:lnTo>
                  <a:lnTo>
                    <a:pt x="2624544" y="783145"/>
                  </a:lnTo>
                  <a:lnTo>
                    <a:pt x="2644673" y="742264"/>
                  </a:lnTo>
                  <a:lnTo>
                    <a:pt x="2657271" y="697801"/>
                  </a:lnTo>
                  <a:lnTo>
                    <a:pt x="2661564" y="650621"/>
                  </a:lnTo>
                  <a:close/>
                </a:path>
              </a:pathLst>
            </a:custGeom>
            <a:solidFill>
              <a:srgbClr val="304D6D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3198876" y="2253970"/>
              <a:ext cx="2767965" cy="1894205"/>
            </a:xfrm>
            <a:custGeom>
              <a:avLst/>
              <a:gdLst/>
              <a:ahLst/>
              <a:cxnLst/>
              <a:rect l="l" t="t" r="r" b="b"/>
              <a:pathLst>
                <a:path w="2767964" h="1894204">
                  <a:moveTo>
                    <a:pt x="2767749" y="1753831"/>
                  </a:moveTo>
                  <a:lnTo>
                    <a:pt x="2739186" y="1554949"/>
                  </a:lnTo>
                  <a:lnTo>
                    <a:pt x="2072474" y="1108125"/>
                  </a:lnTo>
                  <a:lnTo>
                    <a:pt x="2053551" y="1137983"/>
                  </a:lnTo>
                  <a:lnTo>
                    <a:pt x="0" y="0"/>
                  </a:lnTo>
                  <a:lnTo>
                    <a:pt x="427672" y="444906"/>
                  </a:lnTo>
                  <a:lnTo>
                    <a:pt x="1038948" y="937031"/>
                  </a:lnTo>
                  <a:lnTo>
                    <a:pt x="1586839" y="1335570"/>
                  </a:lnTo>
                  <a:lnTo>
                    <a:pt x="1824355" y="1499704"/>
                  </a:lnTo>
                  <a:lnTo>
                    <a:pt x="2418981" y="1894192"/>
                  </a:lnTo>
                  <a:lnTo>
                    <a:pt x="2767749" y="1753831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3198876" y="2253962"/>
              <a:ext cx="2054225" cy="1229995"/>
            </a:xfrm>
            <a:custGeom>
              <a:avLst/>
              <a:gdLst/>
              <a:ahLst/>
              <a:cxnLst/>
              <a:rect l="l" t="t" r="r" b="b"/>
              <a:pathLst>
                <a:path w="2054225" h="1229995">
                  <a:moveTo>
                    <a:pt x="0" y="0"/>
                  </a:moveTo>
                  <a:lnTo>
                    <a:pt x="25375" y="35584"/>
                  </a:lnTo>
                  <a:lnTo>
                    <a:pt x="54278" y="72714"/>
                  </a:lnTo>
                  <a:lnTo>
                    <a:pt x="86500" y="111255"/>
                  </a:lnTo>
                  <a:lnTo>
                    <a:pt x="121835" y="151070"/>
                  </a:lnTo>
                  <a:lnTo>
                    <a:pt x="160075" y="192024"/>
                  </a:lnTo>
                  <a:lnTo>
                    <a:pt x="201013" y="233980"/>
                  </a:lnTo>
                  <a:lnTo>
                    <a:pt x="1995501" y="1229643"/>
                  </a:lnTo>
                  <a:lnTo>
                    <a:pt x="2053643" y="11380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4471212" y="3193090"/>
              <a:ext cx="255270" cy="208279"/>
            </a:xfrm>
            <a:custGeom>
              <a:avLst/>
              <a:gdLst/>
              <a:ahLst/>
              <a:cxnLst/>
              <a:rect l="l" t="t" r="r" b="b"/>
              <a:pathLst>
                <a:path w="255270" h="208279">
                  <a:moveTo>
                    <a:pt x="198065" y="0"/>
                  </a:moveTo>
                  <a:lnTo>
                    <a:pt x="0" y="170947"/>
                  </a:lnTo>
                  <a:lnTo>
                    <a:pt x="15412" y="182449"/>
                  </a:lnTo>
                  <a:lnTo>
                    <a:pt x="30824" y="193691"/>
                  </a:lnTo>
                  <a:lnTo>
                    <a:pt x="44158" y="203135"/>
                  </a:lnTo>
                  <a:lnTo>
                    <a:pt x="50652" y="207987"/>
                  </a:lnTo>
                  <a:lnTo>
                    <a:pt x="255211" y="31538"/>
                  </a:lnTo>
                  <a:lnTo>
                    <a:pt x="212564" y="7852"/>
                  </a:lnTo>
                  <a:lnTo>
                    <a:pt x="198065" y="0"/>
                  </a:lnTo>
                  <a:close/>
                </a:path>
              </a:pathLst>
            </a:custGeom>
            <a:solidFill>
              <a:srgbClr val="D7D6D5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69277" y="3117407"/>
              <a:ext cx="144511" cy="107221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5244077" y="3570725"/>
              <a:ext cx="279400" cy="279400"/>
            </a:xfrm>
            <a:custGeom>
              <a:avLst/>
              <a:gdLst/>
              <a:ahLst/>
              <a:cxnLst/>
              <a:rect l="l" t="t" r="r" b="b"/>
              <a:pathLst>
                <a:path w="279400" h="279400">
                  <a:moveTo>
                    <a:pt x="154902" y="0"/>
                  </a:moveTo>
                  <a:lnTo>
                    <a:pt x="110044" y="2107"/>
                  </a:lnTo>
                  <a:lnTo>
                    <a:pt x="69554" y="17619"/>
                  </a:lnTo>
                  <a:lnTo>
                    <a:pt x="36003" y="44488"/>
                  </a:lnTo>
                  <a:lnTo>
                    <a:pt x="11962" y="80669"/>
                  </a:lnTo>
                  <a:lnTo>
                    <a:pt x="0" y="124116"/>
                  </a:lnTo>
                  <a:lnTo>
                    <a:pt x="2106" y="169004"/>
                  </a:lnTo>
                  <a:lnTo>
                    <a:pt x="17607" y="209520"/>
                  </a:lnTo>
                  <a:lnTo>
                    <a:pt x="44459" y="243093"/>
                  </a:lnTo>
                  <a:lnTo>
                    <a:pt x="80616" y="267151"/>
                  </a:lnTo>
                  <a:lnTo>
                    <a:pt x="124034" y="279121"/>
                  </a:lnTo>
                  <a:lnTo>
                    <a:pt x="168891" y="277014"/>
                  </a:lnTo>
                  <a:lnTo>
                    <a:pt x="209381" y="261502"/>
                  </a:lnTo>
                  <a:lnTo>
                    <a:pt x="242932" y="234633"/>
                  </a:lnTo>
                  <a:lnTo>
                    <a:pt x="266974" y="198451"/>
                  </a:lnTo>
                  <a:lnTo>
                    <a:pt x="278936" y="155005"/>
                  </a:lnTo>
                  <a:lnTo>
                    <a:pt x="276830" y="110117"/>
                  </a:lnTo>
                  <a:lnTo>
                    <a:pt x="261329" y="69600"/>
                  </a:lnTo>
                  <a:lnTo>
                    <a:pt x="234477" y="36027"/>
                  </a:lnTo>
                  <a:lnTo>
                    <a:pt x="198320" y="11969"/>
                  </a:lnTo>
                  <a:lnTo>
                    <a:pt x="154902" y="0"/>
                  </a:lnTo>
                  <a:close/>
                </a:path>
              </a:pathLst>
            </a:custGeom>
            <a:solidFill>
              <a:srgbClr val="CCCAC8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5285335" y="3584371"/>
              <a:ext cx="238125" cy="266065"/>
            </a:xfrm>
            <a:custGeom>
              <a:avLst/>
              <a:gdLst/>
              <a:ahLst/>
              <a:cxnLst/>
              <a:rect l="l" t="t" r="r" b="b"/>
              <a:pathLst>
                <a:path w="238125" h="266064">
                  <a:moveTo>
                    <a:pt x="160746" y="0"/>
                  </a:moveTo>
                  <a:lnTo>
                    <a:pt x="180524" y="24201"/>
                  </a:lnTo>
                  <a:lnTo>
                    <a:pt x="194547" y="52273"/>
                  </a:lnTo>
                  <a:lnTo>
                    <a:pt x="202060" y="83212"/>
                  </a:lnTo>
                  <a:lnTo>
                    <a:pt x="202307" y="116015"/>
                  </a:lnTo>
                  <a:lnTo>
                    <a:pt x="190176" y="159429"/>
                  </a:lnTo>
                  <a:lnTo>
                    <a:pt x="166032" y="195543"/>
                  </a:lnTo>
                  <a:lnTo>
                    <a:pt x="132428" y="222363"/>
                  </a:lnTo>
                  <a:lnTo>
                    <a:pt x="91919" y="237891"/>
                  </a:lnTo>
                  <a:lnTo>
                    <a:pt x="47059" y="240132"/>
                  </a:lnTo>
                  <a:lnTo>
                    <a:pt x="34592" y="238135"/>
                  </a:lnTo>
                  <a:lnTo>
                    <a:pt x="22555" y="235106"/>
                  </a:lnTo>
                  <a:lnTo>
                    <a:pt x="11005" y="231103"/>
                  </a:lnTo>
                  <a:lnTo>
                    <a:pt x="0" y="226182"/>
                  </a:lnTo>
                  <a:lnTo>
                    <a:pt x="17408" y="240869"/>
                  </a:lnTo>
                  <a:lnTo>
                    <a:pt x="37248" y="252538"/>
                  </a:lnTo>
                  <a:lnTo>
                    <a:pt x="59157" y="260852"/>
                  </a:lnTo>
                  <a:lnTo>
                    <a:pt x="82776" y="265475"/>
                  </a:lnTo>
                  <a:lnTo>
                    <a:pt x="127633" y="263367"/>
                  </a:lnTo>
                  <a:lnTo>
                    <a:pt x="168123" y="247856"/>
                  </a:lnTo>
                  <a:lnTo>
                    <a:pt x="201674" y="220986"/>
                  </a:lnTo>
                  <a:lnTo>
                    <a:pt x="225716" y="184805"/>
                  </a:lnTo>
                  <a:lnTo>
                    <a:pt x="237678" y="141358"/>
                  </a:lnTo>
                  <a:lnTo>
                    <a:pt x="235757" y="97510"/>
                  </a:lnTo>
                  <a:lnTo>
                    <a:pt x="221015" y="57747"/>
                  </a:lnTo>
                  <a:lnTo>
                    <a:pt x="195372" y="24451"/>
                  </a:lnTo>
                  <a:lnTo>
                    <a:pt x="160746" y="0"/>
                  </a:lnTo>
                  <a:close/>
                </a:path>
              </a:pathLst>
            </a:custGeom>
            <a:solidFill>
              <a:srgbClr val="AFAFAE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8440482" y="4698649"/>
              <a:ext cx="504190" cy="1265555"/>
            </a:xfrm>
            <a:custGeom>
              <a:avLst/>
              <a:gdLst/>
              <a:ahLst/>
              <a:cxnLst/>
              <a:rect l="l" t="t" r="r" b="b"/>
              <a:pathLst>
                <a:path w="504190" h="1265554">
                  <a:moveTo>
                    <a:pt x="67536" y="0"/>
                  </a:moveTo>
                  <a:lnTo>
                    <a:pt x="0" y="1238766"/>
                  </a:lnTo>
                  <a:lnTo>
                    <a:pt x="482889" y="1265088"/>
                  </a:lnTo>
                  <a:lnTo>
                    <a:pt x="503973" y="1222196"/>
                  </a:lnTo>
                  <a:lnTo>
                    <a:pt x="381237" y="16895"/>
                  </a:lnTo>
                  <a:lnTo>
                    <a:pt x="67536" y="0"/>
                  </a:lnTo>
                  <a:close/>
                </a:path>
              </a:pathLst>
            </a:custGeom>
            <a:solidFill>
              <a:srgbClr val="E8E9E9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8440482" y="5318019"/>
              <a:ext cx="516890" cy="645795"/>
            </a:xfrm>
            <a:custGeom>
              <a:avLst/>
              <a:gdLst/>
              <a:ahLst/>
              <a:cxnLst/>
              <a:rect l="l" t="t" r="r" b="b"/>
              <a:pathLst>
                <a:path w="516890" h="645795">
                  <a:moveTo>
                    <a:pt x="33768" y="0"/>
                  </a:moveTo>
                  <a:lnTo>
                    <a:pt x="0" y="619396"/>
                  </a:lnTo>
                  <a:lnTo>
                    <a:pt x="482889" y="645718"/>
                  </a:lnTo>
                  <a:lnTo>
                    <a:pt x="516657" y="26339"/>
                  </a:lnTo>
                  <a:lnTo>
                    <a:pt x="33768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8583695" y="4623269"/>
              <a:ext cx="560705" cy="1436370"/>
            </a:xfrm>
            <a:custGeom>
              <a:avLst/>
              <a:gdLst/>
              <a:ahLst/>
              <a:cxnLst/>
              <a:rect l="l" t="t" r="r" b="b"/>
              <a:pathLst>
                <a:path w="560704" h="1436370">
                  <a:moveTo>
                    <a:pt x="76628" y="0"/>
                  </a:moveTo>
                  <a:lnTo>
                    <a:pt x="0" y="1405461"/>
                  </a:lnTo>
                  <a:lnTo>
                    <a:pt x="560304" y="1435883"/>
                  </a:lnTo>
                  <a:lnTo>
                    <a:pt x="560304" y="25955"/>
                  </a:lnTo>
                  <a:lnTo>
                    <a:pt x="76628" y="0"/>
                  </a:lnTo>
                  <a:close/>
                </a:path>
              </a:pathLst>
            </a:custGeom>
            <a:solidFill>
              <a:srgbClr val="273951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8583695" y="5326164"/>
              <a:ext cx="560705" cy="733425"/>
            </a:xfrm>
            <a:custGeom>
              <a:avLst/>
              <a:gdLst/>
              <a:ahLst/>
              <a:cxnLst/>
              <a:rect l="l" t="t" r="r" b="b"/>
              <a:pathLst>
                <a:path w="560704" h="733425">
                  <a:moveTo>
                    <a:pt x="38314" y="0"/>
                  </a:moveTo>
                  <a:lnTo>
                    <a:pt x="0" y="702566"/>
                  </a:lnTo>
                  <a:lnTo>
                    <a:pt x="560304" y="732988"/>
                  </a:lnTo>
                  <a:lnTo>
                    <a:pt x="560304" y="27948"/>
                  </a:lnTo>
                  <a:lnTo>
                    <a:pt x="38314" y="0"/>
                  </a:lnTo>
                  <a:close/>
                </a:path>
              </a:pathLst>
            </a:custGeom>
            <a:solidFill>
              <a:srgbClr val="304D6D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91243" y="3478943"/>
              <a:ext cx="2622556" cy="2488044"/>
            </a:xfrm>
            <a:prstGeom prst="rect">
              <a:avLst/>
            </a:prstGeom>
          </p:spPr>
        </p:pic>
      </p:grpSp>
      <p:sp>
        <p:nvSpPr>
          <p:cNvPr id="28" name="object 28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95"/>
              </a:spcBef>
            </a:pPr>
            <a:r>
              <a:rPr sz="3400" spc="-10" dirty="0">
                <a:solidFill>
                  <a:schemeClr val="tx2"/>
                </a:solidFill>
                <a:latin typeface="+mj-lt"/>
              </a:rPr>
              <a:t>Tackling</a:t>
            </a:r>
            <a:r>
              <a:rPr sz="3400" spc="-95" dirty="0">
                <a:solidFill>
                  <a:schemeClr val="tx2"/>
                </a:solidFill>
                <a:latin typeface="+mj-lt"/>
              </a:rPr>
              <a:t> </a:t>
            </a:r>
            <a:r>
              <a:rPr sz="3400" dirty="0">
                <a:solidFill>
                  <a:schemeClr val="tx2"/>
                </a:solidFill>
                <a:latin typeface="+mj-lt"/>
              </a:rPr>
              <a:t>your</a:t>
            </a:r>
            <a:r>
              <a:rPr sz="3400" spc="-105" dirty="0">
                <a:solidFill>
                  <a:schemeClr val="tx2"/>
                </a:solidFill>
                <a:latin typeface="+mj-lt"/>
              </a:rPr>
              <a:t> </a:t>
            </a:r>
            <a:r>
              <a:rPr sz="3400" spc="-20" dirty="0">
                <a:solidFill>
                  <a:schemeClr val="tx2"/>
                </a:solidFill>
                <a:latin typeface="+mj-lt"/>
              </a:rPr>
              <a:t>debt</a:t>
            </a:r>
            <a:endParaRPr sz="3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498472" y="915415"/>
            <a:ext cx="6146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AB610D"/>
                </a:solidFill>
                <a:latin typeface="+mj-lt"/>
                <a:cs typeface="Trebuchet MS"/>
              </a:rPr>
              <a:t>Get</a:t>
            </a:r>
            <a:r>
              <a:rPr sz="2400" b="1" spc="-40" dirty="0">
                <a:solidFill>
                  <a:srgbClr val="AB610D"/>
                </a:solidFill>
                <a:latin typeface="+mj-lt"/>
                <a:cs typeface="Trebuchet MS"/>
              </a:rPr>
              <a:t> </a:t>
            </a:r>
            <a:r>
              <a:rPr sz="2400" b="1" dirty="0">
                <a:solidFill>
                  <a:srgbClr val="AB610D"/>
                </a:solidFill>
                <a:latin typeface="+mj-lt"/>
                <a:cs typeface="Trebuchet MS"/>
              </a:rPr>
              <a:t>Organized</a:t>
            </a:r>
            <a:r>
              <a:rPr sz="2400" b="1" spc="-40" dirty="0">
                <a:solidFill>
                  <a:srgbClr val="AB610D"/>
                </a:solidFill>
                <a:latin typeface="+mj-lt"/>
                <a:cs typeface="Trebuchet MS"/>
              </a:rPr>
              <a:t> </a:t>
            </a:r>
            <a:r>
              <a:rPr sz="2400" b="1" dirty="0">
                <a:solidFill>
                  <a:srgbClr val="AB610D"/>
                </a:solidFill>
                <a:latin typeface="+mj-lt"/>
                <a:cs typeface="Trebuchet MS"/>
              </a:rPr>
              <a:t>and</a:t>
            </a:r>
            <a:r>
              <a:rPr sz="2400" b="1" spc="-50" dirty="0">
                <a:solidFill>
                  <a:srgbClr val="AB610D"/>
                </a:solidFill>
                <a:latin typeface="+mj-lt"/>
                <a:cs typeface="Trebuchet MS"/>
              </a:rPr>
              <a:t> </a:t>
            </a:r>
            <a:r>
              <a:rPr sz="2400" b="1" dirty="0">
                <a:solidFill>
                  <a:srgbClr val="AB610D"/>
                </a:solidFill>
                <a:latin typeface="+mj-lt"/>
                <a:cs typeface="Trebuchet MS"/>
              </a:rPr>
              <a:t>Eliminate</a:t>
            </a:r>
            <a:r>
              <a:rPr sz="2400" b="1" spc="-75" dirty="0">
                <a:solidFill>
                  <a:srgbClr val="AB610D"/>
                </a:solidFill>
                <a:latin typeface="+mj-lt"/>
                <a:cs typeface="Trebuchet MS"/>
              </a:rPr>
              <a:t> </a:t>
            </a:r>
            <a:r>
              <a:rPr sz="2400" b="1" dirty="0">
                <a:solidFill>
                  <a:srgbClr val="AB610D"/>
                </a:solidFill>
                <a:latin typeface="+mj-lt"/>
                <a:cs typeface="Trebuchet MS"/>
              </a:rPr>
              <a:t>What</a:t>
            </a:r>
            <a:r>
              <a:rPr sz="2400" b="1" spc="-80" dirty="0">
                <a:solidFill>
                  <a:srgbClr val="AB610D"/>
                </a:solidFill>
                <a:latin typeface="+mj-lt"/>
                <a:cs typeface="Trebuchet MS"/>
              </a:rPr>
              <a:t> </a:t>
            </a:r>
            <a:r>
              <a:rPr sz="2400" b="1" spc="-40" dirty="0">
                <a:solidFill>
                  <a:srgbClr val="AB610D"/>
                </a:solidFill>
                <a:latin typeface="+mj-lt"/>
                <a:cs typeface="Trebuchet MS"/>
              </a:rPr>
              <a:t>You</a:t>
            </a:r>
            <a:r>
              <a:rPr sz="2400" b="1" spc="-35" dirty="0">
                <a:solidFill>
                  <a:srgbClr val="AB610D"/>
                </a:solidFill>
                <a:latin typeface="+mj-lt"/>
                <a:cs typeface="Trebuchet MS"/>
              </a:rPr>
              <a:t> </a:t>
            </a:r>
            <a:r>
              <a:rPr sz="2400" b="1" spc="-25" dirty="0">
                <a:solidFill>
                  <a:srgbClr val="AB610D"/>
                </a:solidFill>
                <a:latin typeface="+mj-lt"/>
                <a:cs typeface="Trebuchet MS"/>
              </a:rPr>
              <a:t>Can</a:t>
            </a:r>
            <a:endParaRPr sz="2400">
              <a:latin typeface="+mj-lt"/>
              <a:cs typeface="Trebuchet MS"/>
            </a:endParaRPr>
          </a:p>
        </p:txBody>
      </p:sp>
      <p:pic>
        <p:nvPicPr>
          <p:cNvPr id="30" name="object 3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16952" y="6352032"/>
            <a:ext cx="1444752" cy="46329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D9D9D9">
              <a:alpha val="39999"/>
            </a:srgbClr>
          </a:solid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53664" y="259461"/>
            <a:ext cx="384937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spc="-10" dirty="0">
                <a:solidFill>
                  <a:schemeClr val="tx2"/>
                </a:solidFill>
                <a:latin typeface="+mj-lt"/>
              </a:rPr>
              <a:t>Tackling</a:t>
            </a:r>
            <a:r>
              <a:rPr sz="3400" spc="-95" dirty="0">
                <a:solidFill>
                  <a:schemeClr val="tx2"/>
                </a:solidFill>
                <a:latin typeface="+mj-lt"/>
              </a:rPr>
              <a:t> </a:t>
            </a:r>
            <a:r>
              <a:rPr sz="3400" dirty="0">
                <a:solidFill>
                  <a:schemeClr val="tx2"/>
                </a:solidFill>
                <a:latin typeface="+mj-lt"/>
              </a:rPr>
              <a:t>your</a:t>
            </a:r>
            <a:r>
              <a:rPr sz="3400" spc="-105" dirty="0">
                <a:solidFill>
                  <a:schemeClr val="tx2"/>
                </a:solidFill>
                <a:latin typeface="+mj-lt"/>
              </a:rPr>
              <a:t> </a:t>
            </a:r>
            <a:r>
              <a:rPr sz="3400" spc="-20" dirty="0">
                <a:solidFill>
                  <a:schemeClr val="tx2"/>
                </a:solidFill>
                <a:latin typeface="+mj-lt"/>
              </a:rPr>
              <a:t>debt</a:t>
            </a:r>
            <a:endParaRPr sz="3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72917" y="915415"/>
            <a:ext cx="359917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6E7A62"/>
                </a:solidFill>
                <a:latin typeface="+mj-lt"/>
                <a:cs typeface="Trebuchet MS"/>
              </a:rPr>
              <a:t>Seek</a:t>
            </a:r>
            <a:r>
              <a:rPr sz="2400" b="1" spc="-15" dirty="0">
                <a:solidFill>
                  <a:srgbClr val="6E7A62"/>
                </a:solidFill>
                <a:latin typeface="+mj-lt"/>
                <a:cs typeface="Trebuchet MS"/>
              </a:rPr>
              <a:t> </a:t>
            </a:r>
            <a:r>
              <a:rPr sz="2400" b="1" dirty="0">
                <a:solidFill>
                  <a:srgbClr val="6E7A62"/>
                </a:solidFill>
                <a:latin typeface="+mj-lt"/>
                <a:cs typeface="Trebuchet MS"/>
              </a:rPr>
              <a:t>Help</a:t>
            </a:r>
            <a:r>
              <a:rPr sz="2400" b="1" spc="5" dirty="0">
                <a:solidFill>
                  <a:srgbClr val="6E7A62"/>
                </a:solidFill>
                <a:latin typeface="+mj-lt"/>
                <a:cs typeface="Trebuchet MS"/>
              </a:rPr>
              <a:t> </a:t>
            </a:r>
            <a:r>
              <a:rPr sz="2400" b="1" dirty="0">
                <a:solidFill>
                  <a:srgbClr val="6E7A62"/>
                </a:solidFill>
                <a:latin typeface="+mj-lt"/>
                <a:cs typeface="Trebuchet MS"/>
              </a:rPr>
              <a:t>and</a:t>
            </a:r>
            <a:r>
              <a:rPr sz="2400" b="1" spc="-150" dirty="0">
                <a:solidFill>
                  <a:srgbClr val="6E7A62"/>
                </a:solidFill>
                <a:latin typeface="+mj-lt"/>
                <a:cs typeface="Trebuchet MS"/>
              </a:rPr>
              <a:t> </a:t>
            </a:r>
            <a:r>
              <a:rPr sz="2400" b="1" spc="-10" dirty="0">
                <a:solidFill>
                  <a:srgbClr val="6E7A62"/>
                </a:solidFill>
                <a:latin typeface="+mj-lt"/>
                <a:cs typeface="Trebuchet MS"/>
              </a:rPr>
              <a:t>Assistance</a:t>
            </a:r>
            <a:endParaRPr sz="2400">
              <a:latin typeface="+mj-lt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909827" y="1888952"/>
            <a:ext cx="8152130" cy="4970145"/>
            <a:chOff x="909827" y="1888952"/>
            <a:chExt cx="8152130" cy="4970145"/>
          </a:xfrm>
        </p:grpSpPr>
        <p:sp>
          <p:nvSpPr>
            <p:cNvPr id="6" name="object 6"/>
            <p:cNvSpPr/>
            <p:nvPr/>
          </p:nvSpPr>
          <p:spPr>
            <a:xfrm>
              <a:off x="3115306" y="4150436"/>
              <a:ext cx="778510" cy="1420495"/>
            </a:xfrm>
            <a:custGeom>
              <a:avLst/>
              <a:gdLst/>
              <a:ahLst/>
              <a:cxnLst/>
              <a:rect l="l" t="t" r="r" b="b"/>
              <a:pathLst>
                <a:path w="778510" h="1420495">
                  <a:moveTo>
                    <a:pt x="619920" y="0"/>
                  </a:moveTo>
                  <a:lnTo>
                    <a:pt x="553532" y="59212"/>
                  </a:lnTo>
                  <a:lnTo>
                    <a:pt x="470932" y="208847"/>
                  </a:lnTo>
                  <a:lnTo>
                    <a:pt x="400536" y="362205"/>
                  </a:lnTo>
                  <a:lnTo>
                    <a:pt x="370756" y="432591"/>
                  </a:lnTo>
                  <a:lnTo>
                    <a:pt x="255649" y="520735"/>
                  </a:lnTo>
                  <a:lnTo>
                    <a:pt x="226678" y="548925"/>
                  </a:lnTo>
                  <a:lnTo>
                    <a:pt x="205082" y="582427"/>
                  </a:lnTo>
                  <a:lnTo>
                    <a:pt x="191512" y="619928"/>
                  </a:lnTo>
                  <a:lnTo>
                    <a:pt x="186619" y="660116"/>
                  </a:lnTo>
                  <a:lnTo>
                    <a:pt x="185773" y="981146"/>
                  </a:lnTo>
                  <a:lnTo>
                    <a:pt x="0" y="1224190"/>
                  </a:lnTo>
                  <a:lnTo>
                    <a:pt x="292871" y="1419888"/>
                  </a:lnTo>
                  <a:lnTo>
                    <a:pt x="434147" y="1111612"/>
                  </a:lnTo>
                  <a:lnTo>
                    <a:pt x="514899" y="1081211"/>
                  </a:lnTo>
                  <a:lnTo>
                    <a:pt x="559462" y="1064098"/>
                  </a:lnTo>
                  <a:lnTo>
                    <a:pt x="620594" y="1016687"/>
                  </a:lnTo>
                  <a:lnTo>
                    <a:pt x="658256" y="976339"/>
                  </a:lnTo>
                  <a:lnTo>
                    <a:pt x="696007" y="930282"/>
                  </a:lnTo>
                  <a:lnTo>
                    <a:pt x="730367" y="882555"/>
                  </a:lnTo>
                  <a:lnTo>
                    <a:pt x="757853" y="837200"/>
                  </a:lnTo>
                  <a:lnTo>
                    <a:pt x="774986" y="798254"/>
                  </a:lnTo>
                  <a:lnTo>
                    <a:pt x="778284" y="769760"/>
                  </a:lnTo>
                  <a:lnTo>
                    <a:pt x="757450" y="709134"/>
                  </a:lnTo>
                  <a:lnTo>
                    <a:pt x="723656" y="632811"/>
                  </a:lnTo>
                  <a:lnTo>
                    <a:pt x="692179" y="567461"/>
                  </a:lnTo>
                  <a:lnTo>
                    <a:pt x="678292" y="539751"/>
                  </a:lnTo>
                  <a:lnTo>
                    <a:pt x="680957" y="527004"/>
                  </a:lnTo>
                  <a:lnTo>
                    <a:pt x="679838" y="458762"/>
                  </a:lnTo>
                  <a:lnTo>
                    <a:pt x="629406" y="407198"/>
                  </a:lnTo>
                  <a:lnTo>
                    <a:pt x="596981" y="401456"/>
                  </a:lnTo>
                  <a:lnTo>
                    <a:pt x="571725" y="402465"/>
                  </a:lnTo>
                  <a:lnTo>
                    <a:pt x="561549" y="404150"/>
                  </a:lnTo>
                  <a:lnTo>
                    <a:pt x="579845" y="343803"/>
                  </a:lnTo>
                  <a:lnTo>
                    <a:pt x="615204" y="209545"/>
                  </a:lnTo>
                  <a:lnTo>
                    <a:pt x="638328" y="71552"/>
                  </a:lnTo>
                  <a:lnTo>
                    <a:pt x="619920" y="0"/>
                  </a:lnTo>
                  <a:close/>
                </a:path>
              </a:pathLst>
            </a:custGeom>
            <a:solidFill>
              <a:srgbClr val="AC7939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5753241" y="4393649"/>
              <a:ext cx="861694" cy="1408430"/>
            </a:xfrm>
            <a:custGeom>
              <a:avLst/>
              <a:gdLst/>
              <a:ahLst/>
              <a:cxnLst/>
              <a:rect l="l" t="t" r="r" b="b"/>
              <a:pathLst>
                <a:path w="861695" h="1408429">
                  <a:moveTo>
                    <a:pt x="861583" y="0"/>
                  </a:moveTo>
                  <a:lnTo>
                    <a:pt x="0" y="0"/>
                  </a:lnTo>
                  <a:lnTo>
                    <a:pt x="0" y="1407982"/>
                  </a:lnTo>
                  <a:lnTo>
                    <a:pt x="861583" y="1407982"/>
                  </a:lnTo>
                  <a:lnTo>
                    <a:pt x="861583" y="0"/>
                  </a:lnTo>
                  <a:close/>
                </a:path>
              </a:pathLst>
            </a:custGeom>
            <a:solidFill>
              <a:srgbClr val="D3E6F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5941552" y="4410183"/>
              <a:ext cx="472440" cy="1729105"/>
            </a:xfrm>
            <a:custGeom>
              <a:avLst/>
              <a:gdLst/>
              <a:ahLst/>
              <a:cxnLst/>
              <a:rect l="l" t="t" r="r" b="b"/>
              <a:pathLst>
                <a:path w="472439" h="1729104">
                  <a:moveTo>
                    <a:pt x="419879" y="0"/>
                  </a:moveTo>
                  <a:lnTo>
                    <a:pt x="52506" y="0"/>
                  </a:lnTo>
                  <a:lnTo>
                    <a:pt x="152780" y="262229"/>
                  </a:lnTo>
                  <a:lnTo>
                    <a:pt x="0" y="1358380"/>
                  </a:lnTo>
                  <a:lnTo>
                    <a:pt x="236192" y="1729068"/>
                  </a:lnTo>
                  <a:lnTo>
                    <a:pt x="472385" y="1358380"/>
                  </a:lnTo>
                  <a:lnTo>
                    <a:pt x="319096" y="262229"/>
                  </a:lnTo>
                  <a:lnTo>
                    <a:pt x="419879" y="0"/>
                  </a:lnTo>
                  <a:close/>
                </a:path>
              </a:pathLst>
            </a:custGeom>
            <a:solidFill>
              <a:srgbClr val="B01D22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6111252" y="4673259"/>
              <a:ext cx="93980" cy="193675"/>
            </a:xfrm>
            <a:custGeom>
              <a:avLst/>
              <a:gdLst/>
              <a:ahLst/>
              <a:cxnLst/>
              <a:rect l="l" t="t" r="r" b="b"/>
              <a:pathLst>
                <a:path w="93979" h="193675">
                  <a:moveTo>
                    <a:pt x="0" y="0"/>
                  </a:moveTo>
                  <a:lnTo>
                    <a:pt x="49573" y="27876"/>
                  </a:lnTo>
                  <a:lnTo>
                    <a:pt x="70722" y="193610"/>
                  </a:lnTo>
                  <a:lnTo>
                    <a:pt x="93506" y="9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171C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5644901" y="4174701"/>
              <a:ext cx="532130" cy="594360"/>
            </a:xfrm>
            <a:custGeom>
              <a:avLst/>
              <a:gdLst/>
              <a:ahLst/>
              <a:cxnLst/>
              <a:rect l="l" t="t" r="r" b="b"/>
              <a:pathLst>
                <a:path w="532129" h="594360">
                  <a:moveTo>
                    <a:pt x="203143" y="0"/>
                  </a:moveTo>
                  <a:lnTo>
                    <a:pt x="0" y="212627"/>
                  </a:lnTo>
                  <a:lnTo>
                    <a:pt x="249615" y="593811"/>
                  </a:lnTo>
                  <a:lnTo>
                    <a:pt x="531602" y="231249"/>
                  </a:lnTo>
                  <a:lnTo>
                    <a:pt x="203143" y="0"/>
                  </a:lnTo>
                  <a:close/>
                </a:path>
              </a:pathLst>
            </a:custGeom>
            <a:solidFill>
              <a:srgbClr val="D3E6F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5644901" y="4174701"/>
              <a:ext cx="532130" cy="594360"/>
            </a:xfrm>
            <a:custGeom>
              <a:avLst/>
              <a:gdLst/>
              <a:ahLst/>
              <a:cxnLst/>
              <a:rect l="l" t="t" r="r" b="b"/>
              <a:pathLst>
                <a:path w="532129" h="594360">
                  <a:moveTo>
                    <a:pt x="203143" y="0"/>
                  </a:moveTo>
                  <a:lnTo>
                    <a:pt x="531602" y="231249"/>
                  </a:lnTo>
                  <a:lnTo>
                    <a:pt x="249615" y="593811"/>
                  </a:lnTo>
                  <a:lnTo>
                    <a:pt x="0" y="212627"/>
                  </a:lnTo>
                  <a:lnTo>
                    <a:pt x="203143" y="0"/>
                  </a:lnTo>
                  <a:close/>
                </a:path>
              </a:pathLst>
            </a:custGeom>
            <a:ln w="39771">
              <a:solidFill>
                <a:srgbClr val="929CB3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6187388" y="4174701"/>
              <a:ext cx="532130" cy="594360"/>
            </a:xfrm>
            <a:custGeom>
              <a:avLst/>
              <a:gdLst/>
              <a:ahLst/>
              <a:cxnLst/>
              <a:rect l="l" t="t" r="r" b="b"/>
              <a:pathLst>
                <a:path w="532129" h="594360">
                  <a:moveTo>
                    <a:pt x="328909" y="0"/>
                  </a:moveTo>
                  <a:lnTo>
                    <a:pt x="0" y="231249"/>
                  </a:lnTo>
                  <a:lnTo>
                    <a:pt x="282382" y="593811"/>
                  </a:lnTo>
                  <a:lnTo>
                    <a:pt x="531602" y="212627"/>
                  </a:lnTo>
                  <a:lnTo>
                    <a:pt x="328909" y="0"/>
                  </a:lnTo>
                  <a:close/>
                </a:path>
              </a:pathLst>
            </a:custGeom>
            <a:solidFill>
              <a:srgbClr val="D3E6F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6187388" y="4174701"/>
              <a:ext cx="532130" cy="594360"/>
            </a:xfrm>
            <a:custGeom>
              <a:avLst/>
              <a:gdLst/>
              <a:ahLst/>
              <a:cxnLst/>
              <a:rect l="l" t="t" r="r" b="b"/>
              <a:pathLst>
                <a:path w="532129" h="594360">
                  <a:moveTo>
                    <a:pt x="328909" y="0"/>
                  </a:moveTo>
                  <a:lnTo>
                    <a:pt x="0" y="231249"/>
                  </a:lnTo>
                  <a:lnTo>
                    <a:pt x="282382" y="593811"/>
                  </a:lnTo>
                  <a:lnTo>
                    <a:pt x="531602" y="212627"/>
                  </a:lnTo>
                  <a:lnTo>
                    <a:pt x="328909" y="0"/>
                  </a:lnTo>
                  <a:close/>
                </a:path>
              </a:pathLst>
            </a:custGeom>
            <a:ln w="39771">
              <a:solidFill>
                <a:srgbClr val="929CB3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5288990" y="3257952"/>
              <a:ext cx="380365" cy="473709"/>
            </a:xfrm>
            <a:custGeom>
              <a:avLst/>
              <a:gdLst/>
              <a:ahLst/>
              <a:cxnLst/>
              <a:rect l="l" t="t" r="r" b="b"/>
              <a:pathLst>
                <a:path w="380364" h="473710">
                  <a:moveTo>
                    <a:pt x="146520" y="0"/>
                  </a:moveTo>
                  <a:lnTo>
                    <a:pt x="105280" y="8566"/>
                  </a:lnTo>
                  <a:lnTo>
                    <a:pt x="68536" y="29174"/>
                  </a:lnTo>
                  <a:lnTo>
                    <a:pt x="39129" y="59699"/>
                  </a:lnTo>
                  <a:lnTo>
                    <a:pt x="17566" y="98395"/>
                  </a:lnTo>
                  <a:lnTo>
                    <a:pt x="4353" y="143517"/>
                  </a:lnTo>
                  <a:lnTo>
                    <a:pt x="0" y="193317"/>
                  </a:lnTo>
                  <a:lnTo>
                    <a:pt x="5011" y="246050"/>
                  </a:lnTo>
                  <a:lnTo>
                    <a:pt x="19894" y="299970"/>
                  </a:lnTo>
                  <a:lnTo>
                    <a:pt x="43868" y="350669"/>
                  </a:lnTo>
                  <a:lnTo>
                    <a:pt x="74550" y="393955"/>
                  </a:lnTo>
                  <a:lnTo>
                    <a:pt x="110407" y="428843"/>
                  </a:lnTo>
                  <a:lnTo>
                    <a:pt x="149911" y="454347"/>
                  </a:lnTo>
                  <a:lnTo>
                    <a:pt x="191528" y="469479"/>
                  </a:lnTo>
                  <a:lnTo>
                    <a:pt x="233728" y="473256"/>
                  </a:lnTo>
                  <a:lnTo>
                    <a:pt x="274980" y="464689"/>
                  </a:lnTo>
                  <a:lnTo>
                    <a:pt x="311783" y="444081"/>
                  </a:lnTo>
                  <a:lnTo>
                    <a:pt x="341219" y="413556"/>
                  </a:lnTo>
                  <a:lnTo>
                    <a:pt x="362779" y="374860"/>
                  </a:lnTo>
                  <a:lnTo>
                    <a:pt x="375955" y="329738"/>
                  </a:lnTo>
                  <a:lnTo>
                    <a:pt x="380237" y="279938"/>
                  </a:lnTo>
                  <a:lnTo>
                    <a:pt x="375116" y="227205"/>
                  </a:lnTo>
                  <a:lnTo>
                    <a:pt x="360084" y="173285"/>
                  </a:lnTo>
                  <a:lnTo>
                    <a:pt x="336143" y="122586"/>
                  </a:lnTo>
                  <a:lnTo>
                    <a:pt x="305509" y="79300"/>
                  </a:lnTo>
                  <a:lnTo>
                    <a:pt x="269706" y="44412"/>
                  </a:lnTo>
                  <a:lnTo>
                    <a:pt x="230257" y="18909"/>
                  </a:lnTo>
                  <a:lnTo>
                    <a:pt x="188687" y="3776"/>
                  </a:lnTo>
                  <a:lnTo>
                    <a:pt x="146520" y="0"/>
                  </a:lnTo>
                  <a:close/>
                </a:path>
              </a:pathLst>
            </a:custGeom>
            <a:solidFill>
              <a:srgbClr val="F8B69C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5432396" y="3421870"/>
              <a:ext cx="100965" cy="130175"/>
            </a:xfrm>
            <a:custGeom>
              <a:avLst/>
              <a:gdLst/>
              <a:ahLst/>
              <a:cxnLst/>
              <a:rect l="l" t="t" r="r" b="b"/>
              <a:pathLst>
                <a:path w="100964" h="130175">
                  <a:moveTo>
                    <a:pt x="0" y="0"/>
                  </a:moveTo>
                  <a:lnTo>
                    <a:pt x="17103" y="1439"/>
                  </a:lnTo>
                  <a:lnTo>
                    <a:pt x="54007" y="14650"/>
                  </a:lnTo>
                  <a:lnTo>
                    <a:pt x="89103" y="52969"/>
                  </a:lnTo>
                  <a:lnTo>
                    <a:pt x="100782" y="129732"/>
                  </a:lnTo>
                </a:path>
              </a:pathLst>
            </a:custGeom>
            <a:ln w="68616">
              <a:solidFill>
                <a:srgbClr val="C06C4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5486133" y="2335402"/>
              <a:ext cx="1689100" cy="1866900"/>
            </a:xfrm>
            <a:custGeom>
              <a:avLst/>
              <a:gdLst/>
              <a:ahLst/>
              <a:cxnLst/>
              <a:rect l="l" t="t" r="r" b="b"/>
              <a:pathLst>
                <a:path w="1689100" h="1866900">
                  <a:moveTo>
                    <a:pt x="1688566" y="1157439"/>
                  </a:moveTo>
                  <a:lnTo>
                    <a:pt x="1686509" y="1107478"/>
                  </a:lnTo>
                  <a:lnTo>
                    <a:pt x="1675371" y="1061808"/>
                  </a:lnTo>
                  <a:lnTo>
                    <a:pt x="1655597" y="1022223"/>
                  </a:lnTo>
                  <a:lnTo>
                    <a:pt x="1627606" y="990485"/>
                  </a:lnTo>
                  <a:lnTo>
                    <a:pt x="1591818" y="968362"/>
                  </a:lnTo>
                  <a:lnTo>
                    <a:pt x="1550860" y="957910"/>
                  </a:lnTo>
                  <a:lnTo>
                    <a:pt x="1508442" y="959764"/>
                  </a:lnTo>
                  <a:lnTo>
                    <a:pt x="1466151" y="972997"/>
                  </a:lnTo>
                  <a:lnTo>
                    <a:pt x="1425651" y="996619"/>
                  </a:lnTo>
                  <a:lnTo>
                    <a:pt x="1462773" y="798880"/>
                  </a:lnTo>
                  <a:lnTo>
                    <a:pt x="1485176" y="666800"/>
                  </a:lnTo>
                  <a:lnTo>
                    <a:pt x="1485341" y="631812"/>
                  </a:lnTo>
                  <a:lnTo>
                    <a:pt x="1482648" y="595731"/>
                  </a:lnTo>
                  <a:lnTo>
                    <a:pt x="1468755" y="521271"/>
                  </a:lnTo>
                  <a:lnTo>
                    <a:pt x="1457566" y="483349"/>
                  </a:lnTo>
                  <a:lnTo>
                    <a:pt x="1443545" y="445274"/>
                  </a:lnTo>
                  <a:lnTo>
                    <a:pt x="1426718" y="407289"/>
                  </a:lnTo>
                  <a:lnTo>
                    <a:pt x="1407083" y="369620"/>
                  </a:lnTo>
                  <a:lnTo>
                    <a:pt x="1384642" y="332511"/>
                  </a:lnTo>
                  <a:lnTo>
                    <a:pt x="1359408" y="296176"/>
                  </a:lnTo>
                  <a:lnTo>
                    <a:pt x="1331391" y="260870"/>
                  </a:lnTo>
                  <a:lnTo>
                    <a:pt x="1300581" y="226809"/>
                  </a:lnTo>
                  <a:lnTo>
                    <a:pt x="1267002" y="194233"/>
                  </a:lnTo>
                  <a:lnTo>
                    <a:pt x="1230655" y="163385"/>
                  </a:lnTo>
                  <a:lnTo>
                    <a:pt x="1191552" y="134480"/>
                  </a:lnTo>
                  <a:lnTo>
                    <a:pt x="1149692" y="107772"/>
                  </a:lnTo>
                  <a:lnTo>
                    <a:pt x="1105077" y="83489"/>
                  </a:lnTo>
                  <a:lnTo>
                    <a:pt x="1057732" y="61849"/>
                  </a:lnTo>
                  <a:lnTo>
                    <a:pt x="1007643" y="43103"/>
                  </a:lnTo>
                  <a:lnTo>
                    <a:pt x="954824" y="27482"/>
                  </a:lnTo>
                  <a:lnTo>
                    <a:pt x="899299" y="15201"/>
                  </a:lnTo>
                  <a:lnTo>
                    <a:pt x="841044" y="6527"/>
                  </a:lnTo>
                  <a:lnTo>
                    <a:pt x="780097" y="1663"/>
                  </a:lnTo>
                  <a:lnTo>
                    <a:pt x="702856" y="0"/>
                  </a:lnTo>
                  <a:lnTo>
                    <a:pt x="644029" y="3238"/>
                  </a:lnTo>
                  <a:lnTo>
                    <a:pt x="587565" y="10312"/>
                  </a:lnTo>
                  <a:lnTo>
                    <a:pt x="533514" y="20967"/>
                  </a:lnTo>
                  <a:lnTo>
                    <a:pt x="481888" y="34988"/>
                  </a:lnTo>
                  <a:lnTo>
                    <a:pt x="432714" y="52146"/>
                  </a:lnTo>
                  <a:lnTo>
                    <a:pt x="386029" y="72199"/>
                  </a:lnTo>
                  <a:lnTo>
                    <a:pt x="341845" y="94907"/>
                  </a:lnTo>
                  <a:lnTo>
                    <a:pt x="300215" y="120053"/>
                  </a:lnTo>
                  <a:lnTo>
                    <a:pt x="261150" y="147408"/>
                  </a:lnTo>
                  <a:lnTo>
                    <a:pt x="224675" y="176733"/>
                  </a:lnTo>
                  <a:lnTo>
                    <a:pt x="190830" y="207784"/>
                  </a:lnTo>
                  <a:lnTo>
                    <a:pt x="159651" y="240347"/>
                  </a:lnTo>
                  <a:lnTo>
                    <a:pt x="131140" y="274180"/>
                  </a:lnTo>
                  <a:lnTo>
                    <a:pt x="105346" y="309054"/>
                  </a:lnTo>
                  <a:lnTo>
                    <a:pt x="82296" y="344741"/>
                  </a:lnTo>
                  <a:lnTo>
                    <a:pt x="62001" y="381012"/>
                  </a:lnTo>
                  <a:lnTo>
                    <a:pt x="44513" y="417626"/>
                  </a:lnTo>
                  <a:lnTo>
                    <a:pt x="29845" y="454342"/>
                  </a:lnTo>
                  <a:lnTo>
                    <a:pt x="18034" y="490943"/>
                  </a:lnTo>
                  <a:lnTo>
                    <a:pt x="3086" y="562876"/>
                  </a:lnTo>
                  <a:lnTo>
                    <a:pt x="0" y="597738"/>
                  </a:lnTo>
                  <a:lnTo>
                    <a:pt x="9232" y="731215"/>
                  </a:lnTo>
                  <a:lnTo>
                    <a:pt x="35712" y="1035913"/>
                  </a:lnTo>
                  <a:lnTo>
                    <a:pt x="77660" y="1368247"/>
                  </a:lnTo>
                  <a:lnTo>
                    <a:pt x="133273" y="1584642"/>
                  </a:lnTo>
                  <a:lnTo>
                    <a:pt x="155714" y="1618246"/>
                  </a:lnTo>
                  <a:lnTo>
                    <a:pt x="184251" y="1650796"/>
                  </a:lnTo>
                  <a:lnTo>
                    <a:pt x="218097" y="1682064"/>
                  </a:lnTo>
                  <a:lnTo>
                    <a:pt x="256501" y="1711756"/>
                  </a:lnTo>
                  <a:lnTo>
                    <a:pt x="298704" y="1739646"/>
                  </a:lnTo>
                  <a:lnTo>
                    <a:pt x="343954" y="1765452"/>
                  </a:lnTo>
                  <a:lnTo>
                    <a:pt x="391490" y="1788934"/>
                  </a:lnTo>
                  <a:lnTo>
                    <a:pt x="440563" y="1809813"/>
                  </a:lnTo>
                  <a:lnTo>
                    <a:pt x="490397" y="1827847"/>
                  </a:lnTo>
                  <a:lnTo>
                    <a:pt x="540232" y="1842770"/>
                  </a:lnTo>
                  <a:lnTo>
                    <a:pt x="589330" y="1854339"/>
                  </a:lnTo>
                  <a:lnTo>
                    <a:pt x="636917" y="1862277"/>
                  </a:lnTo>
                  <a:lnTo>
                    <a:pt x="682244" y="1866328"/>
                  </a:lnTo>
                  <a:lnTo>
                    <a:pt x="727862" y="1866519"/>
                  </a:lnTo>
                  <a:lnTo>
                    <a:pt x="776084" y="1863039"/>
                  </a:lnTo>
                  <a:lnTo>
                    <a:pt x="826122" y="1856105"/>
                  </a:lnTo>
                  <a:lnTo>
                    <a:pt x="877201" y="1845881"/>
                  </a:lnTo>
                  <a:lnTo>
                    <a:pt x="928547" y="1832571"/>
                  </a:lnTo>
                  <a:lnTo>
                    <a:pt x="979360" y="1816354"/>
                  </a:lnTo>
                  <a:lnTo>
                    <a:pt x="1028890" y="1797418"/>
                  </a:lnTo>
                  <a:lnTo>
                    <a:pt x="1076337" y="1775955"/>
                  </a:lnTo>
                  <a:lnTo>
                    <a:pt x="1120940" y="1752142"/>
                  </a:lnTo>
                  <a:lnTo>
                    <a:pt x="1161910" y="1726171"/>
                  </a:lnTo>
                  <a:lnTo>
                    <a:pt x="1198460" y="1698218"/>
                  </a:lnTo>
                  <a:lnTo>
                    <a:pt x="1229829" y="1668500"/>
                  </a:lnTo>
                  <a:lnTo>
                    <a:pt x="1255242" y="1637169"/>
                  </a:lnTo>
                  <a:lnTo>
                    <a:pt x="1331760" y="1426921"/>
                  </a:lnTo>
                  <a:lnTo>
                    <a:pt x="1344650" y="1370330"/>
                  </a:lnTo>
                  <a:lnTo>
                    <a:pt x="1365516" y="1393977"/>
                  </a:lnTo>
                  <a:lnTo>
                    <a:pt x="1401305" y="1416075"/>
                  </a:lnTo>
                  <a:lnTo>
                    <a:pt x="1442123" y="1426502"/>
                  </a:lnTo>
                  <a:lnTo>
                    <a:pt x="1484439" y="1424622"/>
                  </a:lnTo>
                  <a:lnTo>
                    <a:pt x="1526692" y="1411376"/>
                  </a:lnTo>
                  <a:lnTo>
                    <a:pt x="1567319" y="1387678"/>
                  </a:lnTo>
                  <a:lnTo>
                    <a:pt x="1604759" y="1354455"/>
                  </a:lnTo>
                  <a:lnTo>
                    <a:pt x="1637423" y="1312646"/>
                  </a:lnTo>
                  <a:lnTo>
                    <a:pt x="1663788" y="1263154"/>
                  </a:lnTo>
                  <a:lnTo>
                    <a:pt x="1681137" y="1209929"/>
                  </a:lnTo>
                  <a:lnTo>
                    <a:pt x="1688566" y="1157439"/>
                  </a:lnTo>
                  <a:close/>
                </a:path>
              </a:pathLst>
            </a:custGeom>
            <a:solidFill>
              <a:srgbClr val="F8B69C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17710" y="3210935"/>
              <a:ext cx="183235" cy="23170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08748" y="3225776"/>
              <a:ext cx="183686" cy="231701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024005" y="3302972"/>
              <a:ext cx="112395" cy="372745"/>
            </a:xfrm>
            <a:custGeom>
              <a:avLst/>
              <a:gdLst/>
              <a:ahLst/>
              <a:cxnLst/>
              <a:rect l="l" t="t" r="r" b="b"/>
              <a:pathLst>
                <a:path w="112395" h="372745">
                  <a:moveTo>
                    <a:pt x="111892" y="372719"/>
                  </a:moveTo>
                  <a:lnTo>
                    <a:pt x="0" y="348511"/>
                  </a:lnTo>
                  <a:lnTo>
                    <a:pt x="101233" y="57558"/>
                  </a:lnTo>
                  <a:lnTo>
                    <a:pt x="71568" y="0"/>
                  </a:lnTo>
                </a:path>
              </a:pathLst>
            </a:custGeom>
            <a:ln w="57122">
              <a:solidFill>
                <a:srgbClr val="C06C4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5952606" y="3828560"/>
              <a:ext cx="429259" cy="149225"/>
            </a:xfrm>
            <a:custGeom>
              <a:avLst/>
              <a:gdLst/>
              <a:ahLst/>
              <a:cxnLst/>
              <a:rect l="l" t="t" r="r" b="b"/>
              <a:pathLst>
                <a:path w="429260" h="149225">
                  <a:moveTo>
                    <a:pt x="0" y="0"/>
                  </a:moveTo>
                  <a:lnTo>
                    <a:pt x="21390" y="45152"/>
                  </a:lnTo>
                  <a:lnTo>
                    <a:pt x="49548" y="81969"/>
                  </a:lnTo>
                  <a:lnTo>
                    <a:pt x="83581" y="110616"/>
                  </a:lnTo>
                  <a:lnTo>
                    <a:pt x="122595" y="131260"/>
                  </a:lnTo>
                  <a:lnTo>
                    <a:pt x="165698" y="144066"/>
                  </a:lnTo>
                  <a:lnTo>
                    <a:pt x="211998" y="149200"/>
                  </a:lnTo>
                  <a:lnTo>
                    <a:pt x="258246" y="146531"/>
                  </a:lnTo>
                  <a:lnTo>
                    <a:pt x="301653" y="135933"/>
                  </a:lnTo>
                  <a:lnTo>
                    <a:pt x="341331" y="117247"/>
                  </a:lnTo>
                  <a:lnTo>
                    <a:pt x="376394" y="90312"/>
                  </a:lnTo>
                  <a:lnTo>
                    <a:pt x="405955" y="54970"/>
                  </a:lnTo>
                  <a:lnTo>
                    <a:pt x="429128" y="110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A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5700735" y="3036510"/>
              <a:ext cx="913765" cy="67945"/>
            </a:xfrm>
            <a:custGeom>
              <a:avLst/>
              <a:gdLst/>
              <a:ahLst/>
              <a:cxnLst/>
              <a:rect l="l" t="t" r="r" b="b"/>
              <a:pathLst>
                <a:path w="913765" h="67944">
                  <a:moveTo>
                    <a:pt x="661147" y="67659"/>
                  </a:moveTo>
                  <a:lnTo>
                    <a:pt x="661147" y="67659"/>
                  </a:lnTo>
                  <a:lnTo>
                    <a:pt x="913243" y="42322"/>
                  </a:lnTo>
                </a:path>
                <a:path w="913765" h="67944">
                  <a:moveTo>
                    <a:pt x="249220" y="48191"/>
                  </a:moveTo>
                  <a:lnTo>
                    <a:pt x="249220" y="48191"/>
                  </a:lnTo>
                  <a:lnTo>
                    <a:pt x="0" y="0"/>
                  </a:lnTo>
                </a:path>
              </a:pathLst>
            </a:custGeom>
            <a:ln w="62179">
              <a:solidFill>
                <a:srgbClr val="9E3E1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5391338" y="1888952"/>
              <a:ext cx="1663064" cy="1532255"/>
            </a:xfrm>
            <a:custGeom>
              <a:avLst/>
              <a:gdLst/>
              <a:ahLst/>
              <a:cxnLst/>
              <a:rect l="l" t="t" r="r" b="b"/>
              <a:pathLst>
                <a:path w="1663065" h="1532254">
                  <a:moveTo>
                    <a:pt x="498553" y="0"/>
                  </a:moveTo>
                  <a:lnTo>
                    <a:pt x="422621" y="69645"/>
                  </a:lnTo>
                  <a:lnTo>
                    <a:pt x="254521" y="266454"/>
                  </a:lnTo>
                  <a:lnTo>
                    <a:pt x="83799" y="572233"/>
                  </a:lnTo>
                  <a:lnTo>
                    <a:pt x="0" y="968788"/>
                  </a:lnTo>
                  <a:lnTo>
                    <a:pt x="4160" y="1109276"/>
                  </a:lnTo>
                  <a:lnTo>
                    <a:pt x="16996" y="1256870"/>
                  </a:lnTo>
                  <a:lnTo>
                    <a:pt x="30541" y="1373409"/>
                  </a:lnTo>
                  <a:lnTo>
                    <a:pt x="36827" y="1420735"/>
                  </a:lnTo>
                  <a:lnTo>
                    <a:pt x="73781" y="1450220"/>
                  </a:lnTo>
                  <a:lnTo>
                    <a:pt x="109823" y="1475918"/>
                  </a:lnTo>
                  <a:lnTo>
                    <a:pt x="148550" y="1499003"/>
                  </a:lnTo>
                  <a:lnTo>
                    <a:pt x="175926" y="1104350"/>
                  </a:lnTo>
                  <a:lnTo>
                    <a:pt x="220866" y="873675"/>
                  </a:lnTo>
                  <a:lnTo>
                    <a:pt x="262866" y="765609"/>
                  </a:lnTo>
                  <a:lnTo>
                    <a:pt x="281423" y="738780"/>
                  </a:lnTo>
                  <a:lnTo>
                    <a:pt x="371665" y="778877"/>
                  </a:lnTo>
                  <a:lnTo>
                    <a:pt x="618320" y="861409"/>
                  </a:lnTo>
                  <a:lnTo>
                    <a:pt x="985281" y="929730"/>
                  </a:lnTo>
                  <a:lnTo>
                    <a:pt x="1436443" y="927199"/>
                  </a:lnTo>
                  <a:lnTo>
                    <a:pt x="1476108" y="1140847"/>
                  </a:lnTo>
                  <a:lnTo>
                    <a:pt x="1489907" y="1335392"/>
                  </a:lnTo>
                  <a:lnTo>
                    <a:pt x="1489580" y="1476959"/>
                  </a:lnTo>
                  <a:lnTo>
                    <a:pt x="1486862" y="1531676"/>
                  </a:lnTo>
                  <a:lnTo>
                    <a:pt x="1604056" y="1459220"/>
                  </a:lnTo>
                  <a:lnTo>
                    <a:pt x="1624317" y="1329403"/>
                  </a:lnTo>
                  <a:lnTo>
                    <a:pt x="1642790" y="1189399"/>
                  </a:lnTo>
                  <a:lnTo>
                    <a:pt x="1660735" y="1019123"/>
                  </a:lnTo>
                  <a:lnTo>
                    <a:pt x="1662821" y="970410"/>
                  </a:lnTo>
                  <a:lnTo>
                    <a:pt x="1662292" y="943162"/>
                  </a:lnTo>
                  <a:lnTo>
                    <a:pt x="1657557" y="883865"/>
                  </a:lnTo>
                  <a:lnTo>
                    <a:pt x="1647214" y="819473"/>
                  </a:lnTo>
                  <a:lnTo>
                    <a:pt x="1630415" y="751555"/>
                  </a:lnTo>
                  <a:lnTo>
                    <a:pt x="1606311" y="681679"/>
                  </a:lnTo>
                  <a:lnTo>
                    <a:pt x="1591254" y="646498"/>
                  </a:lnTo>
                  <a:lnTo>
                    <a:pt x="1574052" y="611416"/>
                  </a:lnTo>
                  <a:lnTo>
                    <a:pt x="1554600" y="576629"/>
                  </a:lnTo>
                  <a:lnTo>
                    <a:pt x="1532791" y="542333"/>
                  </a:lnTo>
                  <a:lnTo>
                    <a:pt x="1508519" y="508725"/>
                  </a:lnTo>
                  <a:lnTo>
                    <a:pt x="1481678" y="475999"/>
                  </a:lnTo>
                  <a:lnTo>
                    <a:pt x="1452162" y="444354"/>
                  </a:lnTo>
                  <a:lnTo>
                    <a:pt x="1419865" y="413984"/>
                  </a:lnTo>
                  <a:lnTo>
                    <a:pt x="1384680" y="385085"/>
                  </a:lnTo>
                  <a:lnTo>
                    <a:pt x="1346502" y="357855"/>
                  </a:lnTo>
                  <a:lnTo>
                    <a:pt x="1305225" y="332488"/>
                  </a:lnTo>
                  <a:lnTo>
                    <a:pt x="1260743" y="309182"/>
                  </a:lnTo>
                  <a:lnTo>
                    <a:pt x="1212949" y="288131"/>
                  </a:lnTo>
                  <a:lnTo>
                    <a:pt x="1161737" y="269533"/>
                  </a:lnTo>
                  <a:lnTo>
                    <a:pt x="1107001" y="253583"/>
                  </a:lnTo>
                  <a:lnTo>
                    <a:pt x="1048635" y="240478"/>
                  </a:lnTo>
                  <a:lnTo>
                    <a:pt x="986534" y="230413"/>
                  </a:lnTo>
                  <a:lnTo>
                    <a:pt x="920590" y="223585"/>
                  </a:lnTo>
                  <a:lnTo>
                    <a:pt x="850699" y="220189"/>
                  </a:lnTo>
                  <a:lnTo>
                    <a:pt x="739620" y="184380"/>
                  </a:lnTo>
                  <a:lnTo>
                    <a:pt x="624799" y="108846"/>
                  </a:lnTo>
                  <a:lnTo>
                    <a:pt x="534891" y="33936"/>
                  </a:lnTo>
                  <a:lnTo>
                    <a:pt x="498553" y="0"/>
                  </a:lnTo>
                  <a:close/>
                </a:path>
              </a:pathLst>
            </a:custGeom>
            <a:solidFill>
              <a:srgbClr val="9E3E1F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6928056" y="3457026"/>
              <a:ext cx="106680" cy="125095"/>
            </a:xfrm>
            <a:custGeom>
              <a:avLst/>
              <a:gdLst/>
              <a:ahLst/>
              <a:cxnLst/>
              <a:rect l="l" t="t" r="r" b="b"/>
              <a:pathLst>
                <a:path w="106679" h="125095">
                  <a:moveTo>
                    <a:pt x="106647" y="0"/>
                  </a:moveTo>
                  <a:lnTo>
                    <a:pt x="89452" y="651"/>
                  </a:lnTo>
                  <a:lnTo>
                    <a:pt x="51906" y="12153"/>
                  </a:lnTo>
                  <a:lnTo>
                    <a:pt x="15069" y="48826"/>
                  </a:lnTo>
                  <a:lnTo>
                    <a:pt x="0" y="124992"/>
                  </a:lnTo>
                </a:path>
              </a:pathLst>
            </a:custGeom>
            <a:ln w="68618">
              <a:solidFill>
                <a:srgbClr val="C06C4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5787136" y="2142604"/>
              <a:ext cx="664210" cy="435609"/>
            </a:xfrm>
            <a:custGeom>
              <a:avLst/>
              <a:gdLst/>
              <a:ahLst/>
              <a:cxnLst/>
              <a:rect l="l" t="t" r="r" b="b"/>
              <a:pathLst>
                <a:path w="664210" h="435610">
                  <a:moveTo>
                    <a:pt x="125145" y="0"/>
                  </a:moveTo>
                  <a:lnTo>
                    <a:pt x="141058" y="17792"/>
                  </a:lnTo>
                  <a:lnTo>
                    <a:pt x="192385" y="61924"/>
                  </a:lnTo>
                  <a:lnTo>
                    <a:pt x="284509" y="118531"/>
                  </a:lnTo>
                  <a:lnTo>
                    <a:pt x="422811" y="173747"/>
                  </a:lnTo>
                </a:path>
                <a:path w="664210" h="435610">
                  <a:moveTo>
                    <a:pt x="0" y="196150"/>
                  </a:moveTo>
                  <a:lnTo>
                    <a:pt x="35652" y="230316"/>
                  </a:lnTo>
                  <a:lnTo>
                    <a:pt x="150376" y="307176"/>
                  </a:lnTo>
                  <a:lnTo>
                    <a:pt x="355819" y="388267"/>
                  </a:lnTo>
                  <a:lnTo>
                    <a:pt x="663628" y="435130"/>
                  </a:lnTo>
                </a:path>
              </a:pathLst>
            </a:custGeom>
            <a:ln w="52516">
              <a:solidFill>
                <a:srgbClr val="6B1C18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3803788" y="3683722"/>
              <a:ext cx="890269" cy="1028065"/>
            </a:xfrm>
            <a:custGeom>
              <a:avLst/>
              <a:gdLst/>
              <a:ahLst/>
              <a:cxnLst/>
              <a:rect l="l" t="t" r="r" b="b"/>
              <a:pathLst>
                <a:path w="890270" h="1028064">
                  <a:moveTo>
                    <a:pt x="544493" y="0"/>
                  </a:moveTo>
                  <a:lnTo>
                    <a:pt x="527921" y="3859"/>
                  </a:lnTo>
                  <a:lnTo>
                    <a:pt x="514534" y="20729"/>
                  </a:lnTo>
                  <a:lnTo>
                    <a:pt x="506566" y="48321"/>
                  </a:lnTo>
                  <a:lnTo>
                    <a:pt x="506248" y="84349"/>
                  </a:lnTo>
                  <a:lnTo>
                    <a:pt x="515813" y="126525"/>
                  </a:lnTo>
                  <a:lnTo>
                    <a:pt x="537494" y="172562"/>
                  </a:lnTo>
                  <a:lnTo>
                    <a:pt x="573524" y="220172"/>
                  </a:lnTo>
                  <a:lnTo>
                    <a:pt x="545303" y="199929"/>
                  </a:lnTo>
                  <a:lnTo>
                    <a:pt x="509033" y="175440"/>
                  </a:lnTo>
                  <a:lnTo>
                    <a:pt x="466429" y="148312"/>
                  </a:lnTo>
                  <a:lnTo>
                    <a:pt x="419206" y="120150"/>
                  </a:lnTo>
                  <a:lnTo>
                    <a:pt x="369081" y="92559"/>
                  </a:lnTo>
                  <a:lnTo>
                    <a:pt x="317768" y="67144"/>
                  </a:lnTo>
                  <a:lnTo>
                    <a:pt x="266985" y="45513"/>
                  </a:lnTo>
                  <a:lnTo>
                    <a:pt x="218445" y="29269"/>
                  </a:lnTo>
                  <a:lnTo>
                    <a:pt x="173972" y="18855"/>
                  </a:lnTo>
                  <a:lnTo>
                    <a:pt x="131805" y="14351"/>
                  </a:lnTo>
                  <a:lnTo>
                    <a:pt x="100275" y="20564"/>
                  </a:lnTo>
                  <a:lnTo>
                    <a:pt x="87716" y="42305"/>
                  </a:lnTo>
                  <a:lnTo>
                    <a:pt x="65140" y="34524"/>
                  </a:lnTo>
                  <a:lnTo>
                    <a:pt x="45721" y="30722"/>
                  </a:lnTo>
                  <a:lnTo>
                    <a:pt x="30352" y="31766"/>
                  </a:lnTo>
                  <a:lnTo>
                    <a:pt x="19926" y="38524"/>
                  </a:lnTo>
                  <a:lnTo>
                    <a:pt x="12435" y="52583"/>
                  </a:lnTo>
                  <a:lnTo>
                    <a:pt x="11728" y="66562"/>
                  </a:lnTo>
                  <a:lnTo>
                    <a:pt x="18094" y="80066"/>
                  </a:lnTo>
                  <a:lnTo>
                    <a:pt x="31826" y="92697"/>
                  </a:lnTo>
                  <a:lnTo>
                    <a:pt x="24151" y="92718"/>
                  </a:lnTo>
                  <a:lnTo>
                    <a:pt x="17121" y="94135"/>
                  </a:lnTo>
                  <a:lnTo>
                    <a:pt x="10873" y="97077"/>
                  </a:lnTo>
                  <a:lnTo>
                    <a:pt x="5545" y="101669"/>
                  </a:lnTo>
                  <a:lnTo>
                    <a:pt x="0" y="118755"/>
                  </a:lnTo>
                  <a:lnTo>
                    <a:pt x="5044" y="143342"/>
                  </a:lnTo>
                  <a:lnTo>
                    <a:pt x="21986" y="172628"/>
                  </a:lnTo>
                  <a:lnTo>
                    <a:pt x="52129" y="203807"/>
                  </a:lnTo>
                  <a:lnTo>
                    <a:pt x="50043" y="205048"/>
                  </a:lnTo>
                  <a:lnTo>
                    <a:pt x="48351" y="206290"/>
                  </a:lnTo>
                  <a:lnTo>
                    <a:pt x="46095" y="207588"/>
                  </a:lnTo>
                  <a:lnTo>
                    <a:pt x="38244" y="229945"/>
                  </a:lnTo>
                  <a:lnTo>
                    <a:pt x="65629" y="311665"/>
                  </a:lnTo>
                  <a:lnTo>
                    <a:pt x="93462" y="362704"/>
                  </a:lnTo>
                  <a:lnTo>
                    <a:pt x="125788" y="414977"/>
                  </a:lnTo>
                  <a:lnTo>
                    <a:pt x="158906" y="464323"/>
                  </a:lnTo>
                  <a:lnTo>
                    <a:pt x="189115" y="506578"/>
                  </a:lnTo>
                  <a:lnTo>
                    <a:pt x="212714" y="537579"/>
                  </a:lnTo>
                  <a:lnTo>
                    <a:pt x="226003" y="553164"/>
                  </a:lnTo>
                  <a:lnTo>
                    <a:pt x="233046" y="563144"/>
                  </a:lnTo>
                  <a:lnTo>
                    <a:pt x="254916" y="600739"/>
                  </a:lnTo>
                  <a:lnTo>
                    <a:pt x="302787" y="654496"/>
                  </a:lnTo>
                  <a:lnTo>
                    <a:pt x="342332" y="684680"/>
                  </a:lnTo>
                  <a:lnTo>
                    <a:pt x="395408" y="715596"/>
                  </a:lnTo>
                  <a:lnTo>
                    <a:pt x="464359" y="746142"/>
                  </a:lnTo>
                  <a:lnTo>
                    <a:pt x="551529" y="775216"/>
                  </a:lnTo>
                  <a:lnTo>
                    <a:pt x="568638" y="837176"/>
                  </a:lnTo>
                  <a:lnTo>
                    <a:pt x="589343" y="921440"/>
                  </a:lnTo>
                  <a:lnTo>
                    <a:pt x="606791" y="995695"/>
                  </a:lnTo>
                  <a:lnTo>
                    <a:pt x="614130" y="1027627"/>
                  </a:lnTo>
                  <a:lnTo>
                    <a:pt x="890083" y="898910"/>
                  </a:lnTo>
                  <a:lnTo>
                    <a:pt x="877821" y="849391"/>
                  </a:lnTo>
                  <a:lnTo>
                    <a:pt x="855356" y="754534"/>
                  </a:lnTo>
                  <a:lnTo>
                    <a:pt x="824098" y="620993"/>
                  </a:lnTo>
                  <a:lnTo>
                    <a:pt x="837883" y="597786"/>
                  </a:lnTo>
                  <a:lnTo>
                    <a:pt x="864210" y="538944"/>
                  </a:lnTo>
                  <a:lnTo>
                    <a:pt x="880534" y="460634"/>
                  </a:lnTo>
                  <a:lnTo>
                    <a:pt x="864309" y="379022"/>
                  </a:lnTo>
                  <a:lnTo>
                    <a:pt x="844150" y="345615"/>
                  </a:lnTo>
                  <a:lnTo>
                    <a:pt x="816899" y="308555"/>
                  </a:lnTo>
                  <a:lnTo>
                    <a:pt x="784376" y="268933"/>
                  </a:lnTo>
                  <a:lnTo>
                    <a:pt x="748401" y="227838"/>
                  </a:lnTo>
                  <a:lnTo>
                    <a:pt x="710795" y="186363"/>
                  </a:lnTo>
                  <a:lnTo>
                    <a:pt x="673379" y="145597"/>
                  </a:lnTo>
                  <a:lnTo>
                    <a:pt x="637972" y="106631"/>
                  </a:lnTo>
                  <a:lnTo>
                    <a:pt x="606397" y="70555"/>
                  </a:lnTo>
                  <a:lnTo>
                    <a:pt x="580472" y="38461"/>
                  </a:lnTo>
                  <a:lnTo>
                    <a:pt x="562019" y="11437"/>
                  </a:lnTo>
                  <a:lnTo>
                    <a:pt x="544493" y="0"/>
                  </a:lnTo>
                  <a:close/>
                </a:path>
              </a:pathLst>
            </a:custGeom>
            <a:solidFill>
              <a:srgbClr val="F8B69C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4122508" y="3988652"/>
              <a:ext cx="381000" cy="222250"/>
            </a:xfrm>
            <a:custGeom>
              <a:avLst/>
              <a:gdLst/>
              <a:ahLst/>
              <a:cxnLst/>
              <a:rect l="l" t="t" r="r" b="b"/>
              <a:pathLst>
                <a:path w="381000" h="222250">
                  <a:moveTo>
                    <a:pt x="253957" y="0"/>
                  </a:moveTo>
                  <a:lnTo>
                    <a:pt x="251419" y="2087"/>
                  </a:lnTo>
                  <a:lnTo>
                    <a:pt x="228969" y="22509"/>
                  </a:lnTo>
                  <a:lnTo>
                    <a:pt x="196643" y="50099"/>
                  </a:lnTo>
                  <a:lnTo>
                    <a:pt x="156136" y="82084"/>
                  </a:lnTo>
                  <a:lnTo>
                    <a:pt x="109143" y="115691"/>
                  </a:lnTo>
                  <a:lnTo>
                    <a:pt x="57360" y="148148"/>
                  </a:lnTo>
                  <a:lnTo>
                    <a:pt x="0" y="177923"/>
                  </a:lnTo>
                  <a:lnTo>
                    <a:pt x="845" y="182099"/>
                  </a:lnTo>
                  <a:lnTo>
                    <a:pt x="3778" y="181252"/>
                  </a:lnTo>
                  <a:lnTo>
                    <a:pt x="41352" y="175858"/>
                  </a:lnTo>
                  <a:lnTo>
                    <a:pt x="80708" y="172867"/>
                  </a:lnTo>
                  <a:lnTo>
                    <a:pt x="122321" y="172577"/>
                  </a:lnTo>
                  <a:lnTo>
                    <a:pt x="166668" y="175285"/>
                  </a:lnTo>
                  <a:lnTo>
                    <a:pt x="214224" y="181289"/>
                  </a:lnTo>
                  <a:lnTo>
                    <a:pt x="265466" y="190886"/>
                  </a:lnTo>
                  <a:lnTo>
                    <a:pt x="320868" y="204374"/>
                  </a:lnTo>
                  <a:lnTo>
                    <a:pt x="380908" y="222051"/>
                  </a:lnTo>
                  <a:lnTo>
                    <a:pt x="323942" y="169384"/>
                  </a:lnTo>
                  <a:lnTo>
                    <a:pt x="286352" y="123044"/>
                  </a:lnTo>
                  <a:lnTo>
                    <a:pt x="264475" y="83262"/>
                  </a:lnTo>
                  <a:lnTo>
                    <a:pt x="254649" y="50270"/>
                  </a:lnTo>
                  <a:lnTo>
                    <a:pt x="253209" y="24301"/>
                  </a:lnTo>
                  <a:lnTo>
                    <a:pt x="256495" y="5586"/>
                  </a:lnTo>
                  <a:lnTo>
                    <a:pt x="257736" y="2539"/>
                  </a:lnTo>
                  <a:lnTo>
                    <a:pt x="253957" y="0"/>
                  </a:lnTo>
                  <a:close/>
                </a:path>
              </a:pathLst>
            </a:custGeom>
            <a:solidFill>
              <a:srgbClr val="E99E7A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3835603" y="3726027"/>
              <a:ext cx="416559" cy="290830"/>
            </a:xfrm>
            <a:custGeom>
              <a:avLst/>
              <a:gdLst/>
              <a:ahLst/>
              <a:cxnLst/>
              <a:rect l="l" t="t" r="r" b="b"/>
              <a:pathLst>
                <a:path w="416560" h="290829">
                  <a:moveTo>
                    <a:pt x="323278" y="277075"/>
                  </a:moveTo>
                  <a:lnTo>
                    <a:pt x="212229" y="186093"/>
                  </a:lnTo>
                  <a:lnTo>
                    <a:pt x="107835" y="114350"/>
                  </a:lnTo>
                  <a:lnTo>
                    <a:pt x="30340" y="67297"/>
                  </a:lnTo>
                  <a:lnTo>
                    <a:pt x="0" y="50393"/>
                  </a:lnTo>
                  <a:lnTo>
                    <a:pt x="109474" y="127076"/>
                  </a:lnTo>
                  <a:lnTo>
                    <a:pt x="207937" y="205320"/>
                  </a:lnTo>
                  <a:lnTo>
                    <a:pt x="279019" y="266179"/>
                  </a:lnTo>
                  <a:lnTo>
                    <a:pt x="306362" y="290677"/>
                  </a:lnTo>
                  <a:lnTo>
                    <a:pt x="313626" y="286893"/>
                  </a:lnTo>
                  <a:lnTo>
                    <a:pt x="323278" y="277075"/>
                  </a:lnTo>
                  <a:close/>
                </a:path>
                <a:path w="416560" h="290829">
                  <a:moveTo>
                    <a:pt x="416382" y="202133"/>
                  </a:moveTo>
                  <a:lnTo>
                    <a:pt x="299580" y="114947"/>
                  </a:lnTo>
                  <a:lnTo>
                    <a:pt x="182384" y="51638"/>
                  </a:lnTo>
                  <a:lnTo>
                    <a:pt x="92062" y="13055"/>
                  </a:lnTo>
                  <a:lnTo>
                    <a:pt x="55892" y="0"/>
                  </a:lnTo>
                  <a:lnTo>
                    <a:pt x="189712" y="68503"/>
                  </a:lnTo>
                  <a:lnTo>
                    <a:pt x="298907" y="137820"/>
                  </a:lnTo>
                  <a:lnTo>
                    <a:pt x="372491" y="191477"/>
                  </a:lnTo>
                  <a:lnTo>
                    <a:pt x="399465" y="213029"/>
                  </a:lnTo>
                  <a:lnTo>
                    <a:pt x="405447" y="209702"/>
                  </a:lnTo>
                  <a:lnTo>
                    <a:pt x="416382" y="202133"/>
                  </a:lnTo>
                  <a:close/>
                </a:path>
              </a:pathLst>
            </a:custGeom>
            <a:solidFill>
              <a:srgbClr val="D08571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55917" y="3887529"/>
              <a:ext cx="206527" cy="216860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4278335" y="4378808"/>
              <a:ext cx="497840" cy="375285"/>
            </a:xfrm>
            <a:custGeom>
              <a:avLst/>
              <a:gdLst/>
              <a:ahLst/>
              <a:cxnLst/>
              <a:rect l="l" t="t" r="r" b="b"/>
              <a:pathLst>
                <a:path w="497839" h="375285">
                  <a:moveTo>
                    <a:pt x="424447" y="0"/>
                  </a:moveTo>
                  <a:lnTo>
                    <a:pt x="0" y="122847"/>
                  </a:lnTo>
                  <a:lnTo>
                    <a:pt x="84539" y="375258"/>
                  </a:lnTo>
                  <a:lnTo>
                    <a:pt x="497707" y="266010"/>
                  </a:lnTo>
                  <a:lnTo>
                    <a:pt x="424447" y="0"/>
                  </a:lnTo>
                  <a:close/>
                </a:path>
              </a:pathLst>
            </a:custGeom>
            <a:solidFill>
              <a:srgbClr val="D3E6F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4278335" y="4378808"/>
              <a:ext cx="497840" cy="375285"/>
            </a:xfrm>
            <a:custGeom>
              <a:avLst/>
              <a:gdLst/>
              <a:ahLst/>
              <a:cxnLst/>
              <a:rect l="l" t="t" r="r" b="b"/>
              <a:pathLst>
                <a:path w="497839" h="375285">
                  <a:moveTo>
                    <a:pt x="84539" y="375258"/>
                  </a:moveTo>
                  <a:lnTo>
                    <a:pt x="497707" y="266010"/>
                  </a:lnTo>
                  <a:lnTo>
                    <a:pt x="424447" y="0"/>
                  </a:lnTo>
                  <a:lnTo>
                    <a:pt x="0" y="122847"/>
                  </a:lnTo>
                  <a:lnTo>
                    <a:pt x="84539" y="375258"/>
                  </a:lnTo>
                  <a:close/>
                </a:path>
              </a:pathLst>
            </a:custGeom>
            <a:ln w="39775">
              <a:solidFill>
                <a:srgbClr val="929CB3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4252392" y="4222444"/>
              <a:ext cx="2900680" cy="2286635"/>
            </a:xfrm>
            <a:custGeom>
              <a:avLst/>
              <a:gdLst/>
              <a:ahLst/>
              <a:cxnLst/>
              <a:rect l="l" t="t" r="r" b="b"/>
              <a:pathLst>
                <a:path w="2900679" h="2286634">
                  <a:moveTo>
                    <a:pt x="2900464" y="183959"/>
                  </a:moveTo>
                  <a:lnTo>
                    <a:pt x="2391308" y="0"/>
                  </a:lnTo>
                  <a:lnTo>
                    <a:pt x="1924494" y="1398790"/>
                  </a:lnTo>
                  <a:lnTo>
                    <a:pt x="1457591" y="0"/>
                  </a:lnTo>
                  <a:lnTo>
                    <a:pt x="980287" y="172491"/>
                  </a:lnTo>
                  <a:lnTo>
                    <a:pt x="971384" y="172897"/>
                  </a:lnTo>
                  <a:lnTo>
                    <a:pt x="928141" y="181571"/>
                  </a:lnTo>
                  <a:lnTo>
                    <a:pt x="890092" y="202044"/>
                  </a:lnTo>
                  <a:lnTo>
                    <a:pt x="859561" y="232638"/>
                  </a:lnTo>
                  <a:lnTo>
                    <a:pt x="838911" y="271653"/>
                  </a:lnTo>
                  <a:lnTo>
                    <a:pt x="665759" y="759548"/>
                  </a:lnTo>
                  <a:lnTo>
                    <a:pt x="533742" y="250888"/>
                  </a:lnTo>
                  <a:lnTo>
                    <a:pt x="0" y="403758"/>
                  </a:lnTo>
                  <a:lnTo>
                    <a:pt x="458000" y="1518246"/>
                  </a:lnTo>
                  <a:lnTo>
                    <a:pt x="479018" y="1556473"/>
                  </a:lnTo>
                  <a:lnTo>
                    <a:pt x="507593" y="1588617"/>
                  </a:lnTo>
                  <a:lnTo>
                    <a:pt x="542239" y="1614411"/>
                  </a:lnTo>
                  <a:lnTo>
                    <a:pt x="581456" y="1633601"/>
                  </a:lnTo>
                  <a:lnTo>
                    <a:pt x="623760" y="1645920"/>
                  </a:lnTo>
                  <a:lnTo>
                    <a:pt x="667677" y="1651088"/>
                  </a:lnTo>
                  <a:lnTo>
                    <a:pt x="711695" y="1648879"/>
                  </a:lnTo>
                  <a:lnTo>
                    <a:pt x="754341" y="1639011"/>
                  </a:lnTo>
                  <a:lnTo>
                    <a:pt x="794118" y="1621231"/>
                  </a:lnTo>
                  <a:lnTo>
                    <a:pt x="829538" y="1595272"/>
                  </a:lnTo>
                  <a:lnTo>
                    <a:pt x="861961" y="1558975"/>
                  </a:lnTo>
                  <a:lnTo>
                    <a:pt x="885380" y="1517002"/>
                  </a:lnTo>
                  <a:lnTo>
                    <a:pt x="1073556" y="1035494"/>
                  </a:lnTo>
                  <a:lnTo>
                    <a:pt x="1202105" y="1910892"/>
                  </a:lnTo>
                  <a:lnTo>
                    <a:pt x="1152931" y="2286203"/>
                  </a:lnTo>
                  <a:lnTo>
                    <a:pt x="2696070" y="2286203"/>
                  </a:lnTo>
                  <a:lnTo>
                    <a:pt x="2646946" y="1910892"/>
                  </a:lnTo>
                  <a:lnTo>
                    <a:pt x="2900464" y="183959"/>
                  </a:lnTo>
                  <a:close/>
                </a:path>
              </a:pathLst>
            </a:custGeom>
            <a:solidFill>
              <a:srgbClr val="51545F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5434877" y="4308891"/>
              <a:ext cx="1471295" cy="1384935"/>
            </a:xfrm>
            <a:custGeom>
              <a:avLst/>
              <a:gdLst/>
              <a:ahLst/>
              <a:cxnLst/>
              <a:rect l="l" t="t" r="r" b="b"/>
              <a:pathLst>
                <a:path w="1471295" h="1384935">
                  <a:moveTo>
                    <a:pt x="1329513" y="0"/>
                  </a:moveTo>
                  <a:lnTo>
                    <a:pt x="1470732" y="466505"/>
                  </a:lnTo>
                  <a:lnTo>
                    <a:pt x="1175774" y="481629"/>
                  </a:lnTo>
                  <a:lnTo>
                    <a:pt x="1392509" y="647307"/>
                  </a:lnTo>
                  <a:lnTo>
                    <a:pt x="739934" y="1384338"/>
                  </a:lnTo>
                  <a:lnTo>
                    <a:pt x="78392" y="647307"/>
                  </a:lnTo>
                  <a:lnTo>
                    <a:pt x="295015" y="481629"/>
                  </a:lnTo>
                  <a:lnTo>
                    <a:pt x="0" y="466505"/>
                  </a:lnTo>
                  <a:lnTo>
                    <a:pt x="141388" y="0"/>
                  </a:lnTo>
                </a:path>
              </a:pathLst>
            </a:custGeom>
            <a:ln w="39773">
              <a:solidFill>
                <a:srgbClr val="2D3038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33" name="object 3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95968" y="5785944"/>
              <a:ext cx="179513" cy="160091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909827" y="5898295"/>
              <a:ext cx="7324725" cy="704215"/>
            </a:xfrm>
            <a:custGeom>
              <a:avLst/>
              <a:gdLst/>
              <a:ahLst/>
              <a:cxnLst/>
              <a:rect l="l" t="t" r="r" b="b"/>
              <a:pathLst>
                <a:path w="7324725" h="704215">
                  <a:moveTo>
                    <a:pt x="6920925" y="0"/>
                  </a:moveTo>
                  <a:lnTo>
                    <a:pt x="406710" y="0"/>
                  </a:lnTo>
                  <a:lnTo>
                    <a:pt x="0" y="703917"/>
                  </a:lnTo>
                  <a:lnTo>
                    <a:pt x="7324336" y="703917"/>
                  </a:lnTo>
                  <a:lnTo>
                    <a:pt x="7324336" y="697965"/>
                  </a:lnTo>
                  <a:lnTo>
                    <a:pt x="6920925" y="0"/>
                  </a:lnTo>
                  <a:close/>
                </a:path>
              </a:pathLst>
            </a:custGeom>
            <a:solidFill>
              <a:srgbClr val="AEADAC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4614745" y="5995637"/>
              <a:ext cx="2612390" cy="502920"/>
            </a:xfrm>
            <a:custGeom>
              <a:avLst/>
              <a:gdLst/>
              <a:ahLst/>
              <a:cxnLst/>
              <a:rect l="l" t="t" r="r" b="b"/>
              <a:pathLst>
                <a:path w="2612390" h="502920">
                  <a:moveTo>
                    <a:pt x="2401741" y="0"/>
                  </a:moveTo>
                  <a:lnTo>
                    <a:pt x="209854" y="0"/>
                  </a:lnTo>
                  <a:lnTo>
                    <a:pt x="0" y="502491"/>
                  </a:lnTo>
                  <a:lnTo>
                    <a:pt x="2611765" y="502491"/>
                  </a:lnTo>
                  <a:lnTo>
                    <a:pt x="240174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909827" y="6602213"/>
              <a:ext cx="7324725" cy="255904"/>
            </a:xfrm>
            <a:custGeom>
              <a:avLst/>
              <a:gdLst/>
              <a:ahLst/>
              <a:cxnLst/>
              <a:rect l="l" t="t" r="r" b="b"/>
              <a:pathLst>
                <a:path w="7324725" h="255904">
                  <a:moveTo>
                    <a:pt x="0" y="255785"/>
                  </a:moveTo>
                  <a:lnTo>
                    <a:pt x="0" y="0"/>
                  </a:lnTo>
                  <a:lnTo>
                    <a:pt x="7324336" y="0"/>
                  </a:lnTo>
                  <a:lnTo>
                    <a:pt x="7324336" y="255785"/>
                  </a:lnTo>
                  <a:lnTo>
                    <a:pt x="0" y="255785"/>
                  </a:lnTo>
                  <a:close/>
                </a:path>
              </a:pathLst>
            </a:custGeom>
            <a:solidFill>
              <a:srgbClr val="E6E4E3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6956424" y="4343652"/>
              <a:ext cx="655320" cy="1830070"/>
            </a:xfrm>
            <a:custGeom>
              <a:avLst/>
              <a:gdLst/>
              <a:ahLst/>
              <a:cxnLst/>
              <a:rect l="l" t="t" r="r" b="b"/>
              <a:pathLst>
                <a:path w="655320" h="1830070">
                  <a:moveTo>
                    <a:pt x="0" y="0"/>
                  </a:moveTo>
                  <a:lnTo>
                    <a:pt x="50870" y="795492"/>
                  </a:lnTo>
                  <a:lnTo>
                    <a:pt x="183686" y="1297041"/>
                  </a:lnTo>
                  <a:lnTo>
                    <a:pt x="13197" y="1489354"/>
                  </a:lnTo>
                  <a:lnTo>
                    <a:pt x="433470" y="1829908"/>
                  </a:lnTo>
                  <a:lnTo>
                    <a:pt x="619695" y="1593975"/>
                  </a:lnTo>
                  <a:lnTo>
                    <a:pt x="638867" y="1563393"/>
                  </a:lnTo>
                  <a:lnTo>
                    <a:pt x="650664" y="1529659"/>
                  </a:lnTo>
                  <a:lnTo>
                    <a:pt x="654773" y="1494083"/>
                  </a:lnTo>
                  <a:lnTo>
                    <a:pt x="650882" y="1457979"/>
                  </a:lnTo>
                  <a:lnTo>
                    <a:pt x="359815" y="135149"/>
                  </a:lnTo>
                  <a:lnTo>
                    <a:pt x="290365" y="95963"/>
                  </a:lnTo>
                  <a:lnTo>
                    <a:pt x="168149" y="51513"/>
                  </a:lnTo>
                  <a:lnTo>
                    <a:pt x="51811" y="150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545F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6690735" y="5669724"/>
              <a:ext cx="810260" cy="618490"/>
            </a:xfrm>
            <a:custGeom>
              <a:avLst/>
              <a:gdLst/>
              <a:ahLst/>
              <a:cxnLst/>
              <a:rect l="l" t="t" r="r" b="b"/>
              <a:pathLst>
                <a:path w="810259" h="618489">
                  <a:moveTo>
                    <a:pt x="433991" y="0"/>
                  </a:moveTo>
                  <a:lnTo>
                    <a:pt x="382955" y="2373"/>
                  </a:lnTo>
                  <a:lnTo>
                    <a:pt x="336699" y="11704"/>
                  </a:lnTo>
                  <a:lnTo>
                    <a:pt x="296357" y="27096"/>
                  </a:lnTo>
                  <a:lnTo>
                    <a:pt x="263063" y="47649"/>
                  </a:lnTo>
                  <a:lnTo>
                    <a:pt x="222149" y="100645"/>
                  </a:lnTo>
                  <a:lnTo>
                    <a:pt x="203393" y="150119"/>
                  </a:lnTo>
                  <a:lnTo>
                    <a:pt x="186225" y="198550"/>
                  </a:lnTo>
                  <a:lnTo>
                    <a:pt x="167008" y="257265"/>
                  </a:lnTo>
                  <a:lnTo>
                    <a:pt x="148099" y="322132"/>
                  </a:lnTo>
                  <a:lnTo>
                    <a:pt x="107273" y="344646"/>
                  </a:lnTo>
                  <a:lnTo>
                    <a:pt x="57765" y="377095"/>
                  </a:lnTo>
                  <a:lnTo>
                    <a:pt x="16399" y="414453"/>
                  </a:lnTo>
                  <a:lnTo>
                    <a:pt x="0" y="451695"/>
                  </a:lnTo>
                  <a:lnTo>
                    <a:pt x="2275" y="466573"/>
                  </a:lnTo>
                  <a:lnTo>
                    <a:pt x="25322" y="500902"/>
                  </a:lnTo>
                  <a:lnTo>
                    <a:pt x="61669" y="514424"/>
                  </a:lnTo>
                  <a:lnTo>
                    <a:pt x="76587" y="515292"/>
                  </a:lnTo>
                  <a:lnTo>
                    <a:pt x="85909" y="514983"/>
                  </a:lnTo>
                  <a:lnTo>
                    <a:pt x="95621" y="514050"/>
                  </a:lnTo>
                  <a:lnTo>
                    <a:pt x="105757" y="512483"/>
                  </a:lnTo>
                  <a:lnTo>
                    <a:pt x="116347" y="510269"/>
                  </a:lnTo>
                  <a:lnTo>
                    <a:pt x="116817" y="530769"/>
                  </a:lnTo>
                  <a:lnTo>
                    <a:pt x="128642" y="581033"/>
                  </a:lnTo>
                  <a:lnTo>
                    <a:pt x="154806" y="609711"/>
                  </a:lnTo>
                  <a:lnTo>
                    <a:pt x="183686" y="617881"/>
                  </a:lnTo>
                  <a:lnTo>
                    <a:pt x="191638" y="617881"/>
                  </a:lnTo>
                  <a:lnTo>
                    <a:pt x="229706" y="606765"/>
                  </a:lnTo>
                  <a:lnTo>
                    <a:pt x="259051" y="575840"/>
                  </a:lnTo>
                  <a:lnTo>
                    <a:pt x="266985" y="561564"/>
                  </a:lnTo>
                  <a:lnTo>
                    <a:pt x="279604" y="582773"/>
                  </a:lnTo>
                  <a:lnTo>
                    <a:pt x="309875" y="609891"/>
                  </a:lnTo>
                  <a:lnTo>
                    <a:pt x="335170" y="617035"/>
                  </a:lnTo>
                  <a:lnTo>
                    <a:pt x="338948" y="617035"/>
                  </a:lnTo>
                  <a:lnTo>
                    <a:pt x="362908" y="613005"/>
                  </a:lnTo>
                  <a:lnTo>
                    <a:pt x="384574" y="602998"/>
                  </a:lnTo>
                  <a:lnTo>
                    <a:pt x="402982" y="590134"/>
                  </a:lnTo>
                  <a:lnTo>
                    <a:pt x="417171" y="577534"/>
                  </a:lnTo>
                  <a:lnTo>
                    <a:pt x="432659" y="591504"/>
                  </a:lnTo>
                  <a:lnTo>
                    <a:pt x="449452" y="600670"/>
                  </a:lnTo>
                  <a:lnTo>
                    <a:pt x="466954" y="605689"/>
                  </a:lnTo>
                  <a:lnTo>
                    <a:pt x="484566" y="607216"/>
                  </a:lnTo>
                  <a:lnTo>
                    <a:pt x="503312" y="605693"/>
                  </a:lnTo>
                  <a:lnTo>
                    <a:pt x="521091" y="601636"/>
                  </a:lnTo>
                  <a:lnTo>
                    <a:pt x="537188" y="595813"/>
                  </a:lnTo>
                  <a:lnTo>
                    <a:pt x="550890" y="588989"/>
                  </a:lnTo>
                  <a:lnTo>
                    <a:pt x="588533" y="592772"/>
                  </a:lnTo>
                  <a:lnTo>
                    <a:pt x="661240" y="575324"/>
                  </a:lnTo>
                  <a:lnTo>
                    <a:pt x="695267" y="554285"/>
                  </a:lnTo>
                  <a:lnTo>
                    <a:pt x="726612" y="525665"/>
                  </a:lnTo>
                  <a:lnTo>
                    <a:pt x="753783" y="491046"/>
                  </a:lnTo>
                  <a:lnTo>
                    <a:pt x="776226" y="451611"/>
                  </a:lnTo>
                  <a:lnTo>
                    <a:pt x="793386" y="408545"/>
                  </a:lnTo>
                  <a:lnTo>
                    <a:pt x="804710" y="363034"/>
                  </a:lnTo>
                  <a:lnTo>
                    <a:pt x="809641" y="316263"/>
                  </a:lnTo>
                  <a:lnTo>
                    <a:pt x="805973" y="269899"/>
                  </a:lnTo>
                  <a:lnTo>
                    <a:pt x="793009" y="226185"/>
                  </a:lnTo>
                  <a:lnTo>
                    <a:pt x="771987" y="185423"/>
                  </a:lnTo>
                  <a:lnTo>
                    <a:pt x="744142" y="147915"/>
                  </a:lnTo>
                  <a:lnTo>
                    <a:pt x="710713" y="113962"/>
                  </a:lnTo>
                  <a:lnTo>
                    <a:pt x="672934" y="83864"/>
                  </a:lnTo>
                  <a:lnTo>
                    <a:pt x="632043" y="57925"/>
                  </a:lnTo>
                  <a:lnTo>
                    <a:pt x="589276" y="36444"/>
                  </a:lnTo>
                  <a:lnTo>
                    <a:pt x="545870" y="19724"/>
                  </a:lnTo>
                  <a:lnTo>
                    <a:pt x="488674" y="5484"/>
                  </a:lnTo>
                  <a:lnTo>
                    <a:pt x="433991" y="0"/>
                  </a:lnTo>
                  <a:close/>
                </a:path>
              </a:pathLst>
            </a:custGeom>
            <a:solidFill>
              <a:srgbClr val="F8B69C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6819761" y="5684285"/>
              <a:ext cx="668020" cy="589915"/>
            </a:xfrm>
            <a:custGeom>
              <a:avLst/>
              <a:gdLst/>
              <a:ahLst/>
              <a:cxnLst/>
              <a:rect l="l" t="t" r="r" b="b"/>
              <a:pathLst>
                <a:path w="668020" h="589914">
                  <a:moveTo>
                    <a:pt x="209472" y="188503"/>
                  </a:moveTo>
                  <a:lnTo>
                    <a:pt x="195800" y="240939"/>
                  </a:lnTo>
                  <a:lnTo>
                    <a:pt x="184439" y="294626"/>
                  </a:lnTo>
                  <a:lnTo>
                    <a:pt x="174512" y="348066"/>
                  </a:lnTo>
                  <a:lnTo>
                    <a:pt x="165142" y="399759"/>
                  </a:lnTo>
                  <a:lnTo>
                    <a:pt x="155452" y="448206"/>
                  </a:lnTo>
                  <a:lnTo>
                    <a:pt x="144564" y="491909"/>
                  </a:lnTo>
                  <a:lnTo>
                    <a:pt x="131601" y="529368"/>
                  </a:lnTo>
                  <a:lnTo>
                    <a:pt x="95944" y="579559"/>
                  </a:lnTo>
                  <a:lnTo>
                    <a:pt x="71496" y="589292"/>
                  </a:lnTo>
                  <a:lnTo>
                    <a:pt x="41464" y="586785"/>
                  </a:lnTo>
                  <a:lnTo>
                    <a:pt x="0" y="495394"/>
                  </a:lnTo>
                  <a:lnTo>
                    <a:pt x="27661" y="326573"/>
                  </a:lnTo>
                  <a:lnTo>
                    <a:pt x="78184" y="163953"/>
                  </a:lnTo>
                  <a:lnTo>
                    <a:pt x="105306" y="91162"/>
                  </a:lnTo>
                  <a:lnTo>
                    <a:pt x="126861" y="56448"/>
                  </a:lnTo>
                  <a:lnTo>
                    <a:pt x="160835" y="30215"/>
                  </a:lnTo>
                  <a:lnTo>
                    <a:pt x="204257" y="12223"/>
                  </a:lnTo>
                  <a:lnTo>
                    <a:pt x="254160" y="2231"/>
                  </a:lnTo>
                  <a:lnTo>
                    <a:pt x="307575" y="0"/>
                  </a:lnTo>
                  <a:lnTo>
                    <a:pt x="361533" y="5289"/>
                  </a:lnTo>
                  <a:lnTo>
                    <a:pt x="413067" y="17859"/>
                  </a:lnTo>
                  <a:lnTo>
                    <a:pt x="452126" y="32765"/>
                  </a:lnTo>
                  <a:lnTo>
                    <a:pt x="491893" y="52232"/>
                  </a:lnTo>
                  <a:lnTo>
                    <a:pt x="530908" y="76082"/>
                  </a:lnTo>
                  <a:lnTo>
                    <a:pt x="567710" y="104138"/>
                  </a:lnTo>
                  <a:lnTo>
                    <a:pt x="600839" y="136220"/>
                  </a:lnTo>
                  <a:lnTo>
                    <a:pt x="628835" y="172151"/>
                  </a:lnTo>
                  <a:lnTo>
                    <a:pt x="650237" y="211752"/>
                  </a:lnTo>
                  <a:lnTo>
                    <a:pt x="663585" y="254844"/>
                  </a:lnTo>
                  <a:lnTo>
                    <a:pt x="667419" y="301250"/>
                  </a:lnTo>
                  <a:lnTo>
                    <a:pt x="662157" y="349155"/>
                  </a:lnTo>
                  <a:lnTo>
                    <a:pt x="649839" y="395847"/>
                  </a:lnTo>
                  <a:lnTo>
                    <a:pt x="631099" y="439798"/>
                  </a:lnTo>
                  <a:lnTo>
                    <a:pt x="606574" y="479481"/>
                  </a:lnTo>
                  <a:lnTo>
                    <a:pt x="576898" y="513370"/>
                  </a:lnTo>
                  <a:lnTo>
                    <a:pt x="542706" y="539936"/>
                  </a:lnTo>
                  <a:lnTo>
                    <a:pt x="504633" y="557653"/>
                  </a:lnTo>
                  <a:lnTo>
                    <a:pt x="463313" y="564995"/>
                  </a:lnTo>
                  <a:lnTo>
                    <a:pt x="419383" y="560433"/>
                  </a:lnTo>
                  <a:lnTo>
                    <a:pt x="440808" y="489134"/>
                  </a:lnTo>
                  <a:lnTo>
                    <a:pt x="463423" y="445122"/>
                  </a:lnTo>
                  <a:lnTo>
                    <a:pt x="488129" y="394995"/>
                  </a:lnTo>
                  <a:lnTo>
                    <a:pt x="511537" y="341158"/>
                  </a:lnTo>
                  <a:lnTo>
                    <a:pt x="530261" y="286014"/>
                  </a:lnTo>
                </a:path>
                <a:path w="668020" h="589914">
                  <a:moveTo>
                    <a:pt x="419383" y="560433"/>
                  </a:moveTo>
                  <a:lnTo>
                    <a:pt x="405569" y="567601"/>
                  </a:lnTo>
                  <a:lnTo>
                    <a:pt x="371678" y="578066"/>
                  </a:lnTo>
                  <a:lnTo>
                    <a:pt x="329043" y="575271"/>
                  </a:lnTo>
                  <a:lnTo>
                    <a:pt x="288992" y="542657"/>
                  </a:lnTo>
                  <a:lnTo>
                    <a:pt x="315661" y="437336"/>
                  </a:lnTo>
                  <a:lnTo>
                    <a:pt x="346179" y="326672"/>
                  </a:lnTo>
                  <a:lnTo>
                    <a:pt x="371283" y="239285"/>
                  </a:lnTo>
                  <a:lnTo>
                    <a:pt x="381710" y="203796"/>
                  </a:lnTo>
                </a:path>
                <a:path w="668020" h="589914">
                  <a:moveTo>
                    <a:pt x="288992" y="542657"/>
                  </a:moveTo>
                  <a:lnTo>
                    <a:pt x="272671" y="559305"/>
                  </a:lnTo>
                  <a:lnTo>
                    <a:pt x="232954" y="584659"/>
                  </a:lnTo>
                  <a:lnTo>
                    <a:pt x="183710" y="581831"/>
                  </a:lnTo>
                  <a:lnTo>
                    <a:pt x="138806" y="513934"/>
                  </a:lnTo>
                </a:path>
              </a:pathLst>
            </a:custGeom>
            <a:ln w="40612">
              <a:solidFill>
                <a:srgbClr val="D2846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40" name="object 4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83853" y="5980918"/>
              <a:ext cx="186229" cy="210922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178890" y="2419222"/>
              <a:ext cx="2051685" cy="1767839"/>
            </a:xfrm>
            <a:custGeom>
              <a:avLst/>
              <a:gdLst/>
              <a:ahLst/>
              <a:cxnLst/>
              <a:rect l="l" t="t" r="r" b="b"/>
              <a:pathLst>
                <a:path w="2051685" h="1767839">
                  <a:moveTo>
                    <a:pt x="1053570" y="0"/>
                  </a:moveTo>
                  <a:lnTo>
                    <a:pt x="987795" y="2194"/>
                  </a:lnTo>
                  <a:lnTo>
                    <a:pt x="928234" y="7069"/>
                  </a:lnTo>
                  <a:lnTo>
                    <a:pt x="875968" y="13931"/>
                  </a:lnTo>
                  <a:lnTo>
                    <a:pt x="831775" y="22073"/>
                  </a:lnTo>
                  <a:lnTo>
                    <a:pt x="784817" y="32811"/>
                  </a:lnTo>
                  <a:lnTo>
                    <a:pt x="732461" y="47032"/>
                  </a:lnTo>
                  <a:lnTo>
                    <a:pt x="675738" y="65125"/>
                  </a:lnTo>
                  <a:lnTo>
                    <a:pt x="615680" y="87477"/>
                  </a:lnTo>
                  <a:lnTo>
                    <a:pt x="553318" y="114475"/>
                  </a:lnTo>
                  <a:lnTo>
                    <a:pt x="489684" y="146508"/>
                  </a:lnTo>
                  <a:lnTo>
                    <a:pt x="425809" y="183963"/>
                  </a:lnTo>
                  <a:lnTo>
                    <a:pt x="362724" y="227228"/>
                  </a:lnTo>
                  <a:lnTo>
                    <a:pt x="331800" y="251161"/>
                  </a:lnTo>
                  <a:lnTo>
                    <a:pt x="301460" y="276691"/>
                  </a:lnTo>
                  <a:lnTo>
                    <a:pt x="271834" y="303868"/>
                  </a:lnTo>
                  <a:lnTo>
                    <a:pt x="243049" y="332740"/>
                  </a:lnTo>
                  <a:lnTo>
                    <a:pt x="215236" y="363356"/>
                  </a:lnTo>
                  <a:lnTo>
                    <a:pt x="188523" y="395763"/>
                  </a:lnTo>
                  <a:lnTo>
                    <a:pt x="163038" y="430010"/>
                  </a:lnTo>
                  <a:lnTo>
                    <a:pt x="138911" y="466147"/>
                  </a:lnTo>
                  <a:lnTo>
                    <a:pt x="116271" y="504220"/>
                  </a:lnTo>
                  <a:lnTo>
                    <a:pt x="95247" y="544279"/>
                  </a:lnTo>
                  <a:lnTo>
                    <a:pt x="75967" y="586373"/>
                  </a:lnTo>
                  <a:lnTo>
                    <a:pt x="58560" y="630549"/>
                  </a:lnTo>
                  <a:lnTo>
                    <a:pt x="43156" y="676857"/>
                  </a:lnTo>
                  <a:lnTo>
                    <a:pt x="29883" y="725344"/>
                  </a:lnTo>
                  <a:lnTo>
                    <a:pt x="18870" y="776059"/>
                  </a:lnTo>
                  <a:lnTo>
                    <a:pt x="10247" y="829051"/>
                  </a:lnTo>
                  <a:lnTo>
                    <a:pt x="4141" y="884368"/>
                  </a:lnTo>
                  <a:lnTo>
                    <a:pt x="682" y="942058"/>
                  </a:lnTo>
                  <a:lnTo>
                    <a:pt x="0" y="1002171"/>
                  </a:lnTo>
                  <a:lnTo>
                    <a:pt x="2221" y="1064754"/>
                  </a:lnTo>
                  <a:lnTo>
                    <a:pt x="7477" y="1129856"/>
                  </a:lnTo>
                  <a:lnTo>
                    <a:pt x="15895" y="1197525"/>
                  </a:lnTo>
                  <a:lnTo>
                    <a:pt x="27605" y="1267811"/>
                  </a:lnTo>
                  <a:lnTo>
                    <a:pt x="39426" y="1318609"/>
                  </a:lnTo>
                  <a:lnTo>
                    <a:pt x="55195" y="1366362"/>
                  </a:lnTo>
                  <a:lnTo>
                    <a:pt x="74665" y="1411163"/>
                  </a:lnTo>
                  <a:lnTo>
                    <a:pt x="97589" y="1453105"/>
                  </a:lnTo>
                  <a:lnTo>
                    <a:pt x="123722" y="1492284"/>
                  </a:lnTo>
                  <a:lnTo>
                    <a:pt x="152817" y="1528792"/>
                  </a:lnTo>
                  <a:lnTo>
                    <a:pt x="184627" y="1562724"/>
                  </a:lnTo>
                  <a:lnTo>
                    <a:pt x="218907" y="1594173"/>
                  </a:lnTo>
                  <a:lnTo>
                    <a:pt x="255410" y="1623234"/>
                  </a:lnTo>
                  <a:lnTo>
                    <a:pt x="293889" y="1650000"/>
                  </a:lnTo>
                  <a:lnTo>
                    <a:pt x="334099" y="1674565"/>
                  </a:lnTo>
                  <a:lnTo>
                    <a:pt x="375792" y="1697024"/>
                  </a:lnTo>
                  <a:lnTo>
                    <a:pt x="418723" y="1717469"/>
                  </a:lnTo>
                  <a:lnTo>
                    <a:pt x="462646" y="1735996"/>
                  </a:lnTo>
                  <a:lnTo>
                    <a:pt x="507313" y="1752697"/>
                  </a:lnTo>
                  <a:lnTo>
                    <a:pt x="552479" y="1767667"/>
                  </a:lnTo>
                  <a:lnTo>
                    <a:pt x="766623" y="1744633"/>
                  </a:lnTo>
                  <a:lnTo>
                    <a:pt x="938280" y="1600536"/>
                  </a:lnTo>
                  <a:lnTo>
                    <a:pt x="1052347" y="1438472"/>
                  </a:lnTo>
                  <a:lnTo>
                    <a:pt x="1093725" y="1361541"/>
                  </a:lnTo>
                  <a:lnTo>
                    <a:pt x="1108390" y="1293073"/>
                  </a:lnTo>
                  <a:lnTo>
                    <a:pt x="1212611" y="1128972"/>
                  </a:lnTo>
                  <a:lnTo>
                    <a:pt x="1496725" y="931193"/>
                  </a:lnTo>
                  <a:lnTo>
                    <a:pt x="2051072" y="761691"/>
                  </a:lnTo>
                  <a:lnTo>
                    <a:pt x="2037734" y="699274"/>
                  </a:lnTo>
                  <a:lnTo>
                    <a:pt x="2021762" y="640221"/>
                  </a:lnTo>
                  <a:lnTo>
                    <a:pt x="2003291" y="584447"/>
                  </a:lnTo>
                  <a:lnTo>
                    <a:pt x="1982456" y="531864"/>
                  </a:lnTo>
                  <a:lnTo>
                    <a:pt x="1959392" y="482384"/>
                  </a:lnTo>
                  <a:lnTo>
                    <a:pt x="1934234" y="435922"/>
                  </a:lnTo>
                  <a:lnTo>
                    <a:pt x="1907118" y="392391"/>
                  </a:lnTo>
                  <a:lnTo>
                    <a:pt x="1878179" y="351702"/>
                  </a:lnTo>
                  <a:lnTo>
                    <a:pt x="1847551" y="313770"/>
                  </a:lnTo>
                  <a:lnTo>
                    <a:pt x="1815369" y="278508"/>
                  </a:lnTo>
                  <a:lnTo>
                    <a:pt x="1781770" y="245828"/>
                  </a:lnTo>
                  <a:lnTo>
                    <a:pt x="1746887" y="215644"/>
                  </a:lnTo>
                  <a:lnTo>
                    <a:pt x="1710856" y="187869"/>
                  </a:lnTo>
                  <a:lnTo>
                    <a:pt x="1673812" y="162415"/>
                  </a:lnTo>
                  <a:lnTo>
                    <a:pt x="1635890" y="139196"/>
                  </a:lnTo>
                  <a:lnTo>
                    <a:pt x="1597226" y="118126"/>
                  </a:lnTo>
                  <a:lnTo>
                    <a:pt x="1557953" y="99116"/>
                  </a:lnTo>
                  <a:lnTo>
                    <a:pt x="1518208" y="82081"/>
                  </a:lnTo>
                  <a:lnTo>
                    <a:pt x="1478126" y="66933"/>
                  </a:lnTo>
                  <a:lnTo>
                    <a:pt x="1437840" y="53585"/>
                  </a:lnTo>
                  <a:lnTo>
                    <a:pt x="1397488" y="41950"/>
                  </a:lnTo>
                  <a:lnTo>
                    <a:pt x="1357203" y="31942"/>
                  </a:lnTo>
                  <a:lnTo>
                    <a:pt x="1317121" y="23474"/>
                  </a:lnTo>
                  <a:lnTo>
                    <a:pt x="1277376" y="16458"/>
                  </a:lnTo>
                  <a:lnTo>
                    <a:pt x="1238105" y="10808"/>
                  </a:lnTo>
                  <a:lnTo>
                    <a:pt x="1199442" y="6436"/>
                  </a:lnTo>
                  <a:lnTo>
                    <a:pt x="1124479" y="1182"/>
                  </a:lnTo>
                  <a:lnTo>
                    <a:pt x="1088451" y="125"/>
                  </a:lnTo>
                  <a:lnTo>
                    <a:pt x="1053570" y="0"/>
                  </a:lnTo>
                  <a:close/>
                </a:path>
              </a:pathLst>
            </a:custGeom>
            <a:solidFill>
              <a:srgbClr val="090909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1732215" y="2528133"/>
              <a:ext cx="1610995" cy="2380615"/>
            </a:xfrm>
            <a:custGeom>
              <a:avLst/>
              <a:gdLst/>
              <a:ahLst/>
              <a:cxnLst/>
              <a:rect l="l" t="t" r="r" b="b"/>
              <a:pathLst>
                <a:path w="1610995" h="2380615">
                  <a:moveTo>
                    <a:pt x="966144" y="0"/>
                  </a:moveTo>
                  <a:lnTo>
                    <a:pt x="674964" y="59251"/>
                  </a:lnTo>
                  <a:lnTo>
                    <a:pt x="0" y="1278024"/>
                  </a:lnTo>
                  <a:lnTo>
                    <a:pt x="363030" y="1905298"/>
                  </a:lnTo>
                  <a:lnTo>
                    <a:pt x="277644" y="2308998"/>
                  </a:lnTo>
                  <a:lnTo>
                    <a:pt x="782458" y="2380156"/>
                  </a:lnTo>
                  <a:lnTo>
                    <a:pt x="795655" y="1918898"/>
                  </a:lnTo>
                  <a:lnTo>
                    <a:pt x="818641" y="1920164"/>
                  </a:lnTo>
                  <a:lnTo>
                    <a:pt x="896092" y="1917896"/>
                  </a:lnTo>
                  <a:lnTo>
                    <a:pt x="1040743" y="1902995"/>
                  </a:lnTo>
                  <a:lnTo>
                    <a:pt x="1265333" y="1866362"/>
                  </a:lnTo>
                  <a:lnTo>
                    <a:pt x="1327612" y="1850661"/>
                  </a:lnTo>
                  <a:lnTo>
                    <a:pt x="1380473" y="1829185"/>
                  </a:lnTo>
                  <a:lnTo>
                    <a:pt x="1424645" y="1802700"/>
                  </a:lnTo>
                  <a:lnTo>
                    <a:pt x="1460860" y="1771970"/>
                  </a:lnTo>
                  <a:lnTo>
                    <a:pt x="1489849" y="1737760"/>
                  </a:lnTo>
                  <a:lnTo>
                    <a:pt x="1512343" y="1700834"/>
                  </a:lnTo>
                  <a:lnTo>
                    <a:pt x="1529074" y="1661957"/>
                  </a:lnTo>
                  <a:lnTo>
                    <a:pt x="1540771" y="1621893"/>
                  </a:lnTo>
                  <a:lnTo>
                    <a:pt x="1548166" y="1581408"/>
                  </a:lnTo>
                  <a:lnTo>
                    <a:pt x="1551991" y="1541265"/>
                  </a:lnTo>
                  <a:lnTo>
                    <a:pt x="1552976" y="1502229"/>
                  </a:lnTo>
                  <a:lnTo>
                    <a:pt x="1551852" y="1465066"/>
                  </a:lnTo>
                  <a:lnTo>
                    <a:pt x="1549351" y="1430539"/>
                  </a:lnTo>
                  <a:lnTo>
                    <a:pt x="1546202" y="1399413"/>
                  </a:lnTo>
                  <a:lnTo>
                    <a:pt x="1543139" y="1372453"/>
                  </a:lnTo>
                  <a:lnTo>
                    <a:pt x="1540891" y="1350423"/>
                  </a:lnTo>
                  <a:lnTo>
                    <a:pt x="1571651" y="1322553"/>
                  </a:lnTo>
                  <a:lnTo>
                    <a:pt x="1592191" y="1286679"/>
                  </a:lnTo>
                  <a:lnTo>
                    <a:pt x="1604536" y="1247619"/>
                  </a:lnTo>
                  <a:lnTo>
                    <a:pt x="1610711" y="1210195"/>
                  </a:lnTo>
                  <a:lnTo>
                    <a:pt x="1608264" y="1191498"/>
                  </a:lnTo>
                  <a:lnTo>
                    <a:pt x="1597993" y="1176753"/>
                  </a:lnTo>
                  <a:lnTo>
                    <a:pt x="1582223" y="1168050"/>
                  </a:lnTo>
                  <a:lnTo>
                    <a:pt x="1563280" y="1167478"/>
                  </a:lnTo>
                  <a:lnTo>
                    <a:pt x="1536860" y="1172087"/>
                  </a:lnTo>
                  <a:lnTo>
                    <a:pt x="1513953" y="1173334"/>
                  </a:lnTo>
                  <a:lnTo>
                    <a:pt x="1477125" y="1161669"/>
                  </a:lnTo>
                  <a:lnTo>
                    <a:pt x="1449686" y="1124337"/>
                  </a:lnTo>
                  <a:lnTo>
                    <a:pt x="1428528" y="1053192"/>
                  </a:lnTo>
                  <a:lnTo>
                    <a:pt x="1419331" y="1002394"/>
                  </a:lnTo>
                  <a:lnTo>
                    <a:pt x="1410539" y="940088"/>
                  </a:lnTo>
                  <a:lnTo>
                    <a:pt x="1401761" y="865256"/>
                  </a:lnTo>
                  <a:lnTo>
                    <a:pt x="1392610" y="776880"/>
                  </a:lnTo>
                  <a:lnTo>
                    <a:pt x="1382696" y="673942"/>
                  </a:lnTo>
                  <a:lnTo>
                    <a:pt x="1296339" y="342240"/>
                  </a:lnTo>
                  <a:lnTo>
                    <a:pt x="1155513" y="135727"/>
                  </a:lnTo>
                  <a:lnTo>
                    <a:pt x="1024140" y="29837"/>
                  </a:lnTo>
                  <a:lnTo>
                    <a:pt x="966144" y="0"/>
                  </a:lnTo>
                  <a:close/>
                </a:path>
              </a:pathLst>
            </a:custGeom>
            <a:solidFill>
              <a:srgbClr val="AC7939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2733495" y="3218609"/>
              <a:ext cx="174625" cy="103505"/>
            </a:xfrm>
            <a:custGeom>
              <a:avLst/>
              <a:gdLst/>
              <a:ahLst/>
              <a:cxnLst/>
              <a:rect l="l" t="t" r="r" b="b"/>
              <a:pathLst>
                <a:path w="174625" h="103504">
                  <a:moveTo>
                    <a:pt x="174324" y="0"/>
                  </a:moveTo>
                  <a:lnTo>
                    <a:pt x="156857" y="4353"/>
                  </a:lnTo>
                  <a:lnTo>
                    <a:pt x="113217" y="20223"/>
                  </a:lnTo>
                  <a:lnTo>
                    <a:pt x="56550" y="51826"/>
                  </a:lnTo>
                  <a:lnTo>
                    <a:pt x="0" y="103379"/>
                  </a:lnTo>
                </a:path>
              </a:pathLst>
            </a:custGeom>
            <a:ln w="46221">
              <a:solidFill>
                <a:srgbClr val="09090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44" name="object 4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30379" y="4021719"/>
              <a:ext cx="233936" cy="213079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2848603" y="3563339"/>
              <a:ext cx="153670" cy="255270"/>
            </a:xfrm>
            <a:custGeom>
              <a:avLst/>
              <a:gdLst/>
              <a:ahLst/>
              <a:cxnLst/>
              <a:rect l="l" t="t" r="r" b="b"/>
              <a:pathLst>
                <a:path w="153669" h="255270">
                  <a:moveTo>
                    <a:pt x="69876" y="0"/>
                  </a:moveTo>
                  <a:lnTo>
                    <a:pt x="40582" y="8756"/>
                  </a:lnTo>
                  <a:lnTo>
                    <a:pt x="17659" y="34923"/>
                  </a:lnTo>
                  <a:lnTo>
                    <a:pt x="3375" y="74664"/>
                  </a:lnTo>
                  <a:lnTo>
                    <a:pt x="0" y="124145"/>
                  </a:lnTo>
                  <a:lnTo>
                    <a:pt x="8733" y="173979"/>
                  </a:lnTo>
                  <a:lnTo>
                    <a:pt x="27444" y="215216"/>
                  </a:lnTo>
                  <a:lnTo>
                    <a:pt x="53398" y="243661"/>
                  </a:lnTo>
                  <a:lnTo>
                    <a:pt x="83863" y="255119"/>
                  </a:lnTo>
                  <a:lnTo>
                    <a:pt x="113084" y="246394"/>
                  </a:lnTo>
                  <a:lnTo>
                    <a:pt x="135840" y="220274"/>
                  </a:lnTo>
                  <a:lnTo>
                    <a:pt x="149935" y="180653"/>
                  </a:lnTo>
                  <a:lnTo>
                    <a:pt x="153175" y="131425"/>
                  </a:lnTo>
                  <a:lnTo>
                    <a:pt x="144506" y="81528"/>
                  </a:lnTo>
                  <a:lnTo>
                    <a:pt x="125949" y="40149"/>
                  </a:lnTo>
                  <a:lnTo>
                    <a:pt x="100181" y="11552"/>
                  </a:lnTo>
                  <a:lnTo>
                    <a:pt x="69876" y="0"/>
                  </a:lnTo>
                  <a:close/>
                </a:path>
              </a:pathLst>
            </a:custGeom>
            <a:solidFill>
              <a:srgbClr val="3B1F18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1549860" y="2447647"/>
              <a:ext cx="1716405" cy="2025014"/>
            </a:xfrm>
            <a:custGeom>
              <a:avLst/>
              <a:gdLst/>
              <a:ahLst/>
              <a:cxnLst/>
              <a:rect l="l" t="t" r="r" b="b"/>
              <a:pathLst>
                <a:path w="1716404" h="2025014">
                  <a:moveTo>
                    <a:pt x="824383" y="0"/>
                  </a:moveTo>
                  <a:lnTo>
                    <a:pt x="761036" y="1106"/>
                  </a:lnTo>
                  <a:lnTo>
                    <a:pt x="702994" y="5179"/>
                  </a:lnTo>
                  <a:lnTo>
                    <a:pt x="651265" y="11308"/>
                  </a:lnTo>
                  <a:lnTo>
                    <a:pt x="606859" y="18582"/>
                  </a:lnTo>
                  <a:lnTo>
                    <a:pt x="552859" y="38320"/>
                  </a:lnTo>
                  <a:lnTo>
                    <a:pt x="511677" y="62850"/>
                  </a:lnTo>
                  <a:lnTo>
                    <a:pt x="467360" y="95939"/>
                  </a:lnTo>
                  <a:lnTo>
                    <a:pt x="420775" y="137128"/>
                  </a:lnTo>
                  <a:lnTo>
                    <a:pt x="372786" y="185957"/>
                  </a:lnTo>
                  <a:lnTo>
                    <a:pt x="324260" y="241965"/>
                  </a:lnTo>
                  <a:lnTo>
                    <a:pt x="300067" y="272518"/>
                  </a:lnTo>
                  <a:lnTo>
                    <a:pt x="276064" y="304694"/>
                  </a:lnTo>
                  <a:lnTo>
                    <a:pt x="252360" y="338434"/>
                  </a:lnTo>
                  <a:lnTo>
                    <a:pt x="229062" y="373682"/>
                  </a:lnTo>
                  <a:lnTo>
                    <a:pt x="206281" y="410380"/>
                  </a:lnTo>
                  <a:lnTo>
                    <a:pt x="184122" y="448471"/>
                  </a:lnTo>
                  <a:lnTo>
                    <a:pt x="162696" y="487897"/>
                  </a:lnTo>
                  <a:lnTo>
                    <a:pt x="142109" y="528600"/>
                  </a:lnTo>
                  <a:lnTo>
                    <a:pt x="122471" y="570523"/>
                  </a:lnTo>
                  <a:lnTo>
                    <a:pt x="103889" y="613608"/>
                  </a:lnTo>
                  <a:lnTo>
                    <a:pt x="86472" y="657799"/>
                  </a:lnTo>
                  <a:lnTo>
                    <a:pt x="70329" y="703037"/>
                  </a:lnTo>
                  <a:lnTo>
                    <a:pt x="55566" y="749265"/>
                  </a:lnTo>
                  <a:lnTo>
                    <a:pt x="42293" y="796426"/>
                  </a:lnTo>
                  <a:lnTo>
                    <a:pt x="30618" y="844462"/>
                  </a:lnTo>
                  <a:lnTo>
                    <a:pt x="20649" y="893315"/>
                  </a:lnTo>
                  <a:lnTo>
                    <a:pt x="12495" y="942929"/>
                  </a:lnTo>
                  <a:lnTo>
                    <a:pt x="6263" y="993245"/>
                  </a:lnTo>
                  <a:lnTo>
                    <a:pt x="2062" y="1044206"/>
                  </a:lnTo>
                  <a:lnTo>
                    <a:pt x="0" y="1095754"/>
                  </a:lnTo>
                  <a:lnTo>
                    <a:pt x="185" y="1147833"/>
                  </a:lnTo>
                  <a:lnTo>
                    <a:pt x="2726" y="1200385"/>
                  </a:lnTo>
                  <a:lnTo>
                    <a:pt x="7730" y="1253351"/>
                  </a:lnTo>
                  <a:lnTo>
                    <a:pt x="15307" y="1306675"/>
                  </a:lnTo>
                  <a:lnTo>
                    <a:pt x="25565" y="1360299"/>
                  </a:lnTo>
                  <a:lnTo>
                    <a:pt x="38610" y="1414166"/>
                  </a:lnTo>
                  <a:lnTo>
                    <a:pt x="54553" y="1468218"/>
                  </a:lnTo>
                  <a:lnTo>
                    <a:pt x="73501" y="1522398"/>
                  </a:lnTo>
                  <a:lnTo>
                    <a:pt x="95562" y="1576647"/>
                  </a:lnTo>
                  <a:lnTo>
                    <a:pt x="120845" y="1630910"/>
                  </a:lnTo>
                  <a:lnTo>
                    <a:pt x="149458" y="1685127"/>
                  </a:lnTo>
                  <a:lnTo>
                    <a:pt x="181509" y="1739242"/>
                  </a:lnTo>
                  <a:lnTo>
                    <a:pt x="229625" y="1758734"/>
                  </a:lnTo>
                  <a:lnTo>
                    <a:pt x="279645" y="1784599"/>
                  </a:lnTo>
                  <a:lnTo>
                    <a:pt x="329810" y="1815201"/>
                  </a:lnTo>
                  <a:lnTo>
                    <a:pt x="378363" y="1848905"/>
                  </a:lnTo>
                  <a:lnTo>
                    <a:pt x="423546" y="1884077"/>
                  </a:lnTo>
                  <a:lnTo>
                    <a:pt x="463600" y="1919081"/>
                  </a:lnTo>
                  <a:lnTo>
                    <a:pt x="496768" y="1952282"/>
                  </a:lnTo>
                  <a:lnTo>
                    <a:pt x="521293" y="1982046"/>
                  </a:lnTo>
                  <a:lnTo>
                    <a:pt x="537377" y="2024721"/>
                  </a:lnTo>
                  <a:lnTo>
                    <a:pt x="573216" y="1979599"/>
                  </a:lnTo>
                  <a:lnTo>
                    <a:pt x="607096" y="1934344"/>
                  </a:lnTo>
                  <a:lnTo>
                    <a:pt x="639045" y="1888957"/>
                  </a:lnTo>
                  <a:lnTo>
                    <a:pt x="669091" y="1843443"/>
                  </a:lnTo>
                  <a:lnTo>
                    <a:pt x="697262" y="1797804"/>
                  </a:lnTo>
                  <a:lnTo>
                    <a:pt x="723585" y="1752043"/>
                  </a:lnTo>
                  <a:lnTo>
                    <a:pt x="748089" y="1706163"/>
                  </a:lnTo>
                  <a:lnTo>
                    <a:pt x="770802" y="1660167"/>
                  </a:lnTo>
                  <a:lnTo>
                    <a:pt x="791750" y="1614058"/>
                  </a:lnTo>
                  <a:lnTo>
                    <a:pt x="810963" y="1567839"/>
                  </a:lnTo>
                  <a:lnTo>
                    <a:pt x="828468" y="1521514"/>
                  </a:lnTo>
                  <a:lnTo>
                    <a:pt x="844293" y="1475085"/>
                  </a:lnTo>
                  <a:lnTo>
                    <a:pt x="858465" y="1428555"/>
                  </a:lnTo>
                  <a:lnTo>
                    <a:pt x="871014" y="1381927"/>
                  </a:lnTo>
                  <a:lnTo>
                    <a:pt x="881965" y="1335204"/>
                  </a:lnTo>
                  <a:lnTo>
                    <a:pt x="887234" y="1272477"/>
                  </a:lnTo>
                  <a:lnTo>
                    <a:pt x="897062" y="1213325"/>
                  </a:lnTo>
                  <a:lnTo>
                    <a:pt x="910481" y="1157796"/>
                  </a:lnTo>
                  <a:lnTo>
                    <a:pt x="926519" y="1105937"/>
                  </a:lnTo>
                  <a:lnTo>
                    <a:pt x="944208" y="1057793"/>
                  </a:lnTo>
                  <a:lnTo>
                    <a:pt x="962575" y="1013414"/>
                  </a:lnTo>
                  <a:lnTo>
                    <a:pt x="980652" y="972844"/>
                  </a:lnTo>
                  <a:lnTo>
                    <a:pt x="997467" y="936132"/>
                  </a:lnTo>
                  <a:lnTo>
                    <a:pt x="1043236" y="930056"/>
                  </a:lnTo>
                  <a:lnTo>
                    <a:pt x="1090655" y="924257"/>
                  </a:lnTo>
                  <a:lnTo>
                    <a:pt x="1139483" y="918843"/>
                  </a:lnTo>
                  <a:lnTo>
                    <a:pt x="1189482" y="913924"/>
                  </a:lnTo>
                  <a:lnTo>
                    <a:pt x="1240411" y="909606"/>
                  </a:lnTo>
                  <a:lnTo>
                    <a:pt x="1292031" y="905998"/>
                  </a:lnTo>
                  <a:lnTo>
                    <a:pt x="1295329" y="863563"/>
                  </a:lnTo>
                  <a:lnTo>
                    <a:pt x="1298596" y="813322"/>
                  </a:lnTo>
                  <a:lnTo>
                    <a:pt x="1301372" y="757870"/>
                  </a:lnTo>
                  <a:lnTo>
                    <a:pt x="1303194" y="699804"/>
                  </a:lnTo>
                  <a:lnTo>
                    <a:pt x="1303599" y="641718"/>
                  </a:lnTo>
                  <a:lnTo>
                    <a:pt x="1302127" y="586210"/>
                  </a:lnTo>
                  <a:lnTo>
                    <a:pt x="1326765" y="627793"/>
                  </a:lnTo>
                  <a:lnTo>
                    <a:pt x="1348145" y="674031"/>
                  </a:lnTo>
                  <a:lnTo>
                    <a:pt x="1366423" y="722808"/>
                  </a:lnTo>
                  <a:lnTo>
                    <a:pt x="1381760" y="772007"/>
                  </a:lnTo>
                  <a:lnTo>
                    <a:pt x="1394313" y="819512"/>
                  </a:lnTo>
                  <a:lnTo>
                    <a:pt x="1404243" y="863208"/>
                  </a:lnTo>
                  <a:lnTo>
                    <a:pt x="1411707" y="900976"/>
                  </a:lnTo>
                  <a:lnTo>
                    <a:pt x="1464136" y="900249"/>
                  </a:lnTo>
                  <a:lnTo>
                    <a:pt x="1516236" y="900673"/>
                  </a:lnTo>
                  <a:lnTo>
                    <a:pt x="1567744" y="902345"/>
                  </a:lnTo>
                  <a:lnTo>
                    <a:pt x="1618397" y="905361"/>
                  </a:lnTo>
                  <a:lnTo>
                    <a:pt x="1667931" y="909819"/>
                  </a:lnTo>
                  <a:lnTo>
                    <a:pt x="1716084" y="915817"/>
                  </a:lnTo>
                  <a:lnTo>
                    <a:pt x="1714322" y="888503"/>
                  </a:lnTo>
                  <a:lnTo>
                    <a:pt x="1707923" y="833685"/>
                  </a:lnTo>
                  <a:lnTo>
                    <a:pt x="1688656" y="736060"/>
                  </a:lnTo>
                  <a:lnTo>
                    <a:pt x="1671644" y="670046"/>
                  </a:lnTo>
                  <a:lnTo>
                    <a:pt x="1652427" y="607962"/>
                  </a:lnTo>
                  <a:lnTo>
                    <a:pt x="1631132" y="549694"/>
                  </a:lnTo>
                  <a:lnTo>
                    <a:pt x="1607885" y="495127"/>
                  </a:lnTo>
                  <a:lnTo>
                    <a:pt x="1582811" y="444149"/>
                  </a:lnTo>
                  <a:lnTo>
                    <a:pt x="1556038" y="396646"/>
                  </a:lnTo>
                  <a:lnTo>
                    <a:pt x="1527690" y="352503"/>
                  </a:lnTo>
                  <a:lnTo>
                    <a:pt x="1497894" y="311606"/>
                  </a:lnTo>
                  <a:lnTo>
                    <a:pt x="1466777" y="273843"/>
                  </a:lnTo>
                  <a:lnTo>
                    <a:pt x="1434464" y="239098"/>
                  </a:lnTo>
                  <a:lnTo>
                    <a:pt x="1401081" y="207258"/>
                  </a:lnTo>
                  <a:lnTo>
                    <a:pt x="1366755" y="178210"/>
                  </a:lnTo>
                  <a:lnTo>
                    <a:pt x="1331611" y="151839"/>
                  </a:lnTo>
                  <a:lnTo>
                    <a:pt x="1295776" y="128031"/>
                  </a:lnTo>
                  <a:lnTo>
                    <a:pt x="1259376" y="106673"/>
                  </a:lnTo>
                  <a:lnTo>
                    <a:pt x="1222536" y="87651"/>
                  </a:lnTo>
                  <a:lnTo>
                    <a:pt x="1185384" y="70850"/>
                  </a:lnTo>
                  <a:lnTo>
                    <a:pt x="1148044" y="56158"/>
                  </a:lnTo>
                  <a:lnTo>
                    <a:pt x="1110644" y="43459"/>
                  </a:lnTo>
                  <a:lnTo>
                    <a:pt x="1073309" y="32641"/>
                  </a:lnTo>
                  <a:lnTo>
                    <a:pt x="1036165" y="23590"/>
                  </a:lnTo>
                  <a:lnTo>
                    <a:pt x="962956" y="10331"/>
                  </a:lnTo>
                  <a:lnTo>
                    <a:pt x="892026" y="2771"/>
                  </a:lnTo>
                  <a:lnTo>
                    <a:pt x="857730" y="844"/>
                  </a:lnTo>
                  <a:lnTo>
                    <a:pt x="824383" y="0"/>
                  </a:lnTo>
                  <a:close/>
                </a:path>
              </a:pathLst>
            </a:custGeom>
            <a:solidFill>
              <a:srgbClr val="090909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2151017" y="3688233"/>
              <a:ext cx="367030" cy="428625"/>
            </a:xfrm>
            <a:custGeom>
              <a:avLst/>
              <a:gdLst/>
              <a:ahLst/>
              <a:cxnLst/>
              <a:rect l="l" t="t" r="r" b="b"/>
              <a:pathLst>
                <a:path w="367030" h="428625">
                  <a:moveTo>
                    <a:pt x="137104" y="0"/>
                  </a:moveTo>
                  <a:lnTo>
                    <a:pt x="98759" y="4399"/>
                  </a:lnTo>
                  <a:lnTo>
                    <a:pt x="63622" y="19961"/>
                  </a:lnTo>
                  <a:lnTo>
                    <a:pt x="34981" y="45866"/>
                  </a:lnTo>
                  <a:lnTo>
                    <a:pt x="14743" y="79534"/>
                  </a:lnTo>
                  <a:lnTo>
                    <a:pt x="3040" y="119247"/>
                  </a:lnTo>
                  <a:lnTo>
                    <a:pt x="0" y="163288"/>
                  </a:lnTo>
                  <a:lnTo>
                    <a:pt x="5754" y="209938"/>
                  </a:lnTo>
                  <a:lnTo>
                    <a:pt x="20432" y="257481"/>
                  </a:lnTo>
                  <a:lnTo>
                    <a:pt x="44165" y="304199"/>
                  </a:lnTo>
                  <a:lnTo>
                    <a:pt x="75250" y="346315"/>
                  </a:lnTo>
                  <a:lnTo>
                    <a:pt x="110908" y="380392"/>
                  </a:lnTo>
                  <a:lnTo>
                    <a:pt x="149579" y="405796"/>
                  </a:lnTo>
                  <a:lnTo>
                    <a:pt x="189704" y="421895"/>
                  </a:lnTo>
                  <a:lnTo>
                    <a:pt x="229721" y="428055"/>
                  </a:lnTo>
                  <a:lnTo>
                    <a:pt x="268073" y="423644"/>
                  </a:lnTo>
                  <a:lnTo>
                    <a:pt x="303198" y="408030"/>
                  </a:lnTo>
                  <a:lnTo>
                    <a:pt x="331975" y="382123"/>
                  </a:lnTo>
                  <a:lnTo>
                    <a:pt x="352254" y="348446"/>
                  </a:lnTo>
                  <a:lnTo>
                    <a:pt x="363934" y="308708"/>
                  </a:lnTo>
                  <a:lnTo>
                    <a:pt x="366915" y="264619"/>
                  </a:lnTo>
                  <a:lnTo>
                    <a:pt x="361096" y="217888"/>
                  </a:lnTo>
                  <a:lnTo>
                    <a:pt x="346376" y="170225"/>
                  </a:lnTo>
                  <a:lnTo>
                    <a:pt x="322655" y="123341"/>
                  </a:lnTo>
                  <a:lnTo>
                    <a:pt x="291537" y="81400"/>
                  </a:lnTo>
                  <a:lnTo>
                    <a:pt x="255872" y="47464"/>
                  </a:lnTo>
                  <a:lnTo>
                    <a:pt x="217211" y="22164"/>
                  </a:lnTo>
                  <a:lnTo>
                    <a:pt x="177104" y="6132"/>
                  </a:lnTo>
                  <a:lnTo>
                    <a:pt x="137104" y="0"/>
                  </a:lnTo>
                  <a:close/>
                </a:path>
              </a:pathLst>
            </a:custGeom>
            <a:solidFill>
              <a:srgbClr val="AC7939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2292524" y="3849885"/>
              <a:ext cx="122555" cy="108585"/>
            </a:xfrm>
            <a:custGeom>
              <a:avLst/>
              <a:gdLst/>
              <a:ahLst/>
              <a:cxnLst/>
              <a:rect l="l" t="t" r="r" b="b"/>
              <a:pathLst>
                <a:path w="122555" h="108585">
                  <a:moveTo>
                    <a:pt x="0" y="2036"/>
                  </a:moveTo>
                  <a:lnTo>
                    <a:pt x="16490" y="0"/>
                  </a:lnTo>
                  <a:lnTo>
                    <a:pt x="54134" y="5464"/>
                  </a:lnTo>
                  <a:lnTo>
                    <a:pt x="95194" y="35794"/>
                  </a:lnTo>
                  <a:lnTo>
                    <a:pt x="121931" y="108350"/>
                  </a:lnTo>
                </a:path>
              </a:pathLst>
            </a:custGeom>
            <a:ln w="69464">
              <a:solidFill>
                <a:srgbClr val="8F552C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1789741" y="4433827"/>
              <a:ext cx="876300" cy="481965"/>
            </a:xfrm>
            <a:custGeom>
              <a:avLst/>
              <a:gdLst/>
              <a:ahLst/>
              <a:cxnLst/>
              <a:rect l="l" t="t" r="r" b="b"/>
              <a:pathLst>
                <a:path w="876300" h="481964">
                  <a:moveTo>
                    <a:pt x="225533" y="0"/>
                  </a:moveTo>
                  <a:lnTo>
                    <a:pt x="0" y="225832"/>
                  </a:lnTo>
                  <a:lnTo>
                    <a:pt x="876021" y="481629"/>
                  </a:lnTo>
                  <a:lnTo>
                    <a:pt x="849402" y="216013"/>
                  </a:lnTo>
                  <a:lnTo>
                    <a:pt x="225533" y="0"/>
                  </a:lnTo>
                  <a:close/>
                </a:path>
              </a:pathLst>
            </a:custGeom>
            <a:solidFill>
              <a:srgbClr val="C31E24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1466075" y="4616500"/>
              <a:ext cx="2126615" cy="2242820"/>
            </a:xfrm>
            <a:custGeom>
              <a:avLst/>
              <a:gdLst/>
              <a:ahLst/>
              <a:cxnLst/>
              <a:rect l="l" t="t" r="r" b="b"/>
              <a:pathLst>
                <a:path w="2126615" h="2242820">
                  <a:moveTo>
                    <a:pt x="2126234" y="776808"/>
                  </a:moveTo>
                  <a:lnTo>
                    <a:pt x="1694853" y="537946"/>
                  </a:lnTo>
                  <a:lnTo>
                    <a:pt x="1509077" y="876808"/>
                  </a:lnTo>
                  <a:lnTo>
                    <a:pt x="1370990" y="499491"/>
                  </a:lnTo>
                  <a:lnTo>
                    <a:pt x="1359230" y="454672"/>
                  </a:lnTo>
                  <a:lnTo>
                    <a:pt x="1341259" y="409562"/>
                  </a:lnTo>
                  <a:lnTo>
                    <a:pt x="1318120" y="367233"/>
                  </a:lnTo>
                  <a:lnTo>
                    <a:pt x="1290142" y="328117"/>
                  </a:lnTo>
                  <a:lnTo>
                    <a:pt x="1257681" y="292646"/>
                  </a:lnTo>
                  <a:lnTo>
                    <a:pt x="1221054" y="261251"/>
                  </a:lnTo>
                  <a:lnTo>
                    <a:pt x="1180617" y="234340"/>
                  </a:lnTo>
                  <a:lnTo>
                    <a:pt x="1136700" y="212344"/>
                  </a:lnTo>
                  <a:lnTo>
                    <a:pt x="1089647" y="195694"/>
                  </a:lnTo>
                  <a:lnTo>
                    <a:pt x="366356" y="0"/>
                  </a:lnTo>
                  <a:lnTo>
                    <a:pt x="0" y="610895"/>
                  </a:lnTo>
                  <a:lnTo>
                    <a:pt x="20548" y="1352816"/>
                  </a:lnTo>
                  <a:lnTo>
                    <a:pt x="200037" y="1978939"/>
                  </a:lnTo>
                  <a:lnTo>
                    <a:pt x="310515" y="2242477"/>
                  </a:lnTo>
                  <a:lnTo>
                    <a:pt x="1431645" y="2242477"/>
                  </a:lnTo>
                  <a:lnTo>
                    <a:pt x="1407553" y="1781098"/>
                  </a:lnTo>
                  <a:lnTo>
                    <a:pt x="1416278" y="1780870"/>
                  </a:lnTo>
                  <a:lnTo>
                    <a:pt x="1455585" y="1769122"/>
                  </a:lnTo>
                  <a:lnTo>
                    <a:pt x="1491145" y="1746427"/>
                  </a:lnTo>
                  <a:lnTo>
                    <a:pt x="1520583" y="1712556"/>
                  </a:lnTo>
                  <a:lnTo>
                    <a:pt x="2126234" y="776808"/>
                  </a:lnTo>
                  <a:close/>
                </a:path>
              </a:pathLst>
            </a:custGeom>
            <a:solidFill>
              <a:srgbClr val="E9431E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1188522" y="4132580"/>
              <a:ext cx="798830" cy="1861820"/>
            </a:xfrm>
            <a:custGeom>
              <a:avLst/>
              <a:gdLst/>
              <a:ahLst/>
              <a:cxnLst/>
              <a:rect l="l" t="t" r="r" b="b"/>
              <a:pathLst>
                <a:path w="798830" h="1861820">
                  <a:moveTo>
                    <a:pt x="698388" y="0"/>
                  </a:moveTo>
                  <a:lnTo>
                    <a:pt x="466389" y="21657"/>
                  </a:lnTo>
                  <a:lnTo>
                    <a:pt x="206538" y="142593"/>
                  </a:lnTo>
                  <a:lnTo>
                    <a:pt x="22591" y="432220"/>
                  </a:lnTo>
                  <a:lnTo>
                    <a:pt x="12010" y="475919"/>
                  </a:lnTo>
                  <a:lnTo>
                    <a:pt x="4836" y="518813"/>
                  </a:lnTo>
                  <a:lnTo>
                    <a:pt x="891" y="560952"/>
                  </a:lnTo>
                  <a:lnTo>
                    <a:pt x="0" y="602387"/>
                  </a:lnTo>
                  <a:lnTo>
                    <a:pt x="1983" y="643171"/>
                  </a:lnTo>
                  <a:lnTo>
                    <a:pt x="6666" y="683352"/>
                  </a:lnTo>
                  <a:lnTo>
                    <a:pt x="13871" y="722983"/>
                  </a:lnTo>
                  <a:lnTo>
                    <a:pt x="23420" y="762114"/>
                  </a:lnTo>
                  <a:lnTo>
                    <a:pt x="35137" y="800797"/>
                  </a:lnTo>
                  <a:lnTo>
                    <a:pt x="48846" y="839082"/>
                  </a:lnTo>
                  <a:lnTo>
                    <a:pt x="64368" y="877020"/>
                  </a:lnTo>
                  <a:lnTo>
                    <a:pt x="81526" y="914662"/>
                  </a:lnTo>
                  <a:lnTo>
                    <a:pt x="100145" y="952059"/>
                  </a:lnTo>
                  <a:lnTo>
                    <a:pt x="120047" y="989263"/>
                  </a:lnTo>
                  <a:lnTo>
                    <a:pt x="141054" y="1026323"/>
                  </a:lnTo>
                  <a:lnTo>
                    <a:pt x="162991" y="1063292"/>
                  </a:lnTo>
                  <a:lnTo>
                    <a:pt x="185679" y="1100219"/>
                  </a:lnTo>
                  <a:lnTo>
                    <a:pt x="208943" y="1137156"/>
                  </a:lnTo>
                  <a:lnTo>
                    <a:pt x="232604" y="1174154"/>
                  </a:lnTo>
                  <a:lnTo>
                    <a:pt x="280413" y="1248537"/>
                  </a:lnTo>
                  <a:lnTo>
                    <a:pt x="304206" y="1286024"/>
                  </a:lnTo>
                  <a:lnTo>
                    <a:pt x="327690" y="1323775"/>
                  </a:lnTo>
                  <a:lnTo>
                    <a:pt x="350686" y="1361842"/>
                  </a:lnTo>
                  <a:lnTo>
                    <a:pt x="373018" y="1400275"/>
                  </a:lnTo>
                  <a:lnTo>
                    <a:pt x="394510" y="1439126"/>
                  </a:lnTo>
                  <a:lnTo>
                    <a:pt x="414983" y="1478446"/>
                  </a:lnTo>
                  <a:lnTo>
                    <a:pt x="434262" y="1518285"/>
                  </a:lnTo>
                  <a:lnTo>
                    <a:pt x="452169" y="1558695"/>
                  </a:lnTo>
                  <a:lnTo>
                    <a:pt x="468527" y="1599726"/>
                  </a:lnTo>
                  <a:lnTo>
                    <a:pt x="483159" y="1641429"/>
                  </a:lnTo>
                  <a:lnTo>
                    <a:pt x="495888" y="1683856"/>
                  </a:lnTo>
                  <a:lnTo>
                    <a:pt x="506537" y="1727057"/>
                  </a:lnTo>
                  <a:lnTo>
                    <a:pt x="514929" y="1771083"/>
                  </a:lnTo>
                  <a:lnTo>
                    <a:pt x="520888" y="1815985"/>
                  </a:lnTo>
                  <a:lnTo>
                    <a:pt x="524236" y="1861815"/>
                  </a:lnTo>
                  <a:lnTo>
                    <a:pt x="543397" y="1830378"/>
                  </a:lnTo>
                  <a:lnTo>
                    <a:pt x="579959" y="1762391"/>
                  </a:lnTo>
                  <a:lnTo>
                    <a:pt x="597174" y="1725949"/>
                  </a:lnTo>
                  <a:lnTo>
                    <a:pt x="613555" y="1687948"/>
                  </a:lnTo>
                  <a:lnTo>
                    <a:pt x="629007" y="1648443"/>
                  </a:lnTo>
                  <a:lnTo>
                    <a:pt x="643438" y="1607487"/>
                  </a:lnTo>
                  <a:lnTo>
                    <a:pt x="656755" y="1565136"/>
                  </a:lnTo>
                  <a:lnTo>
                    <a:pt x="668864" y="1521443"/>
                  </a:lnTo>
                  <a:lnTo>
                    <a:pt x="679673" y="1476465"/>
                  </a:lnTo>
                  <a:lnTo>
                    <a:pt x="689088" y="1430254"/>
                  </a:lnTo>
                  <a:lnTo>
                    <a:pt x="697016" y="1382866"/>
                  </a:lnTo>
                  <a:lnTo>
                    <a:pt x="703364" y="1334355"/>
                  </a:lnTo>
                  <a:lnTo>
                    <a:pt x="708039" y="1284777"/>
                  </a:lnTo>
                  <a:lnTo>
                    <a:pt x="710948" y="1234184"/>
                  </a:lnTo>
                  <a:lnTo>
                    <a:pt x="711997" y="1182633"/>
                  </a:lnTo>
                  <a:lnTo>
                    <a:pt x="711094" y="1130177"/>
                  </a:lnTo>
                  <a:lnTo>
                    <a:pt x="708145" y="1076871"/>
                  </a:lnTo>
                  <a:lnTo>
                    <a:pt x="703057" y="1022770"/>
                  </a:lnTo>
                  <a:lnTo>
                    <a:pt x="695737" y="967929"/>
                  </a:lnTo>
                  <a:lnTo>
                    <a:pt x="686092" y="912401"/>
                  </a:lnTo>
                  <a:lnTo>
                    <a:pt x="674029" y="856241"/>
                  </a:lnTo>
                  <a:lnTo>
                    <a:pt x="659455" y="799505"/>
                  </a:lnTo>
                  <a:lnTo>
                    <a:pt x="642275" y="742246"/>
                  </a:lnTo>
                  <a:lnTo>
                    <a:pt x="604226" y="433292"/>
                  </a:lnTo>
                  <a:lnTo>
                    <a:pt x="664968" y="202550"/>
                  </a:lnTo>
                  <a:lnTo>
                    <a:pt x="753490" y="58146"/>
                  </a:lnTo>
                  <a:lnTo>
                    <a:pt x="798778" y="8206"/>
                  </a:lnTo>
                  <a:lnTo>
                    <a:pt x="698388" y="0"/>
                  </a:lnTo>
                  <a:close/>
                </a:path>
              </a:pathLst>
            </a:custGeom>
            <a:solidFill>
              <a:srgbClr val="1F1A1A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1027223" y="4935455"/>
              <a:ext cx="1931670" cy="1921510"/>
            </a:xfrm>
            <a:custGeom>
              <a:avLst/>
              <a:gdLst/>
              <a:ahLst/>
              <a:cxnLst/>
              <a:rect l="l" t="t" r="r" b="b"/>
              <a:pathLst>
                <a:path w="1931670" h="1921509">
                  <a:moveTo>
                    <a:pt x="648823" y="0"/>
                  </a:moveTo>
                  <a:lnTo>
                    <a:pt x="577943" y="2661"/>
                  </a:lnTo>
                  <a:lnTo>
                    <a:pt x="509911" y="11259"/>
                  </a:lnTo>
                  <a:lnTo>
                    <a:pt x="444985" y="25860"/>
                  </a:lnTo>
                  <a:lnTo>
                    <a:pt x="383421" y="46531"/>
                  </a:lnTo>
                  <a:lnTo>
                    <a:pt x="325475" y="73338"/>
                  </a:lnTo>
                  <a:lnTo>
                    <a:pt x="271404" y="106347"/>
                  </a:lnTo>
                  <a:lnTo>
                    <a:pt x="221464" y="145624"/>
                  </a:lnTo>
                  <a:lnTo>
                    <a:pt x="175911" y="191236"/>
                  </a:lnTo>
                  <a:lnTo>
                    <a:pt x="135002" y="243249"/>
                  </a:lnTo>
                  <a:lnTo>
                    <a:pt x="98993" y="301730"/>
                  </a:lnTo>
                  <a:lnTo>
                    <a:pt x="68142" y="366744"/>
                  </a:lnTo>
                  <a:lnTo>
                    <a:pt x="42703" y="438359"/>
                  </a:lnTo>
                  <a:lnTo>
                    <a:pt x="32094" y="476661"/>
                  </a:lnTo>
                  <a:lnTo>
                    <a:pt x="22934" y="516639"/>
                  </a:lnTo>
                  <a:lnTo>
                    <a:pt x="15256" y="558300"/>
                  </a:lnTo>
                  <a:lnTo>
                    <a:pt x="9091" y="601653"/>
                  </a:lnTo>
                  <a:lnTo>
                    <a:pt x="4472" y="646705"/>
                  </a:lnTo>
                  <a:lnTo>
                    <a:pt x="1431" y="693465"/>
                  </a:lnTo>
                  <a:lnTo>
                    <a:pt x="0" y="741942"/>
                  </a:lnTo>
                  <a:lnTo>
                    <a:pt x="210" y="792143"/>
                  </a:lnTo>
                  <a:lnTo>
                    <a:pt x="2094" y="844077"/>
                  </a:lnTo>
                  <a:lnTo>
                    <a:pt x="5684" y="897752"/>
                  </a:lnTo>
                  <a:lnTo>
                    <a:pt x="11012" y="953177"/>
                  </a:lnTo>
                  <a:lnTo>
                    <a:pt x="18110" y="1010360"/>
                  </a:lnTo>
                  <a:lnTo>
                    <a:pt x="27010" y="1069308"/>
                  </a:lnTo>
                  <a:lnTo>
                    <a:pt x="37744" y="1130031"/>
                  </a:lnTo>
                  <a:lnTo>
                    <a:pt x="50344" y="1192537"/>
                  </a:lnTo>
                  <a:lnTo>
                    <a:pt x="64843" y="1256834"/>
                  </a:lnTo>
                  <a:lnTo>
                    <a:pt x="81272" y="1322929"/>
                  </a:lnTo>
                  <a:lnTo>
                    <a:pt x="99663" y="1390833"/>
                  </a:lnTo>
                  <a:lnTo>
                    <a:pt x="120049" y="1460552"/>
                  </a:lnTo>
                  <a:lnTo>
                    <a:pt x="283015" y="1921010"/>
                  </a:lnTo>
                  <a:lnTo>
                    <a:pt x="1931411" y="1921010"/>
                  </a:lnTo>
                  <a:lnTo>
                    <a:pt x="1710051" y="809464"/>
                  </a:lnTo>
                  <a:lnTo>
                    <a:pt x="1699919" y="764687"/>
                  </a:lnTo>
                  <a:lnTo>
                    <a:pt x="1687508" y="720679"/>
                  </a:lnTo>
                  <a:lnTo>
                    <a:pt x="1672872" y="677486"/>
                  </a:lnTo>
                  <a:lnTo>
                    <a:pt x="1656068" y="635159"/>
                  </a:lnTo>
                  <a:lnTo>
                    <a:pt x="1637150" y="593745"/>
                  </a:lnTo>
                  <a:lnTo>
                    <a:pt x="1616174" y="553293"/>
                  </a:lnTo>
                  <a:lnTo>
                    <a:pt x="1593194" y="513852"/>
                  </a:lnTo>
                  <a:lnTo>
                    <a:pt x="1568267" y="475470"/>
                  </a:lnTo>
                  <a:lnTo>
                    <a:pt x="1541447" y="438197"/>
                  </a:lnTo>
                  <a:lnTo>
                    <a:pt x="1512790" y="402080"/>
                  </a:lnTo>
                  <a:lnTo>
                    <a:pt x="1482352" y="367169"/>
                  </a:lnTo>
                  <a:lnTo>
                    <a:pt x="1450186" y="333512"/>
                  </a:lnTo>
                  <a:lnTo>
                    <a:pt x="1416349" y="301157"/>
                  </a:lnTo>
                  <a:lnTo>
                    <a:pt x="1380896" y="270154"/>
                  </a:lnTo>
                  <a:lnTo>
                    <a:pt x="1343883" y="240551"/>
                  </a:lnTo>
                  <a:lnTo>
                    <a:pt x="1305364" y="212397"/>
                  </a:lnTo>
                  <a:lnTo>
                    <a:pt x="1265394" y="185740"/>
                  </a:lnTo>
                  <a:lnTo>
                    <a:pt x="1224030" y="160629"/>
                  </a:lnTo>
                  <a:lnTo>
                    <a:pt x="1181326" y="137112"/>
                  </a:lnTo>
                  <a:lnTo>
                    <a:pt x="1137338" y="115239"/>
                  </a:lnTo>
                  <a:lnTo>
                    <a:pt x="1092121" y="95057"/>
                  </a:lnTo>
                  <a:lnTo>
                    <a:pt x="1045730" y="76616"/>
                  </a:lnTo>
                  <a:lnTo>
                    <a:pt x="998220" y="59965"/>
                  </a:lnTo>
                  <a:lnTo>
                    <a:pt x="949648" y="45151"/>
                  </a:lnTo>
                  <a:lnTo>
                    <a:pt x="900067" y="32223"/>
                  </a:lnTo>
                  <a:lnTo>
                    <a:pt x="849534" y="21231"/>
                  </a:lnTo>
                  <a:lnTo>
                    <a:pt x="798104" y="12222"/>
                  </a:lnTo>
                  <a:lnTo>
                    <a:pt x="759924" y="6994"/>
                  </a:lnTo>
                  <a:lnTo>
                    <a:pt x="685251" y="874"/>
                  </a:lnTo>
                  <a:lnTo>
                    <a:pt x="648823" y="0"/>
                  </a:lnTo>
                  <a:close/>
                </a:path>
              </a:pathLst>
            </a:custGeom>
            <a:solidFill>
              <a:srgbClr val="346BBB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1234914" y="4935481"/>
              <a:ext cx="1724025" cy="1921510"/>
            </a:xfrm>
            <a:custGeom>
              <a:avLst/>
              <a:gdLst/>
              <a:ahLst/>
              <a:cxnLst/>
              <a:rect l="l" t="t" r="r" b="b"/>
              <a:pathLst>
                <a:path w="1724025" h="1921509">
                  <a:moveTo>
                    <a:pt x="430658" y="0"/>
                  </a:moveTo>
                  <a:lnTo>
                    <a:pt x="379973" y="1914"/>
                  </a:lnTo>
                  <a:lnTo>
                    <a:pt x="330729" y="6858"/>
                  </a:lnTo>
                  <a:lnTo>
                    <a:pt x="283020" y="14854"/>
                  </a:lnTo>
                  <a:lnTo>
                    <a:pt x="236942" y="25928"/>
                  </a:lnTo>
                  <a:lnTo>
                    <a:pt x="192588" y="40101"/>
                  </a:lnTo>
                  <a:lnTo>
                    <a:pt x="150053" y="57398"/>
                  </a:lnTo>
                  <a:lnTo>
                    <a:pt x="109432" y="77842"/>
                  </a:lnTo>
                  <a:lnTo>
                    <a:pt x="70820" y="101457"/>
                  </a:lnTo>
                  <a:lnTo>
                    <a:pt x="34311" y="128266"/>
                  </a:lnTo>
                  <a:lnTo>
                    <a:pt x="0" y="158293"/>
                  </a:lnTo>
                  <a:lnTo>
                    <a:pt x="48859" y="149553"/>
                  </a:lnTo>
                  <a:lnTo>
                    <a:pt x="99336" y="144027"/>
                  </a:lnTo>
                  <a:lnTo>
                    <a:pt x="151345" y="141696"/>
                  </a:lnTo>
                  <a:lnTo>
                    <a:pt x="204799" y="142539"/>
                  </a:lnTo>
                  <a:lnTo>
                    <a:pt x="259613" y="146536"/>
                  </a:lnTo>
                  <a:lnTo>
                    <a:pt x="315701" y="153666"/>
                  </a:lnTo>
                  <a:lnTo>
                    <a:pt x="367091" y="162722"/>
                  </a:lnTo>
                  <a:lnTo>
                    <a:pt x="417589" y="173754"/>
                  </a:lnTo>
                  <a:lnTo>
                    <a:pt x="467141" y="186716"/>
                  </a:lnTo>
                  <a:lnTo>
                    <a:pt x="515691" y="201559"/>
                  </a:lnTo>
                  <a:lnTo>
                    <a:pt x="563182" y="218234"/>
                  </a:lnTo>
                  <a:lnTo>
                    <a:pt x="609559" y="236694"/>
                  </a:lnTo>
                  <a:lnTo>
                    <a:pt x="654768" y="256891"/>
                  </a:lnTo>
                  <a:lnTo>
                    <a:pt x="698751" y="278775"/>
                  </a:lnTo>
                  <a:lnTo>
                    <a:pt x="741454" y="302300"/>
                  </a:lnTo>
                  <a:lnTo>
                    <a:pt x="782820" y="327417"/>
                  </a:lnTo>
                  <a:lnTo>
                    <a:pt x="822795" y="354078"/>
                  </a:lnTo>
                  <a:lnTo>
                    <a:pt x="861322" y="382234"/>
                  </a:lnTo>
                  <a:lnTo>
                    <a:pt x="898347" y="411838"/>
                  </a:lnTo>
                  <a:lnTo>
                    <a:pt x="933812" y="442841"/>
                  </a:lnTo>
                  <a:lnTo>
                    <a:pt x="967663" y="475195"/>
                  </a:lnTo>
                  <a:lnTo>
                    <a:pt x="999844" y="508853"/>
                  </a:lnTo>
                  <a:lnTo>
                    <a:pt x="1030299" y="543765"/>
                  </a:lnTo>
                  <a:lnTo>
                    <a:pt x="1058974" y="579883"/>
                  </a:lnTo>
                  <a:lnTo>
                    <a:pt x="1085811" y="617160"/>
                  </a:lnTo>
                  <a:lnTo>
                    <a:pt x="1110756" y="655548"/>
                  </a:lnTo>
                  <a:lnTo>
                    <a:pt x="1133752" y="694997"/>
                  </a:lnTo>
                  <a:lnTo>
                    <a:pt x="1154745" y="735461"/>
                  </a:lnTo>
                  <a:lnTo>
                    <a:pt x="1173678" y="776890"/>
                  </a:lnTo>
                  <a:lnTo>
                    <a:pt x="1190496" y="819237"/>
                  </a:lnTo>
                  <a:lnTo>
                    <a:pt x="1205144" y="862454"/>
                  </a:lnTo>
                  <a:lnTo>
                    <a:pt x="1217565" y="906492"/>
                  </a:lnTo>
                  <a:lnTo>
                    <a:pt x="1227704" y="951303"/>
                  </a:lnTo>
                  <a:lnTo>
                    <a:pt x="1421204" y="1920984"/>
                  </a:lnTo>
                  <a:lnTo>
                    <a:pt x="1723720" y="1920984"/>
                  </a:lnTo>
                  <a:lnTo>
                    <a:pt x="1502360" y="809438"/>
                  </a:lnTo>
                  <a:lnTo>
                    <a:pt x="1492228" y="764662"/>
                  </a:lnTo>
                  <a:lnTo>
                    <a:pt x="1479817" y="720653"/>
                  </a:lnTo>
                  <a:lnTo>
                    <a:pt x="1465182" y="677460"/>
                  </a:lnTo>
                  <a:lnTo>
                    <a:pt x="1448377" y="635133"/>
                  </a:lnTo>
                  <a:lnTo>
                    <a:pt x="1429459" y="593719"/>
                  </a:lnTo>
                  <a:lnTo>
                    <a:pt x="1408483" y="553267"/>
                  </a:lnTo>
                  <a:lnTo>
                    <a:pt x="1385504" y="513826"/>
                  </a:lnTo>
                  <a:lnTo>
                    <a:pt x="1360576" y="475444"/>
                  </a:lnTo>
                  <a:lnTo>
                    <a:pt x="1333757" y="438171"/>
                  </a:lnTo>
                  <a:lnTo>
                    <a:pt x="1305100" y="402054"/>
                  </a:lnTo>
                  <a:lnTo>
                    <a:pt x="1274661" y="367143"/>
                  </a:lnTo>
                  <a:lnTo>
                    <a:pt x="1242495" y="333486"/>
                  </a:lnTo>
                  <a:lnTo>
                    <a:pt x="1208658" y="301132"/>
                  </a:lnTo>
                  <a:lnTo>
                    <a:pt x="1173206" y="270129"/>
                  </a:lnTo>
                  <a:lnTo>
                    <a:pt x="1136192" y="240526"/>
                  </a:lnTo>
                  <a:lnTo>
                    <a:pt x="1097673" y="212371"/>
                  </a:lnTo>
                  <a:lnTo>
                    <a:pt x="1057703" y="185714"/>
                  </a:lnTo>
                  <a:lnTo>
                    <a:pt x="1016339" y="160603"/>
                  </a:lnTo>
                  <a:lnTo>
                    <a:pt x="973635" y="137086"/>
                  </a:lnTo>
                  <a:lnTo>
                    <a:pt x="929647" y="115213"/>
                  </a:lnTo>
                  <a:lnTo>
                    <a:pt x="884430" y="95032"/>
                  </a:lnTo>
                  <a:lnTo>
                    <a:pt x="838039" y="76591"/>
                  </a:lnTo>
                  <a:lnTo>
                    <a:pt x="790530" y="59939"/>
                  </a:lnTo>
                  <a:lnTo>
                    <a:pt x="741957" y="45125"/>
                  </a:lnTo>
                  <a:lnTo>
                    <a:pt x="692377" y="32197"/>
                  </a:lnTo>
                  <a:lnTo>
                    <a:pt x="641844" y="21205"/>
                  </a:lnTo>
                  <a:lnTo>
                    <a:pt x="590413" y="12196"/>
                  </a:lnTo>
                  <a:lnTo>
                    <a:pt x="535973" y="5164"/>
                  </a:lnTo>
                  <a:lnTo>
                    <a:pt x="482689" y="1091"/>
                  </a:lnTo>
                  <a:lnTo>
                    <a:pt x="430658" y="0"/>
                  </a:lnTo>
                  <a:close/>
                </a:path>
              </a:pathLst>
            </a:custGeom>
            <a:solidFill>
              <a:srgbClr val="3978C5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54" name="object 5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616951" y="6352032"/>
              <a:ext cx="1444752" cy="46329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D9D9D9">
              <a:alpha val="39999"/>
            </a:srgbClr>
          </a:solid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82957" y="4768492"/>
            <a:ext cx="1033215" cy="166746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50217" y="4564340"/>
            <a:ext cx="1033769" cy="187161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17963" y="4359703"/>
            <a:ext cx="1033285" cy="207625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31970" y="4155551"/>
            <a:ext cx="1033839" cy="228040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46531" y="3950914"/>
            <a:ext cx="1033285" cy="248504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464794" y="4972645"/>
            <a:ext cx="1033215" cy="1463312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5918675" y="1618452"/>
            <a:ext cx="3225800" cy="3246120"/>
            <a:chOff x="5918675" y="1618452"/>
            <a:chExt cx="3225800" cy="3246120"/>
          </a:xfrm>
        </p:grpSpPr>
        <p:sp>
          <p:nvSpPr>
            <p:cNvPr id="10" name="object 10"/>
            <p:cNvSpPr/>
            <p:nvPr/>
          </p:nvSpPr>
          <p:spPr>
            <a:xfrm>
              <a:off x="6293319" y="2848090"/>
              <a:ext cx="1682750" cy="857250"/>
            </a:xfrm>
            <a:custGeom>
              <a:avLst/>
              <a:gdLst/>
              <a:ahLst/>
              <a:cxnLst/>
              <a:rect l="l" t="t" r="r" b="b"/>
              <a:pathLst>
                <a:path w="1682750" h="857250">
                  <a:moveTo>
                    <a:pt x="1682620" y="0"/>
                  </a:moveTo>
                  <a:lnTo>
                    <a:pt x="0" y="169318"/>
                  </a:lnTo>
                  <a:lnTo>
                    <a:pt x="365" y="235348"/>
                  </a:lnTo>
                  <a:lnTo>
                    <a:pt x="12275" y="392887"/>
                  </a:lnTo>
                  <a:lnTo>
                    <a:pt x="51947" y="581108"/>
                  </a:lnTo>
                  <a:lnTo>
                    <a:pt x="135601" y="739186"/>
                  </a:lnTo>
                  <a:lnTo>
                    <a:pt x="273641" y="825351"/>
                  </a:lnTo>
                  <a:lnTo>
                    <a:pt x="432965" y="855363"/>
                  </a:lnTo>
                  <a:lnTo>
                    <a:pt x="564525" y="854694"/>
                  </a:lnTo>
                  <a:lnTo>
                    <a:pt x="619278" y="848810"/>
                  </a:lnTo>
                  <a:lnTo>
                    <a:pt x="1675348" y="857121"/>
                  </a:lnTo>
                  <a:lnTo>
                    <a:pt x="1682620" y="0"/>
                  </a:lnTo>
                  <a:close/>
                </a:path>
              </a:pathLst>
            </a:custGeom>
            <a:solidFill>
              <a:srgbClr val="EB9C79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6417487" y="3193033"/>
              <a:ext cx="1059815" cy="1172210"/>
            </a:xfrm>
            <a:custGeom>
              <a:avLst/>
              <a:gdLst/>
              <a:ahLst/>
              <a:cxnLst/>
              <a:rect l="l" t="t" r="r" b="b"/>
              <a:pathLst>
                <a:path w="1059815" h="1172210">
                  <a:moveTo>
                    <a:pt x="1059459" y="1009738"/>
                  </a:moveTo>
                  <a:lnTo>
                    <a:pt x="1032967" y="866165"/>
                  </a:lnTo>
                  <a:lnTo>
                    <a:pt x="950531" y="759460"/>
                  </a:lnTo>
                  <a:lnTo>
                    <a:pt x="954824" y="751649"/>
                  </a:lnTo>
                  <a:lnTo>
                    <a:pt x="936917" y="741845"/>
                  </a:lnTo>
                  <a:lnTo>
                    <a:pt x="930440" y="733437"/>
                  </a:lnTo>
                  <a:lnTo>
                    <a:pt x="928395" y="737158"/>
                  </a:lnTo>
                  <a:lnTo>
                    <a:pt x="352094" y="421132"/>
                  </a:lnTo>
                  <a:lnTo>
                    <a:pt x="302856" y="0"/>
                  </a:lnTo>
                  <a:lnTo>
                    <a:pt x="0" y="243624"/>
                  </a:lnTo>
                  <a:lnTo>
                    <a:pt x="31242" y="510070"/>
                  </a:lnTo>
                  <a:lnTo>
                    <a:pt x="29692" y="521728"/>
                  </a:lnTo>
                  <a:lnTo>
                    <a:pt x="35344" y="566242"/>
                  </a:lnTo>
                  <a:lnTo>
                    <a:pt x="52082" y="607860"/>
                  </a:lnTo>
                  <a:lnTo>
                    <a:pt x="79286" y="644271"/>
                  </a:lnTo>
                  <a:lnTo>
                    <a:pt x="88176" y="651217"/>
                  </a:lnTo>
                  <a:lnTo>
                    <a:pt x="87820" y="651865"/>
                  </a:lnTo>
                  <a:lnTo>
                    <a:pt x="91846" y="654088"/>
                  </a:lnTo>
                  <a:lnTo>
                    <a:pt x="116344" y="673188"/>
                  </a:lnTo>
                  <a:lnTo>
                    <a:pt x="159639" y="691261"/>
                  </a:lnTo>
                  <a:lnTo>
                    <a:pt x="781545" y="1032319"/>
                  </a:lnTo>
                  <a:lnTo>
                    <a:pt x="867003" y="1079423"/>
                  </a:lnTo>
                  <a:lnTo>
                    <a:pt x="1035367" y="1171867"/>
                  </a:lnTo>
                  <a:lnTo>
                    <a:pt x="1047673" y="1124775"/>
                  </a:lnTo>
                  <a:lnTo>
                    <a:pt x="1059459" y="1009738"/>
                  </a:lnTo>
                  <a:close/>
                </a:path>
              </a:pathLst>
            </a:custGeom>
            <a:solidFill>
              <a:srgbClr val="F0A081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6263335" y="3093249"/>
              <a:ext cx="1012825" cy="1704339"/>
            </a:xfrm>
            <a:custGeom>
              <a:avLst/>
              <a:gdLst/>
              <a:ahLst/>
              <a:cxnLst/>
              <a:rect l="l" t="t" r="r" b="b"/>
              <a:pathLst>
                <a:path w="1012825" h="1704339">
                  <a:moveTo>
                    <a:pt x="1012685" y="1536839"/>
                  </a:moveTo>
                  <a:lnTo>
                    <a:pt x="1006195" y="1381696"/>
                  </a:lnTo>
                  <a:lnTo>
                    <a:pt x="935291" y="1257122"/>
                  </a:lnTo>
                  <a:lnTo>
                    <a:pt x="941171" y="1249286"/>
                  </a:lnTo>
                  <a:lnTo>
                    <a:pt x="923124" y="1235748"/>
                  </a:lnTo>
                  <a:lnTo>
                    <a:pt x="917829" y="1226426"/>
                  </a:lnTo>
                  <a:lnTo>
                    <a:pt x="915263" y="1229842"/>
                  </a:lnTo>
                  <a:lnTo>
                    <a:pt x="355892" y="809853"/>
                  </a:lnTo>
                  <a:lnTo>
                    <a:pt x="372999" y="132384"/>
                  </a:lnTo>
                  <a:lnTo>
                    <a:pt x="385140" y="97866"/>
                  </a:lnTo>
                  <a:lnTo>
                    <a:pt x="388632" y="48526"/>
                  </a:lnTo>
                  <a:lnTo>
                    <a:pt x="379095" y="0"/>
                  </a:lnTo>
                  <a:lnTo>
                    <a:pt x="255701" y="112750"/>
                  </a:lnTo>
                  <a:lnTo>
                    <a:pt x="255473" y="112737"/>
                  </a:lnTo>
                  <a:lnTo>
                    <a:pt x="17030" y="330390"/>
                  </a:lnTo>
                  <a:lnTo>
                    <a:pt x="3860" y="855891"/>
                  </a:lnTo>
                  <a:lnTo>
                    <a:pt x="736" y="867105"/>
                  </a:lnTo>
                  <a:lnTo>
                    <a:pt x="0" y="914831"/>
                  </a:lnTo>
                  <a:lnTo>
                    <a:pt x="11303" y="961199"/>
                  </a:lnTo>
                  <a:lnTo>
                    <a:pt x="34366" y="1003744"/>
                  </a:lnTo>
                  <a:lnTo>
                    <a:pt x="42748" y="1012520"/>
                  </a:lnTo>
                  <a:lnTo>
                    <a:pt x="42443" y="1012926"/>
                  </a:lnTo>
                  <a:lnTo>
                    <a:pt x="44932" y="1014806"/>
                  </a:lnTo>
                  <a:lnTo>
                    <a:pt x="68973" y="1039939"/>
                  </a:lnTo>
                  <a:lnTo>
                    <a:pt x="112090" y="1065530"/>
                  </a:lnTo>
                  <a:lnTo>
                    <a:pt x="112725" y="1065720"/>
                  </a:lnTo>
                  <a:lnTo>
                    <a:pt x="730770" y="1529816"/>
                  </a:lnTo>
                  <a:lnTo>
                    <a:pt x="799401" y="1581277"/>
                  </a:lnTo>
                  <a:lnTo>
                    <a:pt x="962977" y="1703844"/>
                  </a:lnTo>
                  <a:lnTo>
                    <a:pt x="983030" y="1656143"/>
                  </a:lnTo>
                  <a:lnTo>
                    <a:pt x="1012685" y="1536839"/>
                  </a:lnTo>
                  <a:close/>
                </a:path>
              </a:pathLst>
            </a:custGeom>
            <a:solidFill>
              <a:srgbClr val="EFA98A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6399244" y="2392556"/>
              <a:ext cx="1971675" cy="913130"/>
            </a:xfrm>
            <a:custGeom>
              <a:avLst/>
              <a:gdLst/>
              <a:ahLst/>
              <a:cxnLst/>
              <a:rect l="l" t="t" r="r" b="b"/>
              <a:pathLst>
                <a:path w="1971675" h="913129">
                  <a:moveTo>
                    <a:pt x="467644" y="0"/>
                  </a:moveTo>
                  <a:lnTo>
                    <a:pt x="415254" y="4474"/>
                  </a:lnTo>
                  <a:lnTo>
                    <a:pt x="292438" y="30756"/>
                  </a:lnTo>
                  <a:lnTo>
                    <a:pt x="150728" y="98134"/>
                  </a:lnTo>
                  <a:lnTo>
                    <a:pt x="41656" y="225897"/>
                  </a:lnTo>
                  <a:lnTo>
                    <a:pt x="0" y="425699"/>
                  </a:lnTo>
                  <a:lnTo>
                    <a:pt x="6129" y="651497"/>
                  </a:lnTo>
                  <a:lnTo>
                    <a:pt x="31060" y="836185"/>
                  </a:lnTo>
                  <a:lnTo>
                    <a:pt x="45812" y="912660"/>
                  </a:lnTo>
                  <a:lnTo>
                    <a:pt x="1971517" y="733923"/>
                  </a:lnTo>
                  <a:lnTo>
                    <a:pt x="1810984" y="180745"/>
                  </a:lnTo>
                  <a:lnTo>
                    <a:pt x="467644" y="0"/>
                  </a:lnTo>
                  <a:close/>
                </a:path>
              </a:pathLst>
            </a:custGeom>
            <a:solidFill>
              <a:srgbClr val="F7B593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6399244" y="2392556"/>
              <a:ext cx="1971675" cy="913130"/>
            </a:xfrm>
            <a:custGeom>
              <a:avLst/>
              <a:gdLst/>
              <a:ahLst/>
              <a:cxnLst/>
              <a:rect l="l" t="t" r="r" b="b"/>
              <a:pathLst>
                <a:path w="1971675" h="913129">
                  <a:moveTo>
                    <a:pt x="1810984" y="180745"/>
                  </a:moveTo>
                  <a:lnTo>
                    <a:pt x="467644" y="0"/>
                  </a:lnTo>
                  <a:lnTo>
                    <a:pt x="415254" y="4474"/>
                  </a:lnTo>
                  <a:lnTo>
                    <a:pt x="292438" y="30756"/>
                  </a:lnTo>
                  <a:lnTo>
                    <a:pt x="150728" y="98134"/>
                  </a:lnTo>
                  <a:lnTo>
                    <a:pt x="41656" y="225897"/>
                  </a:lnTo>
                  <a:lnTo>
                    <a:pt x="0" y="425699"/>
                  </a:lnTo>
                  <a:lnTo>
                    <a:pt x="6129" y="651497"/>
                  </a:lnTo>
                  <a:lnTo>
                    <a:pt x="31060" y="836185"/>
                  </a:lnTo>
                  <a:lnTo>
                    <a:pt x="45812" y="912660"/>
                  </a:lnTo>
                  <a:lnTo>
                    <a:pt x="1971517" y="733923"/>
                  </a:lnTo>
                  <a:lnTo>
                    <a:pt x="1810984" y="180745"/>
                  </a:lnTo>
                  <a:close/>
                </a:path>
              </a:pathLst>
            </a:custGeom>
            <a:ln w="5194">
              <a:solidFill>
                <a:srgbClr val="F7B593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5918670" y="2201913"/>
              <a:ext cx="3139440" cy="2562225"/>
            </a:xfrm>
            <a:custGeom>
              <a:avLst/>
              <a:gdLst/>
              <a:ahLst/>
              <a:cxnLst/>
              <a:rect l="l" t="t" r="r" b="b"/>
              <a:pathLst>
                <a:path w="3139440" h="2562225">
                  <a:moveTo>
                    <a:pt x="851598" y="578751"/>
                  </a:moveTo>
                  <a:lnTo>
                    <a:pt x="844257" y="531368"/>
                  </a:lnTo>
                  <a:lnTo>
                    <a:pt x="827201" y="486435"/>
                  </a:lnTo>
                  <a:lnTo>
                    <a:pt x="801941" y="447535"/>
                  </a:lnTo>
                  <a:lnTo>
                    <a:pt x="769937" y="415645"/>
                  </a:lnTo>
                  <a:lnTo>
                    <a:pt x="732650" y="391693"/>
                  </a:lnTo>
                  <a:lnTo>
                    <a:pt x="691553" y="376643"/>
                  </a:lnTo>
                  <a:lnTo>
                    <a:pt x="648093" y="371462"/>
                  </a:lnTo>
                  <a:lnTo>
                    <a:pt x="603732" y="377075"/>
                  </a:lnTo>
                  <a:lnTo>
                    <a:pt x="562051" y="393179"/>
                  </a:lnTo>
                  <a:lnTo>
                    <a:pt x="526554" y="418223"/>
                  </a:lnTo>
                  <a:lnTo>
                    <a:pt x="498030" y="450723"/>
                  </a:lnTo>
                  <a:lnTo>
                    <a:pt x="477253" y="489178"/>
                  </a:lnTo>
                  <a:lnTo>
                    <a:pt x="470750" y="511975"/>
                  </a:lnTo>
                  <a:lnTo>
                    <a:pt x="470281" y="511632"/>
                  </a:lnTo>
                  <a:lnTo>
                    <a:pt x="54140" y="1187018"/>
                  </a:lnTo>
                  <a:lnTo>
                    <a:pt x="52463" y="1188427"/>
                  </a:lnTo>
                  <a:lnTo>
                    <a:pt x="26606" y="1223391"/>
                  </a:lnTo>
                  <a:lnTo>
                    <a:pt x="8877" y="1263675"/>
                  </a:lnTo>
                  <a:lnTo>
                    <a:pt x="0" y="1307744"/>
                  </a:lnTo>
                  <a:lnTo>
                    <a:pt x="647" y="1354010"/>
                  </a:lnTo>
                  <a:lnTo>
                    <a:pt x="1879" y="1359331"/>
                  </a:lnTo>
                  <a:lnTo>
                    <a:pt x="1701" y="1359395"/>
                  </a:lnTo>
                  <a:lnTo>
                    <a:pt x="2209" y="1360754"/>
                  </a:lnTo>
                  <a:lnTo>
                    <a:pt x="11544" y="1400949"/>
                  </a:lnTo>
                  <a:lnTo>
                    <a:pt x="31927" y="1444358"/>
                  </a:lnTo>
                  <a:lnTo>
                    <a:pt x="35521" y="1449057"/>
                  </a:lnTo>
                  <a:lnTo>
                    <a:pt x="340918" y="2258555"/>
                  </a:lnTo>
                  <a:lnTo>
                    <a:pt x="341160" y="2258466"/>
                  </a:lnTo>
                  <a:lnTo>
                    <a:pt x="375196" y="2348446"/>
                  </a:lnTo>
                  <a:lnTo>
                    <a:pt x="455739" y="2561945"/>
                  </a:lnTo>
                  <a:lnTo>
                    <a:pt x="499364" y="2530157"/>
                  </a:lnTo>
                  <a:lnTo>
                    <a:pt x="590092" y="2438120"/>
                  </a:lnTo>
                  <a:lnTo>
                    <a:pt x="667651" y="2290851"/>
                  </a:lnTo>
                  <a:lnTo>
                    <a:pt x="670991" y="2132215"/>
                  </a:lnTo>
                  <a:lnTo>
                    <a:pt x="680123" y="2128710"/>
                  </a:lnTo>
                  <a:lnTo>
                    <a:pt x="671550" y="2106003"/>
                  </a:lnTo>
                  <a:lnTo>
                    <a:pt x="671817" y="2093391"/>
                  </a:lnTo>
                  <a:lnTo>
                    <a:pt x="667423" y="2095080"/>
                  </a:lnTo>
                  <a:lnTo>
                    <a:pt x="391604" y="1364322"/>
                  </a:lnTo>
                  <a:lnTo>
                    <a:pt x="769899" y="750633"/>
                  </a:lnTo>
                  <a:lnTo>
                    <a:pt x="787044" y="738555"/>
                  </a:lnTo>
                  <a:lnTo>
                    <a:pt x="815644" y="706056"/>
                  </a:lnTo>
                  <a:lnTo>
                    <a:pt x="836485" y="667588"/>
                  </a:lnTo>
                  <a:lnTo>
                    <a:pt x="848728" y="624662"/>
                  </a:lnTo>
                  <a:lnTo>
                    <a:pt x="851598" y="578751"/>
                  </a:lnTo>
                  <a:close/>
                </a:path>
                <a:path w="3139440" h="2562225">
                  <a:moveTo>
                    <a:pt x="3139376" y="1025880"/>
                  </a:moveTo>
                  <a:lnTo>
                    <a:pt x="2643784" y="0"/>
                  </a:lnTo>
                  <a:lnTo>
                    <a:pt x="1964321" y="328256"/>
                  </a:lnTo>
                  <a:lnTo>
                    <a:pt x="2459913" y="1354201"/>
                  </a:lnTo>
                  <a:lnTo>
                    <a:pt x="3139376" y="1025880"/>
                  </a:lnTo>
                  <a:close/>
                </a:path>
              </a:pathLst>
            </a:custGeom>
            <a:solidFill>
              <a:srgbClr val="F7B593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7882999" y="2201907"/>
              <a:ext cx="1175385" cy="1354455"/>
            </a:xfrm>
            <a:custGeom>
              <a:avLst/>
              <a:gdLst/>
              <a:ahLst/>
              <a:cxnLst/>
              <a:rect l="l" t="t" r="r" b="b"/>
              <a:pathLst>
                <a:path w="1175384" h="1354454">
                  <a:moveTo>
                    <a:pt x="1175050" y="1025886"/>
                  </a:moveTo>
                  <a:lnTo>
                    <a:pt x="495589" y="1354205"/>
                  </a:lnTo>
                  <a:lnTo>
                    <a:pt x="0" y="328250"/>
                  </a:lnTo>
                  <a:lnTo>
                    <a:pt x="679461" y="0"/>
                  </a:lnTo>
                  <a:lnTo>
                    <a:pt x="1175050" y="1025886"/>
                  </a:lnTo>
                  <a:close/>
                </a:path>
              </a:pathLst>
            </a:custGeom>
            <a:ln w="6233">
              <a:solidFill>
                <a:srgbClr val="F7B593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7968667" y="2202392"/>
              <a:ext cx="859790" cy="1266190"/>
            </a:xfrm>
            <a:custGeom>
              <a:avLst/>
              <a:gdLst/>
              <a:ahLst/>
              <a:cxnLst/>
              <a:rect l="l" t="t" r="r" b="b"/>
              <a:pathLst>
                <a:path w="859790" h="1266189">
                  <a:moveTo>
                    <a:pt x="175630" y="0"/>
                  </a:moveTo>
                  <a:lnTo>
                    <a:pt x="0" y="102837"/>
                  </a:lnTo>
                  <a:lnTo>
                    <a:pt x="684170" y="1265910"/>
                  </a:lnTo>
                  <a:lnTo>
                    <a:pt x="859247" y="1163072"/>
                  </a:lnTo>
                  <a:lnTo>
                    <a:pt x="175630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8157249" y="1837223"/>
              <a:ext cx="986790" cy="1605280"/>
            </a:xfrm>
            <a:custGeom>
              <a:avLst/>
              <a:gdLst/>
              <a:ahLst/>
              <a:cxnLst/>
              <a:rect l="l" t="t" r="r" b="b"/>
              <a:pathLst>
                <a:path w="986790" h="1605279">
                  <a:moveTo>
                    <a:pt x="986745" y="0"/>
                  </a:moveTo>
                  <a:lnTo>
                    <a:pt x="851490" y="36364"/>
                  </a:lnTo>
                  <a:lnTo>
                    <a:pt x="0" y="537119"/>
                  </a:lnTo>
                  <a:lnTo>
                    <a:pt x="627589" y="1605110"/>
                  </a:lnTo>
                  <a:lnTo>
                    <a:pt x="986745" y="1394368"/>
                  </a:lnTo>
                  <a:lnTo>
                    <a:pt x="986745" y="0"/>
                  </a:lnTo>
                  <a:close/>
                </a:path>
              </a:pathLst>
            </a:custGeom>
            <a:solidFill>
              <a:srgbClr val="254053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8078298" y="1618452"/>
              <a:ext cx="1066165" cy="1690370"/>
            </a:xfrm>
            <a:custGeom>
              <a:avLst/>
              <a:gdLst/>
              <a:ahLst/>
              <a:cxnLst/>
              <a:rect l="l" t="t" r="r" b="b"/>
              <a:pathLst>
                <a:path w="1066165" h="1690370">
                  <a:moveTo>
                    <a:pt x="1065696" y="0"/>
                  </a:moveTo>
                  <a:lnTo>
                    <a:pt x="0" y="622374"/>
                  </a:lnTo>
                  <a:lnTo>
                    <a:pt x="628073" y="1690364"/>
                  </a:lnTo>
                  <a:lnTo>
                    <a:pt x="1065696" y="1433506"/>
                  </a:lnTo>
                  <a:lnTo>
                    <a:pt x="1065696" y="0"/>
                  </a:lnTo>
                  <a:close/>
                </a:path>
              </a:pathLst>
            </a:custGeom>
            <a:solidFill>
              <a:srgbClr val="20374A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6470472" y="4644885"/>
              <a:ext cx="1036955" cy="158115"/>
            </a:xfrm>
            <a:custGeom>
              <a:avLst/>
              <a:gdLst/>
              <a:ahLst/>
              <a:cxnLst/>
              <a:rect l="l" t="t" r="r" b="b"/>
              <a:pathLst>
                <a:path w="1036954" h="158114">
                  <a:moveTo>
                    <a:pt x="1036396" y="0"/>
                  </a:moveTo>
                  <a:lnTo>
                    <a:pt x="517956" y="0"/>
                  </a:lnTo>
                  <a:lnTo>
                    <a:pt x="0" y="0"/>
                  </a:lnTo>
                  <a:lnTo>
                    <a:pt x="0" y="78943"/>
                  </a:lnTo>
                  <a:lnTo>
                    <a:pt x="48107" y="112242"/>
                  </a:lnTo>
                  <a:lnTo>
                    <a:pt x="126987" y="130746"/>
                  </a:lnTo>
                  <a:lnTo>
                    <a:pt x="178066" y="138544"/>
                  </a:lnTo>
                  <a:lnTo>
                    <a:pt x="235839" y="145186"/>
                  </a:lnTo>
                  <a:lnTo>
                    <a:pt x="299516" y="150558"/>
                  </a:lnTo>
                  <a:lnTo>
                    <a:pt x="368300" y="154559"/>
                  </a:lnTo>
                  <a:lnTo>
                    <a:pt x="441375" y="157035"/>
                  </a:lnTo>
                  <a:lnTo>
                    <a:pt x="517956" y="157899"/>
                  </a:lnTo>
                  <a:lnTo>
                    <a:pt x="594537" y="157035"/>
                  </a:lnTo>
                  <a:lnTo>
                    <a:pt x="667651" y="154559"/>
                  </a:lnTo>
                  <a:lnTo>
                    <a:pt x="736473" y="150558"/>
                  </a:lnTo>
                  <a:lnTo>
                    <a:pt x="800214" y="145186"/>
                  </a:lnTo>
                  <a:lnTo>
                    <a:pt x="858050" y="138544"/>
                  </a:lnTo>
                  <a:lnTo>
                    <a:pt x="909193" y="130746"/>
                  </a:lnTo>
                  <a:lnTo>
                    <a:pt x="952842" y="121945"/>
                  </a:lnTo>
                  <a:lnTo>
                    <a:pt x="1014437" y="101752"/>
                  </a:lnTo>
                  <a:lnTo>
                    <a:pt x="1036396" y="78943"/>
                  </a:lnTo>
                  <a:lnTo>
                    <a:pt x="1036396" y="0"/>
                  </a:lnTo>
                  <a:close/>
                </a:path>
              </a:pathLst>
            </a:custGeom>
            <a:solidFill>
              <a:srgbClr val="F1974B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6470473" y="4565933"/>
              <a:ext cx="1036955" cy="158115"/>
            </a:xfrm>
            <a:custGeom>
              <a:avLst/>
              <a:gdLst/>
              <a:ahLst/>
              <a:cxnLst/>
              <a:rect l="l" t="t" r="r" b="b"/>
              <a:pathLst>
                <a:path w="1036954" h="158114">
                  <a:moveTo>
                    <a:pt x="517958" y="0"/>
                  </a:moveTo>
                  <a:lnTo>
                    <a:pt x="441379" y="855"/>
                  </a:lnTo>
                  <a:lnTo>
                    <a:pt x="368302" y="3340"/>
                  </a:lnTo>
                  <a:lnTo>
                    <a:pt x="299526" y="7333"/>
                  </a:lnTo>
                  <a:lnTo>
                    <a:pt x="235849" y="12711"/>
                  </a:lnTo>
                  <a:lnTo>
                    <a:pt x="178070" y="19354"/>
                  </a:lnTo>
                  <a:lnTo>
                    <a:pt x="126988" y="27140"/>
                  </a:lnTo>
                  <a:lnTo>
                    <a:pt x="83403" y="35947"/>
                  </a:lnTo>
                  <a:lnTo>
                    <a:pt x="21916" y="56135"/>
                  </a:lnTo>
                  <a:lnTo>
                    <a:pt x="0" y="78946"/>
                  </a:lnTo>
                  <a:lnTo>
                    <a:pt x="5612" y="90618"/>
                  </a:lnTo>
                  <a:lnTo>
                    <a:pt x="48112" y="112239"/>
                  </a:lnTo>
                  <a:lnTo>
                    <a:pt x="126988" y="130751"/>
                  </a:lnTo>
                  <a:lnTo>
                    <a:pt x="178070" y="138537"/>
                  </a:lnTo>
                  <a:lnTo>
                    <a:pt x="235849" y="145180"/>
                  </a:lnTo>
                  <a:lnTo>
                    <a:pt x="299526" y="150559"/>
                  </a:lnTo>
                  <a:lnTo>
                    <a:pt x="368302" y="154552"/>
                  </a:lnTo>
                  <a:lnTo>
                    <a:pt x="441379" y="157037"/>
                  </a:lnTo>
                  <a:lnTo>
                    <a:pt x="517958" y="157892"/>
                  </a:lnTo>
                  <a:lnTo>
                    <a:pt x="594548" y="157037"/>
                  </a:lnTo>
                  <a:lnTo>
                    <a:pt x="667656" y="154552"/>
                  </a:lnTo>
                  <a:lnTo>
                    <a:pt x="736478" y="150559"/>
                  </a:lnTo>
                  <a:lnTo>
                    <a:pt x="800213" y="145180"/>
                  </a:lnTo>
                  <a:lnTo>
                    <a:pt x="858055" y="138537"/>
                  </a:lnTo>
                  <a:lnTo>
                    <a:pt x="909203" y="130751"/>
                  </a:lnTo>
                  <a:lnTo>
                    <a:pt x="952852" y="121945"/>
                  </a:lnTo>
                  <a:lnTo>
                    <a:pt x="1014443" y="101756"/>
                  </a:lnTo>
                  <a:lnTo>
                    <a:pt x="1036401" y="78946"/>
                  </a:lnTo>
                  <a:lnTo>
                    <a:pt x="1030778" y="67274"/>
                  </a:lnTo>
                  <a:lnTo>
                    <a:pt x="988200" y="45652"/>
                  </a:lnTo>
                  <a:lnTo>
                    <a:pt x="909203" y="27140"/>
                  </a:lnTo>
                  <a:lnTo>
                    <a:pt x="858055" y="19354"/>
                  </a:lnTo>
                  <a:lnTo>
                    <a:pt x="800213" y="12711"/>
                  </a:lnTo>
                  <a:lnTo>
                    <a:pt x="736478" y="7333"/>
                  </a:lnTo>
                  <a:lnTo>
                    <a:pt x="667656" y="3340"/>
                  </a:lnTo>
                  <a:lnTo>
                    <a:pt x="594548" y="855"/>
                  </a:lnTo>
                  <a:lnTo>
                    <a:pt x="517958" y="0"/>
                  </a:lnTo>
                  <a:close/>
                </a:path>
              </a:pathLst>
            </a:custGeom>
            <a:solidFill>
              <a:srgbClr val="FAD169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6825821" y="4581999"/>
              <a:ext cx="325755" cy="133985"/>
            </a:xfrm>
            <a:custGeom>
              <a:avLst/>
              <a:gdLst/>
              <a:ahLst/>
              <a:cxnLst/>
              <a:rect l="l" t="t" r="r" b="b"/>
              <a:pathLst>
                <a:path w="325754" h="133985">
                  <a:moveTo>
                    <a:pt x="204163" y="0"/>
                  </a:moveTo>
                  <a:lnTo>
                    <a:pt x="107553" y="0"/>
                  </a:lnTo>
                  <a:lnTo>
                    <a:pt x="107553" y="20290"/>
                  </a:lnTo>
                  <a:lnTo>
                    <a:pt x="67319" y="24153"/>
                  </a:lnTo>
                  <a:lnTo>
                    <a:pt x="37077" y="29379"/>
                  </a:lnTo>
                  <a:lnTo>
                    <a:pt x="18042" y="35774"/>
                  </a:lnTo>
                  <a:lnTo>
                    <a:pt x="11427" y="43143"/>
                  </a:lnTo>
                  <a:lnTo>
                    <a:pt x="21247" y="52018"/>
                  </a:lnTo>
                  <a:lnTo>
                    <a:pt x="49474" y="59348"/>
                  </a:lnTo>
                  <a:lnTo>
                    <a:pt x="94257" y="65327"/>
                  </a:lnTo>
                  <a:lnTo>
                    <a:pt x="200050" y="73815"/>
                  </a:lnTo>
                  <a:lnTo>
                    <a:pt x="231493" y="77907"/>
                  </a:lnTo>
                  <a:lnTo>
                    <a:pt x="249392" y="82675"/>
                  </a:lnTo>
                  <a:lnTo>
                    <a:pt x="255066" y="88364"/>
                  </a:lnTo>
                  <a:lnTo>
                    <a:pt x="247461" y="94818"/>
                  </a:lnTo>
                  <a:lnTo>
                    <a:pt x="225390" y="99903"/>
                  </a:lnTo>
                  <a:lnTo>
                    <a:pt x="189970" y="103235"/>
                  </a:lnTo>
                  <a:lnTo>
                    <a:pt x="142319" y="104430"/>
                  </a:lnTo>
                  <a:lnTo>
                    <a:pt x="107226" y="103972"/>
                  </a:lnTo>
                  <a:lnTo>
                    <a:pt x="74276" y="102690"/>
                  </a:lnTo>
                  <a:lnTo>
                    <a:pt x="44442" y="100720"/>
                  </a:lnTo>
                  <a:lnTo>
                    <a:pt x="18698" y="98198"/>
                  </a:lnTo>
                  <a:lnTo>
                    <a:pt x="0" y="108585"/>
                  </a:lnTo>
                  <a:lnTo>
                    <a:pt x="20691" y="110447"/>
                  </a:lnTo>
                  <a:lnTo>
                    <a:pt x="46582" y="112056"/>
                  </a:lnTo>
                  <a:lnTo>
                    <a:pt x="76071" y="113367"/>
                  </a:lnTo>
                  <a:lnTo>
                    <a:pt x="107553" y="114333"/>
                  </a:lnTo>
                  <a:lnTo>
                    <a:pt x="107553" y="133516"/>
                  </a:lnTo>
                  <a:lnTo>
                    <a:pt x="204163" y="133516"/>
                  </a:lnTo>
                  <a:lnTo>
                    <a:pt x="204163" y="113294"/>
                  </a:lnTo>
                  <a:lnTo>
                    <a:pt x="257496" y="109363"/>
                  </a:lnTo>
                  <a:lnTo>
                    <a:pt x="295286" y="103400"/>
                  </a:lnTo>
                  <a:lnTo>
                    <a:pt x="317778" y="95892"/>
                  </a:lnTo>
                  <a:lnTo>
                    <a:pt x="325221" y="87325"/>
                  </a:lnTo>
                  <a:lnTo>
                    <a:pt x="316658" y="78198"/>
                  </a:lnTo>
                  <a:lnTo>
                    <a:pt x="291001" y="70817"/>
                  </a:lnTo>
                  <a:lnTo>
                    <a:pt x="248293" y="64800"/>
                  </a:lnTo>
                  <a:lnTo>
                    <a:pt x="188581" y="59763"/>
                  </a:lnTo>
                  <a:lnTo>
                    <a:pt x="140513" y="56254"/>
                  </a:lnTo>
                  <a:lnTo>
                    <a:pt x="107215" y="52466"/>
                  </a:lnTo>
                  <a:lnTo>
                    <a:pt x="87851" y="47912"/>
                  </a:lnTo>
                  <a:lnTo>
                    <a:pt x="81582" y="42104"/>
                  </a:lnTo>
                  <a:lnTo>
                    <a:pt x="87108" y="37045"/>
                  </a:lnTo>
                  <a:lnTo>
                    <a:pt x="104756" y="32530"/>
                  </a:lnTo>
                  <a:lnTo>
                    <a:pt x="136130" y="29288"/>
                  </a:lnTo>
                  <a:lnTo>
                    <a:pt x="182833" y="28046"/>
                  </a:lnTo>
                  <a:lnTo>
                    <a:pt x="216963" y="28481"/>
                  </a:lnTo>
                  <a:lnTo>
                    <a:pt x="245664" y="29552"/>
                  </a:lnTo>
                  <a:lnTo>
                    <a:pt x="268419" y="30909"/>
                  </a:lnTo>
                  <a:lnTo>
                    <a:pt x="284707" y="32201"/>
                  </a:lnTo>
                  <a:lnTo>
                    <a:pt x="303891" y="22368"/>
                  </a:lnTo>
                  <a:lnTo>
                    <a:pt x="285903" y="20842"/>
                  </a:lnTo>
                  <a:lnTo>
                    <a:pt x="263195" y="19511"/>
                  </a:lnTo>
                  <a:lnTo>
                    <a:pt x="235903" y="18570"/>
                  </a:lnTo>
                  <a:lnTo>
                    <a:pt x="204163" y="18213"/>
                  </a:lnTo>
                  <a:lnTo>
                    <a:pt x="204163" y="0"/>
                  </a:lnTo>
                  <a:close/>
                </a:path>
              </a:pathLst>
            </a:custGeom>
            <a:solidFill>
              <a:srgbClr val="DF853B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7345303" y="3581044"/>
              <a:ext cx="797560" cy="1189355"/>
            </a:xfrm>
            <a:custGeom>
              <a:avLst/>
              <a:gdLst/>
              <a:ahLst/>
              <a:cxnLst/>
              <a:rect l="l" t="t" r="r" b="b"/>
              <a:pathLst>
                <a:path w="797559" h="1189354">
                  <a:moveTo>
                    <a:pt x="302367" y="0"/>
                  </a:moveTo>
                  <a:lnTo>
                    <a:pt x="0" y="1018614"/>
                  </a:lnTo>
                  <a:lnTo>
                    <a:pt x="361580" y="1189041"/>
                  </a:lnTo>
                  <a:lnTo>
                    <a:pt x="797402" y="288292"/>
                  </a:lnTo>
                  <a:lnTo>
                    <a:pt x="302367" y="0"/>
                  </a:lnTo>
                  <a:close/>
                </a:path>
              </a:pathLst>
            </a:custGeom>
            <a:solidFill>
              <a:srgbClr val="F7B593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7345303" y="3581044"/>
              <a:ext cx="797560" cy="1189355"/>
            </a:xfrm>
            <a:custGeom>
              <a:avLst/>
              <a:gdLst/>
              <a:ahLst/>
              <a:cxnLst/>
              <a:rect l="l" t="t" r="r" b="b"/>
              <a:pathLst>
                <a:path w="797559" h="1189354">
                  <a:moveTo>
                    <a:pt x="797402" y="288292"/>
                  </a:moveTo>
                  <a:lnTo>
                    <a:pt x="302367" y="0"/>
                  </a:lnTo>
                  <a:lnTo>
                    <a:pt x="0" y="1018614"/>
                  </a:lnTo>
                  <a:lnTo>
                    <a:pt x="361580" y="1189041"/>
                  </a:lnTo>
                  <a:lnTo>
                    <a:pt x="797402" y="288292"/>
                  </a:lnTo>
                  <a:close/>
                </a:path>
              </a:pathLst>
            </a:custGeom>
            <a:ln w="4155">
              <a:solidFill>
                <a:srgbClr val="F7B593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7345277" y="4440463"/>
              <a:ext cx="387350" cy="422275"/>
            </a:xfrm>
            <a:custGeom>
              <a:avLst/>
              <a:gdLst/>
              <a:ahLst/>
              <a:cxnLst/>
              <a:rect l="l" t="t" r="r" b="b"/>
              <a:pathLst>
                <a:path w="387350" h="422275">
                  <a:moveTo>
                    <a:pt x="168783" y="0"/>
                  </a:moveTo>
                  <a:lnTo>
                    <a:pt x="127239" y="8177"/>
                  </a:lnTo>
                  <a:lnTo>
                    <a:pt x="89063" y="26015"/>
                  </a:lnTo>
                  <a:lnTo>
                    <a:pt x="55720" y="52831"/>
                  </a:lnTo>
                  <a:lnTo>
                    <a:pt x="28669" y="87942"/>
                  </a:lnTo>
                  <a:lnTo>
                    <a:pt x="9374" y="130663"/>
                  </a:lnTo>
                  <a:lnTo>
                    <a:pt x="0" y="177639"/>
                  </a:lnTo>
                  <a:lnTo>
                    <a:pt x="767" y="224862"/>
                  </a:lnTo>
                  <a:lnTo>
                    <a:pt x="10939" y="270668"/>
                  </a:lnTo>
                  <a:lnTo>
                    <a:pt x="29778" y="313396"/>
                  </a:lnTo>
                  <a:lnTo>
                    <a:pt x="56546" y="351383"/>
                  </a:lnTo>
                  <a:lnTo>
                    <a:pt x="90505" y="382969"/>
                  </a:lnTo>
                  <a:lnTo>
                    <a:pt x="130917" y="406490"/>
                  </a:lnTo>
                  <a:lnTo>
                    <a:pt x="174864" y="419632"/>
                  </a:lnTo>
                  <a:lnTo>
                    <a:pt x="218391" y="421711"/>
                  </a:lnTo>
                  <a:lnTo>
                    <a:pt x="260012" y="413426"/>
                  </a:lnTo>
                  <a:lnTo>
                    <a:pt x="298238" y="395477"/>
                  </a:lnTo>
                  <a:lnTo>
                    <a:pt x="331582" y="368563"/>
                  </a:lnTo>
                  <a:lnTo>
                    <a:pt x="358556" y="333382"/>
                  </a:lnTo>
                  <a:lnTo>
                    <a:pt x="377673" y="290633"/>
                  </a:lnTo>
                  <a:lnTo>
                    <a:pt x="387251" y="243684"/>
                  </a:lnTo>
                  <a:lnTo>
                    <a:pt x="386619" y="196532"/>
                  </a:lnTo>
                  <a:lnTo>
                    <a:pt x="376515" y="150825"/>
                  </a:lnTo>
                  <a:lnTo>
                    <a:pt x="357676" y="108208"/>
                  </a:lnTo>
                  <a:lnTo>
                    <a:pt x="330841" y="70327"/>
                  </a:lnTo>
                  <a:lnTo>
                    <a:pt x="296746" y="38829"/>
                  </a:lnTo>
                  <a:lnTo>
                    <a:pt x="256130" y="15360"/>
                  </a:lnTo>
                  <a:lnTo>
                    <a:pt x="212234" y="2166"/>
                  </a:lnTo>
                  <a:lnTo>
                    <a:pt x="168783" y="0"/>
                  </a:lnTo>
                  <a:close/>
                </a:path>
              </a:pathLst>
            </a:custGeom>
            <a:solidFill>
              <a:srgbClr val="F7B593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7345277" y="4440463"/>
              <a:ext cx="387350" cy="422275"/>
            </a:xfrm>
            <a:custGeom>
              <a:avLst/>
              <a:gdLst/>
              <a:ahLst/>
              <a:cxnLst/>
              <a:rect l="l" t="t" r="r" b="b"/>
              <a:pathLst>
                <a:path w="387350" h="422275">
                  <a:moveTo>
                    <a:pt x="377673" y="290633"/>
                  </a:moveTo>
                  <a:lnTo>
                    <a:pt x="387251" y="243684"/>
                  </a:lnTo>
                  <a:lnTo>
                    <a:pt x="386619" y="196532"/>
                  </a:lnTo>
                  <a:lnTo>
                    <a:pt x="376515" y="150825"/>
                  </a:lnTo>
                  <a:lnTo>
                    <a:pt x="357676" y="108208"/>
                  </a:lnTo>
                  <a:lnTo>
                    <a:pt x="330841" y="70327"/>
                  </a:lnTo>
                  <a:lnTo>
                    <a:pt x="296746" y="38829"/>
                  </a:lnTo>
                  <a:lnTo>
                    <a:pt x="256130" y="15360"/>
                  </a:lnTo>
                  <a:lnTo>
                    <a:pt x="212234" y="2166"/>
                  </a:lnTo>
                  <a:lnTo>
                    <a:pt x="168783" y="0"/>
                  </a:lnTo>
                  <a:lnTo>
                    <a:pt x="127239" y="8177"/>
                  </a:lnTo>
                  <a:lnTo>
                    <a:pt x="89063" y="26015"/>
                  </a:lnTo>
                  <a:lnTo>
                    <a:pt x="55720" y="52831"/>
                  </a:lnTo>
                  <a:lnTo>
                    <a:pt x="28669" y="87942"/>
                  </a:lnTo>
                  <a:lnTo>
                    <a:pt x="9374" y="130663"/>
                  </a:lnTo>
                  <a:lnTo>
                    <a:pt x="0" y="177639"/>
                  </a:lnTo>
                  <a:lnTo>
                    <a:pt x="767" y="224862"/>
                  </a:lnTo>
                  <a:lnTo>
                    <a:pt x="10939" y="270668"/>
                  </a:lnTo>
                  <a:lnTo>
                    <a:pt x="29778" y="313396"/>
                  </a:lnTo>
                  <a:lnTo>
                    <a:pt x="56546" y="351383"/>
                  </a:lnTo>
                  <a:lnTo>
                    <a:pt x="90505" y="382969"/>
                  </a:lnTo>
                  <a:lnTo>
                    <a:pt x="130917" y="406490"/>
                  </a:lnTo>
                  <a:lnTo>
                    <a:pt x="174864" y="419632"/>
                  </a:lnTo>
                  <a:lnTo>
                    <a:pt x="218391" y="421711"/>
                  </a:lnTo>
                  <a:lnTo>
                    <a:pt x="260012" y="413426"/>
                  </a:lnTo>
                  <a:lnTo>
                    <a:pt x="298238" y="395477"/>
                  </a:lnTo>
                  <a:lnTo>
                    <a:pt x="331582" y="368563"/>
                  </a:lnTo>
                  <a:lnTo>
                    <a:pt x="358556" y="333382"/>
                  </a:lnTo>
                  <a:lnTo>
                    <a:pt x="377673" y="290633"/>
                  </a:lnTo>
                  <a:close/>
                </a:path>
              </a:pathLst>
            </a:custGeom>
            <a:ln w="4155">
              <a:solidFill>
                <a:srgbClr val="F7B593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7516662" y="2628405"/>
              <a:ext cx="900430" cy="1611630"/>
            </a:xfrm>
            <a:custGeom>
              <a:avLst/>
              <a:gdLst/>
              <a:ahLst/>
              <a:cxnLst/>
              <a:rect l="l" t="t" r="r" b="b"/>
              <a:pathLst>
                <a:path w="900429" h="1611629">
                  <a:moveTo>
                    <a:pt x="435642" y="0"/>
                  </a:moveTo>
                  <a:lnTo>
                    <a:pt x="395393" y="1925"/>
                  </a:lnTo>
                  <a:lnTo>
                    <a:pt x="354073" y="10737"/>
                  </a:lnTo>
                  <a:lnTo>
                    <a:pt x="311763" y="26959"/>
                  </a:lnTo>
                  <a:lnTo>
                    <a:pt x="272034" y="49056"/>
                  </a:lnTo>
                  <a:lnTo>
                    <a:pt x="235609" y="76306"/>
                  </a:lnTo>
                  <a:lnTo>
                    <a:pt x="202361" y="108202"/>
                  </a:lnTo>
                  <a:lnTo>
                    <a:pt x="172165" y="144241"/>
                  </a:lnTo>
                  <a:lnTo>
                    <a:pt x="144898" y="183917"/>
                  </a:lnTo>
                  <a:lnTo>
                    <a:pt x="120434" y="226727"/>
                  </a:lnTo>
                  <a:lnTo>
                    <a:pt x="98648" y="272166"/>
                  </a:lnTo>
                  <a:lnTo>
                    <a:pt x="79415" y="319730"/>
                  </a:lnTo>
                  <a:lnTo>
                    <a:pt x="62609" y="368913"/>
                  </a:lnTo>
                  <a:lnTo>
                    <a:pt x="48107" y="419212"/>
                  </a:lnTo>
                  <a:lnTo>
                    <a:pt x="35783" y="470122"/>
                  </a:lnTo>
                  <a:lnTo>
                    <a:pt x="25511" y="521139"/>
                  </a:lnTo>
                  <a:lnTo>
                    <a:pt x="17168" y="571757"/>
                  </a:lnTo>
                  <a:lnTo>
                    <a:pt x="10628" y="621473"/>
                  </a:lnTo>
                  <a:lnTo>
                    <a:pt x="5766" y="669783"/>
                  </a:lnTo>
                  <a:lnTo>
                    <a:pt x="2458" y="716180"/>
                  </a:lnTo>
                  <a:lnTo>
                    <a:pt x="577" y="760162"/>
                  </a:lnTo>
                  <a:lnTo>
                    <a:pt x="0" y="801223"/>
                  </a:lnTo>
                  <a:lnTo>
                    <a:pt x="600" y="838859"/>
                  </a:lnTo>
                  <a:lnTo>
                    <a:pt x="3163" y="883526"/>
                  </a:lnTo>
                  <a:lnTo>
                    <a:pt x="7400" y="934971"/>
                  </a:lnTo>
                  <a:lnTo>
                    <a:pt x="13321" y="985676"/>
                  </a:lnTo>
                  <a:lnTo>
                    <a:pt x="20757" y="1035713"/>
                  </a:lnTo>
                  <a:lnTo>
                    <a:pt x="29538" y="1085157"/>
                  </a:lnTo>
                  <a:lnTo>
                    <a:pt x="39493" y="1134084"/>
                  </a:lnTo>
                  <a:lnTo>
                    <a:pt x="50454" y="1182568"/>
                  </a:lnTo>
                  <a:lnTo>
                    <a:pt x="62251" y="1230683"/>
                  </a:lnTo>
                  <a:lnTo>
                    <a:pt x="74713" y="1278504"/>
                  </a:lnTo>
                  <a:lnTo>
                    <a:pt x="87672" y="1326105"/>
                  </a:lnTo>
                  <a:lnTo>
                    <a:pt x="100956" y="1373562"/>
                  </a:lnTo>
                  <a:lnTo>
                    <a:pt x="127824" y="1468340"/>
                  </a:lnTo>
                  <a:lnTo>
                    <a:pt x="141068" y="1515810"/>
                  </a:lnTo>
                  <a:lnTo>
                    <a:pt x="153959" y="1563434"/>
                  </a:lnTo>
                  <a:lnTo>
                    <a:pt x="166328" y="1611286"/>
                  </a:lnTo>
                  <a:lnTo>
                    <a:pt x="205190" y="1588985"/>
                  </a:lnTo>
                  <a:lnTo>
                    <a:pt x="246504" y="1566886"/>
                  </a:lnTo>
                  <a:lnTo>
                    <a:pt x="333607" y="1521957"/>
                  </a:lnTo>
                  <a:lnTo>
                    <a:pt x="377959" y="1498458"/>
                  </a:lnTo>
                  <a:lnTo>
                    <a:pt x="421885" y="1473826"/>
                  </a:lnTo>
                  <a:lnTo>
                    <a:pt x="464668" y="1447725"/>
                  </a:lnTo>
                  <a:lnTo>
                    <a:pt x="505587" y="1419821"/>
                  </a:lnTo>
                  <a:lnTo>
                    <a:pt x="543924" y="1389781"/>
                  </a:lnTo>
                  <a:lnTo>
                    <a:pt x="578960" y="1357270"/>
                  </a:lnTo>
                  <a:lnTo>
                    <a:pt x="609975" y="1321955"/>
                  </a:lnTo>
                  <a:lnTo>
                    <a:pt x="638785" y="1284410"/>
                  </a:lnTo>
                  <a:lnTo>
                    <a:pt x="667543" y="1245616"/>
                  </a:lnTo>
                  <a:lnTo>
                    <a:pt x="695967" y="1205664"/>
                  </a:lnTo>
                  <a:lnTo>
                    <a:pt x="723776" y="1164649"/>
                  </a:lnTo>
                  <a:lnTo>
                    <a:pt x="750687" y="1122663"/>
                  </a:lnTo>
                  <a:lnTo>
                    <a:pt x="776418" y="1079801"/>
                  </a:lnTo>
                  <a:lnTo>
                    <a:pt x="800687" y="1036156"/>
                  </a:lnTo>
                  <a:lnTo>
                    <a:pt x="823212" y="991821"/>
                  </a:lnTo>
                  <a:lnTo>
                    <a:pt x="843711" y="946891"/>
                  </a:lnTo>
                  <a:lnTo>
                    <a:pt x="863434" y="896008"/>
                  </a:lnTo>
                  <a:lnTo>
                    <a:pt x="878736" y="845845"/>
                  </a:lnTo>
                  <a:lnTo>
                    <a:pt x="889820" y="796395"/>
                  </a:lnTo>
                  <a:lnTo>
                    <a:pt x="896886" y="747649"/>
                  </a:lnTo>
                  <a:lnTo>
                    <a:pt x="900138" y="699600"/>
                  </a:lnTo>
                  <a:lnTo>
                    <a:pt x="899777" y="652240"/>
                  </a:lnTo>
                  <a:lnTo>
                    <a:pt x="896004" y="605560"/>
                  </a:lnTo>
                  <a:lnTo>
                    <a:pt x="889022" y="559552"/>
                  </a:lnTo>
                  <a:lnTo>
                    <a:pt x="879031" y="514210"/>
                  </a:lnTo>
                  <a:lnTo>
                    <a:pt x="856846" y="441921"/>
                  </a:lnTo>
                  <a:lnTo>
                    <a:pt x="842199" y="403296"/>
                  </a:lnTo>
                  <a:lnTo>
                    <a:pt x="825288" y="363714"/>
                  </a:lnTo>
                  <a:lnTo>
                    <a:pt x="806192" y="323699"/>
                  </a:lnTo>
                  <a:lnTo>
                    <a:pt x="784992" y="283772"/>
                  </a:lnTo>
                  <a:lnTo>
                    <a:pt x="761767" y="244458"/>
                  </a:lnTo>
                  <a:lnTo>
                    <a:pt x="736596" y="206278"/>
                  </a:lnTo>
                  <a:lnTo>
                    <a:pt x="709560" y="169756"/>
                  </a:lnTo>
                  <a:lnTo>
                    <a:pt x="680737" y="135415"/>
                  </a:lnTo>
                  <a:lnTo>
                    <a:pt x="650207" y="103777"/>
                  </a:lnTo>
                  <a:lnTo>
                    <a:pt x="618050" y="75365"/>
                  </a:lnTo>
                  <a:lnTo>
                    <a:pt x="584345" y="50702"/>
                  </a:lnTo>
                  <a:lnTo>
                    <a:pt x="549173" y="30311"/>
                  </a:lnTo>
                  <a:lnTo>
                    <a:pt x="512611" y="14715"/>
                  </a:lnTo>
                  <a:lnTo>
                    <a:pt x="474741" y="4437"/>
                  </a:lnTo>
                  <a:lnTo>
                    <a:pt x="435642" y="0"/>
                  </a:lnTo>
                  <a:close/>
                </a:path>
              </a:pathLst>
            </a:custGeom>
            <a:solidFill>
              <a:srgbClr val="F7B593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7516662" y="2628405"/>
              <a:ext cx="900430" cy="1611630"/>
            </a:xfrm>
            <a:custGeom>
              <a:avLst/>
              <a:gdLst/>
              <a:ahLst/>
              <a:cxnLst/>
              <a:rect l="l" t="t" r="r" b="b"/>
              <a:pathLst>
                <a:path w="900429" h="1611629">
                  <a:moveTo>
                    <a:pt x="311763" y="26959"/>
                  </a:moveTo>
                  <a:lnTo>
                    <a:pt x="354073" y="10737"/>
                  </a:lnTo>
                  <a:lnTo>
                    <a:pt x="395393" y="1925"/>
                  </a:lnTo>
                  <a:lnTo>
                    <a:pt x="435642" y="0"/>
                  </a:lnTo>
                  <a:lnTo>
                    <a:pt x="474741" y="4437"/>
                  </a:lnTo>
                  <a:lnTo>
                    <a:pt x="512611" y="14715"/>
                  </a:lnTo>
                  <a:lnTo>
                    <a:pt x="549173" y="30311"/>
                  </a:lnTo>
                  <a:lnTo>
                    <a:pt x="584345" y="50702"/>
                  </a:lnTo>
                  <a:lnTo>
                    <a:pt x="618050" y="75365"/>
                  </a:lnTo>
                  <a:lnTo>
                    <a:pt x="650207" y="103777"/>
                  </a:lnTo>
                  <a:lnTo>
                    <a:pt x="680737" y="135415"/>
                  </a:lnTo>
                  <a:lnTo>
                    <a:pt x="709560" y="169756"/>
                  </a:lnTo>
                  <a:lnTo>
                    <a:pt x="736596" y="206278"/>
                  </a:lnTo>
                  <a:lnTo>
                    <a:pt x="761767" y="244458"/>
                  </a:lnTo>
                  <a:lnTo>
                    <a:pt x="784992" y="283772"/>
                  </a:lnTo>
                  <a:lnTo>
                    <a:pt x="806192" y="323699"/>
                  </a:lnTo>
                  <a:lnTo>
                    <a:pt x="825288" y="363714"/>
                  </a:lnTo>
                  <a:lnTo>
                    <a:pt x="842199" y="403296"/>
                  </a:lnTo>
                  <a:lnTo>
                    <a:pt x="856846" y="441921"/>
                  </a:lnTo>
                  <a:lnTo>
                    <a:pt x="869150" y="479066"/>
                  </a:lnTo>
                  <a:lnTo>
                    <a:pt x="889022" y="559552"/>
                  </a:lnTo>
                  <a:lnTo>
                    <a:pt x="896004" y="605560"/>
                  </a:lnTo>
                  <a:lnTo>
                    <a:pt x="899777" y="652240"/>
                  </a:lnTo>
                  <a:lnTo>
                    <a:pt x="900138" y="699600"/>
                  </a:lnTo>
                  <a:lnTo>
                    <a:pt x="896886" y="747649"/>
                  </a:lnTo>
                  <a:lnTo>
                    <a:pt x="889820" y="796395"/>
                  </a:lnTo>
                  <a:lnTo>
                    <a:pt x="878736" y="845845"/>
                  </a:lnTo>
                  <a:lnTo>
                    <a:pt x="863434" y="896008"/>
                  </a:lnTo>
                  <a:lnTo>
                    <a:pt x="843711" y="946891"/>
                  </a:lnTo>
                  <a:lnTo>
                    <a:pt x="823212" y="991821"/>
                  </a:lnTo>
                  <a:lnTo>
                    <a:pt x="800687" y="1036156"/>
                  </a:lnTo>
                  <a:lnTo>
                    <a:pt x="776418" y="1079801"/>
                  </a:lnTo>
                  <a:lnTo>
                    <a:pt x="750687" y="1122663"/>
                  </a:lnTo>
                  <a:lnTo>
                    <a:pt x="723776" y="1164649"/>
                  </a:lnTo>
                  <a:lnTo>
                    <a:pt x="695967" y="1205664"/>
                  </a:lnTo>
                  <a:lnTo>
                    <a:pt x="667543" y="1245616"/>
                  </a:lnTo>
                  <a:lnTo>
                    <a:pt x="638785" y="1284410"/>
                  </a:lnTo>
                  <a:lnTo>
                    <a:pt x="609975" y="1321955"/>
                  </a:lnTo>
                  <a:lnTo>
                    <a:pt x="578960" y="1357270"/>
                  </a:lnTo>
                  <a:lnTo>
                    <a:pt x="543924" y="1389781"/>
                  </a:lnTo>
                  <a:lnTo>
                    <a:pt x="505587" y="1419821"/>
                  </a:lnTo>
                  <a:lnTo>
                    <a:pt x="464668" y="1447725"/>
                  </a:lnTo>
                  <a:lnTo>
                    <a:pt x="421885" y="1473826"/>
                  </a:lnTo>
                  <a:lnTo>
                    <a:pt x="377959" y="1498458"/>
                  </a:lnTo>
                  <a:lnTo>
                    <a:pt x="333607" y="1521957"/>
                  </a:lnTo>
                  <a:lnTo>
                    <a:pt x="289549" y="1544655"/>
                  </a:lnTo>
                  <a:lnTo>
                    <a:pt x="246504" y="1566886"/>
                  </a:lnTo>
                  <a:lnTo>
                    <a:pt x="205190" y="1588985"/>
                  </a:lnTo>
                  <a:lnTo>
                    <a:pt x="166328" y="1611286"/>
                  </a:lnTo>
                  <a:lnTo>
                    <a:pt x="153959" y="1563434"/>
                  </a:lnTo>
                  <a:lnTo>
                    <a:pt x="141068" y="1515810"/>
                  </a:lnTo>
                  <a:lnTo>
                    <a:pt x="127824" y="1468340"/>
                  </a:lnTo>
                  <a:lnTo>
                    <a:pt x="114397" y="1420949"/>
                  </a:lnTo>
                  <a:lnTo>
                    <a:pt x="100956" y="1373562"/>
                  </a:lnTo>
                  <a:lnTo>
                    <a:pt x="87672" y="1326105"/>
                  </a:lnTo>
                  <a:lnTo>
                    <a:pt x="74713" y="1278504"/>
                  </a:lnTo>
                  <a:lnTo>
                    <a:pt x="62251" y="1230683"/>
                  </a:lnTo>
                  <a:lnTo>
                    <a:pt x="50454" y="1182568"/>
                  </a:lnTo>
                  <a:lnTo>
                    <a:pt x="39493" y="1134084"/>
                  </a:lnTo>
                  <a:lnTo>
                    <a:pt x="29538" y="1085157"/>
                  </a:lnTo>
                  <a:lnTo>
                    <a:pt x="20757" y="1035713"/>
                  </a:lnTo>
                  <a:lnTo>
                    <a:pt x="13321" y="985676"/>
                  </a:lnTo>
                  <a:lnTo>
                    <a:pt x="7400" y="934971"/>
                  </a:lnTo>
                  <a:lnTo>
                    <a:pt x="3163" y="883526"/>
                  </a:lnTo>
                  <a:lnTo>
                    <a:pt x="600" y="838859"/>
                  </a:lnTo>
                  <a:lnTo>
                    <a:pt x="0" y="801223"/>
                  </a:lnTo>
                  <a:lnTo>
                    <a:pt x="577" y="760162"/>
                  </a:lnTo>
                  <a:lnTo>
                    <a:pt x="2458" y="716180"/>
                  </a:lnTo>
                  <a:lnTo>
                    <a:pt x="5766" y="669783"/>
                  </a:lnTo>
                  <a:lnTo>
                    <a:pt x="10628" y="621473"/>
                  </a:lnTo>
                  <a:lnTo>
                    <a:pt x="17168" y="571757"/>
                  </a:lnTo>
                  <a:lnTo>
                    <a:pt x="25511" y="521139"/>
                  </a:lnTo>
                  <a:lnTo>
                    <a:pt x="35783" y="470122"/>
                  </a:lnTo>
                  <a:lnTo>
                    <a:pt x="48107" y="419212"/>
                  </a:lnTo>
                  <a:lnTo>
                    <a:pt x="62609" y="368913"/>
                  </a:lnTo>
                  <a:lnTo>
                    <a:pt x="79415" y="319730"/>
                  </a:lnTo>
                  <a:lnTo>
                    <a:pt x="98648" y="272166"/>
                  </a:lnTo>
                  <a:lnTo>
                    <a:pt x="120434" y="226727"/>
                  </a:lnTo>
                  <a:lnTo>
                    <a:pt x="144898" y="183917"/>
                  </a:lnTo>
                  <a:lnTo>
                    <a:pt x="172165" y="144241"/>
                  </a:lnTo>
                  <a:lnTo>
                    <a:pt x="202361" y="108202"/>
                  </a:lnTo>
                  <a:lnTo>
                    <a:pt x="235609" y="76306"/>
                  </a:lnTo>
                  <a:lnTo>
                    <a:pt x="272034" y="49056"/>
                  </a:lnTo>
                  <a:lnTo>
                    <a:pt x="311763" y="26959"/>
                  </a:lnTo>
                  <a:close/>
                </a:path>
              </a:pathLst>
            </a:custGeom>
            <a:ln w="4155">
              <a:solidFill>
                <a:srgbClr val="F7B593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7386856" y="4410118"/>
              <a:ext cx="383540" cy="381635"/>
            </a:xfrm>
            <a:custGeom>
              <a:avLst/>
              <a:gdLst/>
              <a:ahLst/>
              <a:cxnLst/>
              <a:rect l="l" t="t" r="r" b="b"/>
              <a:pathLst>
                <a:path w="383540" h="381635">
                  <a:moveTo>
                    <a:pt x="86776" y="0"/>
                  </a:moveTo>
                  <a:lnTo>
                    <a:pt x="0" y="198889"/>
                  </a:lnTo>
                  <a:lnTo>
                    <a:pt x="4800" y="229309"/>
                  </a:lnTo>
                  <a:lnTo>
                    <a:pt x="13729" y="258652"/>
                  </a:lnTo>
                  <a:lnTo>
                    <a:pt x="44184" y="312184"/>
                  </a:lnTo>
                  <a:lnTo>
                    <a:pt x="78112" y="345955"/>
                  </a:lnTo>
                  <a:lnTo>
                    <a:pt x="117353" y="368810"/>
                  </a:lnTo>
                  <a:lnTo>
                    <a:pt x="160031" y="380647"/>
                  </a:lnTo>
                  <a:lnTo>
                    <a:pt x="204266" y="381363"/>
                  </a:lnTo>
                  <a:lnTo>
                    <a:pt x="248182" y="370856"/>
                  </a:lnTo>
                  <a:lnTo>
                    <a:pt x="289901" y="349025"/>
                  </a:lnTo>
                  <a:lnTo>
                    <a:pt x="383395" y="134000"/>
                  </a:lnTo>
                  <a:lnTo>
                    <a:pt x="382841" y="132408"/>
                  </a:lnTo>
                  <a:lnTo>
                    <a:pt x="382841" y="128253"/>
                  </a:lnTo>
                  <a:lnTo>
                    <a:pt x="86776" y="0"/>
                  </a:lnTo>
                  <a:close/>
                </a:path>
              </a:pathLst>
            </a:custGeom>
            <a:solidFill>
              <a:srgbClr val="F9C6A9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30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652310" y="4108806"/>
              <a:ext cx="223416" cy="109070"/>
            </a:xfrm>
            <a:prstGeom prst="rect">
              <a:avLst/>
            </a:prstGeom>
          </p:spPr>
        </p:pic>
      </p:grp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2653664" y="259461"/>
            <a:ext cx="384937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spc="-10" dirty="0">
                <a:solidFill>
                  <a:schemeClr val="tx2"/>
                </a:solidFill>
                <a:latin typeface="+mj-lt"/>
              </a:rPr>
              <a:t>Tackling</a:t>
            </a:r>
            <a:r>
              <a:rPr sz="3400" spc="-95" dirty="0">
                <a:solidFill>
                  <a:schemeClr val="tx2"/>
                </a:solidFill>
                <a:latin typeface="+mj-lt"/>
              </a:rPr>
              <a:t> </a:t>
            </a:r>
            <a:r>
              <a:rPr sz="3400" dirty="0">
                <a:solidFill>
                  <a:schemeClr val="tx2"/>
                </a:solidFill>
                <a:latin typeface="+mj-lt"/>
              </a:rPr>
              <a:t>your</a:t>
            </a:r>
            <a:r>
              <a:rPr sz="3400" spc="-105" dirty="0">
                <a:solidFill>
                  <a:schemeClr val="tx2"/>
                </a:solidFill>
                <a:latin typeface="+mj-lt"/>
              </a:rPr>
              <a:t> </a:t>
            </a:r>
            <a:r>
              <a:rPr sz="3400" spc="-20" dirty="0">
                <a:solidFill>
                  <a:schemeClr val="tx2"/>
                </a:solidFill>
                <a:latin typeface="+mj-lt"/>
              </a:rPr>
              <a:t>debt</a:t>
            </a:r>
            <a:endParaRPr sz="3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431416" y="915415"/>
            <a:ext cx="62801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chemeClr val="bg2">
                    <a:lumMod val="50000"/>
                  </a:schemeClr>
                </a:solidFill>
                <a:latin typeface="+mj-lt"/>
                <a:cs typeface="Trebuchet MS"/>
              </a:rPr>
              <a:t>Lower</a:t>
            </a:r>
            <a:r>
              <a:rPr sz="2400" b="1" spc="-85" dirty="0">
                <a:solidFill>
                  <a:schemeClr val="bg2">
                    <a:lumMod val="50000"/>
                  </a:schemeClr>
                </a:solidFill>
                <a:latin typeface="+mj-lt"/>
                <a:cs typeface="Trebuchet MS"/>
              </a:rPr>
              <a:t> </a:t>
            </a:r>
            <a:r>
              <a:rPr sz="2400" b="1" spc="-35" dirty="0">
                <a:solidFill>
                  <a:schemeClr val="bg2">
                    <a:lumMod val="50000"/>
                  </a:schemeClr>
                </a:solidFill>
                <a:latin typeface="+mj-lt"/>
                <a:cs typeface="Trebuchet MS"/>
              </a:rPr>
              <a:t>Your </a:t>
            </a:r>
            <a:r>
              <a:rPr sz="2400" b="1" dirty="0">
                <a:solidFill>
                  <a:schemeClr val="bg2">
                    <a:lumMod val="50000"/>
                  </a:schemeClr>
                </a:solidFill>
                <a:latin typeface="+mj-lt"/>
                <a:cs typeface="Trebuchet MS"/>
              </a:rPr>
              <a:t>Interest</a:t>
            </a:r>
            <a:r>
              <a:rPr sz="2400" b="1" spc="-55" dirty="0">
                <a:solidFill>
                  <a:schemeClr val="bg2">
                    <a:lumMod val="50000"/>
                  </a:schemeClr>
                </a:solidFill>
                <a:latin typeface="+mj-lt"/>
                <a:cs typeface="Trebuchet MS"/>
              </a:rPr>
              <a:t> </a:t>
            </a:r>
            <a:r>
              <a:rPr sz="2400" b="1" dirty="0">
                <a:solidFill>
                  <a:schemeClr val="bg2">
                    <a:lumMod val="50000"/>
                  </a:schemeClr>
                </a:solidFill>
                <a:latin typeface="+mj-lt"/>
                <a:cs typeface="Trebuchet MS"/>
              </a:rPr>
              <a:t>Rates</a:t>
            </a:r>
            <a:r>
              <a:rPr sz="2400" b="1" spc="-30" dirty="0">
                <a:solidFill>
                  <a:schemeClr val="bg2">
                    <a:lumMod val="50000"/>
                  </a:schemeClr>
                </a:solidFill>
                <a:latin typeface="+mj-lt"/>
                <a:cs typeface="Trebuchet MS"/>
              </a:rPr>
              <a:t> </a:t>
            </a:r>
            <a:r>
              <a:rPr sz="2400" b="1" dirty="0">
                <a:solidFill>
                  <a:schemeClr val="bg2">
                    <a:lumMod val="50000"/>
                  </a:schemeClr>
                </a:solidFill>
                <a:latin typeface="+mj-lt"/>
                <a:cs typeface="Trebuchet MS"/>
              </a:rPr>
              <a:t>and</a:t>
            </a:r>
            <a:r>
              <a:rPr sz="2400" b="1" spc="-50" dirty="0">
                <a:solidFill>
                  <a:schemeClr val="bg2">
                    <a:lumMod val="50000"/>
                  </a:schemeClr>
                </a:solidFill>
                <a:latin typeface="+mj-lt"/>
                <a:cs typeface="Trebuchet MS"/>
              </a:rPr>
              <a:t> </a:t>
            </a:r>
            <a:r>
              <a:rPr sz="2400" b="1" dirty="0">
                <a:solidFill>
                  <a:schemeClr val="bg2">
                    <a:lumMod val="50000"/>
                  </a:schemeClr>
                </a:solidFill>
                <a:latin typeface="+mj-lt"/>
                <a:cs typeface="Trebuchet MS"/>
              </a:rPr>
              <a:t>Cut</a:t>
            </a:r>
            <a:r>
              <a:rPr sz="2400" b="1" spc="-35" dirty="0">
                <a:solidFill>
                  <a:schemeClr val="bg2">
                    <a:lumMod val="50000"/>
                  </a:schemeClr>
                </a:solidFill>
                <a:latin typeface="+mj-lt"/>
                <a:cs typeface="Trebuchet MS"/>
              </a:rPr>
              <a:t> </a:t>
            </a:r>
            <a:r>
              <a:rPr sz="2400" b="1" spc="-10" dirty="0">
                <a:solidFill>
                  <a:schemeClr val="bg2">
                    <a:lumMod val="50000"/>
                  </a:schemeClr>
                </a:solidFill>
                <a:latin typeface="+mj-lt"/>
                <a:cs typeface="Trebuchet MS"/>
              </a:rPr>
              <a:t>Spending</a:t>
            </a:r>
            <a:endParaRPr sz="2400" dirty="0">
              <a:solidFill>
                <a:schemeClr val="bg2">
                  <a:lumMod val="50000"/>
                </a:schemeClr>
              </a:solidFill>
              <a:latin typeface="+mj-lt"/>
              <a:cs typeface="Trebuchet MS"/>
            </a:endParaRPr>
          </a:p>
        </p:txBody>
      </p:sp>
      <p:pic>
        <p:nvPicPr>
          <p:cNvPr id="33" name="object 3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616952" y="6352032"/>
            <a:ext cx="1444752" cy="46329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95"/>
              </a:spcBef>
            </a:pPr>
            <a:r>
              <a:rPr sz="3400" spc="-10" dirty="0">
                <a:solidFill>
                  <a:schemeClr val="tx2"/>
                </a:solidFill>
                <a:latin typeface="+mj-lt"/>
              </a:rPr>
              <a:t>Tackling</a:t>
            </a:r>
            <a:r>
              <a:rPr sz="3400" spc="-95" dirty="0">
                <a:solidFill>
                  <a:schemeClr val="tx2"/>
                </a:solidFill>
                <a:latin typeface="+mj-lt"/>
              </a:rPr>
              <a:t> </a:t>
            </a:r>
            <a:r>
              <a:rPr sz="3400" dirty="0">
                <a:solidFill>
                  <a:schemeClr val="tx2"/>
                </a:solidFill>
                <a:latin typeface="+mj-lt"/>
              </a:rPr>
              <a:t>your</a:t>
            </a:r>
            <a:r>
              <a:rPr sz="3400" spc="-105" dirty="0">
                <a:solidFill>
                  <a:schemeClr val="tx2"/>
                </a:solidFill>
                <a:latin typeface="+mj-lt"/>
              </a:rPr>
              <a:t> </a:t>
            </a:r>
            <a:r>
              <a:rPr sz="3400" spc="-20" dirty="0">
                <a:solidFill>
                  <a:schemeClr val="tx2"/>
                </a:solidFill>
                <a:latin typeface="+mj-lt"/>
              </a:rPr>
              <a:t>debt</a:t>
            </a:r>
            <a:endParaRPr sz="3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38094" y="915415"/>
            <a:ext cx="30695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6E7A62"/>
                </a:solidFill>
                <a:latin typeface="+mj-lt"/>
                <a:cs typeface="Trebuchet MS"/>
              </a:rPr>
              <a:t>Increase</a:t>
            </a:r>
            <a:r>
              <a:rPr sz="2400" b="1" spc="-120" dirty="0">
                <a:solidFill>
                  <a:srgbClr val="6E7A62"/>
                </a:solidFill>
                <a:latin typeface="+mj-lt"/>
                <a:cs typeface="Trebuchet MS"/>
              </a:rPr>
              <a:t> </a:t>
            </a:r>
            <a:r>
              <a:rPr sz="2400" b="1" spc="-35" dirty="0">
                <a:solidFill>
                  <a:srgbClr val="6E7A62"/>
                </a:solidFill>
                <a:latin typeface="+mj-lt"/>
                <a:cs typeface="Trebuchet MS"/>
              </a:rPr>
              <a:t>Your</a:t>
            </a:r>
            <a:r>
              <a:rPr sz="2400" b="1" spc="-65" dirty="0">
                <a:solidFill>
                  <a:srgbClr val="6E7A62"/>
                </a:solidFill>
                <a:latin typeface="+mj-lt"/>
                <a:cs typeface="Trebuchet MS"/>
              </a:rPr>
              <a:t> </a:t>
            </a:r>
            <a:r>
              <a:rPr sz="2400" b="1" spc="-10" dirty="0">
                <a:solidFill>
                  <a:srgbClr val="6E7A62"/>
                </a:solidFill>
                <a:latin typeface="+mj-lt"/>
                <a:cs typeface="Trebuchet MS"/>
              </a:rPr>
              <a:t>Income</a:t>
            </a:r>
            <a:endParaRPr sz="2400">
              <a:latin typeface="+mj-lt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42900" y="2067180"/>
            <a:ext cx="8719185" cy="4748530"/>
            <a:chOff x="342900" y="2067180"/>
            <a:chExt cx="8719185" cy="4748530"/>
          </a:xfrm>
        </p:grpSpPr>
        <p:sp>
          <p:nvSpPr>
            <p:cNvPr id="5" name="object 5"/>
            <p:cNvSpPr/>
            <p:nvPr/>
          </p:nvSpPr>
          <p:spPr>
            <a:xfrm>
              <a:off x="342900" y="6133097"/>
              <a:ext cx="1967864" cy="289560"/>
            </a:xfrm>
            <a:custGeom>
              <a:avLst/>
              <a:gdLst/>
              <a:ahLst/>
              <a:cxnLst/>
              <a:rect l="l" t="t" r="r" b="b"/>
              <a:pathLst>
                <a:path w="1967864" h="289560">
                  <a:moveTo>
                    <a:pt x="1967539" y="0"/>
                  </a:moveTo>
                  <a:lnTo>
                    <a:pt x="0" y="0"/>
                  </a:lnTo>
                  <a:lnTo>
                    <a:pt x="0" y="289265"/>
                  </a:lnTo>
                  <a:lnTo>
                    <a:pt x="1967539" y="289265"/>
                  </a:lnTo>
                  <a:lnTo>
                    <a:pt x="1967539" y="0"/>
                  </a:lnTo>
                  <a:close/>
                </a:path>
              </a:pathLst>
            </a:custGeom>
            <a:solidFill>
              <a:srgbClr val="69914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342900" y="6133097"/>
              <a:ext cx="1967864" cy="289560"/>
            </a:xfrm>
            <a:custGeom>
              <a:avLst/>
              <a:gdLst/>
              <a:ahLst/>
              <a:cxnLst/>
              <a:rect l="l" t="t" r="r" b="b"/>
              <a:pathLst>
                <a:path w="1967864" h="289560">
                  <a:moveTo>
                    <a:pt x="1967539" y="0"/>
                  </a:moveTo>
                  <a:lnTo>
                    <a:pt x="0" y="0"/>
                  </a:lnTo>
                  <a:lnTo>
                    <a:pt x="0" y="289265"/>
                  </a:lnTo>
                  <a:lnTo>
                    <a:pt x="1808736" y="167295"/>
                  </a:lnTo>
                  <a:lnTo>
                    <a:pt x="1967539" y="0"/>
                  </a:lnTo>
                  <a:close/>
                </a:path>
              </a:pathLst>
            </a:custGeom>
            <a:solidFill>
              <a:srgbClr val="9ECC68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342900" y="6148298"/>
              <a:ext cx="288925" cy="264160"/>
            </a:xfrm>
            <a:custGeom>
              <a:avLst/>
              <a:gdLst/>
              <a:ahLst/>
              <a:cxnLst/>
              <a:rect l="l" t="t" r="r" b="b"/>
              <a:pathLst>
                <a:path w="288925" h="264160">
                  <a:moveTo>
                    <a:pt x="288721" y="252933"/>
                  </a:moveTo>
                  <a:lnTo>
                    <a:pt x="0" y="252933"/>
                  </a:lnTo>
                  <a:lnTo>
                    <a:pt x="0" y="263766"/>
                  </a:lnTo>
                  <a:lnTo>
                    <a:pt x="288721" y="263766"/>
                  </a:lnTo>
                  <a:lnTo>
                    <a:pt x="288721" y="252933"/>
                  </a:lnTo>
                  <a:close/>
                </a:path>
                <a:path w="288925" h="264160">
                  <a:moveTo>
                    <a:pt x="288721" y="230073"/>
                  </a:moveTo>
                  <a:lnTo>
                    <a:pt x="0" y="230073"/>
                  </a:lnTo>
                  <a:lnTo>
                    <a:pt x="0" y="240906"/>
                  </a:lnTo>
                  <a:lnTo>
                    <a:pt x="288721" y="240906"/>
                  </a:lnTo>
                  <a:lnTo>
                    <a:pt x="288721" y="230073"/>
                  </a:lnTo>
                  <a:close/>
                </a:path>
                <a:path w="288925" h="264160">
                  <a:moveTo>
                    <a:pt x="288721" y="206946"/>
                  </a:moveTo>
                  <a:lnTo>
                    <a:pt x="0" y="206946"/>
                  </a:lnTo>
                  <a:lnTo>
                    <a:pt x="0" y="217639"/>
                  </a:lnTo>
                  <a:lnTo>
                    <a:pt x="288721" y="217639"/>
                  </a:lnTo>
                  <a:lnTo>
                    <a:pt x="288721" y="206946"/>
                  </a:lnTo>
                  <a:close/>
                </a:path>
                <a:path w="288925" h="264160">
                  <a:moveTo>
                    <a:pt x="288721" y="184086"/>
                  </a:moveTo>
                  <a:lnTo>
                    <a:pt x="0" y="184086"/>
                  </a:lnTo>
                  <a:lnTo>
                    <a:pt x="0" y="194919"/>
                  </a:lnTo>
                  <a:lnTo>
                    <a:pt x="288721" y="194919"/>
                  </a:lnTo>
                  <a:lnTo>
                    <a:pt x="288721" y="184086"/>
                  </a:lnTo>
                  <a:close/>
                </a:path>
                <a:path w="288925" h="264160">
                  <a:moveTo>
                    <a:pt x="288721" y="160820"/>
                  </a:moveTo>
                  <a:lnTo>
                    <a:pt x="0" y="160820"/>
                  </a:lnTo>
                  <a:lnTo>
                    <a:pt x="0" y="171653"/>
                  </a:lnTo>
                  <a:lnTo>
                    <a:pt x="288721" y="171653"/>
                  </a:lnTo>
                  <a:lnTo>
                    <a:pt x="288721" y="160820"/>
                  </a:lnTo>
                  <a:close/>
                </a:path>
                <a:path w="288925" h="264160">
                  <a:moveTo>
                    <a:pt x="288721" y="138099"/>
                  </a:moveTo>
                  <a:lnTo>
                    <a:pt x="0" y="138099"/>
                  </a:lnTo>
                  <a:lnTo>
                    <a:pt x="0" y="148793"/>
                  </a:lnTo>
                  <a:lnTo>
                    <a:pt x="288721" y="148793"/>
                  </a:lnTo>
                  <a:lnTo>
                    <a:pt x="288721" y="138099"/>
                  </a:lnTo>
                  <a:close/>
                </a:path>
                <a:path w="288925" h="264160">
                  <a:moveTo>
                    <a:pt x="288721" y="114833"/>
                  </a:moveTo>
                  <a:lnTo>
                    <a:pt x="0" y="114833"/>
                  </a:lnTo>
                  <a:lnTo>
                    <a:pt x="0" y="125666"/>
                  </a:lnTo>
                  <a:lnTo>
                    <a:pt x="288721" y="125666"/>
                  </a:lnTo>
                  <a:lnTo>
                    <a:pt x="288721" y="114833"/>
                  </a:lnTo>
                  <a:close/>
                </a:path>
                <a:path w="288925" h="264160">
                  <a:moveTo>
                    <a:pt x="288721" y="91973"/>
                  </a:moveTo>
                  <a:lnTo>
                    <a:pt x="0" y="91973"/>
                  </a:lnTo>
                  <a:lnTo>
                    <a:pt x="0" y="102819"/>
                  </a:lnTo>
                  <a:lnTo>
                    <a:pt x="288721" y="102819"/>
                  </a:lnTo>
                  <a:lnTo>
                    <a:pt x="288721" y="91973"/>
                  </a:lnTo>
                  <a:close/>
                </a:path>
                <a:path w="288925" h="264160">
                  <a:moveTo>
                    <a:pt x="288721" y="68846"/>
                  </a:moveTo>
                  <a:lnTo>
                    <a:pt x="0" y="68846"/>
                  </a:lnTo>
                  <a:lnTo>
                    <a:pt x="0" y="79679"/>
                  </a:lnTo>
                  <a:lnTo>
                    <a:pt x="288721" y="79679"/>
                  </a:lnTo>
                  <a:lnTo>
                    <a:pt x="288721" y="68846"/>
                  </a:lnTo>
                  <a:close/>
                </a:path>
                <a:path w="288925" h="264160">
                  <a:moveTo>
                    <a:pt x="288721" y="45986"/>
                  </a:moveTo>
                  <a:lnTo>
                    <a:pt x="0" y="45986"/>
                  </a:lnTo>
                  <a:lnTo>
                    <a:pt x="0" y="56832"/>
                  </a:lnTo>
                  <a:lnTo>
                    <a:pt x="288721" y="56832"/>
                  </a:lnTo>
                  <a:lnTo>
                    <a:pt x="288721" y="45986"/>
                  </a:lnTo>
                  <a:close/>
                </a:path>
                <a:path w="288925" h="264160">
                  <a:moveTo>
                    <a:pt x="288721" y="22860"/>
                  </a:moveTo>
                  <a:lnTo>
                    <a:pt x="0" y="22860"/>
                  </a:lnTo>
                  <a:lnTo>
                    <a:pt x="0" y="33566"/>
                  </a:lnTo>
                  <a:lnTo>
                    <a:pt x="288721" y="33566"/>
                  </a:lnTo>
                  <a:lnTo>
                    <a:pt x="288721" y="22860"/>
                  </a:lnTo>
                  <a:close/>
                </a:path>
                <a:path w="288925" h="264160">
                  <a:moveTo>
                    <a:pt x="288721" y="0"/>
                  </a:moveTo>
                  <a:lnTo>
                    <a:pt x="0" y="0"/>
                  </a:lnTo>
                  <a:lnTo>
                    <a:pt x="0" y="10845"/>
                  </a:lnTo>
                  <a:lnTo>
                    <a:pt x="288721" y="10845"/>
                  </a:lnTo>
                  <a:lnTo>
                    <a:pt x="288721" y="0"/>
                  </a:lnTo>
                  <a:close/>
                </a:path>
              </a:pathLst>
            </a:custGeom>
            <a:solidFill>
              <a:srgbClr val="789A5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342900" y="6412055"/>
              <a:ext cx="288925" cy="10795"/>
            </a:xfrm>
            <a:custGeom>
              <a:avLst/>
              <a:gdLst/>
              <a:ahLst/>
              <a:cxnLst/>
              <a:rect l="l" t="t" r="r" b="b"/>
              <a:pathLst>
                <a:path w="288925" h="10795">
                  <a:moveTo>
                    <a:pt x="0" y="10307"/>
                  </a:moveTo>
                  <a:lnTo>
                    <a:pt x="288733" y="10307"/>
                  </a:lnTo>
                  <a:lnTo>
                    <a:pt x="288733" y="0"/>
                  </a:lnTo>
                  <a:lnTo>
                    <a:pt x="0" y="0"/>
                  </a:lnTo>
                  <a:lnTo>
                    <a:pt x="0" y="10307"/>
                  </a:lnTo>
                  <a:close/>
                </a:path>
              </a:pathLst>
            </a:custGeom>
            <a:solidFill>
              <a:srgbClr val="536A40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1216901" y="5554051"/>
              <a:ext cx="1968500" cy="290195"/>
            </a:xfrm>
            <a:custGeom>
              <a:avLst/>
              <a:gdLst/>
              <a:ahLst/>
              <a:cxnLst/>
              <a:rect l="l" t="t" r="r" b="b"/>
              <a:pathLst>
                <a:path w="1968500" h="290195">
                  <a:moveTo>
                    <a:pt x="1968071" y="0"/>
                  </a:moveTo>
                  <a:lnTo>
                    <a:pt x="0" y="0"/>
                  </a:lnTo>
                  <a:lnTo>
                    <a:pt x="0" y="289792"/>
                  </a:lnTo>
                  <a:lnTo>
                    <a:pt x="1968071" y="289792"/>
                  </a:lnTo>
                  <a:lnTo>
                    <a:pt x="1968071" y="0"/>
                  </a:lnTo>
                  <a:close/>
                </a:path>
              </a:pathLst>
            </a:custGeom>
            <a:solidFill>
              <a:srgbClr val="69914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1216901" y="5554051"/>
              <a:ext cx="1968500" cy="290195"/>
            </a:xfrm>
            <a:custGeom>
              <a:avLst/>
              <a:gdLst/>
              <a:ahLst/>
              <a:cxnLst/>
              <a:rect l="l" t="t" r="r" b="b"/>
              <a:pathLst>
                <a:path w="1968500" h="290195">
                  <a:moveTo>
                    <a:pt x="1968071" y="0"/>
                  </a:moveTo>
                  <a:lnTo>
                    <a:pt x="0" y="0"/>
                  </a:lnTo>
                  <a:lnTo>
                    <a:pt x="0" y="289792"/>
                  </a:lnTo>
                  <a:lnTo>
                    <a:pt x="1809108" y="167306"/>
                  </a:lnTo>
                  <a:lnTo>
                    <a:pt x="1968071" y="0"/>
                  </a:lnTo>
                  <a:close/>
                </a:path>
              </a:pathLst>
            </a:custGeom>
            <a:solidFill>
              <a:srgbClr val="9ECC68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1216888" y="5569229"/>
              <a:ext cx="716280" cy="264160"/>
            </a:xfrm>
            <a:custGeom>
              <a:avLst/>
              <a:gdLst/>
              <a:ahLst/>
              <a:cxnLst/>
              <a:rect l="l" t="t" r="r" b="b"/>
              <a:pathLst>
                <a:path w="716280" h="264160">
                  <a:moveTo>
                    <a:pt x="715949" y="252958"/>
                  </a:moveTo>
                  <a:lnTo>
                    <a:pt x="0" y="252958"/>
                  </a:lnTo>
                  <a:lnTo>
                    <a:pt x="0" y="263766"/>
                  </a:lnTo>
                  <a:lnTo>
                    <a:pt x="715949" y="263766"/>
                  </a:lnTo>
                  <a:lnTo>
                    <a:pt x="715949" y="252958"/>
                  </a:lnTo>
                  <a:close/>
                </a:path>
                <a:path w="716280" h="264160">
                  <a:moveTo>
                    <a:pt x="715949" y="230060"/>
                  </a:moveTo>
                  <a:lnTo>
                    <a:pt x="0" y="230060"/>
                  </a:lnTo>
                  <a:lnTo>
                    <a:pt x="0" y="240919"/>
                  </a:lnTo>
                  <a:lnTo>
                    <a:pt x="715949" y="240919"/>
                  </a:lnTo>
                  <a:lnTo>
                    <a:pt x="715949" y="230060"/>
                  </a:lnTo>
                  <a:close/>
                </a:path>
                <a:path w="716280" h="264160">
                  <a:moveTo>
                    <a:pt x="715949" y="206959"/>
                  </a:moveTo>
                  <a:lnTo>
                    <a:pt x="0" y="206959"/>
                  </a:lnTo>
                  <a:lnTo>
                    <a:pt x="0" y="217766"/>
                  </a:lnTo>
                  <a:lnTo>
                    <a:pt x="715949" y="217766"/>
                  </a:lnTo>
                  <a:lnTo>
                    <a:pt x="715949" y="206959"/>
                  </a:lnTo>
                  <a:close/>
                </a:path>
                <a:path w="716280" h="264160">
                  <a:moveTo>
                    <a:pt x="715949" y="184073"/>
                  </a:moveTo>
                  <a:lnTo>
                    <a:pt x="0" y="184073"/>
                  </a:lnTo>
                  <a:lnTo>
                    <a:pt x="0" y="194932"/>
                  </a:lnTo>
                  <a:lnTo>
                    <a:pt x="715949" y="194932"/>
                  </a:lnTo>
                  <a:lnTo>
                    <a:pt x="715949" y="184073"/>
                  </a:lnTo>
                  <a:close/>
                </a:path>
                <a:path w="716280" h="264160">
                  <a:moveTo>
                    <a:pt x="715949" y="160972"/>
                  </a:moveTo>
                  <a:lnTo>
                    <a:pt x="0" y="160972"/>
                  </a:lnTo>
                  <a:lnTo>
                    <a:pt x="0" y="171665"/>
                  </a:lnTo>
                  <a:lnTo>
                    <a:pt x="715949" y="171665"/>
                  </a:lnTo>
                  <a:lnTo>
                    <a:pt x="715949" y="160972"/>
                  </a:lnTo>
                  <a:close/>
                </a:path>
                <a:path w="716280" h="264160">
                  <a:moveTo>
                    <a:pt x="715949" y="138087"/>
                  </a:moveTo>
                  <a:lnTo>
                    <a:pt x="0" y="138087"/>
                  </a:lnTo>
                  <a:lnTo>
                    <a:pt x="0" y="148945"/>
                  </a:lnTo>
                  <a:lnTo>
                    <a:pt x="715949" y="148945"/>
                  </a:lnTo>
                  <a:lnTo>
                    <a:pt x="715949" y="138087"/>
                  </a:lnTo>
                  <a:close/>
                </a:path>
                <a:path w="716280" h="264160">
                  <a:moveTo>
                    <a:pt x="715949" y="114871"/>
                  </a:moveTo>
                  <a:lnTo>
                    <a:pt x="0" y="114871"/>
                  </a:lnTo>
                  <a:lnTo>
                    <a:pt x="0" y="125679"/>
                  </a:lnTo>
                  <a:lnTo>
                    <a:pt x="715949" y="125679"/>
                  </a:lnTo>
                  <a:lnTo>
                    <a:pt x="715949" y="114871"/>
                  </a:lnTo>
                  <a:close/>
                </a:path>
                <a:path w="716280" h="264160">
                  <a:moveTo>
                    <a:pt x="715949" y="92138"/>
                  </a:moveTo>
                  <a:lnTo>
                    <a:pt x="0" y="92138"/>
                  </a:lnTo>
                  <a:lnTo>
                    <a:pt x="0" y="102946"/>
                  </a:lnTo>
                  <a:lnTo>
                    <a:pt x="715949" y="102946"/>
                  </a:lnTo>
                  <a:lnTo>
                    <a:pt x="715949" y="92138"/>
                  </a:lnTo>
                  <a:close/>
                </a:path>
                <a:path w="716280" h="264160">
                  <a:moveTo>
                    <a:pt x="715949" y="68884"/>
                  </a:moveTo>
                  <a:lnTo>
                    <a:pt x="0" y="68884"/>
                  </a:lnTo>
                  <a:lnTo>
                    <a:pt x="0" y="79692"/>
                  </a:lnTo>
                  <a:lnTo>
                    <a:pt x="715949" y="79692"/>
                  </a:lnTo>
                  <a:lnTo>
                    <a:pt x="715949" y="68884"/>
                  </a:lnTo>
                  <a:close/>
                </a:path>
                <a:path w="716280" h="264160">
                  <a:moveTo>
                    <a:pt x="715949" y="46151"/>
                  </a:moveTo>
                  <a:lnTo>
                    <a:pt x="0" y="46151"/>
                  </a:lnTo>
                  <a:lnTo>
                    <a:pt x="0" y="56845"/>
                  </a:lnTo>
                  <a:lnTo>
                    <a:pt x="715949" y="56845"/>
                  </a:lnTo>
                  <a:lnTo>
                    <a:pt x="715949" y="46151"/>
                  </a:lnTo>
                  <a:close/>
                </a:path>
                <a:path w="716280" h="264160">
                  <a:moveTo>
                    <a:pt x="715949" y="22885"/>
                  </a:moveTo>
                  <a:lnTo>
                    <a:pt x="0" y="22885"/>
                  </a:lnTo>
                  <a:lnTo>
                    <a:pt x="0" y="33693"/>
                  </a:lnTo>
                  <a:lnTo>
                    <a:pt x="715949" y="33693"/>
                  </a:lnTo>
                  <a:lnTo>
                    <a:pt x="715949" y="22885"/>
                  </a:lnTo>
                  <a:close/>
                </a:path>
                <a:path w="716280" h="264160">
                  <a:moveTo>
                    <a:pt x="715949" y="0"/>
                  </a:moveTo>
                  <a:lnTo>
                    <a:pt x="0" y="0"/>
                  </a:lnTo>
                  <a:lnTo>
                    <a:pt x="0" y="10858"/>
                  </a:lnTo>
                  <a:lnTo>
                    <a:pt x="715949" y="10858"/>
                  </a:lnTo>
                  <a:lnTo>
                    <a:pt x="715949" y="0"/>
                  </a:lnTo>
                  <a:close/>
                </a:path>
              </a:pathLst>
            </a:custGeom>
            <a:solidFill>
              <a:srgbClr val="789A5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1216901" y="5832983"/>
              <a:ext cx="594995" cy="11430"/>
            </a:xfrm>
            <a:custGeom>
              <a:avLst/>
              <a:gdLst/>
              <a:ahLst/>
              <a:cxnLst/>
              <a:rect l="l" t="t" r="r" b="b"/>
              <a:pathLst>
                <a:path w="594994" h="11429">
                  <a:moveTo>
                    <a:pt x="0" y="10859"/>
                  </a:moveTo>
                  <a:lnTo>
                    <a:pt x="594473" y="10859"/>
                  </a:lnTo>
                  <a:lnTo>
                    <a:pt x="594473" y="0"/>
                  </a:lnTo>
                  <a:lnTo>
                    <a:pt x="0" y="0"/>
                  </a:lnTo>
                  <a:lnTo>
                    <a:pt x="0" y="10859"/>
                  </a:lnTo>
                  <a:close/>
                </a:path>
              </a:pathLst>
            </a:custGeom>
            <a:solidFill>
              <a:srgbClr val="536A40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631633" y="6133097"/>
              <a:ext cx="1968500" cy="289560"/>
            </a:xfrm>
            <a:custGeom>
              <a:avLst/>
              <a:gdLst/>
              <a:ahLst/>
              <a:cxnLst/>
              <a:rect l="l" t="t" r="r" b="b"/>
              <a:pathLst>
                <a:path w="1968500" h="289560">
                  <a:moveTo>
                    <a:pt x="1967906" y="0"/>
                  </a:moveTo>
                  <a:lnTo>
                    <a:pt x="0" y="0"/>
                  </a:lnTo>
                  <a:lnTo>
                    <a:pt x="0" y="289265"/>
                  </a:lnTo>
                  <a:lnTo>
                    <a:pt x="1967906" y="289265"/>
                  </a:lnTo>
                  <a:lnTo>
                    <a:pt x="1967906" y="0"/>
                  </a:lnTo>
                  <a:close/>
                </a:path>
              </a:pathLst>
            </a:custGeom>
            <a:solidFill>
              <a:srgbClr val="69914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631633" y="6133097"/>
              <a:ext cx="1968500" cy="289560"/>
            </a:xfrm>
            <a:custGeom>
              <a:avLst/>
              <a:gdLst/>
              <a:ahLst/>
              <a:cxnLst/>
              <a:rect l="l" t="t" r="r" b="b"/>
              <a:pathLst>
                <a:path w="1968500" h="289560">
                  <a:moveTo>
                    <a:pt x="1967906" y="0"/>
                  </a:moveTo>
                  <a:lnTo>
                    <a:pt x="0" y="0"/>
                  </a:lnTo>
                  <a:lnTo>
                    <a:pt x="0" y="289265"/>
                  </a:lnTo>
                  <a:lnTo>
                    <a:pt x="1808996" y="167295"/>
                  </a:lnTo>
                  <a:lnTo>
                    <a:pt x="1967906" y="0"/>
                  </a:lnTo>
                  <a:close/>
                </a:path>
              </a:pathLst>
            </a:custGeom>
            <a:solidFill>
              <a:srgbClr val="9ECC68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631621" y="6148298"/>
              <a:ext cx="1968500" cy="264160"/>
            </a:xfrm>
            <a:custGeom>
              <a:avLst/>
              <a:gdLst/>
              <a:ahLst/>
              <a:cxnLst/>
              <a:rect l="l" t="t" r="r" b="b"/>
              <a:pathLst>
                <a:path w="1968500" h="264160">
                  <a:moveTo>
                    <a:pt x="715835" y="252933"/>
                  </a:moveTo>
                  <a:lnTo>
                    <a:pt x="0" y="252933"/>
                  </a:lnTo>
                  <a:lnTo>
                    <a:pt x="0" y="263766"/>
                  </a:lnTo>
                  <a:lnTo>
                    <a:pt x="715835" y="263766"/>
                  </a:lnTo>
                  <a:lnTo>
                    <a:pt x="715835" y="252933"/>
                  </a:lnTo>
                  <a:close/>
                </a:path>
                <a:path w="1968500" h="264160">
                  <a:moveTo>
                    <a:pt x="715835" y="230073"/>
                  </a:moveTo>
                  <a:lnTo>
                    <a:pt x="0" y="230073"/>
                  </a:lnTo>
                  <a:lnTo>
                    <a:pt x="0" y="240906"/>
                  </a:lnTo>
                  <a:lnTo>
                    <a:pt x="715835" y="240906"/>
                  </a:lnTo>
                  <a:lnTo>
                    <a:pt x="715835" y="230073"/>
                  </a:lnTo>
                  <a:close/>
                </a:path>
                <a:path w="1968500" h="264160">
                  <a:moveTo>
                    <a:pt x="715835" y="206946"/>
                  </a:moveTo>
                  <a:lnTo>
                    <a:pt x="0" y="206946"/>
                  </a:lnTo>
                  <a:lnTo>
                    <a:pt x="0" y="217639"/>
                  </a:lnTo>
                  <a:lnTo>
                    <a:pt x="715835" y="217639"/>
                  </a:lnTo>
                  <a:lnTo>
                    <a:pt x="715835" y="206946"/>
                  </a:lnTo>
                  <a:close/>
                </a:path>
                <a:path w="1968500" h="264160">
                  <a:moveTo>
                    <a:pt x="715835" y="184086"/>
                  </a:moveTo>
                  <a:lnTo>
                    <a:pt x="0" y="184086"/>
                  </a:lnTo>
                  <a:lnTo>
                    <a:pt x="0" y="194919"/>
                  </a:lnTo>
                  <a:lnTo>
                    <a:pt x="715835" y="194919"/>
                  </a:lnTo>
                  <a:lnTo>
                    <a:pt x="715835" y="184086"/>
                  </a:lnTo>
                  <a:close/>
                </a:path>
                <a:path w="1968500" h="264160">
                  <a:moveTo>
                    <a:pt x="715835" y="160820"/>
                  </a:moveTo>
                  <a:lnTo>
                    <a:pt x="0" y="160820"/>
                  </a:lnTo>
                  <a:lnTo>
                    <a:pt x="0" y="171653"/>
                  </a:lnTo>
                  <a:lnTo>
                    <a:pt x="715835" y="171653"/>
                  </a:lnTo>
                  <a:lnTo>
                    <a:pt x="715835" y="160820"/>
                  </a:lnTo>
                  <a:close/>
                </a:path>
                <a:path w="1968500" h="264160">
                  <a:moveTo>
                    <a:pt x="715835" y="138099"/>
                  </a:moveTo>
                  <a:lnTo>
                    <a:pt x="0" y="138099"/>
                  </a:lnTo>
                  <a:lnTo>
                    <a:pt x="0" y="148793"/>
                  </a:lnTo>
                  <a:lnTo>
                    <a:pt x="715835" y="148793"/>
                  </a:lnTo>
                  <a:lnTo>
                    <a:pt x="715835" y="138099"/>
                  </a:lnTo>
                  <a:close/>
                </a:path>
                <a:path w="1968500" h="264160">
                  <a:moveTo>
                    <a:pt x="715835" y="114833"/>
                  </a:moveTo>
                  <a:lnTo>
                    <a:pt x="0" y="114833"/>
                  </a:lnTo>
                  <a:lnTo>
                    <a:pt x="0" y="125666"/>
                  </a:lnTo>
                  <a:lnTo>
                    <a:pt x="715835" y="125666"/>
                  </a:lnTo>
                  <a:lnTo>
                    <a:pt x="715835" y="114833"/>
                  </a:lnTo>
                  <a:close/>
                </a:path>
                <a:path w="1968500" h="264160">
                  <a:moveTo>
                    <a:pt x="715835" y="91973"/>
                  </a:moveTo>
                  <a:lnTo>
                    <a:pt x="0" y="91973"/>
                  </a:lnTo>
                  <a:lnTo>
                    <a:pt x="0" y="102819"/>
                  </a:lnTo>
                  <a:lnTo>
                    <a:pt x="715835" y="102819"/>
                  </a:lnTo>
                  <a:lnTo>
                    <a:pt x="715835" y="91973"/>
                  </a:lnTo>
                  <a:close/>
                </a:path>
                <a:path w="1968500" h="264160">
                  <a:moveTo>
                    <a:pt x="715835" y="68846"/>
                  </a:moveTo>
                  <a:lnTo>
                    <a:pt x="0" y="68846"/>
                  </a:lnTo>
                  <a:lnTo>
                    <a:pt x="0" y="79679"/>
                  </a:lnTo>
                  <a:lnTo>
                    <a:pt x="715835" y="79679"/>
                  </a:lnTo>
                  <a:lnTo>
                    <a:pt x="715835" y="68846"/>
                  </a:lnTo>
                  <a:close/>
                </a:path>
                <a:path w="1968500" h="264160">
                  <a:moveTo>
                    <a:pt x="715835" y="45986"/>
                  </a:moveTo>
                  <a:lnTo>
                    <a:pt x="0" y="45986"/>
                  </a:lnTo>
                  <a:lnTo>
                    <a:pt x="0" y="56832"/>
                  </a:lnTo>
                  <a:lnTo>
                    <a:pt x="715835" y="56832"/>
                  </a:lnTo>
                  <a:lnTo>
                    <a:pt x="715835" y="45986"/>
                  </a:lnTo>
                  <a:close/>
                </a:path>
                <a:path w="1968500" h="264160">
                  <a:moveTo>
                    <a:pt x="715835" y="22860"/>
                  </a:moveTo>
                  <a:lnTo>
                    <a:pt x="0" y="22860"/>
                  </a:lnTo>
                  <a:lnTo>
                    <a:pt x="0" y="33566"/>
                  </a:lnTo>
                  <a:lnTo>
                    <a:pt x="715835" y="33566"/>
                  </a:lnTo>
                  <a:lnTo>
                    <a:pt x="715835" y="22860"/>
                  </a:lnTo>
                  <a:close/>
                </a:path>
                <a:path w="1968500" h="264160">
                  <a:moveTo>
                    <a:pt x="715835" y="0"/>
                  </a:moveTo>
                  <a:lnTo>
                    <a:pt x="0" y="0"/>
                  </a:lnTo>
                  <a:lnTo>
                    <a:pt x="0" y="10845"/>
                  </a:lnTo>
                  <a:lnTo>
                    <a:pt x="715835" y="10845"/>
                  </a:lnTo>
                  <a:lnTo>
                    <a:pt x="715835" y="0"/>
                  </a:lnTo>
                  <a:close/>
                </a:path>
                <a:path w="1968500" h="264160">
                  <a:moveTo>
                    <a:pt x="1967915" y="252933"/>
                  </a:moveTo>
                  <a:lnTo>
                    <a:pt x="1249997" y="252933"/>
                  </a:lnTo>
                  <a:lnTo>
                    <a:pt x="1249997" y="263766"/>
                  </a:lnTo>
                  <a:lnTo>
                    <a:pt x="1967915" y="263766"/>
                  </a:lnTo>
                  <a:lnTo>
                    <a:pt x="1967915" y="252933"/>
                  </a:lnTo>
                  <a:close/>
                </a:path>
                <a:path w="1968500" h="264160">
                  <a:moveTo>
                    <a:pt x="1967915" y="230073"/>
                  </a:moveTo>
                  <a:lnTo>
                    <a:pt x="1249997" y="230073"/>
                  </a:lnTo>
                  <a:lnTo>
                    <a:pt x="1249997" y="240906"/>
                  </a:lnTo>
                  <a:lnTo>
                    <a:pt x="1967915" y="240906"/>
                  </a:lnTo>
                  <a:lnTo>
                    <a:pt x="1967915" y="230073"/>
                  </a:lnTo>
                  <a:close/>
                </a:path>
                <a:path w="1968500" h="264160">
                  <a:moveTo>
                    <a:pt x="1967915" y="206946"/>
                  </a:moveTo>
                  <a:lnTo>
                    <a:pt x="1249997" y="206946"/>
                  </a:lnTo>
                  <a:lnTo>
                    <a:pt x="1249997" y="217639"/>
                  </a:lnTo>
                  <a:lnTo>
                    <a:pt x="1967915" y="217639"/>
                  </a:lnTo>
                  <a:lnTo>
                    <a:pt x="1967915" y="206946"/>
                  </a:lnTo>
                  <a:close/>
                </a:path>
                <a:path w="1968500" h="264160">
                  <a:moveTo>
                    <a:pt x="1967915" y="184086"/>
                  </a:moveTo>
                  <a:lnTo>
                    <a:pt x="1249997" y="184086"/>
                  </a:lnTo>
                  <a:lnTo>
                    <a:pt x="1249997" y="194919"/>
                  </a:lnTo>
                  <a:lnTo>
                    <a:pt x="1967915" y="194919"/>
                  </a:lnTo>
                  <a:lnTo>
                    <a:pt x="1967915" y="184086"/>
                  </a:lnTo>
                  <a:close/>
                </a:path>
                <a:path w="1968500" h="264160">
                  <a:moveTo>
                    <a:pt x="1967915" y="160820"/>
                  </a:moveTo>
                  <a:lnTo>
                    <a:pt x="1249997" y="160820"/>
                  </a:lnTo>
                  <a:lnTo>
                    <a:pt x="1249997" y="171653"/>
                  </a:lnTo>
                  <a:lnTo>
                    <a:pt x="1967915" y="171653"/>
                  </a:lnTo>
                  <a:lnTo>
                    <a:pt x="1967915" y="160820"/>
                  </a:lnTo>
                  <a:close/>
                </a:path>
                <a:path w="1968500" h="264160">
                  <a:moveTo>
                    <a:pt x="1967915" y="138099"/>
                  </a:moveTo>
                  <a:lnTo>
                    <a:pt x="1249997" y="138099"/>
                  </a:lnTo>
                  <a:lnTo>
                    <a:pt x="1249997" y="148793"/>
                  </a:lnTo>
                  <a:lnTo>
                    <a:pt x="1967915" y="148793"/>
                  </a:lnTo>
                  <a:lnTo>
                    <a:pt x="1967915" y="138099"/>
                  </a:lnTo>
                  <a:close/>
                </a:path>
                <a:path w="1968500" h="264160">
                  <a:moveTo>
                    <a:pt x="1967915" y="114833"/>
                  </a:moveTo>
                  <a:lnTo>
                    <a:pt x="1249997" y="114833"/>
                  </a:lnTo>
                  <a:lnTo>
                    <a:pt x="1249997" y="125666"/>
                  </a:lnTo>
                  <a:lnTo>
                    <a:pt x="1967915" y="125666"/>
                  </a:lnTo>
                  <a:lnTo>
                    <a:pt x="1967915" y="114833"/>
                  </a:lnTo>
                  <a:close/>
                </a:path>
                <a:path w="1968500" h="264160">
                  <a:moveTo>
                    <a:pt x="1967915" y="91973"/>
                  </a:moveTo>
                  <a:lnTo>
                    <a:pt x="1249997" y="91973"/>
                  </a:lnTo>
                  <a:lnTo>
                    <a:pt x="1249997" y="102819"/>
                  </a:lnTo>
                  <a:lnTo>
                    <a:pt x="1967915" y="102819"/>
                  </a:lnTo>
                  <a:lnTo>
                    <a:pt x="1967915" y="91973"/>
                  </a:lnTo>
                  <a:close/>
                </a:path>
                <a:path w="1968500" h="264160">
                  <a:moveTo>
                    <a:pt x="1967915" y="68846"/>
                  </a:moveTo>
                  <a:lnTo>
                    <a:pt x="1249997" y="68846"/>
                  </a:lnTo>
                  <a:lnTo>
                    <a:pt x="1249997" y="79679"/>
                  </a:lnTo>
                  <a:lnTo>
                    <a:pt x="1967915" y="79679"/>
                  </a:lnTo>
                  <a:lnTo>
                    <a:pt x="1967915" y="68846"/>
                  </a:lnTo>
                  <a:close/>
                </a:path>
                <a:path w="1968500" h="264160">
                  <a:moveTo>
                    <a:pt x="1967915" y="45986"/>
                  </a:moveTo>
                  <a:lnTo>
                    <a:pt x="1249997" y="45986"/>
                  </a:lnTo>
                  <a:lnTo>
                    <a:pt x="1249997" y="56832"/>
                  </a:lnTo>
                  <a:lnTo>
                    <a:pt x="1967915" y="56832"/>
                  </a:lnTo>
                  <a:lnTo>
                    <a:pt x="1967915" y="45986"/>
                  </a:lnTo>
                  <a:close/>
                </a:path>
                <a:path w="1968500" h="264160">
                  <a:moveTo>
                    <a:pt x="1967915" y="22860"/>
                  </a:moveTo>
                  <a:lnTo>
                    <a:pt x="1249997" y="22860"/>
                  </a:lnTo>
                  <a:lnTo>
                    <a:pt x="1249997" y="33566"/>
                  </a:lnTo>
                  <a:lnTo>
                    <a:pt x="1967915" y="33566"/>
                  </a:lnTo>
                  <a:lnTo>
                    <a:pt x="1967915" y="22860"/>
                  </a:lnTo>
                  <a:close/>
                </a:path>
                <a:path w="1968500" h="264160">
                  <a:moveTo>
                    <a:pt x="1967915" y="0"/>
                  </a:moveTo>
                  <a:lnTo>
                    <a:pt x="1249997" y="0"/>
                  </a:lnTo>
                  <a:lnTo>
                    <a:pt x="1249997" y="10845"/>
                  </a:lnTo>
                  <a:lnTo>
                    <a:pt x="1967915" y="10845"/>
                  </a:lnTo>
                  <a:lnTo>
                    <a:pt x="1967915" y="0"/>
                  </a:lnTo>
                  <a:close/>
                </a:path>
              </a:pathLst>
            </a:custGeom>
            <a:solidFill>
              <a:srgbClr val="789A5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631621" y="6412064"/>
              <a:ext cx="1968500" cy="10795"/>
            </a:xfrm>
            <a:custGeom>
              <a:avLst/>
              <a:gdLst/>
              <a:ahLst/>
              <a:cxnLst/>
              <a:rect l="l" t="t" r="r" b="b"/>
              <a:pathLst>
                <a:path w="1968500" h="10795">
                  <a:moveTo>
                    <a:pt x="715835" y="0"/>
                  </a:moveTo>
                  <a:lnTo>
                    <a:pt x="0" y="0"/>
                  </a:lnTo>
                  <a:lnTo>
                    <a:pt x="0" y="10299"/>
                  </a:lnTo>
                  <a:lnTo>
                    <a:pt x="715835" y="10299"/>
                  </a:lnTo>
                  <a:lnTo>
                    <a:pt x="715835" y="0"/>
                  </a:lnTo>
                  <a:close/>
                </a:path>
                <a:path w="1968500" h="10795">
                  <a:moveTo>
                    <a:pt x="1967915" y="0"/>
                  </a:moveTo>
                  <a:lnTo>
                    <a:pt x="1249997" y="0"/>
                  </a:lnTo>
                  <a:lnTo>
                    <a:pt x="1249997" y="10299"/>
                  </a:lnTo>
                  <a:lnTo>
                    <a:pt x="1967915" y="10299"/>
                  </a:lnTo>
                  <a:lnTo>
                    <a:pt x="1967915" y="0"/>
                  </a:lnTo>
                  <a:close/>
                </a:path>
              </a:pathLst>
            </a:custGeom>
            <a:solidFill>
              <a:srgbClr val="536A40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1405273" y="6133097"/>
              <a:ext cx="419100" cy="289560"/>
            </a:xfrm>
            <a:custGeom>
              <a:avLst/>
              <a:gdLst/>
              <a:ahLst/>
              <a:cxnLst/>
              <a:rect l="l" t="t" r="r" b="b"/>
              <a:pathLst>
                <a:path w="419100" h="289560">
                  <a:moveTo>
                    <a:pt x="0" y="289265"/>
                  </a:moveTo>
                  <a:lnTo>
                    <a:pt x="418918" y="289265"/>
                  </a:lnTo>
                  <a:lnTo>
                    <a:pt x="418918" y="0"/>
                  </a:lnTo>
                  <a:lnTo>
                    <a:pt x="0" y="0"/>
                  </a:lnTo>
                  <a:lnTo>
                    <a:pt x="0" y="289265"/>
                  </a:lnTo>
                  <a:close/>
                </a:path>
              </a:pathLst>
            </a:custGeom>
            <a:solidFill>
              <a:srgbClr val="E4EBCD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1347457" y="6133109"/>
              <a:ext cx="534670" cy="289560"/>
            </a:xfrm>
            <a:custGeom>
              <a:avLst/>
              <a:gdLst/>
              <a:ahLst/>
              <a:cxnLst/>
              <a:rect l="l" t="t" r="r" b="b"/>
              <a:pathLst>
                <a:path w="534669" h="289560">
                  <a:moveTo>
                    <a:pt x="534162" y="0"/>
                  </a:moveTo>
                  <a:lnTo>
                    <a:pt x="476732" y="0"/>
                  </a:lnTo>
                  <a:lnTo>
                    <a:pt x="476732" y="262102"/>
                  </a:lnTo>
                  <a:lnTo>
                    <a:pt x="57810" y="285965"/>
                  </a:lnTo>
                  <a:lnTo>
                    <a:pt x="57810" y="0"/>
                  </a:lnTo>
                  <a:lnTo>
                    <a:pt x="0" y="0"/>
                  </a:lnTo>
                  <a:lnTo>
                    <a:pt x="0" y="289255"/>
                  </a:lnTo>
                  <a:lnTo>
                    <a:pt x="57810" y="289255"/>
                  </a:lnTo>
                  <a:lnTo>
                    <a:pt x="476732" y="289255"/>
                  </a:lnTo>
                  <a:lnTo>
                    <a:pt x="534162" y="289255"/>
                  </a:lnTo>
                  <a:lnTo>
                    <a:pt x="534162" y="0"/>
                  </a:lnTo>
                  <a:close/>
                </a:path>
              </a:pathLst>
            </a:custGeom>
            <a:solidFill>
              <a:srgbClr val="CEC7AE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2585552" y="6133097"/>
              <a:ext cx="13970" cy="289560"/>
            </a:xfrm>
            <a:custGeom>
              <a:avLst/>
              <a:gdLst/>
              <a:ahLst/>
              <a:cxnLst/>
              <a:rect l="l" t="t" r="r" b="b"/>
              <a:pathLst>
                <a:path w="13969" h="289560">
                  <a:moveTo>
                    <a:pt x="13614" y="0"/>
                  </a:moveTo>
                  <a:lnTo>
                    <a:pt x="0" y="0"/>
                  </a:lnTo>
                  <a:lnTo>
                    <a:pt x="0" y="289265"/>
                  </a:lnTo>
                  <a:lnTo>
                    <a:pt x="13614" y="289265"/>
                  </a:lnTo>
                  <a:lnTo>
                    <a:pt x="13614" y="0"/>
                  </a:lnTo>
                  <a:close/>
                </a:path>
              </a:pathLst>
            </a:custGeom>
            <a:solidFill>
              <a:srgbClr val="536A40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1811374" y="5554051"/>
              <a:ext cx="1968500" cy="290195"/>
            </a:xfrm>
            <a:custGeom>
              <a:avLst/>
              <a:gdLst/>
              <a:ahLst/>
              <a:cxnLst/>
              <a:rect l="l" t="t" r="r" b="b"/>
              <a:pathLst>
                <a:path w="1968500" h="290195">
                  <a:moveTo>
                    <a:pt x="1968071" y="0"/>
                  </a:moveTo>
                  <a:lnTo>
                    <a:pt x="0" y="0"/>
                  </a:lnTo>
                  <a:lnTo>
                    <a:pt x="0" y="289792"/>
                  </a:lnTo>
                  <a:lnTo>
                    <a:pt x="1968071" y="289792"/>
                  </a:lnTo>
                  <a:lnTo>
                    <a:pt x="1968071" y="0"/>
                  </a:lnTo>
                  <a:close/>
                </a:path>
              </a:pathLst>
            </a:custGeom>
            <a:solidFill>
              <a:srgbClr val="789A5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1811374" y="5554051"/>
              <a:ext cx="1968500" cy="290195"/>
            </a:xfrm>
            <a:custGeom>
              <a:avLst/>
              <a:gdLst/>
              <a:ahLst/>
              <a:cxnLst/>
              <a:rect l="l" t="t" r="r" b="b"/>
              <a:pathLst>
                <a:path w="1968500" h="290195">
                  <a:moveTo>
                    <a:pt x="1968071" y="0"/>
                  </a:moveTo>
                  <a:lnTo>
                    <a:pt x="0" y="0"/>
                  </a:lnTo>
                  <a:lnTo>
                    <a:pt x="0" y="289792"/>
                  </a:lnTo>
                  <a:lnTo>
                    <a:pt x="1911325" y="245237"/>
                  </a:lnTo>
                  <a:lnTo>
                    <a:pt x="1968071" y="0"/>
                  </a:lnTo>
                  <a:close/>
                </a:path>
              </a:pathLst>
            </a:custGeom>
            <a:solidFill>
              <a:srgbClr val="9ECC68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1811362" y="5569229"/>
              <a:ext cx="1968500" cy="264795"/>
            </a:xfrm>
            <a:custGeom>
              <a:avLst/>
              <a:gdLst/>
              <a:ahLst/>
              <a:cxnLst/>
              <a:rect l="l" t="t" r="r" b="b"/>
              <a:pathLst>
                <a:path w="1968500" h="264795">
                  <a:moveTo>
                    <a:pt x="716000" y="253326"/>
                  </a:moveTo>
                  <a:lnTo>
                    <a:pt x="0" y="253326"/>
                  </a:lnTo>
                  <a:lnTo>
                    <a:pt x="0" y="264185"/>
                  </a:lnTo>
                  <a:lnTo>
                    <a:pt x="716000" y="264185"/>
                  </a:lnTo>
                  <a:lnTo>
                    <a:pt x="716000" y="253326"/>
                  </a:lnTo>
                  <a:close/>
                </a:path>
                <a:path w="1968500" h="264795">
                  <a:moveTo>
                    <a:pt x="716000" y="230060"/>
                  </a:moveTo>
                  <a:lnTo>
                    <a:pt x="0" y="230060"/>
                  </a:lnTo>
                  <a:lnTo>
                    <a:pt x="0" y="240919"/>
                  </a:lnTo>
                  <a:lnTo>
                    <a:pt x="716000" y="240919"/>
                  </a:lnTo>
                  <a:lnTo>
                    <a:pt x="716000" y="230060"/>
                  </a:lnTo>
                  <a:close/>
                </a:path>
                <a:path w="1968500" h="264795">
                  <a:moveTo>
                    <a:pt x="716000" y="207340"/>
                  </a:moveTo>
                  <a:lnTo>
                    <a:pt x="0" y="207340"/>
                  </a:lnTo>
                  <a:lnTo>
                    <a:pt x="0" y="218198"/>
                  </a:lnTo>
                  <a:lnTo>
                    <a:pt x="716000" y="218198"/>
                  </a:lnTo>
                  <a:lnTo>
                    <a:pt x="716000" y="207340"/>
                  </a:lnTo>
                  <a:close/>
                </a:path>
                <a:path w="1968500" h="264795">
                  <a:moveTo>
                    <a:pt x="716000" y="184073"/>
                  </a:moveTo>
                  <a:lnTo>
                    <a:pt x="0" y="184073"/>
                  </a:lnTo>
                  <a:lnTo>
                    <a:pt x="0" y="194932"/>
                  </a:lnTo>
                  <a:lnTo>
                    <a:pt x="716000" y="194932"/>
                  </a:lnTo>
                  <a:lnTo>
                    <a:pt x="716000" y="184073"/>
                  </a:lnTo>
                  <a:close/>
                </a:path>
                <a:path w="1968500" h="264795">
                  <a:moveTo>
                    <a:pt x="716000" y="161340"/>
                  </a:moveTo>
                  <a:lnTo>
                    <a:pt x="0" y="161340"/>
                  </a:lnTo>
                  <a:lnTo>
                    <a:pt x="0" y="172046"/>
                  </a:lnTo>
                  <a:lnTo>
                    <a:pt x="716000" y="172046"/>
                  </a:lnTo>
                  <a:lnTo>
                    <a:pt x="716000" y="161340"/>
                  </a:lnTo>
                  <a:close/>
                </a:path>
                <a:path w="1968500" h="264795">
                  <a:moveTo>
                    <a:pt x="716000" y="138087"/>
                  </a:moveTo>
                  <a:lnTo>
                    <a:pt x="0" y="138087"/>
                  </a:lnTo>
                  <a:lnTo>
                    <a:pt x="0" y="148945"/>
                  </a:lnTo>
                  <a:lnTo>
                    <a:pt x="716000" y="148945"/>
                  </a:lnTo>
                  <a:lnTo>
                    <a:pt x="716000" y="138087"/>
                  </a:lnTo>
                  <a:close/>
                </a:path>
                <a:path w="1968500" h="264795">
                  <a:moveTo>
                    <a:pt x="716000" y="115239"/>
                  </a:moveTo>
                  <a:lnTo>
                    <a:pt x="0" y="115239"/>
                  </a:lnTo>
                  <a:lnTo>
                    <a:pt x="0" y="126098"/>
                  </a:lnTo>
                  <a:lnTo>
                    <a:pt x="716000" y="126098"/>
                  </a:lnTo>
                  <a:lnTo>
                    <a:pt x="716000" y="115239"/>
                  </a:lnTo>
                  <a:close/>
                </a:path>
                <a:path w="1968500" h="264795">
                  <a:moveTo>
                    <a:pt x="716000" y="92138"/>
                  </a:moveTo>
                  <a:lnTo>
                    <a:pt x="0" y="92138"/>
                  </a:lnTo>
                  <a:lnTo>
                    <a:pt x="0" y="102946"/>
                  </a:lnTo>
                  <a:lnTo>
                    <a:pt x="716000" y="102946"/>
                  </a:lnTo>
                  <a:lnTo>
                    <a:pt x="716000" y="92138"/>
                  </a:lnTo>
                  <a:close/>
                </a:path>
                <a:path w="1968500" h="264795">
                  <a:moveTo>
                    <a:pt x="716000" y="69253"/>
                  </a:moveTo>
                  <a:lnTo>
                    <a:pt x="0" y="69253"/>
                  </a:lnTo>
                  <a:lnTo>
                    <a:pt x="0" y="80111"/>
                  </a:lnTo>
                  <a:lnTo>
                    <a:pt x="716000" y="80111"/>
                  </a:lnTo>
                  <a:lnTo>
                    <a:pt x="716000" y="69253"/>
                  </a:lnTo>
                  <a:close/>
                </a:path>
                <a:path w="1968500" h="264795">
                  <a:moveTo>
                    <a:pt x="716000" y="46151"/>
                  </a:moveTo>
                  <a:lnTo>
                    <a:pt x="0" y="46151"/>
                  </a:lnTo>
                  <a:lnTo>
                    <a:pt x="0" y="56845"/>
                  </a:lnTo>
                  <a:lnTo>
                    <a:pt x="716000" y="56845"/>
                  </a:lnTo>
                  <a:lnTo>
                    <a:pt x="716000" y="46151"/>
                  </a:lnTo>
                  <a:close/>
                </a:path>
                <a:path w="1968500" h="264795">
                  <a:moveTo>
                    <a:pt x="716000" y="23266"/>
                  </a:moveTo>
                  <a:lnTo>
                    <a:pt x="0" y="23266"/>
                  </a:lnTo>
                  <a:lnTo>
                    <a:pt x="0" y="34124"/>
                  </a:lnTo>
                  <a:lnTo>
                    <a:pt x="716000" y="34124"/>
                  </a:lnTo>
                  <a:lnTo>
                    <a:pt x="716000" y="23266"/>
                  </a:lnTo>
                  <a:close/>
                </a:path>
                <a:path w="1968500" h="264795">
                  <a:moveTo>
                    <a:pt x="716000" y="0"/>
                  </a:moveTo>
                  <a:lnTo>
                    <a:pt x="0" y="0"/>
                  </a:lnTo>
                  <a:lnTo>
                    <a:pt x="0" y="10858"/>
                  </a:lnTo>
                  <a:lnTo>
                    <a:pt x="716000" y="10858"/>
                  </a:lnTo>
                  <a:lnTo>
                    <a:pt x="716000" y="0"/>
                  </a:lnTo>
                  <a:close/>
                </a:path>
                <a:path w="1968500" h="264795">
                  <a:moveTo>
                    <a:pt x="1968080" y="253326"/>
                  </a:moveTo>
                  <a:lnTo>
                    <a:pt x="1250162" y="253326"/>
                  </a:lnTo>
                  <a:lnTo>
                    <a:pt x="1250162" y="264185"/>
                  </a:lnTo>
                  <a:lnTo>
                    <a:pt x="1968080" y="264185"/>
                  </a:lnTo>
                  <a:lnTo>
                    <a:pt x="1968080" y="253326"/>
                  </a:lnTo>
                  <a:close/>
                </a:path>
                <a:path w="1968500" h="264795">
                  <a:moveTo>
                    <a:pt x="1968080" y="230060"/>
                  </a:moveTo>
                  <a:lnTo>
                    <a:pt x="1250162" y="230060"/>
                  </a:lnTo>
                  <a:lnTo>
                    <a:pt x="1250162" y="240919"/>
                  </a:lnTo>
                  <a:lnTo>
                    <a:pt x="1968080" y="240919"/>
                  </a:lnTo>
                  <a:lnTo>
                    <a:pt x="1968080" y="230060"/>
                  </a:lnTo>
                  <a:close/>
                </a:path>
                <a:path w="1968500" h="264795">
                  <a:moveTo>
                    <a:pt x="1968080" y="207340"/>
                  </a:moveTo>
                  <a:lnTo>
                    <a:pt x="1250162" y="207340"/>
                  </a:lnTo>
                  <a:lnTo>
                    <a:pt x="1250162" y="218198"/>
                  </a:lnTo>
                  <a:lnTo>
                    <a:pt x="1968080" y="218198"/>
                  </a:lnTo>
                  <a:lnTo>
                    <a:pt x="1968080" y="207340"/>
                  </a:lnTo>
                  <a:close/>
                </a:path>
                <a:path w="1968500" h="264795">
                  <a:moveTo>
                    <a:pt x="1968080" y="184073"/>
                  </a:moveTo>
                  <a:lnTo>
                    <a:pt x="1250162" y="184073"/>
                  </a:lnTo>
                  <a:lnTo>
                    <a:pt x="1250162" y="194932"/>
                  </a:lnTo>
                  <a:lnTo>
                    <a:pt x="1968080" y="194932"/>
                  </a:lnTo>
                  <a:lnTo>
                    <a:pt x="1968080" y="184073"/>
                  </a:lnTo>
                  <a:close/>
                </a:path>
                <a:path w="1968500" h="264795">
                  <a:moveTo>
                    <a:pt x="1968080" y="161340"/>
                  </a:moveTo>
                  <a:lnTo>
                    <a:pt x="1250162" y="161340"/>
                  </a:lnTo>
                  <a:lnTo>
                    <a:pt x="1250162" y="172046"/>
                  </a:lnTo>
                  <a:lnTo>
                    <a:pt x="1968080" y="172046"/>
                  </a:lnTo>
                  <a:lnTo>
                    <a:pt x="1968080" y="161340"/>
                  </a:lnTo>
                  <a:close/>
                </a:path>
                <a:path w="1968500" h="264795">
                  <a:moveTo>
                    <a:pt x="1968080" y="138087"/>
                  </a:moveTo>
                  <a:lnTo>
                    <a:pt x="1250162" y="138087"/>
                  </a:lnTo>
                  <a:lnTo>
                    <a:pt x="1250162" y="148945"/>
                  </a:lnTo>
                  <a:lnTo>
                    <a:pt x="1968080" y="148945"/>
                  </a:lnTo>
                  <a:lnTo>
                    <a:pt x="1968080" y="138087"/>
                  </a:lnTo>
                  <a:close/>
                </a:path>
                <a:path w="1968500" h="264795">
                  <a:moveTo>
                    <a:pt x="1968080" y="115239"/>
                  </a:moveTo>
                  <a:lnTo>
                    <a:pt x="1250162" y="115239"/>
                  </a:lnTo>
                  <a:lnTo>
                    <a:pt x="1250162" y="126098"/>
                  </a:lnTo>
                  <a:lnTo>
                    <a:pt x="1968080" y="126098"/>
                  </a:lnTo>
                  <a:lnTo>
                    <a:pt x="1968080" y="115239"/>
                  </a:lnTo>
                  <a:close/>
                </a:path>
                <a:path w="1968500" h="264795">
                  <a:moveTo>
                    <a:pt x="1968080" y="92138"/>
                  </a:moveTo>
                  <a:lnTo>
                    <a:pt x="1250162" y="92138"/>
                  </a:lnTo>
                  <a:lnTo>
                    <a:pt x="1250162" y="102946"/>
                  </a:lnTo>
                  <a:lnTo>
                    <a:pt x="1968080" y="102946"/>
                  </a:lnTo>
                  <a:lnTo>
                    <a:pt x="1968080" y="92138"/>
                  </a:lnTo>
                  <a:close/>
                </a:path>
                <a:path w="1968500" h="264795">
                  <a:moveTo>
                    <a:pt x="1968080" y="69253"/>
                  </a:moveTo>
                  <a:lnTo>
                    <a:pt x="1250162" y="69253"/>
                  </a:lnTo>
                  <a:lnTo>
                    <a:pt x="1250162" y="80111"/>
                  </a:lnTo>
                  <a:lnTo>
                    <a:pt x="1968080" y="80111"/>
                  </a:lnTo>
                  <a:lnTo>
                    <a:pt x="1968080" y="69253"/>
                  </a:lnTo>
                  <a:close/>
                </a:path>
                <a:path w="1968500" h="264795">
                  <a:moveTo>
                    <a:pt x="1968080" y="46151"/>
                  </a:moveTo>
                  <a:lnTo>
                    <a:pt x="1250162" y="46151"/>
                  </a:lnTo>
                  <a:lnTo>
                    <a:pt x="1250162" y="56845"/>
                  </a:lnTo>
                  <a:lnTo>
                    <a:pt x="1968080" y="56845"/>
                  </a:lnTo>
                  <a:lnTo>
                    <a:pt x="1968080" y="46151"/>
                  </a:lnTo>
                  <a:close/>
                </a:path>
                <a:path w="1968500" h="264795">
                  <a:moveTo>
                    <a:pt x="1968080" y="23266"/>
                  </a:moveTo>
                  <a:lnTo>
                    <a:pt x="1250162" y="23266"/>
                  </a:lnTo>
                  <a:lnTo>
                    <a:pt x="1250162" y="34124"/>
                  </a:lnTo>
                  <a:lnTo>
                    <a:pt x="1968080" y="34124"/>
                  </a:lnTo>
                  <a:lnTo>
                    <a:pt x="1968080" y="23266"/>
                  </a:lnTo>
                  <a:close/>
                </a:path>
                <a:path w="1968500" h="264795">
                  <a:moveTo>
                    <a:pt x="1968080" y="0"/>
                  </a:moveTo>
                  <a:lnTo>
                    <a:pt x="1250162" y="0"/>
                  </a:lnTo>
                  <a:lnTo>
                    <a:pt x="1250162" y="10858"/>
                  </a:lnTo>
                  <a:lnTo>
                    <a:pt x="1968080" y="10858"/>
                  </a:lnTo>
                  <a:lnTo>
                    <a:pt x="1968080" y="0"/>
                  </a:lnTo>
                  <a:close/>
                </a:path>
              </a:pathLst>
            </a:custGeom>
            <a:solidFill>
              <a:srgbClr val="789A5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1811362" y="5833414"/>
              <a:ext cx="1968500" cy="10795"/>
            </a:xfrm>
            <a:custGeom>
              <a:avLst/>
              <a:gdLst/>
              <a:ahLst/>
              <a:cxnLst/>
              <a:rect l="l" t="t" r="r" b="b"/>
              <a:pathLst>
                <a:path w="1968500" h="10795">
                  <a:moveTo>
                    <a:pt x="716000" y="0"/>
                  </a:moveTo>
                  <a:lnTo>
                    <a:pt x="0" y="0"/>
                  </a:lnTo>
                  <a:lnTo>
                    <a:pt x="0" y="10439"/>
                  </a:lnTo>
                  <a:lnTo>
                    <a:pt x="716000" y="10439"/>
                  </a:lnTo>
                  <a:lnTo>
                    <a:pt x="716000" y="0"/>
                  </a:lnTo>
                  <a:close/>
                </a:path>
                <a:path w="1968500" h="10795">
                  <a:moveTo>
                    <a:pt x="1968080" y="0"/>
                  </a:moveTo>
                  <a:lnTo>
                    <a:pt x="1250162" y="0"/>
                  </a:lnTo>
                  <a:lnTo>
                    <a:pt x="1250162" y="10439"/>
                  </a:lnTo>
                  <a:lnTo>
                    <a:pt x="1968080" y="10439"/>
                  </a:lnTo>
                  <a:lnTo>
                    <a:pt x="1968080" y="0"/>
                  </a:lnTo>
                  <a:close/>
                </a:path>
              </a:pathLst>
            </a:custGeom>
            <a:solidFill>
              <a:srgbClr val="536A40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2585179" y="5554051"/>
              <a:ext cx="419100" cy="290195"/>
            </a:xfrm>
            <a:custGeom>
              <a:avLst/>
              <a:gdLst/>
              <a:ahLst/>
              <a:cxnLst/>
              <a:rect l="l" t="t" r="r" b="b"/>
              <a:pathLst>
                <a:path w="419100" h="290195">
                  <a:moveTo>
                    <a:pt x="0" y="289792"/>
                  </a:moveTo>
                  <a:lnTo>
                    <a:pt x="418918" y="289792"/>
                  </a:lnTo>
                  <a:lnTo>
                    <a:pt x="418918" y="0"/>
                  </a:lnTo>
                  <a:lnTo>
                    <a:pt x="0" y="0"/>
                  </a:lnTo>
                  <a:lnTo>
                    <a:pt x="0" y="289792"/>
                  </a:lnTo>
                  <a:close/>
                </a:path>
              </a:pathLst>
            </a:custGeom>
            <a:solidFill>
              <a:srgbClr val="E4EBCD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2527363" y="5554052"/>
              <a:ext cx="534670" cy="290195"/>
            </a:xfrm>
            <a:custGeom>
              <a:avLst/>
              <a:gdLst/>
              <a:ahLst/>
              <a:cxnLst/>
              <a:rect l="l" t="t" r="r" b="b"/>
              <a:pathLst>
                <a:path w="534669" h="290195">
                  <a:moveTo>
                    <a:pt x="534162" y="0"/>
                  </a:moveTo>
                  <a:lnTo>
                    <a:pt x="476732" y="0"/>
                  </a:lnTo>
                  <a:lnTo>
                    <a:pt x="476732" y="262636"/>
                  </a:lnTo>
                  <a:lnTo>
                    <a:pt x="57810" y="286512"/>
                  </a:lnTo>
                  <a:lnTo>
                    <a:pt x="57810" y="0"/>
                  </a:lnTo>
                  <a:lnTo>
                    <a:pt x="0" y="0"/>
                  </a:lnTo>
                  <a:lnTo>
                    <a:pt x="0" y="289801"/>
                  </a:lnTo>
                  <a:lnTo>
                    <a:pt x="57810" y="289801"/>
                  </a:lnTo>
                  <a:lnTo>
                    <a:pt x="476732" y="289801"/>
                  </a:lnTo>
                  <a:lnTo>
                    <a:pt x="534162" y="289801"/>
                  </a:lnTo>
                  <a:lnTo>
                    <a:pt x="534162" y="0"/>
                  </a:lnTo>
                  <a:close/>
                </a:path>
              </a:pathLst>
            </a:custGeom>
            <a:solidFill>
              <a:srgbClr val="CEC7AE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3770191" y="5554051"/>
              <a:ext cx="9525" cy="290195"/>
            </a:xfrm>
            <a:custGeom>
              <a:avLst/>
              <a:gdLst/>
              <a:ahLst/>
              <a:cxnLst/>
              <a:rect l="l" t="t" r="r" b="b"/>
              <a:pathLst>
                <a:path w="9525" h="290195">
                  <a:moveTo>
                    <a:pt x="9253" y="0"/>
                  </a:moveTo>
                  <a:lnTo>
                    <a:pt x="0" y="0"/>
                  </a:lnTo>
                  <a:lnTo>
                    <a:pt x="0" y="289792"/>
                  </a:lnTo>
                  <a:lnTo>
                    <a:pt x="9253" y="289792"/>
                  </a:lnTo>
                  <a:lnTo>
                    <a:pt x="9253" y="0"/>
                  </a:lnTo>
                  <a:close/>
                </a:path>
              </a:pathLst>
            </a:custGeom>
            <a:solidFill>
              <a:srgbClr val="536A40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1401337" y="5264791"/>
              <a:ext cx="1967864" cy="290195"/>
            </a:xfrm>
            <a:custGeom>
              <a:avLst/>
              <a:gdLst/>
              <a:ahLst/>
              <a:cxnLst/>
              <a:rect l="l" t="t" r="r" b="b"/>
              <a:pathLst>
                <a:path w="1967864" h="290195">
                  <a:moveTo>
                    <a:pt x="1967645" y="0"/>
                  </a:moveTo>
                  <a:lnTo>
                    <a:pt x="0" y="0"/>
                  </a:lnTo>
                  <a:lnTo>
                    <a:pt x="0" y="289632"/>
                  </a:lnTo>
                  <a:lnTo>
                    <a:pt x="1967645" y="289632"/>
                  </a:lnTo>
                  <a:lnTo>
                    <a:pt x="1967645" y="0"/>
                  </a:lnTo>
                  <a:close/>
                </a:path>
              </a:pathLst>
            </a:custGeom>
            <a:solidFill>
              <a:srgbClr val="789A5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1401337" y="5264791"/>
              <a:ext cx="1967864" cy="290195"/>
            </a:xfrm>
            <a:custGeom>
              <a:avLst/>
              <a:gdLst/>
              <a:ahLst/>
              <a:cxnLst/>
              <a:rect l="l" t="t" r="r" b="b"/>
              <a:pathLst>
                <a:path w="1967864" h="290195">
                  <a:moveTo>
                    <a:pt x="1967645" y="0"/>
                  </a:moveTo>
                  <a:lnTo>
                    <a:pt x="0" y="0"/>
                  </a:lnTo>
                  <a:lnTo>
                    <a:pt x="0" y="289632"/>
                  </a:lnTo>
                  <a:lnTo>
                    <a:pt x="1941639" y="250507"/>
                  </a:lnTo>
                  <a:lnTo>
                    <a:pt x="1967645" y="0"/>
                  </a:lnTo>
                  <a:close/>
                </a:path>
              </a:pathLst>
            </a:custGeom>
            <a:solidFill>
              <a:srgbClr val="9ECC68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1401330" y="5279974"/>
              <a:ext cx="1967864" cy="264160"/>
            </a:xfrm>
            <a:custGeom>
              <a:avLst/>
              <a:gdLst/>
              <a:ahLst/>
              <a:cxnLst/>
              <a:rect l="l" t="t" r="r" b="b"/>
              <a:pathLst>
                <a:path w="1967864" h="264160">
                  <a:moveTo>
                    <a:pt x="715937" y="252945"/>
                  </a:moveTo>
                  <a:lnTo>
                    <a:pt x="0" y="252945"/>
                  </a:lnTo>
                  <a:lnTo>
                    <a:pt x="0" y="263652"/>
                  </a:lnTo>
                  <a:lnTo>
                    <a:pt x="715937" y="263652"/>
                  </a:lnTo>
                  <a:lnTo>
                    <a:pt x="715937" y="252945"/>
                  </a:lnTo>
                  <a:close/>
                </a:path>
                <a:path w="1967864" h="264160">
                  <a:moveTo>
                    <a:pt x="715937" y="230060"/>
                  </a:moveTo>
                  <a:lnTo>
                    <a:pt x="0" y="230060"/>
                  </a:lnTo>
                  <a:lnTo>
                    <a:pt x="0" y="240919"/>
                  </a:lnTo>
                  <a:lnTo>
                    <a:pt x="715937" y="240919"/>
                  </a:lnTo>
                  <a:lnTo>
                    <a:pt x="715937" y="230060"/>
                  </a:lnTo>
                  <a:close/>
                </a:path>
                <a:path w="1967864" h="264160">
                  <a:moveTo>
                    <a:pt x="715937" y="206959"/>
                  </a:moveTo>
                  <a:lnTo>
                    <a:pt x="0" y="206959"/>
                  </a:lnTo>
                  <a:lnTo>
                    <a:pt x="0" y="217652"/>
                  </a:lnTo>
                  <a:lnTo>
                    <a:pt x="715937" y="217652"/>
                  </a:lnTo>
                  <a:lnTo>
                    <a:pt x="715937" y="206959"/>
                  </a:lnTo>
                  <a:close/>
                </a:path>
                <a:path w="1967864" h="264160">
                  <a:moveTo>
                    <a:pt x="715937" y="184073"/>
                  </a:moveTo>
                  <a:lnTo>
                    <a:pt x="0" y="184073"/>
                  </a:lnTo>
                  <a:lnTo>
                    <a:pt x="0" y="194932"/>
                  </a:lnTo>
                  <a:lnTo>
                    <a:pt x="715937" y="194932"/>
                  </a:lnTo>
                  <a:lnTo>
                    <a:pt x="715937" y="184073"/>
                  </a:lnTo>
                  <a:close/>
                </a:path>
                <a:path w="1967864" h="264160">
                  <a:moveTo>
                    <a:pt x="715937" y="160807"/>
                  </a:moveTo>
                  <a:lnTo>
                    <a:pt x="0" y="160807"/>
                  </a:lnTo>
                  <a:lnTo>
                    <a:pt x="0" y="171665"/>
                  </a:lnTo>
                  <a:lnTo>
                    <a:pt x="715937" y="171665"/>
                  </a:lnTo>
                  <a:lnTo>
                    <a:pt x="715937" y="160807"/>
                  </a:lnTo>
                  <a:close/>
                </a:path>
                <a:path w="1967864" h="264160">
                  <a:moveTo>
                    <a:pt x="715937" y="138074"/>
                  </a:moveTo>
                  <a:lnTo>
                    <a:pt x="0" y="138074"/>
                  </a:lnTo>
                  <a:lnTo>
                    <a:pt x="0" y="148780"/>
                  </a:lnTo>
                  <a:lnTo>
                    <a:pt x="715937" y="148780"/>
                  </a:lnTo>
                  <a:lnTo>
                    <a:pt x="715937" y="138074"/>
                  </a:lnTo>
                  <a:close/>
                </a:path>
                <a:path w="1967864" h="264160">
                  <a:moveTo>
                    <a:pt x="715937" y="114820"/>
                  </a:moveTo>
                  <a:lnTo>
                    <a:pt x="0" y="114820"/>
                  </a:lnTo>
                  <a:lnTo>
                    <a:pt x="0" y="125679"/>
                  </a:lnTo>
                  <a:lnTo>
                    <a:pt x="715937" y="125679"/>
                  </a:lnTo>
                  <a:lnTo>
                    <a:pt x="715937" y="114820"/>
                  </a:lnTo>
                  <a:close/>
                </a:path>
                <a:path w="1967864" h="264160">
                  <a:moveTo>
                    <a:pt x="715937" y="91973"/>
                  </a:moveTo>
                  <a:lnTo>
                    <a:pt x="0" y="91973"/>
                  </a:lnTo>
                  <a:lnTo>
                    <a:pt x="0" y="102831"/>
                  </a:lnTo>
                  <a:lnTo>
                    <a:pt x="715937" y="102831"/>
                  </a:lnTo>
                  <a:lnTo>
                    <a:pt x="715937" y="91973"/>
                  </a:lnTo>
                  <a:close/>
                </a:path>
                <a:path w="1967864" h="264160">
                  <a:moveTo>
                    <a:pt x="715937" y="68872"/>
                  </a:moveTo>
                  <a:lnTo>
                    <a:pt x="0" y="68872"/>
                  </a:lnTo>
                  <a:lnTo>
                    <a:pt x="0" y="79679"/>
                  </a:lnTo>
                  <a:lnTo>
                    <a:pt x="715937" y="79679"/>
                  </a:lnTo>
                  <a:lnTo>
                    <a:pt x="715937" y="68872"/>
                  </a:lnTo>
                  <a:close/>
                </a:path>
                <a:path w="1967864" h="264160">
                  <a:moveTo>
                    <a:pt x="715937" y="45986"/>
                  </a:moveTo>
                  <a:lnTo>
                    <a:pt x="0" y="45986"/>
                  </a:lnTo>
                  <a:lnTo>
                    <a:pt x="0" y="56845"/>
                  </a:lnTo>
                  <a:lnTo>
                    <a:pt x="715937" y="56845"/>
                  </a:lnTo>
                  <a:lnTo>
                    <a:pt x="715937" y="45986"/>
                  </a:lnTo>
                  <a:close/>
                </a:path>
                <a:path w="1967864" h="264160">
                  <a:moveTo>
                    <a:pt x="715937" y="22885"/>
                  </a:moveTo>
                  <a:lnTo>
                    <a:pt x="0" y="22885"/>
                  </a:lnTo>
                  <a:lnTo>
                    <a:pt x="0" y="33578"/>
                  </a:lnTo>
                  <a:lnTo>
                    <a:pt x="715937" y="33578"/>
                  </a:lnTo>
                  <a:lnTo>
                    <a:pt x="715937" y="22885"/>
                  </a:lnTo>
                  <a:close/>
                </a:path>
                <a:path w="1967864" h="264160">
                  <a:moveTo>
                    <a:pt x="715937" y="0"/>
                  </a:moveTo>
                  <a:lnTo>
                    <a:pt x="0" y="0"/>
                  </a:lnTo>
                  <a:lnTo>
                    <a:pt x="0" y="10858"/>
                  </a:lnTo>
                  <a:lnTo>
                    <a:pt x="715937" y="10858"/>
                  </a:lnTo>
                  <a:lnTo>
                    <a:pt x="715937" y="0"/>
                  </a:lnTo>
                  <a:close/>
                </a:path>
                <a:path w="1967864" h="264160">
                  <a:moveTo>
                    <a:pt x="1967649" y="252945"/>
                  </a:moveTo>
                  <a:lnTo>
                    <a:pt x="1250111" y="252945"/>
                  </a:lnTo>
                  <a:lnTo>
                    <a:pt x="1250111" y="263652"/>
                  </a:lnTo>
                  <a:lnTo>
                    <a:pt x="1967649" y="263652"/>
                  </a:lnTo>
                  <a:lnTo>
                    <a:pt x="1967649" y="252945"/>
                  </a:lnTo>
                  <a:close/>
                </a:path>
                <a:path w="1967864" h="264160">
                  <a:moveTo>
                    <a:pt x="1967649" y="230060"/>
                  </a:moveTo>
                  <a:lnTo>
                    <a:pt x="1250111" y="230060"/>
                  </a:lnTo>
                  <a:lnTo>
                    <a:pt x="1250111" y="240919"/>
                  </a:lnTo>
                  <a:lnTo>
                    <a:pt x="1967649" y="240919"/>
                  </a:lnTo>
                  <a:lnTo>
                    <a:pt x="1967649" y="230060"/>
                  </a:lnTo>
                  <a:close/>
                </a:path>
                <a:path w="1967864" h="264160">
                  <a:moveTo>
                    <a:pt x="1967649" y="206959"/>
                  </a:moveTo>
                  <a:lnTo>
                    <a:pt x="1250111" y="206959"/>
                  </a:lnTo>
                  <a:lnTo>
                    <a:pt x="1250111" y="217652"/>
                  </a:lnTo>
                  <a:lnTo>
                    <a:pt x="1967649" y="217652"/>
                  </a:lnTo>
                  <a:lnTo>
                    <a:pt x="1967649" y="206959"/>
                  </a:lnTo>
                  <a:close/>
                </a:path>
                <a:path w="1967864" h="264160">
                  <a:moveTo>
                    <a:pt x="1967649" y="184073"/>
                  </a:moveTo>
                  <a:lnTo>
                    <a:pt x="1250111" y="184073"/>
                  </a:lnTo>
                  <a:lnTo>
                    <a:pt x="1250111" y="194932"/>
                  </a:lnTo>
                  <a:lnTo>
                    <a:pt x="1967649" y="194932"/>
                  </a:lnTo>
                  <a:lnTo>
                    <a:pt x="1967649" y="184073"/>
                  </a:lnTo>
                  <a:close/>
                </a:path>
                <a:path w="1967864" h="264160">
                  <a:moveTo>
                    <a:pt x="1967649" y="160807"/>
                  </a:moveTo>
                  <a:lnTo>
                    <a:pt x="1250111" y="160807"/>
                  </a:lnTo>
                  <a:lnTo>
                    <a:pt x="1250111" y="171665"/>
                  </a:lnTo>
                  <a:lnTo>
                    <a:pt x="1967649" y="171665"/>
                  </a:lnTo>
                  <a:lnTo>
                    <a:pt x="1967649" y="160807"/>
                  </a:lnTo>
                  <a:close/>
                </a:path>
                <a:path w="1967864" h="264160">
                  <a:moveTo>
                    <a:pt x="1967649" y="138074"/>
                  </a:moveTo>
                  <a:lnTo>
                    <a:pt x="1250111" y="138074"/>
                  </a:lnTo>
                  <a:lnTo>
                    <a:pt x="1250111" y="148780"/>
                  </a:lnTo>
                  <a:lnTo>
                    <a:pt x="1967649" y="148780"/>
                  </a:lnTo>
                  <a:lnTo>
                    <a:pt x="1967649" y="138074"/>
                  </a:lnTo>
                  <a:close/>
                </a:path>
                <a:path w="1967864" h="264160">
                  <a:moveTo>
                    <a:pt x="1967649" y="114820"/>
                  </a:moveTo>
                  <a:lnTo>
                    <a:pt x="1250111" y="114820"/>
                  </a:lnTo>
                  <a:lnTo>
                    <a:pt x="1250111" y="125679"/>
                  </a:lnTo>
                  <a:lnTo>
                    <a:pt x="1967649" y="125679"/>
                  </a:lnTo>
                  <a:lnTo>
                    <a:pt x="1967649" y="114820"/>
                  </a:lnTo>
                  <a:close/>
                </a:path>
                <a:path w="1967864" h="264160">
                  <a:moveTo>
                    <a:pt x="1967649" y="91973"/>
                  </a:moveTo>
                  <a:lnTo>
                    <a:pt x="1250111" y="91973"/>
                  </a:lnTo>
                  <a:lnTo>
                    <a:pt x="1250111" y="102831"/>
                  </a:lnTo>
                  <a:lnTo>
                    <a:pt x="1967649" y="102831"/>
                  </a:lnTo>
                  <a:lnTo>
                    <a:pt x="1967649" y="91973"/>
                  </a:lnTo>
                  <a:close/>
                </a:path>
                <a:path w="1967864" h="264160">
                  <a:moveTo>
                    <a:pt x="1967649" y="68872"/>
                  </a:moveTo>
                  <a:lnTo>
                    <a:pt x="1250111" y="68872"/>
                  </a:lnTo>
                  <a:lnTo>
                    <a:pt x="1250111" y="79679"/>
                  </a:lnTo>
                  <a:lnTo>
                    <a:pt x="1967649" y="79679"/>
                  </a:lnTo>
                  <a:lnTo>
                    <a:pt x="1967649" y="68872"/>
                  </a:lnTo>
                  <a:close/>
                </a:path>
                <a:path w="1967864" h="264160">
                  <a:moveTo>
                    <a:pt x="1967649" y="45986"/>
                  </a:moveTo>
                  <a:lnTo>
                    <a:pt x="1250111" y="45986"/>
                  </a:lnTo>
                  <a:lnTo>
                    <a:pt x="1250111" y="56845"/>
                  </a:lnTo>
                  <a:lnTo>
                    <a:pt x="1967649" y="56845"/>
                  </a:lnTo>
                  <a:lnTo>
                    <a:pt x="1967649" y="45986"/>
                  </a:lnTo>
                  <a:close/>
                </a:path>
                <a:path w="1967864" h="264160">
                  <a:moveTo>
                    <a:pt x="1967649" y="22885"/>
                  </a:moveTo>
                  <a:lnTo>
                    <a:pt x="1250111" y="22885"/>
                  </a:lnTo>
                  <a:lnTo>
                    <a:pt x="1250111" y="33578"/>
                  </a:lnTo>
                  <a:lnTo>
                    <a:pt x="1967649" y="33578"/>
                  </a:lnTo>
                  <a:lnTo>
                    <a:pt x="1967649" y="22885"/>
                  </a:lnTo>
                  <a:close/>
                </a:path>
                <a:path w="1967864" h="264160">
                  <a:moveTo>
                    <a:pt x="1967649" y="0"/>
                  </a:moveTo>
                  <a:lnTo>
                    <a:pt x="1250111" y="0"/>
                  </a:lnTo>
                  <a:lnTo>
                    <a:pt x="1250111" y="10858"/>
                  </a:lnTo>
                  <a:lnTo>
                    <a:pt x="1967649" y="10858"/>
                  </a:lnTo>
                  <a:lnTo>
                    <a:pt x="1967649" y="0"/>
                  </a:lnTo>
                  <a:close/>
                </a:path>
              </a:pathLst>
            </a:custGeom>
            <a:solidFill>
              <a:srgbClr val="789A5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1401330" y="5543625"/>
              <a:ext cx="1967864" cy="11430"/>
            </a:xfrm>
            <a:custGeom>
              <a:avLst/>
              <a:gdLst/>
              <a:ahLst/>
              <a:cxnLst/>
              <a:rect l="l" t="t" r="r" b="b"/>
              <a:pathLst>
                <a:path w="1967864" h="11429">
                  <a:moveTo>
                    <a:pt x="715937" y="0"/>
                  </a:moveTo>
                  <a:lnTo>
                    <a:pt x="0" y="0"/>
                  </a:lnTo>
                  <a:lnTo>
                    <a:pt x="0" y="10807"/>
                  </a:lnTo>
                  <a:lnTo>
                    <a:pt x="715937" y="10807"/>
                  </a:lnTo>
                  <a:lnTo>
                    <a:pt x="715937" y="0"/>
                  </a:lnTo>
                  <a:close/>
                </a:path>
                <a:path w="1967864" h="11429">
                  <a:moveTo>
                    <a:pt x="1967649" y="0"/>
                  </a:moveTo>
                  <a:lnTo>
                    <a:pt x="1250111" y="0"/>
                  </a:lnTo>
                  <a:lnTo>
                    <a:pt x="1250111" y="10807"/>
                  </a:lnTo>
                  <a:lnTo>
                    <a:pt x="1967649" y="10807"/>
                  </a:lnTo>
                  <a:lnTo>
                    <a:pt x="1967649" y="0"/>
                  </a:lnTo>
                  <a:close/>
                </a:path>
              </a:pathLst>
            </a:custGeom>
            <a:solidFill>
              <a:srgbClr val="536A40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2174717" y="5264791"/>
              <a:ext cx="419100" cy="290195"/>
            </a:xfrm>
            <a:custGeom>
              <a:avLst/>
              <a:gdLst/>
              <a:ahLst/>
              <a:cxnLst/>
              <a:rect l="l" t="t" r="r" b="b"/>
              <a:pathLst>
                <a:path w="419100" h="290195">
                  <a:moveTo>
                    <a:pt x="0" y="289632"/>
                  </a:moveTo>
                  <a:lnTo>
                    <a:pt x="418918" y="289632"/>
                  </a:lnTo>
                  <a:lnTo>
                    <a:pt x="418918" y="0"/>
                  </a:lnTo>
                  <a:lnTo>
                    <a:pt x="0" y="0"/>
                  </a:lnTo>
                  <a:lnTo>
                    <a:pt x="0" y="289632"/>
                  </a:lnTo>
                  <a:close/>
                </a:path>
              </a:pathLst>
            </a:custGeom>
            <a:solidFill>
              <a:srgbClr val="E4EBCD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2117267" y="5264797"/>
              <a:ext cx="534670" cy="290195"/>
            </a:xfrm>
            <a:custGeom>
              <a:avLst/>
              <a:gdLst/>
              <a:ahLst/>
              <a:cxnLst/>
              <a:rect l="l" t="t" r="r" b="b"/>
              <a:pathLst>
                <a:path w="534669" h="290195">
                  <a:moveTo>
                    <a:pt x="534174" y="0"/>
                  </a:moveTo>
                  <a:lnTo>
                    <a:pt x="476364" y="0"/>
                  </a:lnTo>
                  <a:lnTo>
                    <a:pt x="476364" y="262128"/>
                  </a:lnTo>
                  <a:lnTo>
                    <a:pt x="57442" y="286321"/>
                  </a:lnTo>
                  <a:lnTo>
                    <a:pt x="57442" y="0"/>
                  </a:lnTo>
                  <a:lnTo>
                    <a:pt x="0" y="0"/>
                  </a:lnTo>
                  <a:lnTo>
                    <a:pt x="0" y="289636"/>
                  </a:lnTo>
                  <a:lnTo>
                    <a:pt x="57442" y="289636"/>
                  </a:lnTo>
                  <a:lnTo>
                    <a:pt x="476364" y="289636"/>
                  </a:lnTo>
                  <a:lnTo>
                    <a:pt x="534174" y="289636"/>
                  </a:lnTo>
                  <a:lnTo>
                    <a:pt x="534174" y="0"/>
                  </a:lnTo>
                  <a:close/>
                </a:path>
              </a:pathLst>
            </a:custGeom>
            <a:solidFill>
              <a:srgbClr val="CEC7AE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3360155" y="5264791"/>
              <a:ext cx="8890" cy="290195"/>
            </a:xfrm>
            <a:custGeom>
              <a:avLst/>
              <a:gdLst/>
              <a:ahLst/>
              <a:cxnLst/>
              <a:rect l="l" t="t" r="r" b="b"/>
              <a:pathLst>
                <a:path w="8889" h="290195">
                  <a:moveTo>
                    <a:pt x="8828" y="0"/>
                  </a:moveTo>
                  <a:lnTo>
                    <a:pt x="0" y="0"/>
                  </a:lnTo>
                  <a:lnTo>
                    <a:pt x="0" y="289632"/>
                  </a:lnTo>
                  <a:lnTo>
                    <a:pt x="8828" y="289632"/>
                  </a:lnTo>
                  <a:lnTo>
                    <a:pt x="8828" y="0"/>
                  </a:lnTo>
                  <a:close/>
                </a:path>
              </a:pathLst>
            </a:custGeom>
            <a:solidFill>
              <a:srgbClr val="536A40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711374" y="5843843"/>
              <a:ext cx="1968500" cy="289560"/>
            </a:xfrm>
            <a:custGeom>
              <a:avLst/>
              <a:gdLst/>
              <a:ahLst/>
              <a:cxnLst/>
              <a:rect l="l" t="t" r="r" b="b"/>
              <a:pathLst>
                <a:path w="1968500" h="289560">
                  <a:moveTo>
                    <a:pt x="1968044" y="0"/>
                  </a:moveTo>
                  <a:lnTo>
                    <a:pt x="0" y="0"/>
                  </a:lnTo>
                  <a:lnTo>
                    <a:pt x="0" y="289254"/>
                  </a:lnTo>
                  <a:lnTo>
                    <a:pt x="1968044" y="289254"/>
                  </a:lnTo>
                  <a:lnTo>
                    <a:pt x="1968044" y="0"/>
                  </a:lnTo>
                  <a:close/>
                </a:path>
              </a:pathLst>
            </a:custGeom>
            <a:solidFill>
              <a:srgbClr val="69914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711374" y="5843843"/>
              <a:ext cx="1968500" cy="289560"/>
            </a:xfrm>
            <a:custGeom>
              <a:avLst/>
              <a:gdLst/>
              <a:ahLst/>
              <a:cxnLst/>
              <a:rect l="l" t="t" r="r" b="b"/>
              <a:pathLst>
                <a:path w="1968500" h="289560">
                  <a:moveTo>
                    <a:pt x="1968044" y="0"/>
                  </a:moveTo>
                  <a:lnTo>
                    <a:pt x="0" y="0"/>
                  </a:lnTo>
                  <a:lnTo>
                    <a:pt x="0" y="289254"/>
                  </a:lnTo>
                  <a:lnTo>
                    <a:pt x="1809135" y="167152"/>
                  </a:lnTo>
                  <a:lnTo>
                    <a:pt x="1968044" y="0"/>
                  </a:lnTo>
                  <a:close/>
                </a:path>
              </a:pathLst>
            </a:custGeom>
            <a:solidFill>
              <a:srgbClr val="9ECC68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711365" y="5858649"/>
              <a:ext cx="1968500" cy="264160"/>
            </a:xfrm>
            <a:custGeom>
              <a:avLst/>
              <a:gdLst/>
              <a:ahLst/>
              <a:cxnLst/>
              <a:rect l="l" t="t" r="r" b="b"/>
              <a:pathLst>
                <a:path w="1968500" h="264160">
                  <a:moveTo>
                    <a:pt x="715975" y="253187"/>
                  </a:moveTo>
                  <a:lnTo>
                    <a:pt x="0" y="253187"/>
                  </a:lnTo>
                  <a:lnTo>
                    <a:pt x="0" y="264020"/>
                  </a:lnTo>
                  <a:lnTo>
                    <a:pt x="715975" y="264020"/>
                  </a:lnTo>
                  <a:lnTo>
                    <a:pt x="715975" y="253187"/>
                  </a:lnTo>
                  <a:close/>
                </a:path>
                <a:path w="1968500" h="264160">
                  <a:moveTo>
                    <a:pt x="715975" y="230047"/>
                  </a:moveTo>
                  <a:lnTo>
                    <a:pt x="0" y="230047"/>
                  </a:lnTo>
                  <a:lnTo>
                    <a:pt x="0" y="240893"/>
                  </a:lnTo>
                  <a:lnTo>
                    <a:pt x="715975" y="240893"/>
                  </a:lnTo>
                  <a:lnTo>
                    <a:pt x="715975" y="230047"/>
                  </a:lnTo>
                  <a:close/>
                </a:path>
                <a:path w="1968500" h="264160">
                  <a:moveTo>
                    <a:pt x="715975" y="207200"/>
                  </a:moveTo>
                  <a:lnTo>
                    <a:pt x="0" y="207200"/>
                  </a:lnTo>
                  <a:lnTo>
                    <a:pt x="0" y="218033"/>
                  </a:lnTo>
                  <a:lnTo>
                    <a:pt x="715975" y="218033"/>
                  </a:lnTo>
                  <a:lnTo>
                    <a:pt x="715975" y="207200"/>
                  </a:lnTo>
                  <a:close/>
                </a:path>
                <a:path w="1968500" h="264160">
                  <a:moveTo>
                    <a:pt x="715975" y="184061"/>
                  </a:moveTo>
                  <a:lnTo>
                    <a:pt x="0" y="184061"/>
                  </a:lnTo>
                  <a:lnTo>
                    <a:pt x="0" y="194767"/>
                  </a:lnTo>
                  <a:lnTo>
                    <a:pt x="715975" y="194767"/>
                  </a:lnTo>
                  <a:lnTo>
                    <a:pt x="715975" y="184061"/>
                  </a:lnTo>
                  <a:close/>
                </a:path>
                <a:path w="1968500" h="264160">
                  <a:moveTo>
                    <a:pt x="715975" y="161213"/>
                  </a:moveTo>
                  <a:lnTo>
                    <a:pt x="0" y="161213"/>
                  </a:lnTo>
                  <a:lnTo>
                    <a:pt x="0" y="172046"/>
                  </a:lnTo>
                  <a:lnTo>
                    <a:pt x="715975" y="172046"/>
                  </a:lnTo>
                  <a:lnTo>
                    <a:pt x="715975" y="161213"/>
                  </a:lnTo>
                  <a:close/>
                </a:path>
                <a:path w="1968500" h="264160">
                  <a:moveTo>
                    <a:pt x="715975" y="137947"/>
                  </a:moveTo>
                  <a:lnTo>
                    <a:pt x="0" y="137947"/>
                  </a:lnTo>
                  <a:lnTo>
                    <a:pt x="0" y="148780"/>
                  </a:lnTo>
                  <a:lnTo>
                    <a:pt x="715975" y="148780"/>
                  </a:lnTo>
                  <a:lnTo>
                    <a:pt x="715975" y="137947"/>
                  </a:lnTo>
                  <a:close/>
                </a:path>
                <a:path w="1968500" h="264160">
                  <a:moveTo>
                    <a:pt x="715975" y="115227"/>
                  </a:moveTo>
                  <a:lnTo>
                    <a:pt x="0" y="115227"/>
                  </a:lnTo>
                  <a:lnTo>
                    <a:pt x="0" y="125933"/>
                  </a:lnTo>
                  <a:lnTo>
                    <a:pt x="715975" y="125933"/>
                  </a:lnTo>
                  <a:lnTo>
                    <a:pt x="715975" y="115227"/>
                  </a:lnTo>
                  <a:close/>
                </a:path>
                <a:path w="1968500" h="264160">
                  <a:moveTo>
                    <a:pt x="715975" y="91960"/>
                  </a:moveTo>
                  <a:lnTo>
                    <a:pt x="0" y="91960"/>
                  </a:lnTo>
                  <a:lnTo>
                    <a:pt x="0" y="102793"/>
                  </a:lnTo>
                  <a:lnTo>
                    <a:pt x="715975" y="102793"/>
                  </a:lnTo>
                  <a:lnTo>
                    <a:pt x="715975" y="91960"/>
                  </a:lnTo>
                  <a:close/>
                </a:path>
                <a:path w="1968500" h="264160">
                  <a:moveTo>
                    <a:pt x="715975" y="69100"/>
                  </a:moveTo>
                  <a:lnTo>
                    <a:pt x="0" y="69100"/>
                  </a:lnTo>
                  <a:lnTo>
                    <a:pt x="0" y="79946"/>
                  </a:lnTo>
                  <a:lnTo>
                    <a:pt x="715975" y="79946"/>
                  </a:lnTo>
                  <a:lnTo>
                    <a:pt x="715975" y="69100"/>
                  </a:lnTo>
                  <a:close/>
                </a:path>
                <a:path w="1968500" h="264160">
                  <a:moveTo>
                    <a:pt x="715975" y="45974"/>
                  </a:moveTo>
                  <a:lnTo>
                    <a:pt x="0" y="45974"/>
                  </a:lnTo>
                  <a:lnTo>
                    <a:pt x="0" y="56807"/>
                  </a:lnTo>
                  <a:lnTo>
                    <a:pt x="715975" y="56807"/>
                  </a:lnTo>
                  <a:lnTo>
                    <a:pt x="715975" y="45974"/>
                  </a:lnTo>
                  <a:close/>
                </a:path>
                <a:path w="1968500" h="264160">
                  <a:moveTo>
                    <a:pt x="715975" y="23101"/>
                  </a:moveTo>
                  <a:lnTo>
                    <a:pt x="0" y="23101"/>
                  </a:lnTo>
                  <a:lnTo>
                    <a:pt x="0" y="33959"/>
                  </a:lnTo>
                  <a:lnTo>
                    <a:pt x="715975" y="33959"/>
                  </a:lnTo>
                  <a:lnTo>
                    <a:pt x="715975" y="23101"/>
                  </a:lnTo>
                  <a:close/>
                </a:path>
                <a:path w="1968500" h="264160">
                  <a:moveTo>
                    <a:pt x="715975" y="0"/>
                  </a:moveTo>
                  <a:lnTo>
                    <a:pt x="0" y="0"/>
                  </a:lnTo>
                  <a:lnTo>
                    <a:pt x="0" y="10693"/>
                  </a:lnTo>
                  <a:lnTo>
                    <a:pt x="715975" y="10693"/>
                  </a:lnTo>
                  <a:lnTo>
                    <a:pt x="715975" y="0"/>
                  </a:lnTo>
                  <a:close/>
                </a:path>
                <a:path w="1968500" h="264160">
                  <a:moveTo>
                    <a:pt x="1968042" y="253187"/>
                  </a:moveTo>
                  <a:lnTo>
                    <a:pt x="1250137" y="253187"/>
                  </a:lnTo>
                  <a:lnTo>
                    <a:pt x="1250137" y="264020"/>
                  </a:lnTo>
                  <a:lnTo>
                    <a:pt x="1968042" y="264020"/>
                  </a:lnTo>
                  <a:lnTo>
                    <a:pt x="1968042" y="253187"/>
                  </a:lnTo>
                  <a:close/>
                </a:path>
                <a:path w="1968500" h="264160">
                  <a:moveTo>
                    <a:pt x="1968042" y="230047"/>
                  </a:moveTo>
                  <a:lnTo>
                    <a:pt x="1250137" y="230047"/>
                  </a:lnTo>
                  <a:lnTo>
                    <a:pt x="1250137" y="240893"/>
                  </a:lnTo>
                  <a:lnTo>
                    <a:pt x="1968042" y="240893"/>
                  </a:lnTo>
                  <a:lnTo>
                    <a:pt x="1968042" y="230047"/>
                  </a:lnTo>
                  <a:close/>
                </a:path>
                <a:path w="1968500" h="264160">
                  <a:moveTo>
                    <a:pt x="1968042" y="207200"/>
                  </a:moveTo>
                  <a:lnTo>
                    <a:pt x="1250137" y="207200"/>
                  </a:lnTo>
                  <a:lnTo>
                    <a:pt x="1250137" y="218033"/>
                  </a:lnTo>
                  <a:lnTo>
                    <a:pt x="1968042" y="218033"/>
                  </a:lnTo>
                  <a:lnTo>
                    <a:pt x="1968042" y="207200"/>
                  </a:lnTo>
                  <a:close/>
                </a:path>
                <a:path w="1968500" h="264160">
                  <a:moveTo>
                    <a:pt x="1968042" y="184061"/>
                  </a:moveTo>
                  <a:lnTo>
                    <a:pt x="1250137" y="184061"/>
                  </a:lnTo>
                  <a:lnTo>
                    <a:pt x="1250137" y="194767"/>
                  </a:lnTo>
                  <a:lnTo>
                    <a:pt x="1968042" y="194767"/>
                  </a:lnTo>
                  <a:lnTo>
                    <a:pt x="1968042" y="184061"/>
                  </a:lnTo>
                  <a:close/>
                </a:path>
                <a:path w="1968500" h="264160">
                  <a:moveTo>
                    <a:pt x="1968042" y="161213"/>
                  </a:moveTo>
                  <a:lnTo>
                    <a:pt x="1250137" y="161213"/>
                  </a:lnTo>
                  <a:lnTo>
                    <a:pt x="1250137" y="172046"/>
                  </a:lnTo>
                  <a:lnTo>
                    <a:pt x="1968042" y="172046"/>
                  </a:lnTo>
                  <a:lnTo>
                    <a:pt x="1968042" y="161213"/>
                  </a:lnTo>
                  <a:close/>
                </a:path>
                <a:path w="1968500" h="264160">
                  <a:moveTo>
                    <a:pt x="1968042" y="137947"/>
                  </a:moveTo>
                  <a:lnTo>
                    <a:pt x="1250137" y="137947"/>
                  </a:lnTo>
                  <a:lnTo>
                    <a:pt x="1250137" y="148780"/>
                  </a:lnTo>
                  <a:lnTo>
                    <a:pt x="1968042" y="148780"/>
                  </a:lnTo>
                  <a:lnTo>
                    <a:pt x="1968042" y="137947"/>
                  </a:lnTo>
                  <a:close/>
                </a:path>
                <a:path w="1968500" h="264160">
                  <a:moveTo>
                    <a:pt x="1968042" y="115227"/>
                  </a:moveTo>
                  <a:lnTo>
                    <a:pt x="1250137" y="115227"/>
                  </a:lnTo>
                  <a:lnTo>
                    <a:pt x="1250137" y="125933"/>
                  </a:lnTo>
                  <a:lnTo>
                    <a:pt x="1968042" y="125933"/>
                  </a:lnTo>
                  <a:lnTo>
                    <a:pt x="1968042" y="115227"/>
                  </a:lnTo>
                  <a:close/>
                </a:path>
                <a:path w="1968500" h="264160">
                  <a:moveTo>
                    <a:pt x="1968042" y="91960"/>
                  </a:moveTo>
                  <a:lnTo>
                    <a:pt x="1250137" y="91960"/>
                  </a:lnTo>
                  <a:lnTo>
                    <a:pt x="1250137" y="102793"/>
                  </a:lnTo>
                  <a:lnTo>
                    <a:pt x="1968042" y="102793"/>
                  </a:lnTo>
                  <a:lnTo>
                    <a:pt x="1968042" y="91960"/>
                  </a:lnTo>
                  <a:close/>
                </a:path>
                <a:path w="1968500" h="264160">
                  <a:moveTo>
                    <a:pt x="1968042" y="69100"/>
                  </a:moveTo>
                  <a:lnTo>
                    <a:pt x="1250137" y="69100"/>
                  </a:lnTo>
                  <a:lnTo>
                    <a:pt x="1250137" y="79946"/>
                  </a:lnTo>
                  <a:lnTo>
                    <a:pt x="1968042" y="79946"/>
                  </a:lnTo>
                  <a:lnTo>
                    <a:pt x="1968042" y="69100"/>
                  </a:lnTo>
                  <a:close/>
                </a:path>
                <a:path w="1968500" h="264160">
                  <a:moveTo>
                    <a:pt x="1968042" y="45974"/>
                  </a:moveTo>
                  <a:lnTo>
                    <a:pt x="1250137" y="45974"/>
                  </a:lnTo>
                  <a:lnTo>
                    <a:pt x="1250137" y="56807"/>
                  </a:lnTo>
                  <a:lnTo>
                    <a:pt x="1968042" y="56807"/>
                  </a:lnTo>
                  <a:lnTo>
                    <a:pt x="1968042" y="45974"/>
                  </a:lnTo>
                  <a:close/>
                </a:path>
                <a:path w="1968500" h="264160">
                  <a:moveTo>
                    <a:pt x="1968042" y="23101"/>
                  </a:moveTo>
                  <a:lnTo>
                    <a:pt x="1250137" y="23101"/>
                  </a:lnTo>
                  <a:lnTo>
                    <a:pt x="1250137" y="33959"/>
                  </a:lnTo>
                  <a:lnTo>
                    <a:pt x="1968042" y="33959"/>
                  </a:lnTo>
                  <a:lnTo>
                    <a:pt x="1968042" y="23101"/>
                  </a:lnTo>
                  <a:close/>
                </a:path>
                <a:path w="1968500" h="264160">
                  <a:moveTo>
                    <a:pt x="1968042" y="0"/>
                  </a:moveTo>
                  <a:lnTo>
                    <a:pt x="1250137" y="0"/>
                  </a:lnTo>
                  <a:lnTo>
                    <a:pt x="1250137" y="10693"/>
                  </a:lnTo>
                  <a:lnTo>
                    <a:pt x="1968042" y="10693"/>
                  </a:lnTo>
                  <a:lnTo>
                    <a:pt x="1968042" y="0"/>
                  </a:lnTo>
                  <a:close/>
                </a:path>
              </a:pathLst>
            </a:custGeom>
            <a:solidFill>
              <a:srgbClr val="789A5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711365" y="6122670"/>
              <a:ext cx="1968500" cy="10795"/>
            </a:xfrm>
            <a:custGeom>
              <a:avLst/>
              <a:gdLst/>
              <a:ahLst/>
              <a:cxnLst/>
              <a:rect l="l" t="t" r="r" b="b"/>
              <a:pathLst>
                <a:path w="1968500" h="10795">
                  <a:moveTo>
                    <a:pt x="715975" y="0"/>
                  </a:moveTo>
                  <a:lnTo>
                    <a:pt x="0" y="0"/>
                  </a:lnTo>
                  <a:lnTo>
                    <a:pt x="0" y="10439"/>
                  </a:lnTo>
                  <a:lnTo>
                    <a:pt x="715975" y="10439"/>
                  </a:lnTo>
                  <a:lnTo>
                    <a:pt x="715975" y="0"/>
                  </a:lnTo>
                  <a:close/>
                </a:path>
                <a:path w="1968500" h="10795">
                  <a:moveTo>
                    <a:pt x="1968042" y="0"/>
                  </a:moveTo>
                  <a:lnTo>
                    <a:pt x="1250137" y="0"/>
                  </a:lnTo>
                  <a:lnTo>
                    <a:pt x="1250137" y="10439"/>
                  </a:lnTo>
                  <a:lnTo>
                    <a:pt x="1968042" y="10439"/>
                  </a:lnTo>
                  <a:lnTo>
                    <a:pt x="1968042" y="0"/>
                  </a:lnTo>
                  <a:close/>
                </a:path>
              </a:pathLst>
            </a:custGeom>
            <a:solidFill>
              <a:srgbClr val="536A40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1485153" y="5843843"/>
              <a:ext cx="419100" cy="289560"/>
            </a:xfrm>
            <a:custGeom>
              <a:avLst/>
              <a:gdLst/>
              <a:ahLst/>
              <a:cxnLst/>
              <a:rect l="l" t="t" r="r" b="b"/>
              <a:pathLst>
                <a:path w="419100" h="289560">
                  <a:moveTo>
                    <a:pt x="0" y="289254"/>
                  </a:moveTo>
                  <a:lnTo>
                    <a:pt x="418918" y="289254"/>
                  </a:lnTo>
                  <a:lnTo>
                    <a:pt x="418918" y="0"/>
                  </a:lnTo>
                  <a:lnTo>
                    <a:pt x="0" y="0"/>
                  </a:lnTo>
                  <a:lnTo>
                    <a:pt x="0" y="289254"/>
                  </a:lnTo>
                  <a:close/>
                </a:path>
              </a:pathLst>
            </a:custGeom>
            <a:solidFill>
              <a:srgbClr val="E4EBCD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1427340" y="5843854"/>
              <a:ext cx="534670" cy="289560"/>
            </a:xfrm>
            <a:custGeom>
              <a:avLst/>
              <a:gdLst/>
              <a:ahLst/>
              <a:cxnLst/>
              <a:rect l="l" t="t" r="r" b="b"/>
              <a:pathLst>
                <a:path w="534669" h="289560">
                  <a:moveTo>
                    <a:pt x="534162" y="0"/>
                  </a:moveTo>
                  <a:lnTo>
                    <a:pt x="476719" y="0"/>
                  </a:lnTo>
                  <a:lnTo>
                    <a:pt x="476719" y="262102"/>
                  </a:lnTo>
                  <a:lnTo>
                    <a:pt x="57810" y="285965"/>
                  </a:lnTo>
                  <a:lnTo>
                    <a:pt x="57810" y="0"/>
                  </a:lnTo>
                  <a:lnTo>
                    <a:pt x="0" y="0"/>
                  </a:lnTo>
                  <a:lnTo>
                    <a:pt x="0" y="289255"/>
                  </a:lnTo>
                  <a:lnTo>
                    <a:pt x="57810" y="289255"/>
                  </a:lnTo>
                  <a:lnTo>
                    <a:pt x="476719" y="289255"/>
                  </a:lnTo>
                  <a:lnTo>
                    <a:pt x="534162" y="289255"/>
                  </a:lnTo>
                  <a:lnTo>
                    <a:pt x="534162" y="0"/>
                  </a:lnTo>
                  <a:close/>
                </a:path>
              </a:pathLst>
            </a:custGeom>
            <a:solidFill>
              <a:srgbClr val="CEC7AE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2663464" y="5843843"/>
              <a:ext cx="15875" cy="289560"/>
            </a:xfrm>
            <a:custGeom>
              <a:avLst/>
              <a:gdLst/>
              <a:ahLst/>
              <a:cxnLst/>
              <a:rect l="l" t="t" r="r" b="b"/>
              <a:pathLst>
                <a:path w="15875" h="289560">
                  <a:moveTo>
                    <a:pt x="15582" y="0"/>
                  </a:moveTo>
                  <a:lnTo>
                    <a:pt x="0" y="0"/>
                  </a:lnTo>
                  <a:lnTo>
                    <a:pt x="0" y="289254"/>
                  </a:lnTo>
                  <a:lnTo>
                    <a:pt x="15582" y="289254"/>
                  </a:lnTo>
                  <a:lnTo>
                    <a:pt x="15582" y="0"/>
                  </a:lnTo>
                  <a:close/>
                </a:path>
              </a:pathLst>
            </a:custGeom>
            <a:solidFill>
              <a:srgbClr val="5F7748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2599166" y="6133097"/>
              <a:ext cx="1968500" cy="289560"/>
            </a:xfrm>
            <a:custGeom>
              <a:avLst/>
              <a:gdLst/>
              <a:ahLst/>
              <a:cxnLst/>
              <a:rect l="l" t="t" r="r" b="b"/>
              <a:pathLst>
                <a:path w="1968500" h="289560">
                  <a:moveTo>
                    <a:pt x="1967911" y="0"/>
                  </a:moveTo>
                  <a:lnTo>
                    <a:pt x="0" y="0"/>
                  </a:lnTo>
                  <a:lnTo>
                    <a:pt x="0" y="289265"/>
                  </a:lnTo>
                  <a:lnTo>
                    <a:pt x="1967911" y="289265"/>
                  </a:lnTo>
                  <a:lnTo>
                    <a:pt x="1967911" y="0"/>
                  </a:lnTo>
                  <a:close/>
                </a:path>
              </a:pathLst>
            </a:custGeom>
            <a:solidFill>
              <a:srgbClr val="789A5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2599166" y="6133097"/>
              <a:ext cx="1968500" cy="289560"/>
            </a:xfrm>
            <a:custGeom>
              <a:avLst/>
              <a:gdLst/>
              <a:ahLst/>
              <a:cxnLst/>
              <a:rect l="l" t="t" r="r" b="b"/>
              <a:pathLst>
                <a:path w="1968500" h="289560">
                  <a:moveTo>
                    <a:pt x="1967911" y="0"/>
                  </a:moveTo>
                  <a:lnTo>
                    <a:pt x="0" y="0"/>
                  </a:lnTo>
                  <a:lnTo>
                    <a:pt x="0" y="289265"/>
                  </a:lnTo>
                  <a:lnTo>
                    <a:pt x="1953658" y="232839"/>
                  </a:lnTo>
                  <a:lnTo>
                    <a:pt x="1967911" y="0"/>
                  </a:lnTo>
                  <a:close/>
                </a:path>
              </a:pathLst>
            </a:custGeom>
            <a:solidFill>
              <a:srgbClr val="9ECC68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2599156" y="6148298"/>
              <a:ext cx="1968500" cy="264160"/>
            </a:xfrm>
            <a:custGeom>
              <a:avLst/>
              <a:gdLst/>
              <a:ahLst/>
              <a:cxnLst/>
              <a:rect l="l" t="t" r="r" b="b"/>
              <a:pathLst>
                <a:path w="1968500" h="264160">
                  <a:moveTo>
                    <a:pt x="716216" y="252933"/>
                  </a:moveTo>
                  <a:lnTo>
                    <a:pt x="0" y="252933"/>
                  </a:lnTo>
                  <a:lnTo>
                    <a:pt x="0" y="263766"/>
                  </a:lnTo>
                  <a:lnTo>
                    <a:pt x="716216" y="263766"/>
                  </a:lnTo>
                  <a:lnTo>
                    <a:pt x="716216" y="252933"/>
                  </a:lnTo>
                  <a:close/>
                </a:path>
                <a:path w="1968500" h="264160">
                  <a:moveTo>
                    <a:pt x="716216" y="230073"/>
                  </a:moveTo>
                  <a:lnTo>
                    <a:pt x="0" y="230073"/>
                  </a:lnTo>
                  <a:lnTo>
                    <a:pt x="0" y="240906"/>
                  </a:lnTo>
                  <a:lnTo>
                    <a:pt x="716216" y="240906"/>
                  </a:lnTo>
                  <a:lnTo>
                    <a:pt x="716216" y="230073"/>
                  </a:lnTo>
                  <a:close/>
                </a:path>
                <a:path w="1968500" h="264160">
                  <a:moveTo>
                    <a:pt x="716216" y="206946"/>
                  </a:moveTo>
                  <a:lnTo>
                    <a:pt x="0" y="206946"/>
                  </a:lnTo>
                  <a:lnTo>
                    <a:pt x="0" y="217639"/>
                  </a:lnTo>
                  <a:lnTo>
                    <a:pt x="716216" y="217639"/>
                  </a:lnTo>
                  <a:lnTo>
                    <a:pt x="716216" y="206946"/>
                  </a:lnTo>
                  <a:close/>
                </a:path>
                <a:path w="1968500" h="264160">
                  <a:moveTo>
                    <a:pt x="716216" y="184086"/>
                  </a:moveTo>
                  <a:lnTo>
                    <a:pt x="0" y="184086"/>
                  </a:lnTo>
                  <a:lnTo>
                    <a:pt x="0" y="194919"/>
                  </a:lnTo>
                  <a:lnTo>
                    <a:pt x="716216" y="194919"/>
                  </a:lnTo>
                  <a:lnTo>
                    <a:pt x="716216" y="184086"/>
                  </a:lnTo>
                  <a:close/>
                </a:path>
                <a:path w="1968500" h="264160">
                  <a:moveTo>
                    <a:pt x="716216" y="160820"/>
                  </a:moveTo>
                  <a:lnTo>
                    <a:pt x="0" y="160820"/>
                  </a:lnTo>
                  <a:lnTo>
                    <a:pt x="0" y="171653"/>
                  </a:lnTo>
                  <a:lnTo>
                    <a:pt x="716216" y="171653"/>
                  </a:lnTo>
                  <a:lnTo>
                    <a:pt x="716216" y="160820"/>
                  </a:lnTo>
                  <a:close/>
                </a:path>
                <a:path w="1968500" h="264160">
                  <a:moveTo>
                    <a:pt x="716216" y="138099"/>
                  </a:moveTo>
                  <a:lnTo>
                    <a:pt x="0" y="138099"/>
                  </a:lnTo>
                  <a:lnTo>
                    <a:pt x="0" y="148793"/>
                  </a:lnTo>
                  <a:lnTo>
                    <a:pt x="716216" y="148793"/>
                  </a:lnTo>
                  <a:lnTo>
                    <a:pt x="716216" y="138099"/>
                  </a:lnTo>
                  <a:close/>
                </a:path>
                <a:path w="1968500" h="264160">
                  <a:moveTo>
                    <a:pt x="716216" y="114833"/>
                  </a:moveTo>
                  <a:lnTo>
                    <a:pt x="0" y="114833"/>
                  </a:lnTo>
                  <a:lnTo>
                    <a:pt x="0" y="125666"/>
                  </a:lnTo>
                  <a:lnTo>
                    <a:pt x="716216" y="125666"/>
                  </a:lnTo>
                  <a:lnTo>
                    <a:pt x="716216" y="114833"/>
                  </a:lnTo>
                  <a:close/>
                </a:path>
                <a:path w="1968500" h="264160">
                  <a:moveTo>
                    <a:pt x="716216" y="91973"/>
                  </a:moveTo>
                  <a:lnTo>
                    <a:pt x="0" y="91973"/>
                  </a:lnTo>
                  <a:lnTo>
                    <a:pt x="0" y="102819"/>
                  </a:lnTo>
                  <a:lnTo>
                    <a:pt x="716216" y="102819"/>
                  </a:lnTo>
                  <a:lnTo>
                    <a:pt x="716216" y="91973"/>
                  </a:lnTo>
                  <a:close/>
                </a:path>
                <a:path w="1968500" h="264160">
                  <a:moveTo>
                    <a:pt x="716216" y="68846"/>
                  </a:moveTo>
                  <a:lnTo>
                    <a:pt x="0" y="68846"/>
                  </a:lnTo>
                  <a:lnTo>
                    <a:pt x="0" y="79679"/>
                  </a:lnTo>
                  <a:lnTo>
                    <a:pt x="716216" y="79679"/>
                  </a:lnTo>
                  <a:lnTo>
                    <a:pt x="716216" y="68846"/>
                  </a:lnTo>
                  <a:close/>
                </a:path>
                <a:path w="1968500" h="264160">
                  <a:moveTo>
                    <a:pt x="716216" y="45986"/>
                  </a:moveTo>
                  <a:lnTo>
                    <a:pt x="0" y="45986"/>
                  </a:lnTo>
                  <a:lnTo>
                    <a:pt x="0" y="56832"/>
                  </a:lnTo>
                  <a:lnTo>
                    <a:pt x="716216" y="56832"/>
                  </a:lnTo>
                  <a:lnTo>
                    <a:pt x="716216" y="45986"/>
                  </a:lnTo>
                  <a:close/>
                </a:path>
                <a:path w="1968500" h="264160">
                  <a:moveTo>
                    <a:pt x="716216" y="22860"/>
                  </a:moveTo>
                  <a:lnTo>
                    <a:pt x="0" y="22860"/>
                  </a:lnTo>
                  <a:lnTo>
                    <a:pt x="0" y="33566"/>
                  </a:lnTo>
                  <a:lnTo>
                    <a:pt x="716216" y="33566"/>
                  </a:lnTo>
                  <a:lnTo>
                    <a:pt x="716216" y="22860"/>
                  </a:lnTo>
                  <a:close/>
                </a:path>
                <a:path w="1968500" h="264160">
                  <a:moveTo>
                    <a:pt x="716216" y="0"/>
                  </a:moveTo>
                  <a:lnTo>
                    <a:pt x="0" y="0"/>
                  </a:lnTo>
                  <a:lnTo>
                    <a:pt x="0" y="10845"/>
                  </a:lnTo>
                  <a:lnTo>
                    <a:pt x="716216" y="10845"/>
                  </a:lnTo>
                  <a:lnTo>
                    <a:pt x="716216" y="0"/>
                  </a:lnTo>
                  <a:close/>
                </a:path>
                <a:path w="1968500" h="264160">
                  <a:moveTo>
                    <a:pt x="1967915" y="252933"/>
                  </a:moveTo>
                  <a:lnTo>
                    <a:pt x="1250530" y="252933"/>
                  </a:lnTo>
                  <a:lnTo>
                    <a:pt x="1250530" y="263766"/>
                  </a:lnTo>
                  <a:lnTo>
                    <a:pt x="1967915" y="263766"/>
                  </a:lnTo>
                  <a:lnTo>
                    <a:pt x="1967915" y="252933"/>
                  </a:lnTo>
                  <a:close/>
                </a:path>
                <a:path w="1968500" h="264160">
                  <a:moveTo>
                    <a:pt x="1967915" y="230073"/>
                  </a:moveTo>
                  <a:lnTo>
                    <a:pt x="1250530" y="230073"/>
                  </a:lnTo>
                  <a:lnTo>
                    <a:pt x="1250530" y="240906"/>
                  </a:lnTo>
                  <a:lnTo>
                    <a:pt x="1967915" y="240906"/>
                  </a:lnTo>
                  <a:lnTo>
                    <a:pt x="1967915" y="230073"/>
                  </a:lnTo>
                  <a:close/>
                </a:path>
                <a:path w="1968500" h="264160">
                  <a:moveTo>
                    <a:pt x="1967915" y="206946"/>
                  </a:moveTo>
                  <a:lnTo>
                    <a:pt x="1250530" y="206946"/>
                  </a:lnTo>
                  <a:lnTo>
                    <a:pt x="1250530" y="217639"/>
                  </a:lnTo>
                  <a:lnTo>
                    <a:pt x="1967915" y="217639"/>
                  </a:lnTo>
                  <a:lnTo>
                    <a:pt x="1967915" y="206946"/>
                  </a:lnTo>
                  <a:close/>
                </a:path>
                <a:path w="1968500" h="264160">
                  <a:moveTo>
                    <a:pt x="1967915" y="184086"/>
                  </a:moveTo>
                  <a:lnTo>
                    <a:pt x="1250530" y="184086"/>
                  </a:lnTo>
                  <a:lnTo>
                    <a:pt x="1250530" y="194919"/>
                  </a:lnTo>
                  <a:lnTo>
                    <a:pt x="1967915" y="194919"/>
                  </a:lnTo>
                  <a:lnTo>
                    <a:pt x="1967915" y="184086"/>
                  </a:lnTo>
                  <a:close/>
                </a:path>
                <a:path w="1968500" h="264160">
                  <a:moveTo>
                    <a:pt x="1967915" y="160820"/>
                  </a:moveTo>
                  <a:lnTo>
                    <a:pt x="1250530" y="160820"/>
                  </a:lnTo>
                  <a:lnTo>
                    <a:pt x="1250530" y="171653"/>
                  </a:lnTo>
                  <a:lnTo>
                    <a:pt x="1967915" y="171653"/>
                  </a:lnTo>
                  <a:lnTo>
                    <a:pt x="1967915" y="160820"/>
                  </a:lnTo>
                  <a:close/>
                </a:path>
                <a:path w="1968500" h="264160">
                  <a:moveTo>
                    <a:pt x="1967915" y="138099"/>
                  </a:moveTo>
                  <a:lnTo>
                    <a:pt x="1250530" y="138099"/>
                  </a:lnTo>
                  <a:lnTo>
                    <a:pt x="1250530" y="148793"/>
                  </a:lnTo>
                  <a:lnTo>
                    <a:pt x="1967915" y="148793"/>
                  </a:lnTo>
                  <a:lnTo>
                    <a:pt x="1967915" y="138099"/>
                  </a:lnTo>
                  <a:close/>
                </a:path>
                <a:path w="1968500" h="264160">
                  <a:moveTo>
                    <a:pt x="1967915" y="114833"/>
                  </a:moveTo>
                  <a:lnTo>
                    <a:pt x="1250530" y="114833"/>
                  </a:lnTo>
                  <a:lnTo>
                    <a:pt x="1250530" y="125666"/>
                  </a:lnTo>
                  <a:lnTo>
                    <a:pt x="1967915" y="125666"/>
                  </a:lnTo>
                  <a:lnTo>
                    <a:pt x="1967915" y="114833"/>
                  </a:lnTo>
                  <a:close/>
                </a:path>
                <a:path w="1968500" h="264160">
                  <a:moveTo>
                    <a:pt x="1967915" y="91973"/>
                  </a:moveTo>
                  <a:lnTo>
                    <a:pt x="1250530" y="91973"/>
                  </a:lnTo>
                  <a:lnTo>
                    <a:pt x="1250530" y="102819"/>
                  </a:lnTo>
                  <a:lnTo>
                    <a:pt x="1967915" y="102819"/>
                  </a:lnTo>
                  <a:lnTo>
                    <a:pt x="1967915" y="91973"/>
                  </a:lnTo>
                  <a:close/>
                </a:path>
                <a:path w="1968500" h="264160">
                  <a:moveTo>
                    <a:pt x="1967915" y="68846"/>
                  </a:moveTo>
                  <a:lnTo>
                    <a:pt x="1250530" y="68846"/>
                  </a:lnTo>
                  <a:lnTo>
                    <a:pt x="1250530" y="79679"/>
                  </a:lnTo>
                  <a:lnTo>
                    <a:pt x="1967915" y="79679"/>
                  </a:lnTo>
                  <a:lnTo>
                    <a:pt x="1967915" y="68846"/>
                  </a:lnTo>
                  <a:close/>
                </a:path>
                <a:path w="1968500" h="264160">
                  <a:moveTo>
                    <a:pt x="1967915" y="45986"/>
                  </a:moveTo>
                  <a:lnTo>
                    <a:pt x="1250530" y="45986"/>
                  </a:lnTo>
                  <a:lnTo>
                    <a:pt x="1250530" y="56832"/>
                  </a:lnTo>
                  <a:lnTo>
                    <a:pt x="1967915" y="56832"/>
                  </a:lnTo>
                  <a:lnTo>
                    <a:pt x="1967915" y="45986"/>
                  </a:lnTo>
                  <a:close/>
                </a:path>
                <a:path w="1968500" h="264160">
                  <a:moveTo>
                    <a:pt x="1967915" y="22860"/>
                  </a:moveTo>
                  <a:lnTo>
                    <a:pt x="1250530" y="22860"/>
                  </a:lnTo>
                  <a:lnTo>
                    <a:pt x="1250530" y="33566"/>
                  </a:lnTo>
                  <a:lnTo>
                    <a:pt x="1967915" y="33566"/>
                  </a:lnTo>
                  <a:lnTo>
                    <a:pt x="1967915" y="22860"/>
                  </a:lnTo>
                  <a:close/>
                </a:path>
                <a:path w="1968500" h="264160">
                  <a:moveTo>
                    <a:pt x="1967915" y="0"/>
                  </a:moveTo>
                  <a:lnTo>
                    <a:pt x="1250530" y="0"/>
                  </a:lnTo>
                  <a:lnTo>
                    <a:pt x="1250530" y="10845"/>
                  </a:lnTo>
                  <a:lnTo>
                    <a:pt x="1967915" y="10845"/>
                  </a:lnTo>
                  <a:lnTo>
                    <a:pt x="1967915" y="0"/>
                  </a:lnTo>
                  <a:close/>
                </a:path>
              </a:pathLst>
            </a:custGeom>
            <a:solidFill>
              <a:srgbClr val="789A5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2599156" y="6412064"/>
              <a:ext cx="1968500" cy="10795"/>
            </a:xfrm>
            <a:custGeom>
              <a:avLst/>
              <a:gdLst/>
              <a:ahLst/>
              <a:cxnLst/>
              <a:rect l="l" t="t" r="r" b="b"/>
              <a:pathLst>
                <a:path w="1968500" h="10795">
                  <a:moveTo>
                    <a:pt x="716216" y="0"/>
                  </a:moveTo>
                  <a:lnTo>
                    <a:pt x="0" y="0"/>
                  </a:lnTo>
                  <a:lnTo>
                    <a:pt x="0" y="10299"/>
                  </a:lnTo>
                  <a:lnTo>
                    <a:pt x="716216" y="10299"/>
                  </a:lnTo>
                  <a:lnTo>
                    <a:pt x="716216" y="0"/>
                  </a:lnTo>
                  <a:close/>
                </a:path>
                <a:path w="1968500" h="10795">
                  <a:moveTo>
                    <a:pt x="1967915" y="0"/>
                  </a:moveTo>
                  <a:lnTo>
                    <a:pt x="1250530" y="0"/>
                  </a:lnTo>
                  <a:lnTo>
                    <a:pt x="1250530" y="10299"/>
                  </a:lnTo>
                  <a:lnTo>
                    <a:pt x="1967915" y="10299"/>
                  </a:lnTo>
                  <a:lnTo>
                    <a:pt x="1967915" y="0"/>
                  </a:lnTo>
                  <a:close/>
                </a:path>
              </a:pathLst>
            </a:custGeom>
            <a:solidFill>
              <a:srgbClr val="536A40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3372972" y="6133097"/>
              <a:ext cx="419100" cy="289560"/>
            </a:xfrm>
            <a:custGeom>
              <a:avLst/>
              <a:gdLst/>
              <a:ahLst/>
              <a:cxnLst/>
              <a:rect l="l" t="t" r="r" b="b"/>
              <a:pathLst>
                <a:path w="419100" h="289560">
                  <a:moveTo>
                    <a:pt x="0" y="289265"/>
                  </a:moveTo>
                  <a:lnTo>
                    <a:pt x="418758" y="289265"/>
                  </a:lnTo>
                  <a:lnTo>
                    <a:pt x="418758" y="0"/>
                  </a:lnTo>
                  <a:lnTo>
                    <a:pt x="0" y="0"/>
                  </a:lnTo>
                  <a:lnTo>
                    <a:pt x="0" y="289265"/>
                  </a:lnTo>
                  <a:close/>
                </a:path>
              </a:pathLst>
            </a:custGeom>
            <a:solidFill>
              <a:srgbClr val="E4EBCD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3315373" y="6133109"/>
              <a:ext cx="534670" cy="289560"/>
            </a:xfrm>
            <a:custGeom>
              <a:avLst/>
              <a:gdLst/>
              <a:ahLst/>
              <a:cxnLst/>
              <a:rect l="l" t="t" r="r" b="b"/>
              <a:pathLst>
                <a:path w="534670" h="289560">
                  <a:moveTo>
                    <a:pt x="534314" y="0"/>
                  </a:moveTo>
                  <a:lnTo>
                    <a:pt x="476351" y="0"/>
                  </a:lnTo>
                  <a:lnTo>
                    <a:pt x="476351" y="262102"/>
                  </a:lnTo>
                  <a:lnTo>
                    <a:pt x="57594" y="285978"/>
                  </a:lnTo>
                  <a:lnTo>
                    <a:pt x="57594" y="0"/>
                  </a:lnTo>
                  <a:lnTo>
                    <a:pt x="0" y="0"/>
                  </a:lnTo>
                  <a:lnTo>
                    <a:pt x="0" y="289255"/>
                  </a:lnTo>
                  <a:lnTo>
                    <a:pt x="57594" y="289255"/>
                  </a:lnTo>
                  <a:lnTo>
                    <a:pt x="476351" y="289255"/>
                  </a:lnTo>
                  <a:lnTo>
                    <a:pt x="534314" y="289255"/>
                  </a:lnTo>
                  <a:lnTo>
                    <a:pt x="534314" y="0"/>
                  </a:lnTo>
                  <a:close/>
                </a:path>
              </a:pathLst>
            </a:custGeom>
            <a:solidFill>
              <a:srgbClr val="CEC7AE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2679419" y="5843843"/>
              <a:ext cx="1573530" cy="289560"/>
            </a:xfrm>
            <a:custGeom>
              <a:avLst/>
              <a:gdLst/>
              <a:ahLst/>
              <a:cxnLst/>
              <a:rect l="l" t="t" r="r" b="b"/>
              <a:pathLst>
                <a:path w="1573529" h="289560">
                  <a:moveTo>
                    <a:pt x="1573457" y="0"/>
                  </a:moveTo>
                  <a:lnTo>
                    <a:pt x="0" y="0"/>
                  </a:lnTo>
                  <a:lnTo>
                    <a:pt x="0" y="289254"/>
                  </a:lnTo>
                  <a:lnTo>
                    <a:pt x="1573457" y="289254"/>
                  </a:lnTo>
                  <a:lnTo>
                    <a:pt x="1573457" y="0"/>
                  </a:lnTo>
                  <a:close/>
                </a:path>
              </a:pathLst>
            </a:custGeom>
            <a:solidFill>
              <a:srgbClr val="789A5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2679419" y="5843843"/>
              <a:ext cx="1575435" cy="289560"/>
            </a:xfrm>
            <a:custGeom>
              <a:avLst/>
              <a:gdLst/>
              <a:ahLst/>
              <a:cxnLst/>
              <a:rect l="l" t="t" r="r" b="b"/>
              <a:pathLst>
                <a:path w="1575435" h="289560">
                  <a:moveTo>
                    <a:pt x="1575424" y="0"/>
                  </a:moveTo>
                  <a:lnTo>
                    <a:pt x="0" y="0"/>
                  </a:lnTo>
                  <a:lnTo>
                    <a:pt x="0" y="289254"/>
                  </a:lnTo>
                  <a:lnTo>
                    <a:pt x="1448159" y="167152"/>
                  </a:lnTo>
                  <a:lnTo>
                    <a:pt x="1575424" y="0"/>
                  </a:lnTo>
                  <a:close/>
                </a:path>
              </a:pathLst>
            </a:custGeom>
            <a:solidFill>
              <a:srgbClr val="6C9447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2679407" y="5858649"/>
              <a:ext cx="1717675" cy="264160"/>
            </a:xfrm>
            <a:custGeom>
              <a:avLst/>
              <a:gdLst/>
              <a:ahLst/>
              <a:cxnLst/>
              <a:rect l="l" t="t" r="r" b="b"/>
              <a:pathLst>
                <a:path w="1717675" h="264160">
                  <a:moveTo>
                    <a:pt x="541832" y="253187"/>
                  </a:moveTo>
                  <a:lnTo>
                    <a:pt x="0" y="253187"/>
                  </a:lnTo>
                  <a:lnTo>
                    <a:pt x="0" y="264020"/>
                  </a:lnTo>
                  <a:lnTo>
                    <a:pt x="541832" y="264020"/>
                  </a:lnTo>
                  <a:lnTo>
                    <a:pt x="541832" y="253187"/>
                  </a:lnTo>
                  <a:close/>
                </a:path>
                <a:path w="1717675" h="264160">
                  <a:moveTo>
                    <a:pt x="541832" y="230047"/>
                  </a:moveTo>
                  <a:lnTo>
                    <a:pt x="0" y="230047"/>
                  </a:lnTo>
                  <a:lnTo>
                    <a:pt x="0" y="240893"/>
                  </a:lnTo>
                  <a:lnTo>
                    <a:pt x="541832" y="240893"/>
                  </a:lnTo>
                  <a:lnTo>
                    <a:pt x="541832" y="230047"/>
                  </a:lnTo>
                  <a:close/>
                </a:path>
                <a:path w="1717675" h="264160">
                  <a:moveTo>
                    <a:pt x="541832" y="207200"/>
                  </a:moveTo>
                  <a:lnTo>
                    <a:pt x="0" y="207200"/>
                  </a:lnTo>
                  <a:lnTo>
                    <a:pt x="0" y="218033"/>
                  </a:lnTo>
                  <a:lnTo>
                    <a:pt x="541832" y="218033"/>
                  </a:lnTo>
                  <a:lnTo>
                    <a:pt x="541832" y="207200"/>
                  </a:lnTo>
                  <a:close/>
                </a:path>
                <a:path w="1717675" h="264160">
                  <a:moveTo>
                    <a:pt x="541832" y="184061"/>
                  </a:moveTo>
                  <a:lnTo>
                    <a:pt x="0" y="184061"/>
                  </a:lnTo>
                  <a:lnTo>
                    <a:pt x="0" y="194767"/>
                  </a:lnTo>
                  <a:lnTo>
                    <a:pt x="541832" y="194767"/>
                  </a:lnTo>
                  <a:lnTo>
                    <a:pt x="541832" y="184061"/>
                  </a:lnTo>
                  <a:close/>
                </a:path>
                <a:path w="1717675" h="264160">
                  <a:moveTo>
                    <a:pt x="541832" y="161213"/>
                  </a:moveTo>
                  <a:lnTo>
                    <a:pt x="0" y="161213"/>
                  </a:lnTo>
                  <a:lnTo>
                    <a:pt x="0" y="172046"/>
                  </a:lnTo>
                  <a:lnTo>
                    <a:pt x="541832" y="172046"/>
                  </a:lnTo>
                  <a:lnTo>
                    <a:pt x="541832" y="161213"/>
                  </a:lnTo>
                  <a:close/>
                </a:path>
                <a:path w="1717675" h="264160">
                  <a:moveTo>
                    <a:pt x="541832" y="137947"/>
                  </a:moveTo>
                  <a:lnTo>
                    <a:pt x="0" y="137947"/>
                  </a:lnTo>
                  <a:lnTo>
                    <a:pt x="0" y="148780"/>
                  </a:lnTo>
                  <a:lnTo>
                    <a:pt x="541832" y="148780"/>
                  </a:lnTo>
                  <a:lnTo>
                    <a:pt x="541832" y="137947"/>
                  </a:lnTo>
                  <a:close/>
                </a:path>
                <a:path w="1717675" h="264160">
                  <a:moveTo>
                    <a:pt x="541832" y="115227"/>
                  </a:moveTo>
                  <a:lnTo>
                    <a:pt x="0" y="115227"/>
                  </a:lnTo>
                  <a:lnTo>
                    <a:pt x="0" y="125933"/>
                  </a:lnTo>
                  <a:lnTo>
                    <a:pt x="541832" y="125933"/>
                  </a:lnTo>
                  <a:lnTo>
                    <a:pt x="541832" y="115227"/>
                  </a:lnTo>
                  <a:close/>
                </a:path>
                <a:path w="1717675" h="264160">
                  <a:moveTo>
                    <a:pt x="541832" y="91960"/>
                  </a:moveTo>
                  <a:lnTo>
                    <a:pt x="0" y="91960"/>
                  </a:lnTo>
                  <a:lnTo>
                    <a:pt x="0" y="102793"/>
                  </a:lnTo>
                  <a:lnTo>
                    <a:pt x="541832" y="102793"/>
                  </a:lnTo>
                  <a:lnTo>
                    <a:pt x="541832" y="91960"/>
                  </a:lnTo>
                  <a:close/>
                </a:path>
                <a:path w="1717675" h="264160">
                  <a:moveTo>
                    <a:pt x="541832" y="69100"/>
                  </a:moveTo>
                  <a:lnTo>
                    <a:pt x="0" y="69100"/>
                  </a:lnTo>
                  <a:lnTo>
                    <a:pt x="0" y="79946"/>
                  </a:lnTo>
                  <a:lnTo>
                    <a:pt x="541832" y="79946"/>
                  </a:lnTo>
                  <a:lnTo>
                    <a:pt x="541832" y="69100"/>
                  </a:lnTo>
                  <a:close/>
                </a:path>
                <a:path w="1717675" h="264160">
                  <a:moveTo>
                    <a:pt x="541832" y="45974"/>
                  </a:moveTo>
                  <a:lnTo>
                    <a:pt x="0" y="45974"/>
                  </a:lnTo>
                  <a:lnTo>
                    <a:pt x="0" y="56807"/>
                  </a:lnTo>
                  <a:lnTo>
                    <a:pt x="541832" y="56807"/>
                  </a:lnTo>
                  <a:lnTo>
                    <a:pt x="541832" y="45974"/>
                  </a:lnTo>
                  <a:close/>
                </a:path>
                <a:path w="1717675" h="264160">
                  <a:moveTo>
                    <a:pt x="541832" y="23101"/>
                  </a:moveTo>
                  <a:lnTo>
                    <a:pt x="0" y="23101"/>
                  </a:lnTo>
                  <a:lnTo>
                    <a:pt x="0" y="33959"/>
                  </a:lnTo>
                  <a:lnTo>
                    <a:pt x="541832" y="33959"/>
                  </a:lnTo>
                  <a:lnTo>
                    <a:pt x="541832" y="23101"/>
                  </a:lnTo>
                  <a:close/>
                </a:path>
                <a:path w="1717675" h="264160">
                  <a:moveTo>
                    <a:pt x="541832" y="0"/>
                  </a:moveTo>
                  <a:lnTo>
                    <a:pt x="0" y="0"/>
                  </a:lnTo>
                  <a:lnTo>
                    <a:pt x="0" y="10693"/>
                  </a:lnTo>
                  <a:lnTo>
                    <a:pt x="541832" y="10693"/>
                  </a:lnTo>
                  <a:lnTo>
                    <a:pt x="541832" y="0"/>
                  </a:lnTo>
                  <a:close/>
                </a:path>
                <a:path w="1717675" h="264160">
                  <a:moveTo>
                    <a:pt x="1717636" y="253187"/>
                  </a:moveTo>
                  <a:lnTo>
                    <a:pt x="1032967" y="253187"/>
                  </a:lnTo>
                  <a:lnTo>
                    <a:pt x="1032967" y="264020"/>
                  </a:lnTo>
                  <a:lnTo>
                    <a:pt x="1717636" y="264020"/>
                  </a:lnTo>
                  <a:lnTo>
                    <a:pt x="1717636" y="253187"/>
                  </a:lnTo>
                  <a:close/>
                </a:path>
                <a:path w="1717675" h="264160">
                  <a:moveTo>
                    <a:pt x="1717636" y="230047"/>
                  </a:moveTo>
                  <a:lnTo>
                    <a:pt x="1032967" y="230047"/>
                  </a:lnTo>
                  <a:lnTo>
                    <a:pt x="1032967" y="240893"/>
                  </a:lnTo>
                  <a:lnTo>
                    <a:pt x="1717636" y="240893"/>
                  </a:lnTo>
                  <a:lnTo>
                    <a:pt x="1717636" y="230047"/>
                  </a:lnTo>
                  <a:close/>
                </a:path>
                <a:path w="1717675" h="264160">
                  <a:moveTo>
                    <a:pt x="1717636" y="207200"/>
                  </a:moveTo>
                  <a:lnTo>
                    <a:pt x="1032967" y="207200"/>
                  </a:lnTo>
                  <a:lnTo>
                    <a:pt x="1032967" y="218033"/>
                  </a:lnTo>
                  <a:lnTo>
                    <a:pt x="1717636" y="218033"/>
                  </a:lnTo>
                  <a:lnTo>
                    <a:pt x="1717636" y="207200"/>
                  </a:lnTo>
                  <a:close/>
                </a:path>
                <a:path w="1717675" h="264160">
                  <a:moveTo>
                    <a:pt x="1717636" y="184061"/>
                  </a:moveTo>
                  <a:lnTo>
                    <a:pt x="1032967" y="184061"/>
                  </a:lnTo>
                  <a:lnTo>
                    <a:pt x="1032967" y="194767"/>
                  </a:lnTo>
                  <a:lnTo>
                    <a:pt x="1717636" y="194767"/>
                  </a:lnTo>
                  <a:lnTo>
                    <a:pt x="1717636" y="184061"/>
                  </a:lnTo>
                  <a:close/>
                </a:path>
                <a:path w="1717675" h="264160">
                  <a:moveTo>
                    <a:pt x="1717636" y="161213"/>
                  </a:moveTo>
                  <a:lnTo>
                    <a:pt x="1032967" y="161213"/>
                  </a:lnTo>
                  <a:lnTo>
                    <a:pt x="1032967" y="172046"/>
                  </a:lnTo>
                  <a:lnTo>
                    <a:pt x="1717636" y="172046"/>
                  </a:lnTo>
                  <a:lnTo>
                    <a:pt x="1717636" y="161213"/>
                  </a:lnTo>
                  <a:close/>
                </a:path>
                <a:path w="1717675" h="264160">
                  <a:moveTo>
                    <a:pt x="1717636" y="137947"/>
                  </a:moveTo>
                  <a:lnTo>
                    <a:pt x="1032967" y="137947"/>
                  </a:lnTo>
                  <a:lnTo>
                    <a:pt x="1032967" y="148780"/>
                  </a:lnTo>
                  <a:lnTo>
                    <a:pt x="1717636" y="148780"/>
                  </a:lnTo>
                  <a:lnTo>
                    <a:pt x="1717636" y="137947"/>
                  </a:lnTo>
                  <a:close/>
                </a:path>
                <a:path w="1717675" h="264160">
                  <a:moveTo>
                    <a:pt x="1717636" y="115227"/>
                  </a:moveTo>
                  <a:lnTo>
                    <a:pt x="1032967" y="115227"/>
                  </a:lnTo>
                  <a:lnTo>
                    <a:pt x="1032967" y="125933"/>
                  </a:lnTo>
                  <a:lnTo>
                    <a:pt x="1717636" y="125933"/>
                  </a:lnTo>
                  <a:lnTo>
                    <a:pt x="1717636" y="115227"/>
                  </a:lnTo>
                  <a:close/>
                </a:path>
                <a:path w="1717675" h="264160">
                  <a:moveTo>
                    <a:pt x="1717636" y="91960"/>
                  </a:moveTo>
                  <a:lnTo>
                    <a:pt x="1032967" y="91960"/>
                  </a:lnTo>
                  <a:lnTo>
                    <a:pt x="1032967" y="102793"/>
                  </a:lnTo>
                  <a:lnTo>
                    <a:pt x="1717636" y="102793"/>
                  </a:lnTo>
                  <a:lnTo>
                    <a:pt x="1717636" y="91960"/>
                  </a:lnTo>
                  <a:close/>
                </a:path>
                <a:path w="1717675" h="264160">
                  <a:moveTo>
                    <a:pt x="1717636" y="69100"/>
                  </a:moveTo>
                  <a:lnTo>
                    <a:pt x="1032967" y="69100"/>
                  </a:lnTo>
                  <a:lnTo>
                    <a:pt x="1032967" y="79946"/>
                  </a:lnTo>
                  <a:lnTo>
                    <a:pt x="1717636" y="79946"/>
                  </a:lnTo>
                  <a:lnTo>
                    <a:pt x="1717636" y="69100"/>
                  </a:lnTo>
                  <a:close/>
                </a:path>
                <a:path w="1717675" h="264160">
                  <a:moveTo>
                    <a:pt x="1717636" y="45974"/>
                  </a:moveTo>
                  <a:lnTo>
                    <a:pt x="1032967" y="45974"/>
                  </a:lnTo>
                  <a:lnTo>
                    <a:pt x="1032967" y="56807"/>
                  </a:lnTo>
                  <a:lnTo>
                    <a:pt x="1717636" y="56807"/>
                  </a:lnTo>
                  <a:lnTo>
                    <a:pt x="1717636" y="45974"/>
                  </a:lnTo>
                  <a:close/>
                </a:path>
                <a:path w="1717675" h="264160">
                  <a:moveTo>
                    <a:pt x="1717636" y="23101"/>
                  </a:moveTo>
                  <a:lnTo>
                    <a:pt x="1032967" y="23101"/>
                  </a:lnTo>
                  <a:lnTo>
                    <a:pt x="1032967" y="33959"/>
                  </a:lnTo>
                  <a:lnTo>
                    <a:pt x="1717636" y="33959"/>
                  </a:lnTo>
                  <a:lnTo>
                    <a:pt x="1717636" y="23101"/>
                  </a:lnTo>
                  <a:close/>
                </a:path>
                <a:path w="1717675" h="264160">
                  <a:moveTo>
                    <a:pt x="1717636" y="0"/>
                  </a:moveTo>
                  <a:lnTo>
                    <a:pt x="1032967" y="0"/>
                  </a:lnTo>
                  <a:lnTo>
                    <a:pt x="1032967" y="10693"/>
                  </a:lnTo>
                  <a:lnTo>
                    <a:pt x="1717636" y="10693"/>
                  </a:lnTo>
                  <a:lnTo>
                    <a:pt x="1717636" y="0"/>
                  </a:lnTo>
                  <a:close/>
                </a:path>
              </a:pathLst>
            </a:custGeom>
            <a:solidFill>
              <a:srgbClr val="617D48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2679039" y="6125438"/>
              <a:ext cx="1717675" cy="8255"/>
            </a:xfrm>
            <a:custGeom>
              <a:avLst/>
              <a:gdLst/>
              <a:ahLst/>
              <a:cxnLst/>
              <a:rect l="l" t="t" r="r" b="b"/>
              <a:pathLst>
                <a:path w="1717675" h="8254">
                  <a:moveTo>
                    <a:pt x="542201" y="0"/>
                  </a:moveTo>
                  <a:lnTo>
                    <a:pt x="0" y="0"/>
                  </a:lnTo>
                  <a:lnTo>
                    <a:pt x="0" y="7670"/>
                  </a:lnTo>
                  <a:lnTo>
                    <a:pt x="542201" y="7670"/>
                  </a:lnTo>
                  <a:lnTo>
                    <a:pt x="542201" y="0"/>
                  </a:lnTo>
                  <a:close/>
                </a:path>
                <a:path w="1717675" h="8254">
                  <a:moveTo>
                    <a:pt x="1717636" y="0"/>
                  </a:moveTo>
                  <a:lnTo>
                    <a:pt x="1033335" y="0"/>
                  </a:lnTo>
                  <a:lnTo>
                    <a:pt x="1033335" y="7670"/>
                  </a:lnTo>
                  <a:lnTo>
                    <a:pt x="1717636" y="7670"/>
                  </a:lnTo>
                  <a:lnTo>
                    <a:pt x="1717636" y="0"/>
                  </a:lnTo>
                  <a:close/>
                </a:path>
              </a:pathLst>
            </a:custGeom>
            <a:solidFill>
              <a:srgbClr val="536A40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3274318" y="5843843"/>
              <a:ext cx="385445" cy="289560"/>
            </a:xfrm>
            <a:custGeom>
              <a:avLst/>
              <a:gdLst/>
              <a:ahLst/>
              <a:cxnLst/>
              <a:rect l="l" t="t" r="r" b="b"/>
              <a:pathLst>
                <a:path w="385445" h="289560">
                  <a:moveTo>
                    <a:pt x="0" y="289254"/>
                  </a:moveTo>
                  <a:lnTo>
                    <a:pt x="384881" y="289254"/>
                  </a:lnTo>
                  <a:lnTo>
                    <a:pt x="384881" y="0"/>
                  </a:lnTo>
                  <a:lnTo>
                    <a:pt x="0" y="0"/>
                  </a:lnTo>
                  <a:lnTo>
                    <a:pt x="0" y="289254"/>
                  </a:lnTo>
                  <a:close/>
                </a:path>
              </a:pathLst>
            </a:custGeom>
            <a:solidFill>
              <a:srgbClr val="E4EBCD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3221240" y="5843854"/>
              <a:ext cx="491490" cy="289560"/>
            </a:xfrm>
            <a:custGeom>
              <a:avLst/>
              <a:gdLst/>
              <a:ahLst/>
              <a:cxnLst/>
              <a:rect l="l" t="t" r="r" b="b"/>
              <a:pathLst>
                <a:path w="491489" h="289560">
                  <a:moveTo>
                    <a:pt x="491134" y="0"/>
                  </a:moveTo>
                  <a:lnTo>
                    <a:pt x="437959" y="0"/>
                  </a:lnTo>
                  <a:lnTo>
                    <a:pt x="437959" y="262115"/>
                  </a:lnTo>
                  <a:lnTo>
                    <a:pt x="53073" y="285978"/>
                  </a:lnTo>
                  <a:lnTo>
                    <a:pt x="53073" y="0"/>
                  </a:lnTo>
                  <a:lnTo>
                    <a:pt x="0" y="0"/>
                  </a:lnTo>
                  <a:lnTo>
                    <a:pt x="0" y="289255"/>
                  </a:lnTo>
                  <a:lnTo>
                    <a:pt x="53073" y="289255"/>
                  </a:lnTo>
                  <a:lnTo>
                    <a:pt x="437959" y="289255"/>
                  </a:lnTo>
                  <a:lnTo>
                    <a:pt x="491134" y="289255"/>
                  </a:lnTo>
                  <a:lnTo>
                    <a:pt x="491134" y="0"/>
                  </a:lnTo>
                  <a:close/>
                </a:path>
              </a:pathLst>
            </a:custGeom>
            <a:solidFill>
              <a:srgbClr val="CEC7AE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3779446" y="5752125"/>
              <a:ext cx="617855" cy="92075"/>
            </a:xfrm>
            <a:custGeom>
              <a:avLst/>
              <a:gdLst/>
              <a:ahLst/>
              <a:cxnLst/>
              <a:rect l="l" t="t" r="r" b="b"/>
              <a:pathLst>
                <a:path w="617854" h="92075">
                  <a:moveTo>
                    <a:pt x="457848" y="0"/>
                  </a:moveTo>
                  <a:lnTo>
                    <a:pt x="284448" y="48285"/>
                  </a:lnTo>
                  <a:lnTo>
                    <a:pt x="138380" y="76041"/>
                  </a:lnTo>
                  <a:lnTo>
                    <a:pt x="37585" y="88705"/>
                  </a:lnTo>
                  <a:lnTo>
                    <a:pt x="0" y="91717"/>
                  </a:lnTo>
                  <a:lnTo>
                    <a:pt x="617235" y="91717"/>
                  </a:lnTo>
                  <a:lnTo>
                    <a:pt x="601321" y="86901"/>
                  </a:lnTo>
                  <a:lnTo>
                    <a:pt x="561513" y="71230"/>
                  </a:lnTo>
                  <a:lnTo>
                    <a:pt x="509720" y="42873"/>
                  </a:lnTo>
                  <a:lnTo>
                    <a:pt x="457848" y="0"/>
                  </a:lnTo>
                  <a:close/>
                </a:path>
              </a:pathLst>
            </a:custGeom>
            <a:solidFill>
              <a:srgbClr val="68884B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3974572" y="5799135"/>
              <a:ext cx="332105" cy="45085"/>
            </a:xfrm>
            <a:custGeom>
              <a:avLst/>
              <a:gdLst/>
              <a:ahLst/>
              <a:cxnLst/>
              <a:rect l="l" t="t" r="r" b="b"/>
              <a:pathLst>
                <a:path w="332104" h="45085">
                  <a:moveTo>
                    <a:pt x="235922" y="0"/>
                  </a:moveTo>
                  <a:lnTo>
                    <a:pt x="226823" y="1483"/>
                  </a:lnTo>
                  <a:lnTo>
                    <a:pt x="140025" y="24069"/>
                  </a:lnTo>
                  <a:lnTo>
                    <a:pt x="67761" y="37168"/>
                  </a:lnTo>
                  <a:lnTo>
                    <a:pt x="18322" y="43231"/>
                  </a:lnTo>
                  <a:lnTo>
                    <a:pt x="0" y="44707"/>
                  </a:lnTo>
                  <a:lnTo>
                    <a:pt x="331911" y="44707"/>
                  </a:lnTo>
                  <a:lnTo>
                    <a:pt x="325406" y="42795"/>
                  </a:lnTo>
                  <a:lnTo>
                    <a:pt x="308664" y="36636"/>
                  </a:lnTo>
                  <a:lnTo>
                    <a:pt x="285850" y="25596"/>
                  </a:lnTo>
                  <a:lnTo>
                    <a:pt x="261126" y="9042"/>
                  </a:lnTo>
                  <a:lnTo>
                    <a:pt x="253462" y="3999"/>
                  </a:lnTo>
                  <a:lnTo>
                    <a:pt x="244931" y="911"/>
                  </a:lnTo>
                  <a:lnTo>
                    <a:pt x="235922" y="0"/>
                  </a:lnTo>
                  <a:close/>
                </a:path>
              </a:pathLst>
            </a:custGeom>
            <a:solidFill>
              <a:srgbClr val="8BB75F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55" name="object 5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03508" y="6132949"/>
              <a:ext cx="182043" cy="289413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2585552" y="6133097"/>
              <a:ext cx="13970" cy="289560"/>
            </a:xfrm>
            <a:custGeom>
              <a:avLst/>
              <a:gdLst/>
              <a:ahLst/>
              <a:cxnLst/>
              <a:rect l="l" t="t" r="r" b="b"/>
              <a:pathLst>
                <a:path w="13969" h="289560">
                  <a:moveTo>
                    <a:pt x="13614" y="0"/>
                  </a:moveTo>
                  <a:lnTo>
                    <a:pt x="0" y="0"/>
                  </a:lnTo>
                  <a:lnTo>
                    <a:pt x="0" y="289265"/>
                  </a:lnTo>
                  <a:lnTo>
                    <a:pt x="13614" y="289265"/>
                  </a:lnTo>
                  <a:lnTo>
                    <a:pt x="13614" y="0"/>
                  </a:lnTo>
                  <a:close/>
                </a:path>
              </a:pathLst>
            </a:custGeom>
            <a:solidFill>
              <a:srgbClr val="4D6B3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7" name="object 57"/>
            <p:cNvSpPr/>
            <p:nvPr/>
          </p:nvSpPr>
          <p:spPr>
            <a:xfrm>
              <a:off x="3061525" y="5603354"/>
              <a:ext cx="708660" cy="219710"/>
            </a:xfrm>
            <a:custGeom>
              <a:avLst/>
              <a:gdLst/>
              <a:ahLst/>
              <a:cxnLst/>
              <a:rect l="l" t="t" r="r" b="b"/>
              <a:pathLst>
                <a:path w="708660" h="219710">
                  <a:moveTo>
                    <a:pt x="708660" y="206870"/>
                  </a:moveTo>
                  <a:lnTo>
                    <a:pt x="109258" y="206870"/>
                  </a:lnTo>
                  <a:lnTo>
                    <a:pt x="109258" y="210680"/>
                  </a:lnTo>
                  <a:lnTo>
                    <a:pt x="0" y="210680"/>
                  </a:lnTo>
                  <a:lnTo>
                    <a:pt x="0" y="219583"/>
                  </a:lnTo>
                  <a:lnTo>
                    <a:pt x="708660" y="219583"/>
                  </a:lnTo>
                  <a:lnTo>
                    <a:pt x="708660" y="210680"/>
                  </a:lnTo>
                  <a:lnTo>
                    <a:pt x="708660" y="206870"/>
                  </a:lnTo>
                  <a:close/>
                </a:path>
                <a:path w="708660" h="219710">
                  <a:moveTo>
                    <a:pt x="708660" y="184073"/>
                  </a:moveTo>
                  <a:lnTo>
                    <a:pt x="663930" y="184073"/>
                  </a:lnTo>
                  <a:lnTo>
                    <a:pt x="661174" y="195935"/>
                  </a:lnTo>
                  <a:lnTo>
                    <a:pt x="708660" y="195935"/>
                  </a:lnTo>
                  <a:lnTo>
                    <a:pt x="708660" y="184073"/>
                  </a:lnTo>
                  <a:close/>
                </a:path>
                <a:path w="708660" h="219710">
                  <a:moveTo>
                    <a:pt x="708660" y="160807"/>
                  </a:moveTo>
                  <a:lnTo>
                    <a:pt x="669620" y="160807"/>
                  </a:lnTo>
                  <a:lnTo>
                    <a:pt x="666699" y="173215"/>
                  </a:lnTo>
                  <a:lnTo>
                    <a:pt x="708660" y="173215"/>
                  </a:lnTo>
                  <a:lnTo>
                    <a:pt x="708660" y="160807"/>
                  </a:lnTo>
                  <a:close/>
                </a:path>
                <a:path w="708660" h="219710">
                  <a:moveTo>
                    <a:pt x="708660" y="137922"/>
                  </a:moveTo>
                  <a:lnTo>
                    <a:pt x="674725" y="137922"/>
                  </a:lnTo>
                  <a:lnTo>
                    <a:pt x="671969" y="149948"/>
                  </a:lnTo>
                  <a:lnTo>
                    <a:pt x="708660" y="149948"/>
                  </a:lnTo>
                  <a:lnTo>
                    <a:pt x="708660" y="137922"/>
                  </a:lnTo>
                  <a:close/>
                </a:path>
                <a:path w="708660" h="219710">
                  <a:moveTo>
                    <a:pt x="708660" y="114820"/>
                  </a:moveTo>
                  <a:lnTo>
                    <a:pt x="679894" y="114820"/>
                  </a:lnTo>
                  <a:lnTo>
                    <a:pt x="677125" y="127215"/>
                  </a:lnTo>
                  <a:lnTo>
                    <a:pt x="708660" y="127215"/>
                  </a:lnTo>
                  <a:lnTo>
                    <a:pt x="708660" y="114820"/>
                  </a:lnTo>
                  <a:close/>
                </a:path>
                <a:path w="708660" h="219710">
                  <a:moveTo>
                    <a:pt x="708660" y="91973"/>
                  </a:moveTo>
                  <a:lnTo>
                    <a:pt x="685584" y="91973"/>
                  </a:lnTo>
                  <a:lnTo>
                    <a:pt x="682282" y="103962"/>
                  </a:lnTo>
                  <a:lnTo>
                    <a:pt x="708660" y="103962"/>
                  </a:lnTo>
                  <a:lnTo>
                    <a:pt x="708660" y="91973"/>
                  </a:lnTo>
                  <a:close/>
                </a:path>
                <a:path w="708660" h="219710">
                  <a:moveTo>
                    <a:pt x="708660" y="68821"/>
                  </a:moveTo>
                  <a:lnTo>
                    <a:pt x="690740" y="68821"/>
                  </a:lnTo>
                  <a:lnTo>
                    <a:pt x="687971" y="81114"/>
                  </a:lnTo>
                  <a:lnTo>
                    <a:pt x="708660" y="81114"/>
                  </a:lnTo>
                  <a:lnTo>
                    <a:pt x="708660" y="68821"/>
                  </a:lnTo>
                  <a:close/>
                </a:path>
                <a:path w="708660" h="219710">
                  <a:moveTo>
                    <a:pt x="708660" y="45986"/>
                  </a:moveTo>
                  <a:lnTo>
                    <a:pt x="695896" y="45986"/>
                  </a:lnTo>
                  <a:lnTo>
                    <a:pt x="693077" y="58013"/>
                  </a:lnTo>
                  <a:lnTo>
                    <a:pt x="708660" y="58013"/>
                  </a:lnTo>
                  <a:lnTo>
                    <a:pt x="708660" y="45986"/>
                  </a:lnTo>
                  <a:close/>
                </a:path>
                <a:path w="708660" h="219710">
                  <a:moveTo>
                    <a:pt x="708660" y="22720"/>
                  </a:moveTo>
                  <a:lnTo>
                    <a:pt x="701167" y="22720"/>
                  </a:lnTo>
                  <a:lnTo>
                    <a:pt x="698233" y="35128"/>
                  </a:lnTo>
                  <a:lnTo>
                    <a:pt x="708660" y="35128"/>
                  </a:lnTo>
                  <a:lnTo>
                    <a:pt x="708660" y="22720"/>
                  </a:lnTo>
                  <a:close/>
                </a:path>
                <a:path w="708660" h="219710">
                  <a:moveTo>
                    <a:pt x="708660" y="0"/>
                  </a:moveTo>
                  <a:lnTo>
                    <a:pt x="706691" y="0"/>
                  </a:lnTo>
                  <a:lnTo>
                    <a:pt x="703922" y="12026"/>
                  </a:lnTo>
                  <a:lnTo>
                    <a:pt x="708660" y="12026"/>
                  </a:lnTo>
                  <a:lnTo>
                    <a:pt x="708660" y="0"/>
                  </a:lnTo>
                  <a:close/>
                </a:path>
              </a:pathLst>
            </a:custGeom>
            <a:solidFill>
              <a:srgbClr val="6D9B47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8" name="object 58"/>
            <p:cNvSpPr/>
            <p:nvPr/>
          </p:nvSpPr>
          <p:spPr>
            <a:xfrm>
              <a:off x="2403500" y="5553570"/>
              <a:ext cx="1367155" cy="269240"/>
            </a:xfrm>
            <a:custGeom>
              <a:avLst/>
              <a:gdLst/>
              <a:ahLst/>
              <a:cxnLst/>
              <a:rect l="l" t="t" r="r" b="b"/>
              <a:pathLst>
                <a:path w="1367154" h="269239">
                  <a:moveTo>
                    <a:pt x="123863" y="256578"/>
                  </a:moveTo>
                  <a:lnTo>
                    <a:pt x="0" y="256578"/>
                  </a:lnTo>
                  <a:lnTo>
                    <a:pt x="0" y="268986"/>
                  </a:lnTo>
                  <a:lnTo>
                    <a:pt x="123863" y="268986"/>
                  </a:lnTo>
                  <a:lnTo>
                    <a:pt x="123863" y="256578"/>
                  </a:lnTo>
                  <a:close/>
                </a:path>
                <a:path w="1367154" h="269239">
                  <a:moveTo>
                    <a:pt x="123863" y="233857"/>
                  </a:moveTo>
                  <a:lnTo>
                    <a:pt x="0" y="233857"/>
                  </a:lnTo>
                  <a:lnTo>
                    <a:pt x="0" y="245719"/>
                  </a:lnTo>
                  <a:lnTo>
                    <a:pt x="123863" y="245719"/>
                  </a:lnTo>
                  <a:lnTo>
                    <a:pt x="123863" y="233857"/>
                  </a:lnTo>
                  <a:close/>
                </a:path>
                <a:path w="1367154" h="269239">
                  <a:moveTo>
                    <a:pt x="123863" y="210591"/>
                  </a:moveTo>
                  <a:lnTo>
                    <a:pt x="0" y="210591"/>
                  </a:lnTo>
                  <a:lnTo>
                    <a:pt x="0" y="222999"/>
                  </a:lnTo>
                  <a:lnTo>
                    <a:pt x="123863" y="222999"/>
                  </a:lnTo>
                  <a:lnTo>
                    <a:pt x="123863" y="210591"/>
                  </a:lnTo>
                  <a:close/>
                </a:path>
                <a:path w="1367154" h="269239">
                  <a:moveTo>
                    <a:pt x="123863" y="187706"/>
                  </a:moveTo>
                  <a:lnTo>
                    <a:pt x="0" y="187706"/>
                  </a:lnTo>
                  <a:lnTo>
                    <a:pt x="0" y="199732"/>
                  </a:lnTo>
                  <a:lnTo>
                    <a:pt x="123863" y="199732"/>
                  </a:lnTo>
                  <a:lnTo>
                    <a:pt x="123863" y="187706"/>
                  </a:lnTo>
                  <a:close/>
                </a:path>
                <a:path w="1367154" h="269239">
                  <a:moveTo>
                    <a:pt x="123863" y="164604"/>
                  </a:moveTo>
                  <a:lnTo>
                    <a:pt x="0" y="164604"/>
                  </a:lnTo>
                  <a:lnTo>
                    <a:pt x="0" y="176999"/>
                  </a:lnTo>
                  <a:lnTo>
                    <a:pt x="123863" y="176999"/>
                  </a:lnTo>
                  <a:lnTo>
                    <a:pt x="123863" y="164604"/>
                  </a:lnTo>
                  <a:close/>
                </a:path>
                <a:path w="1367154" h="269239">
                  <a:moveTo>
                    <a:pt x="123863" y="141757"/>
                  </a:moveTo>
                  <a:lnTo>
                    <a:pt x="0" y="141757"/>
                  </a:lnTo>
                  <a:lnTo>
                    <a:pt x="0" y="153746"/>
                  </a:lnTo>
                  <a:lnTo>
                    <a:pt x="123863" y="153746"/>
                  </a:lnTo>
                  <a:lnTo>
                    <a:pt x="123863" y="141757"/>
                  </a:lnTo>
                  <a:close/>
                </a:path>
                <a:path w="1367154" h="269239">
                  <a:moveTo>
                    <a:pt x="123863" y="118605"/>
                  </a:moveTo>
                  <a:lnTo>
                    <a:pt x="0" y="118605"/>
                  </a:lnTo>
                  <a:lnTo>
                    <a:pt x="0" y="130898"/>
                  </a:lnTo>
                  <a:lnTo>
                    <a:pt x="123863" y="130898"/>
                  </a:lnTo>
                  <a:lnTo>
                    <a:pt x="123863" y="118605"/>
                  </a:lnTo>
                  <a:close/>
                </a:path>
                <a:path w="1367154" h="269239">
                  <a:moveTo>
                    <a:pt x="123863" y="95770"/>
                  </a:moveTo>
                  <a:lnTo>
                    <a:pt x="0" y="95770"/>
                  </a:lnTo>
                  <a:lnTo>
                    <a:pt x="0" y="107797"/>
                  </a:lnTo>
                  <a:lnTo>
                    <a:pt x="123863" y="107797"/>
                  </a:lnTo>
                  <a:lnTo>
                    <a:pt x="123863" y="95770"/>
                  </a:lnTo>
                  <a:close/>
                </a:path>
                <a:path w="1367154" h="269239">
                  <a:moveTo>
                    <a:pt x="123863" y="72504"/>
                  </a:moveTo>
                  <a:lnTo>
                    <a:pt x="0" y="72504"/>
                  </a:lnTo>
                  <a:lnTo>
                    <a:pt x="0" y="84912"/>
                  </a:lnTo>
                  <a:lnTo>
                    <a:pt x="123863" y="84912"/>
                  </a:lnTo>
                  <a:lnTo>
                    <a:pt x="123863" y="72504"/>
                  </a:lnTo>
                  <a:close/>
                </a:path>
                <a:path w="1367154" h="269239">
                  <a:moveTo>
                    <a:pt x="123863" y="49784"/>
                  </a:moveTo>
                  <a:lnTo>
                    <a:pt x="0" y="49784"/>
                  </a:lnTo>
                  <a:lnTo>
                    <a:pt x="0" y="61810"/>
                  </a:lnTo>
                  <a:lnTo>
                    <a:pt x="123863" y="61810"/>
                  </a:lnTo>
                  <a:lnTo>
                    <a:pt x="123863" y="49784"/>
                  </a:lnTo>
                  <a:close/>
                </a:path>
                <a:path w="1367154" h="269239">
                  <a:moveTo>
                    <a:pt x="123863" y="26517"/>
                  </a:moveTo>
                  <a:lnTo>
                    <a:pt x="0" y="26517"/>
                  </a:lnTo>
                  <a:lnTo>
                    <a:pt x="0" y="38925"/>
                  </a:lnTo>
                  <a:lnTo>
                    <a:pt x="123863" y="38925"/>
                  </a:lnTo>
                  <a:lnTo>
                    <a:pt x="123863" y="26517"/>
                  </a:lnTo>
                  <a:close/>
                </a:path>
                <a:path w="1367154" h="269239">
                  <a:moveTo>
                    <a:pt x="123863" y="863"/>
                  </a:moveTo>
                  <a:lnTo>
                    <a:pt x="0" y="863"/>
                  </a:lnTo>
                  <a:lnTo>
                    <a:pt x="0" y="15659"/>
                  </a:lnTo>
                  <a:lnTo>
                    <a:pt x="123863" y="15659"/>
                  </a:lnTo>
                  <a:lnTo>
                    <a:pt x="123863" y="863"/>
                  </a:lnTo>
                  <a:close/>
                </a:path>
                <a:path w="1367154" h="269239">
                  <a:moveTo>
                    <a:pt x="854062" y="256578"/>
                  </a:moveTo>
                  <a:lnTo>
                    <a:pt x="658025" y="256578"/>
                  </a:lnTo>
                  <a:lnTo>
                    <a:pt x="658025" y="261061"/>
                  </a:lnTo>
                  <a:lnTo>
                    <a:pt x="854062" y="256578"/>
                  </a:lnTo>
                  <a:close/>
                </a:path>
                <a:path w="1367154" h="269239">
                  <a:moveTo>
                    <a:pt x="1321955" y="233857"/>
                  </a:moveTo>
                  <a:lnTo>
                    <a:pt x="658025" y="233857"/>
                  </a:lnTo>
                  <a:lnTo>
                    <a:pt x="658025" y="245719"/>
                  </a:lnTo>
                  <a:lnTo>
                    <a:pt x="1319199" y="245719"/>
                  </a:lnTo>
                  <a:lnTo>
                    <a:pt x="1321955" y="233857"/>
                  </a:lnTo>
                  <a:close/>
                </a:path>
                <a:path w="1367154" h="269239">
                  <a:moveTo>
                    <a:pt x="1327645" y="210591"/>
                  </a:moveTo>
                  <a:lnTo>
                    <a:pt x="658025" y="210591"/>
                  </a:lnTo>
                  <a:lnTo>
                    <a:pt x="658025" y="222999"/>
                  </a:lnTo>
                  <a:lnTo>
                    <a:pt x="1324724" y="222999"/>
                  </a:lnTo>
                  <a:lnTo>
                    <a:pt x="1327645" y="210591"/>
                  </a:lnTo>
                  <a:close/>
                </a:path>
                <a:path w="1367154" h="269239">
                  <a:moveTo>
                    <a:pt x="1332750" y="187706"/>
                  </a:moveTo>
                  <a:lnTo>
                    <a:pt x="658025" y="187706"/>
                  </a:lnTo>
                  <a:lnTo>
                    <a:pt x="658025" y="199732"/>
                  </a:lnTo>
                  <a:lnTo>
                    <a:pt x="1329994" y="199732"/>
                  </a:lnTo>
                  <a:lnTo>
                    <a:pt x="1332750" y="187706"/>
                  </a:lnTo>
                  <a:close/>
                </a:path>
                <a:path w="1367154" h="269239">
                  <a:moveTo>
                    <a:pt x="1337919" y="164604"/>
                  </a:moveTo>
                  <a:lnTo>
                    <a:pt x="658025" y="164604"/>
                  </a:lnTo>
                  <a:lnTo>
                    <a:pt x="658025" y="176999"/>
                  </a:lnTo>
                  <a:lnTo>
                    <a:pt x="1335151" y="176999"/>
                  </a:lnTo>
                  <a:lnTo>
                    <a:pt x="1337919" y="164604"/>
                  </a:lnTo>
                  <a:close/>
                </a:path>
                <a:path w="1367154" h="269239">
                  <a:moveTo>
                    <a:pt x="1343609" y="141757"/>
                  </a:moveTo>
                  <a:lnTo>
                    <a:pt x="658025" y="141757"/>
                  </a:lnTo>
                  <a:lnTo>
                    <a:pt x="658025" y="153746"/>
                  </a:lnTo>
                  <a:lnTo>
                    <a:pt x="1340307" y="153746"/>
                  </a:lnTo>
                  <a:lnTo>
                    <a:pt x="1343609" y="141757"/>
                  </a:lnTo>
                  <a:close/>
                </a:path>
                <a:path w="1367154" h="269239">
                  <a:moveTo>
                    <a:pt x="1348765" y="118605"/>
                  </a:moveTo>
                  <a:lnTo>
                    <a:pt x="658025" y="118605"/>
                  </a:lnTo>
                  <a:lnTo>
                    <a:pt x="658025" y="130898"/>
                  </a:lnTo>
                  <a:lnTo>
                    <a:pt x="1345996" y="130898"/>
                  </a:lnTo>
                  <a:lnTo>
                    <a:pt x="1348765" y="118605"/>
                  </a:lnTo>
                  <a:close/>
                </a:path>
                <a:path w="1367154" h="269239">
                  <a:moveTo>
                    <a:pt x="1353921" y="95770"/>
                  </a:moveTo>
                  <a:lnTo>
                    <a:pt x="658025" y="95770"/>
                  </a:lnTo>
                  <a:lnTo>
                    <a:pt x="658025" y="107797"/>
                  </a:lnTo>
                  <a:lnTo>
                    <a:pt x="1351102" y="107797"/>
                  </a:lnTo>
                  <a:lnTo>
                    <a:pt x="1353921" y="95770"/>
                  </a:lnTo>
                  <a:close/>
                </a:path>
                <a:path w="1367154" h="269239">
                  <a:moveTo>
                    <a:pt x="1359192" y="72504"/>
                  </a:moveTo>
                  <a:lnTo>
                    <a:pt x="658025" y="72504"/>
                  </a:lnTo>
                  <a:lnTo>
                    <a:pt x="658025" y="84912"/>
                  </a:lnTo>
                  <a:lnTo>
                    <a:pt x="1356258" y="84912"/>
                  </a:lnTo>
                  <a:lnTo>
                    <a:pt x="1359192" y="72504"/>
                  </a:lnTo>
                  <a:close/>
                </a:path>
                <a:path w="1367154" h="269239">
                  <a:moveTo>
                    <a:pt x="1364716" y="49784"/>
                  </a:moveTo>
                  <a:lnTo>
                    <a:pt x="658025" y="49784"/>
                  </a:lnTo>
                  <a:lnTo>
                    <a:pt x="658025" y="61810"/>
                  </a:lnTo>
                  <a:lnTo>
                    <a:pt x="1361948" y="61810"/>
                  </a:lnTo>
                  <a:lnTo>
                    <a:pt x="1364716" y="49784"/>
                  </a:lnTo>
                  <a:close/>
                </a:path>
                <a:path w="1367154" h="269239">
                  <a:moveTo>
                    <a:pt x="1366685" y="26517"/>
                  </a:moveTo>
                  <a:lnTo>
                    <a:pt x="658025" y="26517"/>
                  </a:lnTo>
                  <a:lnTo>
                    <a:pt x="658025" y="38925"/>
                  </a:lnTo>
                  <a:lnTo>
                    <a:pt x="1366685" y="38925"/>
                  </a:lnTo>
                  <a:lnTo>
                    <a:pt x="1366685" y="26517"/>
                  </a:lnTo>
                  <a:close/>
                </a:path>
                <a:path w="1367154" h="269239">
                  <a:moveTo>
                    <a:pt x="1366685" y="0"/>
                  </a:moveTo>
                  <a:lnTo>
                    <a:pt x="1208214" y="0"/>
                  </a:lnTo>
                  <a:lnTo>
                    <a:pt x="1208214" y="1270"/>
                  </a:lnTo>
                  <a:lnTo>
                    <a:pt x="658025" y="1270"/>
                  </a:lnTo>
                  <a:lnTo>
                    <a:pt x="658025" y="15240"/>
                  </a:lnTo>
                  <a:lnTo>
                    <a:pt x="1366685" y="15240"/>
                  </a:lnTo>
                  <a:lnTo>
                    <a:pt x="1366685" y="1270"/>
                  </a:lnTo>
                  <a:lnTo>
                    <a:pt x="1366685" y="0"/>
                  </a:lnTo>
                  <a:close/>
                </a:path>
              </a:pathLst>
            </a:custGeom>
            <a:solidFill>
              <a:srgbClr val="8FCD53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9" name="object 59"/>
            <p:cNvSpPr/>
            <p:nvPr/>
          </p:nvSpPr>
          <p:spPr>
            <a:xfrm>
              <a:off x="2403500" y="5569229"/>
              <a:ext cx="1367155" cy="264795"/>
            </a:xfrm>
            <a:custGeom>
              <a:avLst/>
              <a:gdLst/>
              <a:ahLst/>
              <a:cxnLst/>
              <a:rect l="l" t="t" r="r" b="b"/>
              <a:pathLst>
                <a:path w="1367154" h="264795">
                  <a:moveTo>
                    <a:pt x="123863" y="253326"/>
                  </a:moveTo>
                  <a:lnTo>
                    <a:pt x="0" y="253326"/>
                  </a:lnTo>
                  <a:lnTo>
                    <a:pt x="0" y="264185"/>
                  </a:lnTo>
                  <a:lnTo>
                    <a:pt x="123863" y="264185"/>
                  </a:lnTo>
                  <a:lnTo>
                    <a:pt x="123863" y="253326"/>
                  </a:lnTo>
                  <a:close/>
                </a:path>
                <a:path w="1367154" h="264795">
                  <a:moveTo>
                    <a:pt x="123863" y="230060"/>
                  </a:moveTo>
                  <a:lnTo>
                    <a:pt x="0" y="230060"/>
                  </a:lnTo>
                  <a:lnTo>
                    <a:pt x="0" y="240919"/>
                  </a:lnTo>
                  <a:lnTo>
                    <a:pt x="123863" y="240919"/>
                  </a:lnTo>
                  <a:lnTo>
                    <a:pt x="123863" y="230060"/>
                  </a:lnTo>
                  <a:close/>
                </a:path>
                <a:path w="1367154" h="264795">
                  <a:moveTo>
                    <a:pt x="123863" y="207340"/>
                  </a:moveTo>
                  <a:lnTo>
                    <a:pt x="0" y="207340"/>
                  </a:lnTo>
                  <a:lnTo>
                    <a:pt x="0" y="218198"/>
                  </a:lnTo>
                  <a:lnTo>
                    <a:pt x="123863" y="218198"/>
                  </a:lnTo>
                  <a:lnTo>
                    <a:pt x="123863" y="207340"/>
                  </a:lnTo>
                  <a:close/>
                </a:path>
                <a:path w="1367154" h="264795">
                  <a:moveTo>
                    <a:pt x="123863" y="184073"/>
                  </a:moveTo>
                  <a:lnTo>
                    <a:pt x="0" y="184073"/>
                  </a:lnTo>
                  <a:lnTo>
                    <a:pt x="0" y="194932"/>
                  </a:lnTo>
                  <a:lnTo>
                    <a:pt x="123863" y="194932"/>
                  </a:lnTo>
                  <a:lnTo>
                    <a:pt x="123863" y="184073"/>
                  </a:lnTo>
                  <a:close/>
                </a:path>
                <a:path w="1367154" h="264795">
                  <a:moveTo>
                    <a:pt x="123863" y="161340"/>
                  </a:moveTo>
                  <a:lnTo>
                    <a:pt x="0" y="161340"/>
                  </a:lnTo>
                  <a:lnTo>
                    <a:pt x="0" y="172046"/>
                  </a:lnTo>
                  <a:lnTo>
                    <a:pt x="123863" y="172046"/>
                  </a:lnTo>
                  <a:lnTo>
                    <a:pt x="123863" y="161340"/>
                  </a:lnTo>
                  <a:close/>
                </a:path>
                <a:path w="1367154" h="264795">
                  <a:moveTo>
                    <a:pt x="123863" y="138087"/>
                  </a:moveTo>
                  <a:lnTo>
                    <a:pt x="0" y="138087"/>
                  </a:lnTo>
                  <a:lnTo>
                    <a:pt x="0" y="148945"/>
                  </a:lnTo>
                  <a:lnTo>
                    <a:pt x="123863" y="148945"/>
                  </a:lnTo>
                  <a:lnTo>
                    <a:pt x="123863" y="138087"/>
                  </a:lnTo>
                  <a:close/>
                </a:path>
                <a:path w="1367154" h="264795">
                  <a:moveTo>
                    <a:pt x="123863" y="115239"/>
                  </a:moveTo>
                  <a:lnTo>
                    <a:pt x="0" y="115239"/>
                  </a:lnTo>
                  <a:lnTo>
                    <a:pt x="0" y="126098"/>
                  </a:lnTo>
                  <a:lnTo>
                    <a:pt x="123863" y="126098"/>
                  </a:lnTo>
                  <a:lnTo>
                    <a:pt x="123863" y="115239"/>
                  </a:lnTo>
                  <a:close/>
                </a:path>
                <a:path w="1367154" h="264795">
                  <a:moveTo>
                    <a:pt x="123863" y="92138"/>
                  </a:moveTo>
                  <a:lnTo>
                    <a:pt x="0" y="92138"/>
                  </a:lnTo>
                  <a:lnTo>
                    <a:pt x="0" y="102946"/>
                  </a:lnTo>
                  <a:lnTo>
                    <a:pt x="123863" y="102946"/>
                  </a:lnTo>
                  <a:lnTo>
                    <a:pt x="123863" y="92138"/>
                  </a:lnTo>
                  <a:close/>
                </a:path>
                <a:path w="1367154" h="264795">
                  <a:moveTo>
                    <a:pt x="123863" y="69253"/>
                  </a:moveTo>
                  <a:lnTo>
                    <a:pt x="0" y="69253"/>
                  </a:lnTo>
                  <a:lnTo>
                    <a:pt x="0" y="80111"/>
                  </a:lnTo>
                  <a:lnTo>
                    <a:pt x="123863" y="80111"/>
                  </a:lnTo>
                  <a:lnTo>
                    <a:pt x="123863" y="69253"/>
                  </a:lnTo>
                  <a:close/>
                </a:path>
                <a:path w="1367154" h="264795">
                  <a:moveTo>
                    <a:pt x="123863" y="46151"/>
                  </a:moveTo>
                  <a:lnTo>
                    <a:pt x="0" y="46151"/>
                  </a:lnTo>
                  <a:lnTo>
                    <a:pt x="0" y="56845"/>
                  </a:lnTo>
                  <a:lnTo>
                    <a:pt x="123863" y="56845"/>
                  </a:lnTo>
                  <a:lnTo>
                    <a:pt x="123863" y="46151"/>
                  </a:lnTo>
                  <a:close/>
                </a:path>
                <a:path w="1367154" h="264795">
                  <a:moveTo>
                    <a:pt x="123863" y="23266"/>
                  </a:moveTo>
                  <a:lnTo>
                    <a:pt x="0" y="23266"/>
                  </a:lnTo>
                  <a:lnTo>
                    <a:pt x="0" y="34124"/>
                  </a:lnTo>
                  <a:lnTo>
                    <a:pt x="123863" y="34124"/>
                  </a:lnTo>
                  <a:lnTo>
                    <a:pt x="123863" y="23266"/>
                  </a:lnTo>
                  <a:close/>
                </a:path>
                <a:path w="1367154" h="264795">
                  <a:moveTo>
                    <a:pt x="123863" y="0"/>
                  </a:moveTo>
                  <a:lnTo>
                    <a:pt x="0" y="0"/>
                  </a:lnTo>
                  <a:lnTo>
                    <a:pt x="0" y="10858"/>
                  </a:lnTo>
                  <a:lnTo>
                    <a:pt x="123863" y="10858"/>
                  </a:lnTo>
                  <a:lnTo>
                    <a:pt x="123863" y="0"/>
                  </a:lnTo>
                  <a:close/>
                </a:path>
                <a:path w="1367154" h="264795">
                  <a:moveTo>
                    <a:pt x="1366685" y="253326"/>
                  </a:moveTo>
                  <a:lnTo>
                    <a:pt x="658025" y="253326"/>
                  </a:lnTo>
                  <a:lnTo>
                    <a:pt x="658025" y="264185"/>
                  </a:lnTo>
                  <a:lnTo>
                    <a:pt x="1366685" y="264185"/>
                  </a:lnTo>
                  <a:lnTo>
                    <a:pt x="1366685" y="253326"/>
                  </a:lnTo>
                  <a:close/>
                </a:path>
                <a:path w="1367154" h="264795">
                  <a:moveTo>
                    <a:pt x="1366685" y="230060"/>
                  </a:moveTo>
                  <a:lnTo>
                    <a:pt x="658025" y="230060"/>
                  </a:lnTo>
                  <a:lnTo>
                    <a:pt x="658025" y="240919"/>
                  </a:lnTo>
                  <a:lnTo>
                    <a:pt x="1366685" y="240919"/>
                  </a:lnTo>
                  <a:lnTo>
                    <a:pt x="1366685" y="230060"/>
                  </a:lnTo>
                  <a:close/>
                </a:path>
                <a:path w="1367154" h="264795">
                  <a:moveTo>
                    <a:pt x="1366685" y="207340"/>
                  </a:moveTo>
                  <a:lnTo>
                    <a:pt x="658025" y="207340"/>
                  </a:lnTo>
                  <a:lnTo>
                    <a:pt x="658025" y="218198"/>
                  </a:lnTo>
                  <a:lnTo>
                    <a:pt x="1366685" y="218198"/>
                  </a:lnTo>
                  <a:lnTo>
                    <a:pt x="1366685" y="207340"/>
                  </a:lnTo>
                  <a:close/>
                </a:path>
                <a:path w="1367154" h="264795">
                  <a:moveTo>
                    <a:pt x="1366685" y="184073"/>
                  </a:moveTo>
                  <a:lnTo>
                    <a:pt x="658025" y="184073"/>
                  </a:lnTo>
                  <a:lnTo>
                    <a:pt x="658025" y="194932"/>
                  </a:lnTo>
                  <a:lnTo>
                    <a:pt x="1366685" y="194932"/>
                  </a:lnTo>
                  <a:lnTo>
                    <a:pt x="1366685" y="184073"/>
                  </a:lnTo>
                  <a:close/>
                </a:path>
                <a:path w="1367154" h="264795">
                  <a:moveTo>
                    <a:pt x="1366685" y="161340"/>
                  </a:moveTo>
                  <a:lnTo>
                    <a:pt x="658025" y="161340"/>
                  </a:lnTo>
                  <a:lnTo>
                    <a:pt x="658025" y="172046"/>
                  </a:lnTo>
                  <a:lnTo>
                    <a:pt x="1366685" y="172046"/>
                  </a:lnTo>
                  <a:lnTo>
                    <a:pt x="1366685" y="161340"/>
                  </a:lnTo>
                  <a:close/>
                </a:path>
                <a:path w="1367154" h="264795">
                  <a:moveTo>
                    <a:pt x="1366685" y="138087"/>
                  </a:moveTo>
                  <a:lnTo>
                    <a:pt x="658025" y="138087"/>
                  </a:lnTo>
                  <a:lnTo>
                    <a:pt x="658025" y="148945"/>
                  </a:lnTo>
                  <a:lnTo>
                    <a:pt x="1366685" y="148945"/>
                  </a:lnTo>
                  <a:lnTo>
                    <a:pt x="1366685" y="138087"/>
                  </a:lnTo>
                  <a:close/>
                </a:path>
                <a:path w="1367154" h="264795">
                  <a:moveTo>
                    <a:pt x="1366685" y="115239"/>
                  </a:moveTo>
                  <a:lnTo>
                    <a:pt x="658025" y="115239"/>
                  </a:lnTo>
                  <a:lnTo>
                    <a:pt x="658025" y="126098"/>
                  </a:lnTo>
                  <a:lnTo>
                    <a:pt x="1366685" y="126098"/>
                  </a:lnTo>
                  <a:lnTo>
                    <a:pt x="1366685" y="115239"/>
                  </a:lnTo>
                  <a:close/>
                </a:path>
                <a:path w="1367154" h="264795">
                  <a:moveTo>
                    <a:pt x="1366685" y="92138"/>
                  </a:moveTo>
                  <a:lnTo>
                    <a:pt x="658025" y="92138"/>
                  </a:lnTo>
                  <a:lnTo>
                    <a:pt x="658025" y="102946"/>
                  </a:lnTo>
                  <a:lnTo>
                    <a:pt x="1366685" y="102946"/>
                  </a:lnTo>
                  <a:lnTo>
                    <a:pt x="1366685" y="92138"/>
                  </a:lnTo>
                  <a:close/>
                </a:path>
                <a:path w="1367154" h="264795">
                  <a:moveTo>
                    <a:pt x="1366685" y="69253"/>
                  </a:moveTo>
                  <a:lnTo>
                    <a:pt x="658025" y="69253"/>
                  </a:lnTo>
                  <a:lnTo>
                    <a:pt x="658025" y="80111"/>
                  </a:lnTo>
                  <a:lnTo>
                    <a:pt x="1366685" y="80111"/>
                  </a:lnTo>
                  <a:lnTo>
                    <a:pt x="1366685" y="69253"/>
                  </a:lnTo>
                  <a:close/>
                </a:path>
                <a:path w="1367154" h="264795">
                  <a:moveTo>
                    <a:pt x="1366685" y="46151"/>
                  </a:moveTo>
                  <a:lnTo>
                    <a:pt x="658025" y="46151"/>
                  </a:lnTo>
                  <a:lnTo>
                    <a:pt x="658025" y="56845"/>
                  </a:lnTo>
                  <a:lnTo>
                    <a:pt x="1366685" y="56845"/>
                  </a:lnTo>
                  <a:lnTo>
                    <a:pt x="1366685" y="46151"/>
                  </a:lnTo>
                  <a:close/>
                </a:path>
                <a:path w="1367154" h="264795">
                  <a:moveTo>
                    <a:pt x="1366685" y="23266"/>
                  </a:moveTo>
                  <a:lnTo>
                    <a:pt x="658025" y="23266"/>
                  </a:lnTo>
                  <a:lnTo>
                    <a:pt x="658025" y="34124"/>
                  </a:lnTo>
                  <a:lnTo>
                    <a:pt x="1366685" y="34124"/>
                  </a:lnTo>
                  <a:lnTo>
                    <a:pt x="1366685" y="23266"/>
                  </a:lnTo>
                  <a:close/>
                </a:path>
                <a:path w="1367154" h="264795">
                  <a:moveTo>
                    <a:pt x="1366685" y="0"/>
                  </a:moveTo>
                  <a:lnTo>
                    <a:pt x="658025" y="0"/>
                  </a:lnTo>
                  <a:lnTo>
                    <a:pt x="658025" y="10858"/>
                  </a:lnTo>
                  <a:lnTo>
                    <a:pt x="1366685" y="10858"/>
                  </a:lnTo>
                  <a:lnTo>
                    <a:pt x="1366685" y="0"/>
                  </a:lnTo>
                  <a:close/>
                </a:path>
              </a:pathLst>
            </a:custGeom>
            <a:solidFill>
              <a:srgbClr val="6D9B47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0" name="object 60"/>
            <p:cNvSpPr/>
            <p:nvPr/>
          </p:nvSpPr>
          <p:spPr>
            <a:xfrm>
              <a:off x="2403500" y="5833414"/>
              <a:ext cx="1367155" cy="10795"/>
            </a:xfrm>
            <a:custGeom>
              <a:avLst/>
              <a:gdLst/>
              <a:ahLst/>
              <a:cxnLst/>
              <a:rect l="l" t="t" r="r" b="b"/>
              <a:pathLst>
                <a:path w="1367154" h="10795">
                  <a:moveTo>
                    <a:pt x="123863" y="0"/>
                  </a:moveTo>
                  <a:lnTo>
                    <a:pt x="0" y="0"/>
                  </a:lnTo>
                  <a:lnTo>
                    <a:pt x="0" y="10439"/>
                  </a:lnTo>
                  <a:lnTo>
                    <a:pt x="123863" y="10439"/>
                  </a:lnTo>
                  <a:lnTo>
                    <a:pt x="123863" y="0"/>
                  </a:lnTo>
                  <a:close/>
                </a:path>
                <a:path w="1367154" h="10795">
                  <a:moveTo>
                    <a:pt x="1366685" y="0"/>
                  </a:moveTo>
                  <a:lnTo>
                    <a:pt x="658025" y="0"/>
                  </a:lnTo>
                  <a:lnTo>
                    <a:pt x="658025" y="10439"/>
                  </a:lnTo>
                  <a:lnTo>
                    <a:pt x="1366685" y="10439"/>
                  </a:lnTo>
                  <a:lnTo>
                    <a:pt x="1366685" y="0"/>
                  </a:lnTo>
                  <a:close/>
                </a:path>
              </a:pathLst>
            </a:custGeom>
            <a:solidFill>
              <a:srgbClr val="4D6B3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1" name="object 61"/>
            <p:cNvSpPr/>
            <p:nvPr/>
          </p:nvSpPr>
          <p:spPr>
            <a:xfrm>
              <a:off x="2585179" y="5554423"/>
              <a:ext cx="419100" cy="286385"/>
            </a:xfrm>
            <a:custGeom>
              <a:avLst/>
              <a:gdLst/>
              <a:ahLst/>
              <a:cxnLst/>
              <a:rect l="l" t="t" r="r" b="b"/>
              <a:pathLst>
                <a:path w="419100" h="286385">
                  <a:moveTo>
                    <a:pt x="418918" y="0"/>
                  </a:moveTo>
                  <a:lnTo>
                    <a:pt x="0" y="0"/>
                  </a:lnTo>
                  <a:lnTo>
                    <a:pt x="0" y="286119"/>
                  </a:lnTo>
                  <a:lnTo>
                    <a:pt x="418918" y="262164"/>
                  </a:lnTo>
                  <a:lnTo>
                    <a:pt x="418918" y="0"/>
                  </a:lnTo>
                  <a:close/>
                </a:path>
              </a:pathLst>
            </a:custGeom>
            <a:solidFill>
              <a:srgbClr val="D2EBA3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2" name="object 62"/>
            <p:cNvSpPr/>
            <p:nvPr/>
          </p:nvSpPr>
          <p:spPr>
            <a:xfrm>
              <a:off x="2527363" y="5554433"/>
              <a:ext cx="534670" cy="289560"/>
            </a:xfrm>
            <a:custGeom>
              <a:avLst/>
              <a:gdLst/>
              <a:ahLst/>
              <a:cxnLst/>
              <a:rect l="l" t="t" r="r" b="b"/>
              <a:pathLst>
                <a:path w="534669" h="289560">
                  <a:moveTo>
                    <a:pt x="534162" y="0"/>
                  </a:moveTo>
                  <a:lnTo>
                    <a:pt x="476732" y="0"/>
                  </a:lnTo>
                  <a:lnTo>
                    <a:pt x="476732" y="262166"/>
                  </a:lnTo>
                  <a:lnTo>
                    <a:pt x="57810" y="286118"/>
                  </a:lnTo>
                  <a:lnTo>
                    <a:pt x="57810" y="0"/>
                  </a:lnTo>
                  <a:lnTo>
                    <a:pt x="0" y="0"/>
                  </a:lnTo>
                  <a:lnTo>
                    <a:pt x="0" y="289420"/>
                  </a:lnTo>
                  <a:lnTo>
                    <a:pt x="2336" y="289420"/>
                  </a:lnTo>
                  <a:lnTo>
                    <a:pt x="534162" y="289420"/>
                  </a:lnTo>
                  <a:lnTo>
                    <a:pt x="534162" y="0"/>
                  </a:lnTo>
                  <a:close/>
                </a:path>
              </a:pathLst>
            </a:custGeom>
            <a:solidFill>
              <a:srgbClr val="BCCC8D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3" name="object 63"/>
            <p:cNvSpPr/>
            <p:nvPr/>
          </p:nvSpPr>
          <p:spPr>
            <a:xfrm>
              <a:off x="3770191" y="5554051"/>
              <a:ext cx="9525" cy="290195"/>
            </a:xfrm>
            <a:custGeom>
              <a:avLst/>
              <a:gdLst/>
              <a:ahLst/>
              <a:cxnLst/>
              <a:rect l="l" t="t" r="r" b="b"/>
              <a:pathLst>
                <a:path w="9525" h="290195">
                  <a:moveTo>
                    <a:pt x="9253" y="0"/>
                  </a:moveTo>
                  <a:lnTo>
                    <a:pt x="0" y="0"/>
                  </a:lnTo>
                  <a:lnTo>
                    <a:pt x="0" y="289792"/>
                  </a:lnTo>
                  <a:lnTo>
                    <a:pt x="9253" y="289792"/>
                  </a:lnTo>
                  <a:lnTo>
                    <a:pt x="9253" y="0"/>
                  </a:lnTo>
                  <a:close/>
                </a:path>
              </a:pathLst>
            </a:custGeom>
            <a:solidFill>
              <a:srgbClr val="4D6B3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4" name="object 64"/>
            <p:cNvSpPr/>
            <p:nvPr/>
          </p:nvSpPr>
          <p:spPr>
            <a:xfrm>
              <a:off x="2651442" y="5359653"/>
              <a:ext cx="709295" cy="173990"/>
            </a:xfrm>
            <a:custGeom>
              <a:avLst/>
              <a:gdLst/>
              <a:ahLst/>
              <a:cxnLst/>
              <a:rect l="l" t="t" r="r" b="b"/>
              <a:pathLst>
                <a:path w="709295" h="173989">
                  <a:moveTo>
                    <a:pt x="708710" y="160883"/>
                  </a:moveTo>
                  <a:lnTo>
                    <a:pt x="214553" y="160883"/>
                  </a:lnTo>
                  <a:lnTo>
                    <a:pt x="214553" y="169773"/>
                  </a:lnTo>
                  <a:lnTo>
                    <a:pt x="0" y="169773"/>
                  </a:lnTo>
                  <a:lnTo>
                    <a:pt x="0" y="173583"/>
                  </a:lnTo>
                  <a:lnTo>
                    <a:pt x="708710" y="173583"/>
                  </a:lnTo>
                  <a:lnTo>
                    <a:pt x="708710" y="169773"/>
                  </a:lnTo>
                  <a:lnTo>
                    <a:pt x="708710" y="160883"/>
                  </a:lnTo>
                  <a:close/>
                </a:path>
                <a:path w="709295" h="173989">
                  <a:moveTo>
                    <a:pt x="708710" y="137972"/>
                  </a:moveTo>
                  <a:lnTo>
                    <a:pt x="693127" y="137972"/>
                  </a:lnTo>
                  <a:lnTo>
                    <a:pt x="691959" y="150380"/>
                  </a:lnTo>
                  <a:lnTo>
                    <a:pt x="708710" y="150380"/>
                  </a:lnTo>
                  <a:lnTo>
                    <a:pt x="708710" y="137972"/>
                  </a:lnTo>
                  <a:close/>
                </a:path>
                <a:path w="709295" h="173989">
                  <a:moveTo>
                    <a:pt x="708710" y="115252"/>
                  </a:moveTo>
                  <a:lnTo>
                    <a:pt x="695515" y="115252"/>
                  </a:lnTo>
                  <a:lnTo>
                    <a:pt x="694296" y="127279"/>
                  </a:lnTo>
                  <a:lnTo>
                    <a:pt x="708710" y="127279"/>
                  </a:lnTo>
                  <a:lnTo>
                    <a:pt x="708710" y="115252"/>
                  </a:lnTo>
                  <a:close/>
                </a:path>
                <a:path w="709295" h="173989">
                  <a:moveTo>
                    <a:pt x="708710" y="91986"/>
                  </a:moveTo>
                  <a:lnTo>
                    <a:pt x="697852" y="91986"/>
                  </a:lnTo>
                  <a:lnTo>
                    <a:pt x="696683" y="104394"/>
                  </a:lnTo>
                  <a:lnTo>
                    <a:pt x="708710" y="104394"/>
                  </a:lnTo>
                  <a:lnTo>
                    <a:pt x="708710" y="91986"/>
                  </a:lnTo>
                  <a:close/>
                </a:path>
                <a:path w="709295" h="173989">
                  <a:moveTo>
                    <a:pt x="708710" y="69100"/>
                  </a:moveTo>
                  <a:lnTo>
                    <a:pt x="700354" y="69100"/>
                  </a:lnTo>
                  <a:lnTo>
                    <a:pt x="699185" y="81127"/>
                  </a:lnTo>
                  <a:lnTo>
                    <a:pt x="708710" y="81127"/>
                  </a:lnTo>
                  <a:lnTo>
                    <a:pt x="708710" y="69100"/>
                  </a:lnTo>
                  <a:close/>
                </a:path>
                <a:path w="709295" h="173989">
                  <a:moveTo>
                    <a:pt x="708710" y="45999"/>
                  </a:moveTo>
                  <a:lnTo>
                    <a:pt x="702754" y="45999"/>
                  </a:lnTo>
                  <a:lnTo>
                    <a:pt x="701586" y="58394"/>
                  </a:lnTo>
                  <a:lnTo>
                    <a:pt x="708710" y="58394"/>
                  </a:lnTo>
                  <a:lnTo>
                    <a:pt x="708710" y="45999"/>
                  </a:lnTo>
                  <a:close/>
                </a:path>
                <a:path w="709295" h="173989">
                  <a:moveTo>
                    <a:pt x="708710" y="23152"/>
                  </a:moveTo>
                  <a:lnTo>
                    <a:pt x="705142" y="23152"/>
                  </a:lnTo>
                  <a:lnTo>
                    <a:pt x="703973" y="35140"/>
                  </a:lnTo>
                  <a:lnTo>
                    <a:pt x="708710" y="35140"/>
                  </a:lnTo>
                  <a:lnTo>
                    <a:pt x="708710" y="23152"/>
                  </a:lnTo>
                  <a:close/>
                </a:path>
                <a:path w="709295" h="173989">
                  <a:moveTo>
                    <a:pt x="708710" y="0"/>
                  </a:moveTo>
                  <a:lnTo>
                    <a:pt x="707910" y="0"/>
                  </a:lnTo>
                  <a:lnTo>
                    <a:pt x="706310" y="12293"/>
                  </a:lnTo>
                  <a:lnTo>
                    <a:pt x="708710" y="12293"/>
                  </a:lnTo>
                  <a:lnTo>
                    <a:pt x="708710" y="0"/>
                  </a:lnTo>
                  <a:close/>
                </a:path>
              </a:pathLst>
            </a:custGeom>
            <a:solidFill>
              <a:srgbClr val="6D9B47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5" name="object 65"/>
            <p:cNvSpPr/>
            <p:nvPr/>
          </p:nvSpPr>
          <p:spPr>
            <a:xfrm>
              <a:off x="2651442" y="5264797"/>
              <a:ext cx="709295" cy="264795"/>
            </a:xfrm>
            <a:custGeom>
              <a:avLst/>
              <a:gdLst/>
              <a:ahLst/>
              <a:cxnLst/>
              <a:rect l="l" t="t" r="r" b="b"/>
              <a:pathLst>
                <a:path w="709295" h="264795">
                  <a:moveTo>
                    <a:pt x="422478" y="256095"/>
                  </a:moveTo>
                  <a:lnTo>
                    <a:pt x="0" y="256095"/>
                  </a:lnTo>
                  <a:lnTo>
                    <a:pt x="0" y="264401"/>
                  </a:lnTo>
                  <a:lnTo>
                    <a:pt x="422478" y="256095"/>
                  </a:lnTo>
                  <a:close/>
                </a:path>
                <a:path w="709295" h="264795">
                  <a:moveTo>
                    <a:pt x="693127" y="232829"/>
                  </a:moveTo>
                  <a:lnTo>
                    <a:pt x="0" y="232829"/>
                  </a:lnTo>
                  <a:lnTo>
                    <a:pt x="0" y="245237"/>
                  </a:lnTo>
                  <a:lnTo>
                    <a:pt x="691959" y="245237"/>
                  </a:lnTo>
                  <a:lnTo>
                    <a:pt x="693127" y="232829"/>
                  </a:lnTo>
                  <a:close/>
                </a:path>
                <a:path w="709295" h="264795">
                  <a:moveTo>
                    <a:pt x="695515" y="210108"/>
                  </a:moveTo>
                  <a:lnTo>
                    <a:pt x="0" y="210108"/>
                  </a:lnTo>
                  <a:lnTo>
                    <a:pt x="0" y="222135"/>
                  </a:lnTo>
                  <a:lnTo>
                    <a:pt x="694296" y="222135"/>
                  </a:lnTo>
                  <a:lnTo>
                    <a:pt x="695515" y="210108"/>
                  </a:lnTo>
                  <a:close/>
                </a:path>
                <a:path w="709295" h="264795">
                  <a:moveTo>
                    <a:pt x="697852" y="186842"/>
                  </a:moveTo>
                  <a:lnTo>
                    <a:pt x="0" y="186842"/>
                  </a:lnTo>
                  <a:lnTo>
                    <a:pt x="0" y="199250"/>
                  </a:lnTo>
                  <a:lnTo>
                    <a:pt x="696683" y="199250"/>
                  </a:lnTo>
                  <a:lnTo>
                    <a:pt x="697852" y="186842"/>
                  </a:lnTo>
                  <a:close/>
                </a:path>
                <a:path w="709295" h="264795">
                  <a:moveTo>
                    <a:pt x="700354" y="163957"/>
                  </a:moveTo>
                  <a:lnTo>
                    <a:pt x="0" y="163957"/>
                  </a:lnTo>
                  <a:lnTo>
                    <a:pt x="0" y="175983"/>
                  </a:lnTo>
                  <a:lnTo>
                    <a:pt x="699185" y="175983"/>
                  </a:lnTo>
                  <a:lnTo>
                    <a:pt x="700354" y="163957"/>
                  </a:lnTo>
                  <a:close/>
                </a:path>
                <a:path w="709295" h="264795">
                  <a:moveTo>
                    <a:pt x="702754" y="140855"/>
                  </a:moveTo>
                  <a:lnTo>
                    <a:pt x="0" y="140855"/>
                  </a:lnTo>
                  <a:lnTo>
                    <a:pt x="0" y="153250"/>
                  </a:lnTo>
                  <a:lnTo>
                    <a:pt x="701586" y="153250"/>
                  </a:lnTo>
                  <a:lnTo>
                    <a:pt x="702754" y="140855"/>
                  </a:lnTo>
                  <a:close/>
                </a:path>
                <a:path w="709295" h="264795">
                  <a:moveTo>
                    <a:pt x="705142" y="118008"/>
                  </a:moveTo>
                  <a:lnTo>
                    <a:pt x="0" y="118008"/>
                  </a:lnTo>
                  <a:lnTo>
                    <a:pt x="0" y="129997"/>
                  </a:lnTo>
                  <a:lnTo>
                    <a:pt x="703973" y="129997"/>
                  </a:lnTo>
                  <a:lnTo>
                    <a:pt x="705142" y="118008"/>
                  </a:lnTo>
                  <a:close/>
                </a:path>
                <a:path w="709295" h="264795">
                  <a:moveTo>
                    <a:pt x="707910" y="94856"/>
                  </a:moveTo>
                  <a:lnTo>
                    <a:pt x="0" y="94856"/>
                  </a:lnTo>
                  <a:lnTo>
                    <a:pt x="0" y="107149"/>
                  </a:lnTo>
                  <a:lnTo>
                    <a:pt x="706310" y="107149"/>
                  </a:lnTo>
                  <a:lnTo>
                    <a:pt x="707910" y="94856"/>
                  </a:lnTo>
                  <a:close/>
                </a:path>
                <a:path w="709295" h="264795">
                  <a:moveTo>
                    <a:pt x="708710" y="72021"/>
                  </a:moveTo>
                  <a:lnTo>
                    <a:pt x="0" y="72021"/>
                  </a:lnTo>
                  <a:lnTo>
                    <a:pt x="0" y="84048"/>
                  </a:lnTo>
                  <a:lnTo>
                    <a:pt x="708710" y="84048"/>
                  </a:lnTo>
                  <a:lnTo>
                    <a:pt x="708710" y="72021"/>
                  </a:lnTo>
                  <a:close/>
                </a:path>
                <a:path w="709295" h="264795">
                  <a:moveTo>
                    <a:pt x="708710" y="48755"/>
                  </a:moveTo>
                  <a:lnTo>
                    <a:pt x="0" y="48755"/>
                  </a:lnTo>
                  <a:lnTo>
                    <a:pt x="0" y="61163"/>
                  </a:lnTo>
                  <a:lnTo>
                    <a:pt x="708710" y="61163"/>
                  </a:lnTo>
                  <a:lnTo>
                    <a:pt x="708710" y="48755"/>
                  </a:lnTo>
                  <a:close/>
                </a:path>
                <a:path w="709295" h="264795">
                  <a:moveTo>
                    <a:pt x="708710" y="26035"/>
                  </a:moveTo>
                  <a:lnTo>
                    <a:pt x="0" y="26035"/>
                  </a:lnTo>
                  <a:lnTo>
                    <a:pt x="0" y="38061"/>
                  </a:lnTo>
                  <a:lnTo>
                    <a:pt x="708710" y="38061"/>
                  </a:lnTo>
                  <a:lnTo>
                    <a:pt x="708710" y="26035"/>
                  </a:lnTo>
                  <a:close/>
                </a:path>
                <a:path w="709295" h="264795">
                  <a:moveTo>
                    <a:pt x="708710" y="0"/>
                  </a:moveTo>
                  <a:lnTo>
                    <a:pt x="0" y="0"/>
                  </a:lnTo>
                  <a:lnTo>
                    <a:pt x="0" y="15176"/>
                  </a:lnTo>
                  <a:lnTo>
                    <a:pt x="708710" y="15176"/>
                  </a:lnTo>
                  <a:lnTo>
                    <a:pt x="708710" y="0"/>
                  </a:lnTo>
                  <a:close/>
                </a:path>
              </a:pathLst>
            </a:custGeom>
            <a:solidFill>
              <a:srgbClr val="8FCD53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6" name="object 66"/>
            <p:cNvSpPr/>
            <p:nvPr/>
          </p:nvSpPr>
          <p:spPr>
            <a:xfrm>
              <a:off x="2651442" y="5279974"/>
              <a:ext cx="709295" cy="264160"/>
            </a:xfrm>
            <a:custGeom>
              <a:avLst/>
              <a:gdLst/>
              <a:ahLst/>
              <a:cxnLst/>
              <a:rect l="l" t="t" r="r" b="b"/>
              <a:pathLst>
                <a:path w="709295" h="264160">
                  <a:moveTo>
                    <a:pt x="708710" y="252945"/>
                  </a:moveTo>
                  <a:lnTo>
                    <a:pt x="0" y="252945"/>
                  </a:lnTo>
                  <a:lnTo>
                    <a:pt x="0" y="263652"/>
                  </a:lnTo>
                  <a:lnTo>
                    <a:pt x="708710" y="263652"/>
                  </a:lnTo>
                  <a:lnTo>
                    <a:pt x="708710" y="252945"/>
                  </a:lnTo>
                  <a:close/>
                </a:path>
                <a:path w="709295" h="264160">
                  <a:moveTo>
                    <a:pt x="708710" y="230060"/>
                  </a:moveTo>
                  <a:lnTo>
                    <a:pt x="0" y="230060"/>
                  </a:lnTo>
                  <a:lnTo>
                    <a:pt x="0" y="240919"/>
                  </a:lnTo>
                  <a:lnTo>
                    <a:pt x="708710" y="240919"/>
                  </a:lnTo>
                  <a:lnTo>
                    <a:pt x="708710" y="230060"/>
                  </a:lnTo>
                  <a:close/>
                </a:path>
                <a:path w="709295" h="264160">
                  <a:moveTo>
                    <a:pt x="708710" y="206959"/>
                  </a:moveTo>
                  <a:lnTo>
                    <a:pt x="0" y="206959"/>
                  </a:lnTo>
                  <a:lnTo>
                    <a:pt x="0" y="217652"/>
                  </a:lnTo>
                  <a:lnTo>
                    <a:pt x="708710" y="217652"/>
                  </a:lnTo>
                  <a:lnTo>
                    <a:pt x="708710" y="206959"/>
                  </a:lnTo>
                  <a:close/>
                </a:path>
                <a:path w="709295" h="264160">
                  <a:moveTo>
                    <a:pt x="708710" y="184073"/>
                  </a:moveTo>
                  <a:lnTo>
                    <a:pt x="0" y="184073"/>
                  </a:lnTo>
                  <a:lnTo>
                    <a:pt x="0" y="194932"/>
                  </a:lnTo>
                  <a:lnTo>
                    <a:pt x="708710" y="194932"/>
                  </a:lnTo>
                  <a:lnTo>
                    <a:pt x="708710" y="184073"/>
                  </a:lnTo>
                  <a:close/>
                </a:path>
                <a:path w="709295" h="264160">
                  <a:moveTo>
                    <a:pt x="708710" y="160807"/>
                  </a:moveTo>
                  <a:lnTo>
                    <a:pt x="0" y="160807"/>
                  </a:lnTo>
                  <a:lnTo>
                    <a:pt x="0" y="171665"/>
                  </a:lnTo>
                  <a:lnTo>
                    <a:pt x="708710" y="171665"/>
                  </a:lnTo>
                  <a:lnTo>
                    <a:pt x="708710" y="160807"/>
                  </a:lnTo>
                  <a:close/>
                </a:path>
                <a:path w="709295" h="264160">
                  <a:moveTo>
                    <a:pt x="708710" y="138074"/>
                  </a:moveTo>
                  <a:lnTo>
                    <a:pt x="0" y="138074"/>
                  </a:lnTo>
                  <a:lnTo>
                    <a:pt x="0" y="148780"/>
                  </a:lnTo>
                  <a:lnTo>
                    <a:pt x="708710" y="148780"/>
                  </a:lnTo>
                  <a:lnTo>
                    <a:pt x="708710" y="138074"/>
                  </a:lnTo>
                  <a:close/>
                </a:path>
                <a:path w="709295" h="264160">
                  <a:moveTo>
                    <a:pt x="708710" y="114820"/>
                  </a:moveTo>
                  <a:lnTo>
                    <a:pt x="0" y="114820"/>
                  </a:lnTo>
                  <a:lnTo>
                    <a:pt x="0" y="125679"/>
                  </a:lnTo>
                  <a:lnTo>
                    <a:pt x="708710" y="125679"/>
                  </a:lnTo>
                  <a:lnTo>
                    <a:pt x="708710" y="114820"/>
                  </a:lnTo>
                  <a:close/>
                </a:path>
                <a:path w="709295" h="264160">
                  <a:moveTo>
                    <a:pt x="708710" y="91973"/>
                  </a:moveTo>
                  <a:lnTo>
                    <a:pt x="0" y="91973"/>
                  </a:lnTo>
                  <a:lnTo>
                    <a:pt x="0" y="102831"/>
                  </a:lnTo>
                  <a:lnTo>
                    <a:pt x="708710" y="102831"/>
                  </a:lnTo>
                  <a:lnTo>
                    <a:pt x="708710" y="91973"/>
                  </a:lnTo>
                  <a:close/>
                </a:path>
                <a:path w="709295" h="264160">
                  <a:moveTo>
                    <a:pt x="708710" y="68872"/>
                  </a:moveTo>
                  <a:lnTo>
                    <a:pt x="0" y="68872"/>
                  </a:lnTo>
                  <a:lnTo>
                    <a:pt x="0" y="79679"/>
                  </a:lnTo>
                  <a:lnTo>
                    <a:pt x="708710" y="79679"/>
                  </a:lnTo>
                  <a:lnTo>
                    <a:pt x="708710" y="68872"/>
                  </a:lnTo>
                  <a:close/>
                </a:path>
                <a:path w="709295" h="264160">
                  <a:moveTo>
                    <a:pt x="708710" y="45986"/>
                  </a:moveTo>
                  <a:lnTo>
                    <a:pt x="0" y="45986"/>
                  </a:lnTo>
                  <a:lnTo>
                    <a:pt x="0" y="56845"/>
                  </a:lnTo>
                  <a:lnTo>
                    <a:pt x="708710" y="56845"/>
                  </a:lnTo>
                  <a:lnTo>
                    <a:pt x="708710" y="45986"/>
                  </a:lnTo>
                  <a:close/>
                </a:path>
                <a:path w="709295" h="264160">
                  <a:moveTo>
                    <a:pt x="708710" y="22885"/>
                  </a:moveTo>
                  <a:lnTo>
                    <a:pt x="0" y="22885"/>
                  </a:lnTo>
                  <a:lnTo>
                    <a:pt x="0" y="33578"/>
                  </a:lnTo>
                  <a:lnTo>
                    <a:pt x="708710" y="33578"/>
                  </a:lnTo>
                  <a:lnTo>
                    <a:pt x="708710" y="22885"/>
                  </a:lnTo>
                  <a:close/>
                </a:path>
                <a:path w="709295" h="264160">
                  <a:moveTo>
                    <a:pt x="708710" y="0"/>
                  </a:moveTo>
                  <a:lnTo>
                    <a:pt x="0" y="0"/>
                  </a:lnTo>
                  <a:lnTo>
                    <a:pt x="0" y="10858"/>
                  </a:lnTo>
                  <a:lnTo>
                    <a:pt x="708710" y="10858"/>
                  </a:lnTo>
                  <a:lnTo>
                    <a:pt x="708710" y="0"/>
                  </a:lnTo>
                  <a:close/>
                </a:path>
              </a:pathLst>
            </a:custGeom>
            <a:solidFill>
              <a:srgbClr val="6D9B47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7" name="object 67"/>
            <p:cNvSpPr/>
            <p:nvPr/>
          </p:nvSpPr>
          <p:spPr>
            <a:xfrm>
              <a:off x="2651445" y="5543617"/>
              <a:ext cx="709295" cy="11430"/>
            </a:xfrm>
            <a:custGeom>
              <a:avLst/>
              <a:gdLst/>
              <a:ahLst/>
              <a:cxnLst/>
              <a:rect l="l" t="t" r="r" b="b"/>
              <a:pathLst>
                <a:path w="709295" h="11429">
                  <a:moveTo>
                    <a:pt x="708709" y="0"/>
                  </a:moveTo>
                  <a:lnTo>
                    <a:pt x="0" y="0"/>
                  </a:lnTo>
                  <a:lnTo>
                    <a:pt x="0" y="10805"/>
                  </a:lnTo>
                  <a:lnTo>
                    <a:pt x="708709" y="10805"/>
                  </a:lnTo>
                  <a:lnTo>
                    <a:pt x="708709" y="0"/>
                  </a:lnTo>
                  <a:close/>
                </a:path>
              </a:pathLst>
            </a:custGeom>
            <a:solidFill>
              <a:srgbClr val="4D6B3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8" name="object 68"/>
            <p:cNvSpPr/>
            <p:nvPr/>
          </p:nvSpPr>
          <p:spPr>
            <a:xfrm>
              <a:off x="2403508" y="5264791"/>
              <a:ext cx="190500" cy="273685"/>
            </a:xfrm>
            <a:custGeom>
              <a:avLst/>
              <a:gdLst/>
              <a:ahLst/>
              <a:cxnLst/>
              <a:rect l="l" t="t" r="r" b="b"/>
              <a:pathLst>
                <a:path w="190500" h="273685">
                  <a:moveTo>
                    <a:pt x="190127" y="0"/>
                  </a:moveTo>
                  <a:lnTo>
                    <a:pt x="0" y="0"/>
                  </a:lnTo>
                  <a:lnTo>
                    <a:pt x="0" y="273237"/>
                  </a:lnTo>
                  <a:lnTo>
                    <a:pt x="190127" y="262005"/>
                  </a:lnTo>
                  <a:lnTo>
                    <a:pt x="190127" y="0"/>
                  </a:lnTo>
                  <a:close/>
                </a:path>
              </a:pathLst>
            </a:custGeom>
            <a:solidFill>
              <a:srgbClr val="D2EBA3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9" name="object 69"/>
            <p:cNvSpPr/>
            <p:nvPr/>
          </p:nvSpPr>
          <p:spPr>
            <a:xfrm>
              <a:off x="2403500" y="5264797"/>
              <a:ext cx="248285" cy="290195"/>
            </a:xfrm>
            <a:custGeom>
              <a:avLst/>
              <a:gdLst/>
              <a:ahLst/>
              <a:cxnLst/>
              <a:rect l="l" t="t" r="r" b="b"/>
              <a:pathLst>
                <a:path w="248285" h="290195">
                  <a:moveTo>
                    <a:pt x="247942" y="0"/>
                  </a:moveTo>
                  <a:lnTo>
                    <a:pt x="190131" y="0"/>
                  </a:lnTo>
                  <a:lnTo>
                    <a:pt x="190131" y="262001"/>
                  </a:lnTo>
                  <a:lnTo>
                    <a:pt x="0" y="273240"/>
                  </a:lnTo>
                  <a:lnTo>
                    <a:pt x="0" y="289636"/>
                  </a:lnTo>
                  <a:lnTo>
                    <a:pt x="247942" y="289636"/>
                  </a:lnTo>
                  <a:lnTo>
                    <a:pt x="247942" y="0"/>
                  </a:lnTo>
                  <a:close/>
                </a:path>
              </a:pathLst>
            </a:custGeom>
            <a:solidFill>
              <a:srgbClr val="BCCC8D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0" name="object 70"/>
            <p:cNvSpPr/>
            <p:nvPr/>
          </p:nvSpPr>
          <p:spPr>
            <a:xfrm>
              <a:off x="3360155" y="5264791"/>
              <a:ext cx="8890" cy="290195"/>
            </a:xfrm>
            <a:custGeom>
              <a:avLst/>
              <a:gdLst/>
              <a:ahLst/>
              <a:cxnLst/>
              <a:rect l="l" t="t" r="r" b="b"/>
              <a:pathLst>
                <a:path w="8889" h="290195">
                  <a:moveTo>
                    <a:pt x="0" y="0"/>
                  </a:moveTo>
                  <a:lnTo>
                    <a:pt x="0" y="289632"/>
                  </a:lnTo>
                  <a:lnTo>
                    <a:pt x="8828" y="289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6B3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1" name="object 71"/>
            <p:cNvSpPr/>
            <p:nvPr/>
          </p:nvSpPr>
          <p:spPr>
            <a:xfrm>
              <a:off x="2403508" y="5869340"/>
              <a:ext cx="260350" cy="242570"/>
            </a:xfrm>
            <a:custGeom>
              <a:avLst/>
              <a:gdLst/>
              <a:ahLst/>
              <a:cxnLst/>
              <a:rect l="l" t="t" r="r" b="b"/>
              <a:pathLst>
                <a:path w="260350" h="242570">
                  <a:moveTo>
                    <a:pt x="259956" y="230194"/>
                  </a:moveTo>
                  <a:lnTo>
                    <a:pt x="0" y="230194"/>
                  </a:lnTo>
                  <a:lnTo>
                    <a:pt x="0" y="242485"/>
                  </a:lnTo>
                  <a:lnTo>
                    <a:pt x="259956" y="242485"/>
                  </a:lnTo>
                  <a:lnTo>
                    <a:pt x="259956" y="230194"/>
                  </a:lnTo>
                  <a:close/>
                </a:path>
                <a:path w="260350" h="242570">
                  <a:moveTo>
                    <a:pt x="259956" y="207331"/>
                  </a:moveTo>
                  <a:lnTo>
                    <a:pt x="0" y="207331"/>
                  </a:lnTo>
                  <a:lnTo>
                    <a:pt x="0" y="219356"/>
                  </a:lnTo>
                  <a:lnTo>
                    <a:pt x="259956" y="219356"/>
                  </a:lnTo>
                  <a:lnTo>
                    <a:pt x="259956" y="207331"/>
                  </a:lnTo>
                  <a:close/>
                </a:path>
                <a:path w="260350" h="242570">
                  <a:moveTo>
                    <a:pt x="259956" y="184074"/>
                  </a:moveTo>
                  <a:lnTo>
                    <a:pt x="0" y="184074"/>
                  </a:lnTo>
                  <a:lnTo>
                    <a:pt x="0" y="196498"/>
                  </a:lnTo>
                  <a:lnTo>
                    <a:pt x="259956" y="196498"/>
                  </a:lnTo>
                  <a:lnTo>
                    <a:pt x="259956" y="184074"/>
                  </a:lnTo>
                  <a:close/>
                </a:path>
                <a:path w="260350" h="242570">
                  <a:moveTo>
                    <a:pt x="259956" y="161344"/>
                  </a:moveTo>
                  <a:lnTo>
                    <a:pt x="0" y="161344"/>
                  </a:lnTo>
                  <a:lnTo>
                    <a:pt x="0" y="173369"/>
                  </a:lnTo>
                  <a:lnTo>
                    <a:pt x="259956" y="173369"/>
                  </a:lnTo>
                  <a:lnTo>
                    <a:pt x="259956" y="161344"/>
                  </a:lnTo>
                  <a:close/>
                </a:path>
                <a:path w="260350" h="242570">
                  <a:moveTo>
                    <a:pt x="259956" y="138087"/>
                  </a:moveTo>
                  <a:lnTo>
                    <a:pt x="120139" y="138087"/>
                  </a:lnTo>
                  <a:lnTo>
                    <a:pt x="117001" y="141654"/>
                  </a:lnTo>
                  <a:lnTo>
                    <a:pt x="0" y="149718"/>
                  </a:lnTo>
                  <a:lnTo>
                    <a:pt x="0" y="150511"/>
                  </a:lnTo>
                  <a:lnTo>
                    <a:pt x="259956" y="150511"/>
                  </a:lnTo>
                  <a:lnTo>
                    <a:pt x="259956" y="138087"/>
                  </a:lnTo>
                  <a:close/>
                </a:path>
                <a:path w="260350" h="242570">
                  <a:moveTo>
                    <a:pt x="259956" y="115230"/>
                  </a:moveTo>
                  <a:lnTo>
                    <a:pt x="142209" y="115230"/>
                  </a:lnTo>
                  <a:lnTo>
                    <a:pt x="130563" y="127255"/>
                  </a:lnTo>
                  <a:lnTo>
                    <a:pt x="259956" y="127255"/>
                  </a:lnTo>
                  <a:lnTo>
                    <a:pt x="259956" y="115230"/>
                  </a:lnTo>
                  <a:close/>
                </a:path>
                <a:path w="260350" h="242570">
                  <a:moveTo>
                    <a:pt x="259956" y="92101"/>
                  </a:moveTo>
                  <a:lnTo>
                    <a:pt x="163695" y="92101"/>
                  </a:lnTo>
                  <a:lnTo>
                    <a:pt x="152101" y="104525"/>
                  </a:lnTo>
                  <a:lnTo>
                    <a:pt x="259956" y="104525"/>
                  </a:lnTo>
                  <a:lnTo>
                    <a:pt x="259956" y="92101"/>
                  </a:lnTo>
                  <a:close/>
                </a:path>
                <a:path w="260350" h="242570">
                  <a:moveTo>
                    <a:pt x="259956" y="69243"/>
                  </a:moveTo>
                  <a:lnTo>
                    <a:pt x="185606" y="69243"/>
                  </a:lnTo>
                  <a:lnTo>
                    <a:pt x="174119" y="81268"/>
                  </a:lnTo>
                  <a:lnTo>
                    <a:pt x="259956" y="81268"/>
                  </a:lnTo>
                  <a:lnTo>
                    <a:pt x="259956" y="69243"/>
                  </a:lnTo>
                  <a:close/>
                </a:path>
                <a:path w="260350" h="242570">
                  <a:moveTo>
                    <a:pt x="259956" y="46114"/>
                  </a:moveTo>
                  <a:lnTo>
                    <a:pt x="207677" y="46114"/>
                  </a:lnTo>
                  <a:lnTo>
                    <a:pt x="196030" y="58405"/>
                  </a:lnTo>
                  <a:lnTo>
                    <a:pt x="259956" y="58405"/>
                  </a:lnTo>
                  <a:lnTo>
                    <a:pt x="259956" y="46114"/>
                  </a:lnTo>
                  <a:close/>
                </a:path>
                <a:path w="260350" h="242570">
                  <a:moveTo>
                    <a:pt x="259956" y="23262"/>
                  </a:moveTo>
                  <a:lnTo>
                    <a:pt x="229588" y="23262"/>
                  </a:lnTo>
                  <a:lnTo>
                    <a:pt x="217995" y="35281"/>
                  </a:lnTo>
                  <a:lnTo>
                    <a:pt x="259956" y="35281"/>
                  </a:lnTo>
                  <a:lnTo>
                    <a:pt x="259956" y="23262"/>
                  </a:lnTo>
                  <a:close/>
                </a:path>
                <a:path w="260350" h="242570">
                  <a:moveTo>
                    <a:pt x="259956" y="0"/>
                  </a:moveTo>
                  <a:lnTo>
                    <a:pt x="251127" y="0"/>
                  </a:lnTo>
                  <a:lnTo>
                    <a:pt x="239640" y="12402"/>
                  </a:lnTo>
                  <a:lnTo>
                    <a:pt x="259956" y="12402"/>
                  </a:lnTo>
                  <a:lnTo>
                    <a:pt x="259956" y="0"/>
                  </a:lnTo>
                  <a:close/>
                </a:path>
              </a:pathLst>
            </a:custGeom>
            <a:solidFill>
              <a:srgbClr val="5F9239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2403500" y="5843854"/>
              <a:ext cx="260350" cy="175260"/>
            </a:xfrm>
            <a:custGeom>
              <a:avLst/>
              <a:gdLst/>
              <a:ahLst/>
              <a:cxnLst/>
              <a:rect l="l" t="t" r="r" b="b"/>
              <a:pathLst>
                <a:path w="260350" h="175260">
                  <a:moveTo>
                    <a:pt x="120142" y="163576"/>
                  </a:moveTo>
                  <a:lnTo>
                    <a:pt x="0" y="163576"/>
                  </a:lnTo>
                  <a:lnTo>
                    <a:pt x="0" y="175209"/>
                  </a:lnTo>
                  <a:lnTo>
                    <a:pt x="117005" y="167144"/>
                  </a:lnTo>
                  <a:lnTo>
                    <a:pt x="120142" y="163576"/>
                  </a:lnTo>
                  <a:close/>
                </a:path>
                <a:path w="260350" h="175260">
                  <a:moveTo>
                    <a:pt x="142214" y="140728"/>
                  </a:moveTo>
                  <a:lnTo>
                    <a:pt x="0" y="140728"/>
                  </a:lnTo>
                  <a:lnTo>
                    <a:pt x="0" y="152742"/>
                  </a:lnTo>
                  <a:lnTo>
                    <a:pt x="130568" y="152742"/>
                  </a:lnTo>
                  <a:lnTo>
                    <a:pt x="142214" y="140728"/>
                  </a:lnTo>
                  <a:close/>
                </a:path>
                <a:path w="260350" h="175260">
                  <a:moveTo>
                    <a:pt x="163703" y="117589"/>
                  </a:moveTo>
                  <a:lnTo>
                    <a:pt x="0" y="117589"/>
                  </a:lnTo>
                  <a:lnTo>
                    <a:pt x="0" y="130022"/>
                  </a:lnTo>
                  <a:lnTo>
                    <a:pt x="152107" y="130022"/>
                  </a:lnTo>
                  <a:lnTo>
                    <a:pt x="163703" y="117589"/>
                  </a:lnTo>
                  <a:close/>
                </a:path>
                <a:path w="260350" h="175260">
                  <a:moveTo>
                    <a:pt x="185610" y="94742"/>
                  </a:moveTo>
                  <a:lnTo>
                    <a:pt x="0" y="94742"/>
                  </a:lnTo>
                  <a:lnTo>
                    <a:pt x="0" y="106756"/>
                  </a:lnTo>
                  <a:lnTo>
                    <a:pt x="174117" y="106756"/>
                  </a:lnTo>
                  <a:lnTo>
                    <a:pt x="185610" y="94742"/>
                  </a:lnTo>
                  <a:close/>
                </a:path>
                <a:path w="260350" h="175260">
                  <a:moveTo>
                    <a:pt x="207683" y="71602"/>
                  </a:moveTo>
                  <a:lnTo>
                    <a:pt x="0" y="71602"/>
                  </a:lnTo>
                  <a:lnTo>
                    <a:pt x="0" y="83896"/>
                  </a:lnTo>
                  <a:lnTo>
                    <a:pt x="196037" y="83896"/>
                  </a:lnTo>
                  <a:lnTo>
                    <a:pt x="207683" y="71602"/>
                  </a:lnTo>
                  <a:close/>
                </a:path>
                <a:path w="260350" h="175260">
                  <a:moveTo>
                    <a:pt x="229590" y="48755"/>
                  </a:moveTo>
                  <a:lnTo>
                    <a:pt x="0" y="48755"/>
                  </a:lnTo>
                  <a:lnTo>
                    <a:pt x="0" y="60769"/>
                  </a:lnTo>
                  <a:lnTo>
                    <a:pt x="217995" y="60769"/>
                  </a:lnTo>
                  <a:lnTo>
                    <a:pt x="229590" y="48755"/>
                  </a:lnTo>
                  <a:close/>
                </a:path>
                <a:path w="260350" h="175260">
                  <a:moveTo>
                    <a:pt x="251129" y="25488"/>
                  </a:moveTo>
                  <a:lnTo>
                    <a:pt x="0" y="25488"/>
                  </a:lnTo>
                  <a:lnTo>
                    <a:pt x="0" y="37896"/>
                  </a:lnTo>
                  <a:lnTo>
                    <a:pt x="239636" y="37896"/>
                  </a:lnTo>
                  <a:lnTo>
                    <a:pt x="251129" y="25488"/>
                  </a:lnTo>
                  <a:close/>
                </a:path>
                <a:path w="260350" h="175260">
                  <a:moveTo>
                    <a:pt x="259956" y="0"/>
                  </a:moveTo>
                  <a:lnTo>
                    <a:pt x="0" y="0"/>
                  </a:lnTo>
                  <a:lnTo>
                    <a:pt x="0" y="14795"/>
                  </a:lnTo>
                  <a:lnTo>
                    <a:pt x="259956" y="14795"/>
                  </a:lnTo>
                  <a:lnTo>
                    <a:pt x="259956" y="0"/>
                  </a:lnTo>
                  <a:close/>
                </a:path>
              </a:pathLst>
            </a:custGeom>
            <a:solidFill>
              <a:srgbClr val="8FCD53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3" name="object 73"/>
            <p:cNvSpPr/>
            <p:nvPr/>
          </p:nvSpPr>
          <p:spPr>
            <a:xfrm>
              <a:off x="2403500" y="5858649"/>
              <a:ext cx="260350" cy="264160"/>
            </a:xfrm>
            <a:custGeom>
              <a:avLst/>
              <a:gdLst/>
              <a:ahLst/>
              <a:cxnLst/>
              <a:rect l="l" t="t" r="r" b="b"/>
              <a:pathLst>
                <a:path w="260350" h="264160">
                  <a:moveTo>
                    <a:pt x="259956" y="253187"/>
                  </a:moveTo>
                  <a:lnTo>
                    <a:pt x="0" y="253187"/>
                  </a:lnTo>
                  <a:lnTo>
                    <a:pt x="0" y="264020"/>
                  </a:lnTo>
                  <a:lnTo>
                    <a:pt x="259956" y="264020"/>
                  </a:lnTo>
                  <a:lnTo>
                    <a:pt x="259956" y="253187"/>
                  </a:lnTo>
                  <a:close/>
                </a:path>
                <a:path w="260350" h="264160">
                  <a:moveTo>
                    <a:pt x="259956" y="230047"/>
                  </a:moveTo>
                  <a:lnTo>
                    <a:pt x="0" y="230047"/>
                  </a:lnTo>
                  <a:lnTo>
                    <a:pt x="0" y="240893"/>
                  </a:lnTo>
                  <a:lnTo>
                    <a:pt x="259956" y="240893"/>
                  </a:lnTo>
                  <a:lnTo>
                    <a:pt x="259956" y="230047"/>
                  </a:lnTo>
                  <a:close/>
                </a:path>
                <a:path w="260350" h="264160">
                  <a:moveTo>
                    <a:pt x="259956" y="207200"/>
                  </a:moveTo>
                  <a:lnTo>
                    <a:pt x="0" y="207200"/>
                  </a:lnTo>
                  <a:lnTo>
                    <a:pt x="0" y="218033"/>
                  </a:lnTo>
                  <a:lnTo>
                    <a:pt x="259956" y="218033"/>
                  </a:lnTo>
                  <a:lnTo>
                    <a:pt x="259956" y="207200"/>
                  </a:lnTo>
                  <a:close/>
                </a:path>
                <a:path w="260350" h="264160">
                  <a:moveTo>
                    <a:pt x="259956" y="184061"/>
                  </a:moveTo>
                  <a:lnTo>
                    <a:pt x="0" y="184061"/>
                  </a:lnTo>
                  <a:lnTo>
                    <a:pt x="0" y="194767"/>
                  </a:lnTo>
                  <a:lnTo>
                    <a:pt x="259956" y="194767"/>
                  </a:lnTo>
                  <a:lnTo>
                    <a:pt x="259956" y="184061"/>
                  </a:lnTo>
                  <a:close/>
                </a:path>
                <a:path w="260350" h="264160">
                  <a:moveTo>
                    <a:pt x="259956" y="161213"/>
                  </a:moveTo>
                  <a:lnTo>
                    <a:pt x="0" y="161213"/>
                  </a:lnTo>
                  <a:lnTo>
                    <a:pt x="0" y="172046"/>
                  </a:lnTo>
                  <a:lnTo>
                    <a:pt x="259956" y="172046"/>
                  </a:lnTo>
                  <a:lnTo>
                    <a:pt x="259956" y="161213"/>
                  </a:lnTo>
                  <a:close/>
                </a:path>
                <a:path w="260350" h="264160">
                  <a:moveTo>
                    <a:pt x="259956" y="137947"/>
                  </a:moveTo>
                  <a:lnTo>
                    <a:pt x="0" y="137947"/>
                  </a:lnTo>
                  <a:lnTo>
                    <a:pt x="0" y="148780"/>
                  </a:lnTo>
                  <a:lnTo>
                    <a:pt x="259956" y="148780"/>
                  </a:lnTo>
                  <a:lnTo>
                    <a:pt x="259956" y="137947"/>
                  </a:lnTo>
                  <a:close/>
                </a:path>
                <a:path w="260350" h="264160">
                  <a:moveTo>
                    <a:pt x="259956" y="115227"/>
                  </a:moveTo>
                  <a:lnTo>
                    <a:pt x="0" y="115227"/>
                  </a:lnTo>
                  <a:lnTo>
                    <a:pt x="0" y="125933"/>
                  </a:lnTo>
                  <a:lnTo>
                    <a:pt x="259956" y="125933"/>
                  </a:lnTo>
                  <a:lnTo>
                    <a:pt x="259956" y="115227"/>
                  </a:lnTo>
                  <a:close/>
                </a:path>
                <a:path w="260350" h="264160">
                  <a:moveTo>
                    <a:pt x="259956" y="91960"/>
                  </a:moveTo>
                  <a:lnTo>
                    <a:pt x="0" y="91960"/>
                  </a:lnTo>
                  <a:lnTo>
                    <a:pt x="0" y="102793"/>
                  </a:lnTo>
                  <a:lnTo>
                    <a:pt x="259956" y="102793"/>
                  </a:lnTo>
                  <a:lnTo>
                    <a:pt x="259956" y="91960"/>
                  </a:lnTo>
                  <a:close/>
                </a:path>
                <a:path w="260350" h="264160">
                  <a:moveTo>
                    <a:pt x="259956" y="69100"/>
                  </a:moveTo>
                  <a:lnTo>
                    <a:pt x="0" y="69100"/>
                  </a:lnTo>
                  <a:lnTo>
                    <a:pt x="0" y="79946"/>
                  </a:lnTo>
                  <a:lnTo>
                    <a:pt x="259956" y="79946"/>
                  </a:lnTo>
                  <a:lnTo>
                    <a:pt x="259956" y="69100"/>
                  </a:lnTo>
                  <a:close/>
                </a:path>
                <a:path w="260350" h="264160">
                  <a:moveTo>
                    <a:pt x="259956" y="45974"/>
                  </a:moveTo>
                  <a:lnTo>
                    <a:pt x="0" y="45974"/>
                  </a:lnTo>
                  <a:lnTo>
                    <a:pt x="0" y="56807"/>
                  </a:lnTo>
                  <a:lnTo>
                    <a:pt x="259956" y="56807"/>
                  </a:lnTo>
                  <a:lnTo>
                    <a:pt x="259956" y="45974"/>
                  </a:lnTo>
                  <a:close/>
                </a:path>
                <a:path w="260350" h="264160">
                  <a:moveTo>
                    <a:pt x="259956" y="23101"/>
                  </a:moveTo>
                  <a:lnTo>
                    <a:pt x="0" y="23101"/>
                  </a:lnTo>
                  <a:lnTo>
                    <a:pt x="0" y="33959"/>
                  </a:lnTo>
                  <a:lnTo>
                    <a:pt x="259956" y="33959"/>
                  </a:lnTo>
                  <a:lnTo>
                    <a:pt x="259956" y="23101"/>
                  </a:lnTo>
                  <a:close/>
                </a:path>
                <a:path w="260350" h="264160">
                  <a:moveTo>
                    <a:pt x="259956" y="0"/>
                  </a:moveTo>
                  <a:lnTo>
                    <a:pt x="0" y="0"/>
                  </a:lnTo>
                  <a:lnTo>
                    <a:pt x="0" y="10693"/>
                  </a:lnTo>
                  <a:lnTo>
                    <a:pt x="259956" y="10693"/>
                  </a:lnTo>
                  <a:lnTo>
                    <a:pt x="259956" y="0"/>
                  </a:lnTo>
                  <a:close/>
                </a:path>
              </a:pathLst>
            </a:custGeom>
            <a:solidFill>
              <a:srgbClr val="6D9B47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4" name="object 74"/>
            <p:cNvSpPr/>
            <p:nvPr/>
          </p:nvSpPr>
          <p:spPr>
            <a:xfrm>
              <a:off x="2403508" y="6122658"/>
              <a:ext cx="260350" cy="10795"/>
            </a:xfrm>
            <a:custGeom>
              <a:avLst/>
              <a:gdLst/>
              <a:ahLst/>
              <a:cxnLst/>
              <a:rect l="l" t="t" r="r" b="b"/>
              <a:pathLst>
                <a:path w="260350" h="10795">
                  <a:moveTo>
                    <a:pt x="259955" y="0"/>
                  </a:moveTo>
                  <a:lnTo>
                    <a:pt x="0" y="0"/>
                  </a:lnTo>
                  <a:lnTo>
                    <a:pt x="0" y="10438"/>
                  </a:lnTo>
                  <a:lnTo>
                    <a:pt x="259955" y="10438"/>
                  </a:lnTo>
                  <a:lnTo>
                    <a:pt x="259955" y="0"/>
                  </a:lnTo>
                  <a:close/>
                </a:path>
              </a:pathLst>
            </a:custGeom>
            <a:solidFill>
              <a:srgbClr val="4D6B3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5" name="object 75"/>
            <p:cNvSpPr/>
            <p:nvPr/>
          </p:nvSpPr>
          <p:spPr>
            <a:xfrm>
              <a:off x="3849687" y="6251117"/>
              <a:ext cx="717550" cy="150495"/>
            </a:xfrm>
            <a:custGeom>
              <a:avLst/>
              <a:gdLst/>
              <a:ahLst/>
              <a:cxnLst/>
              <a:rect l="l" t="t" r="r" b="b"/>
              <a:pathLst>
                <a:path w="717550" h="150495">
                  <a:moveTo>
                    <a:pt x="199605" y="150114"/>
                  </a:moveTo>
                  <a:lnTo>
                    <a:pt x="150088" y="138087"/>
                  </a:lnTo>
                  <a:lnTo>
                    <a:pt x="0" y="138087"/>
                  </a:lnTo>
                  <a:lnTo>
                    <a:pt x="0" y="150114"/>
                  </a:lnTo>
                  <a:lnTo>
                    <a:pt x="199605" y="150114"/>
                  </a:lnTo>
                  <a:close/>
                </a:path>
                <a:path w="717550" h="150495">
                  <a:moveTo>
                    <a:pt x="717384" y="138087"/>
                  </a:moveTo>
                  <a:lnTo>
                    <a:pt x="307873" y="138087"/>
                  </a:lnTo>
                  <a:lnTo>
                    <a:pt x="299796" y="150114"/>
                  </a:lnTo>
                  <a:lnTo>
                    <a:pt x="717384" y="150114"/>
                  </a:lnTo>
                  <a:lnTo>
                    <a:pt x="717384" y="138087"/>
                  </a:lnTo>
                  <a:close/>
                </a:path>
                <a:path w="717550" h="150495">
                  <a:moveTo>
                    <a:pt x="717384" y="114350"/>
                  </a:moveTo>
                  <a:lnTo>
                    <a:pt x="522211" y="114350"/>
                  </a:lnTo>
                  <a:lnTo>
                    <a:pt x="522211" y="125793"/>
                  </a:lnTo>
                  <a:lnTo>
                    <a:pt x="315556" y="125793"/>
                  </a:lnTo>
                  <a:lnTo>
                    <a:pt x="315556" y="127063"/>
                  </a:lnTo>
                  <a:lnTo>
                    <a:pt x="717384" y="127063"/>
                  </a:lnTo>
                  <a:lnTo>
                    <a:pt x="717384" y="125793"/>
                  </a:lnTo>
                  <a:lnTo>
                    <a:pt x="717384" y="114350"/>
                  </a:lnTo>
                  <a:close/>
                </a:path>
                <a:path w="717550" h="150495">
                  <a:moveTo>
                    <a:pt x="717384" y="92100"/>
                  </a:moveTo>
                  <a:lnTo>
                    <a:pt x="704723" y="92100"/>
                  </a:lnTo>
                  <a:lnTo>
                    <a:pt x="703935" y="104127"/>
                  </a:lnTo>
                  <a:lnTo>
                    <a:pt x="717384" y="104127"/>
                  </a:lnTo>
                  <a:lnTo>
                    <a:pt x="717384" y="92100"/>
                  </a:lnTo>
                  <a:close/>
                </a:path>
                <a:path w="717550" h="150495">
                  <a:moveTo>
                    <a:pt x="717384" y="68834"/>
                  </a:moveTo>
                  <a:lnTo>
                    <a:pt x="706323" y="68834"/>
                  </a:lnTo>
                  <a:lnTo>
                    <a:pt x="705523" y="81267"/>
                  </a:lnTo>
                  <a:lnTo>
                    <a:pt x="717384" y="81267"/>
                  </a:lnTo>
                  <a:lnTo>
                    <a:pt x="717384" y="68834"/>
                  </a:lnTo>
                  <a:close/>
                </a:path>
                <a:path w="717550" h="150495">
                  <a:moveTo>
                    <a:pt x="717384" y="45974"/>
                  </a:moveTo>
                  <a:lnTo>
                    <a:pt x="707491" y="45974"/>
                  </a:lnTo>
                  <a:lnTo>
                    <a:pt x="706691" y="58000"/>
                  </a:lnTo>
                  <a:lnTo>
                    <a:pt x="717384" y="58000"/>
                  </a:lnTo>
                  <a:lnTo>
                    <a:pt x="717384" y="45974"/>
                  </a:lnTo>
                  <a:close/>
                </a:path>
                <a:path w="717550" h="150495">
                  <a:moveTo>
                    <a:pt x="717384" y="22847"/>
                  </a:moveTo>
                  <a:lnTo>
                    <a:pt x="709091" y="22847"/>
                  </a:lnTo>
                  <a:lnTo>
                    <a:pt x="708291" y="35280"/>
                  </a:lnTo>
                  <a:lnTo>
                    <a:pt x="717384" y="35280"/>
                  </a:lnTo>
                  <a:lnTo>
                    <a:pt x="717384" y="22847"/>
                  </a:lnTo>
                  <a:close/>
                </a:path>
                <a:path w="717550" h="150495">
                  <a:moveTo>
                    <a:pt x="717384" y="0"/>
                  </a:moveTo>
                  <a:lnTo>
                    <a:pt x="710260" y="0"/>
                  </a:lnTo>
                  <a:lnTo>
                    <a:pt x="709460" y="12014"/>
                  </a:lnTo>
                  <a:lnTo>
                    <a:pt x="717384" y="12014"/>
                  </a:lnTo>
                  <a:lnTo>
                    <a:pt x="717384" y="0"/>
                  </a:lnTo>
                  <a:close/>
                </a:path>
              </a:pathLst>
            </a:custGeom>
            <a:solidFill>
              <a:srgbClr val="6D9B47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6" name="object 76"/>
            <p:cNvSpPr/>
            <p:nvPr/>
          </p:nvSpPr>
          <p:spPr>
            <a:xfrm>
              <a:off x="4563914" y="6133097"/>
              <a:ext cx="0" cy="107314"/>
            </a:xfrm>
            <a:custGeom>
              <a:avLst/>
              <a:gdLst/>
              <a:ahLst/>
              <a:cxnLst/>
              <a:rect l="l" t="t" r="r" b="b"/>
              <a:pathLst>
                <a:path h="107314">
                  <a:moveTo>
                    <a:pt x="0" y="0"/>
                  </a:moveTo>
                  <a:lnTo>
                    <a:pt x="0" y="107170"/>
                  </a:lnTo>
                </a:path>
              </a:pathLst>
            </a:custGeom>
            <a:ln w="6328">
              <a:solidFill>
                <a:srgbClr val="6D9B47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7" name="object 77"/>
            <p:cNvSpPr/>
            <p:nvPr/>
          </p:nvSpPr>
          <p:spPr>
            <a:xfrm>
              <a:off x="2599167" y="6133097"/>
              <a:ext cx="1968500" cy="268605"/>
            </a:xfrm>
            <a:custGeom>
              <a:avLst/>
              <a:gdLst/>
              <a:ahLst/>
              <a:cxnLst/>
              <a:rect l="l" t="t" r="r" b="b"/>
              <a:pathLst>
                <a:path w="1968500" h="268604">
                  <a:moveTo>
                    <a:pt x="716208" y="256097"/>
                  </a:moveTo>
                  <a:lnTo>
                    <a:pt x="0" y="256097"/>
                  </a:lnTo>
                  <a:lnTo>
                    <a:pt x="0" y="268122"/>
                  </a:lnTo>
                  <a:lnTo>
                    <a:pt x="716208" y="268122"/>
                  </a:lnTo>
                  <a:lnTo>
                    <a:pt x="716208" y="256097"/>
                  </a:lnTo>
                  <a:close/>
                </a:path>
                <a:path w="1968500" h="268604">
                  <a:moveTo>
                    <a:pt x="716208" y="232839"/>
                  </a:moveTo>
                  <a:lnTo>
                    <a:pt x="0" y="232839"/>
                  </a:lnTo>
                  <a:lnTo>
                    <a:pt x="0" y="245261"/>
                  </a:lnTo>
                  <a:lnTo>
                    <a:pt x="716208" y="245261"/>
                  </a:lnTo>
                  <a:lnTo>
                    <a:pt x="716208" y="232839"/>
                  </a:lnTo>
                  <a:close/>
                </a:path>
                <a:path w="1968500" h="268604">
                  <a:moveTo>
                    <a:pt x="716208" y="210109"/>
                  </a:moveTo>
                  <a:lnTo>
                    <a:pt x="0" y="210109"/>
                  </a:lnTo>
                  <a:lnTo>
                    <a:pt x="0" y="222134"/>
                  </a:lnTo>
                  <a:lnTo>
                    <a:pt x="716208" y="222134"/>
                  </a:lnTo>
                  <a:lnTo>
                    <a:pt x="716208" y="210109"/>
                  </a:lnTo>
                  <a:close/>
                </a:path>
                <a:path w="1968500" h="268604">
                  <a:moveTo>
                    <a:pt x="716208" y="186853"/>
                  </a:moveTo>
                  <a:lnTo>
                    <a:pt x="0" y="186853"/>
                  </a:lnTo>
                  <a:lnTo>
                    <a:pt x="0" y="199277"/>
                  </a:lnTo>
                  <a:lnTo>
                    <a:pt x="716208" y="199277"/>
                  </a:lnTo>
                  <a:lnTo>
                    <a:pt x="716208" y="186853"/>
                  </a:lnTo>
                  <a:close/>
                </a:path>
                <a:path w="1968500" h="268604">
                  <a:moveTo>
                    <a:pt x="716208" y="163990"/>
                  </a:moveTo>
                  <a:lnTo>
                    <a:pt x="0" y="163990"/>
                  </a:lnTo>
                  <a:lnTo>
                    <a:pt x="0" y="176020"/>
                  </a:lnTo>
                  <a:lnTo>
                    <a:pt x="716208" y="176020"/>
                  </a:lnTo>
                  <a:lnTo>
                    <a:pt x="716208" y="163990"/>
                  </a:lnTo>
                  <a:close/>
                </a:path>
                <a:path w="1968500" h="268604">
                  <a:moveTo>
                    <a:pt x="716208" y="140866"/>
                  </a:moveTo>
                  <a:lnTo>
                    <a:pt x="0" y="140866"/>
                  </a:lnTo>
                  <a:lnTo>
                    <a:pt x="0" y="153290"/>
                  </a:lnTo>
                  <a:lnTo>
                    <a:pt x="716208" y="153290"/>
                  </a:lnTo>
                  <a:lnTo>
                    <a:pt x="716208" y="140866"/>
                  </a:lnTo>
                  <a:close/>
                </a:path>
                <a:path w="1968500" h="268604">
                  <a:moveTo>
                    <a:pt x="716208" y="118008"/>
                  </a:moveTo>
                  <a:lnTo>
                    <a:pt x="0" y="118008"/>
                  </a:lnTo>
                  <a:lnTo>
                    <a:pt x="0" y="130033"/>
                  </a:lnTo>
                  <a:lnTo>
                    <a:pt x="716208" y="130033"/>
                  </a:lnTo>
                  <a:lnTo>
                    <a:pt x="716208" y="118008"/>
                  </a:lnTo>
                  <a:close/>
                </a:path>
                <a:path w="1968500" h="268604">
                  <a:moveTo>
                    <a:pt x="716208" y="94879"/>
                  </a:moveTo>
                  <a:lnTo>
                    <a:pt x="0" y="94879"/>
                  </a:lnTo>
                  <a:lnTo>
                    <a:pt x="0" y="107170"/>
                  </a:lnTo>
                  <a:lnTo>
                    <a:pt x="716208" y="107170"/>
                  </a:lnTo>
                  <a:lnTo>
                    <a:pt x="716208" y="94879"/>
                  </a:lnTo>
                  <a:close/>
                </a:path>
                <a:path w="1968500" h="268604">
                  <a:moveTo>
                    <a:pt x="654463" y="72022"/>
                  </a:moveTo>
                  <a:lnTo>
                    <a:pt x="0" y="72022"/>
                  </a:lnTo>
                  <a:lnTo>
                    <a:pt x="0" y="84047"/>
                  </a:lnTo>
                  <a:lnTo>
                    <a:pt x="703923" y="84047"/>
                  </a:lnTo>
                  <a:lnTo>
                    <a:pt x="654463" y="72022"/>
                  </a:lnTo>
                  <a:close/>
                </a:path>
                <a:path w="1968500" h="268604">
                  <a:moveTo>
                    <a:pt x="561341" y="48765"/>
                  </a:moveTo>
                  <a:lnTo>
                    <a:pt x="0" y="48765"/>
                  </a:lnTo>
                  <a:lnTo>
                    <a:pt x="0" y="61184"/>
                  </a:lnTo>
                  <a:lnTo>
                    <a:pt x="610854" y="61184"/>
                  </a:lnTo>
                  <a:lnTo>
                    <a:pt x="561341" y="48765"/>
                  </a:lnTo>
                  <a:close/>
                </a:path>
                <a:path w="1968500" h="268604">
                  <a:moveTo>
                    <a:pt x="467899" y="26035"/>
                  </a:moveTo>
                  <a:lnTo>
                    <a:pt x="0" y="26035"/>
                  </a:lnTo>
                  <a:lnTo>
                    <a:pt x="0" y="38060"/>
                  </a:lnTo>
                  <a:lnTo>
                    <a:pt x="517412" y="38060"/>
                  </a:lnTo>
                  <a:lnTo>
                    <a:pt x="467899" y="26035"/>
                  </a:lnTo>
                  <a:close/>
                </a:path>
                <a:path w="1968500" h="268604">
                  <a:moveTo>
                    <a:pt x="362917" y="0"/>
                  </a:moveTo>
                  <a:lnTo>
                    <a:pt x="0" y="0"/>
                  </a:lnTo>
                  <a:lnTo>
                    <a:pt x="0" y="15197"/>
                  </a:lnTo>
                  <a:lnTo>
                    <a:pt x="424449" y="15197"/>
                  </a:lnTo>
                  <a:lnTo>
                    <a:pt x="362917" y="0"/>
                  </a:lnTo>
                  <a:close/>
                </a:path>
                <a:path w="1968500" h="268604">
                  <a:moveTo>
                    <a:pt x="1307172" y="232839"/>
                  </a:moveTo>
                  <a:lnTo>
                    <a:pt x="1250533" y="232839"/>
                  </a:lnTo>
                  <a:lnTo>
                    <a:pt x="1250533" y="245261"/>
                  </a:lnTo>
                  <a:lnTo>
                    <a:pt x="1356685" y="245261"/>
                  </a:lnTo>
                  <a:lnTo>
                    <a:pt x="1307172" y="232839"/>
                  </a:lnTo>
                  <a:close/>
                </a:path>
                <a:path w="1968500" h="268604">
                  <a:moveTo>
                    <a:pt x="1953658" y="232839"/>
                  </a:moveTo>
                  <a:lnTo>
                    <a:pt x="1573829" y="232839"/>
                  </a:lnTo>
                  <a:lnTo>
                    <a:pt x="1566330" y="244072"/>
                  </a:lnTo>
                  <a:lnTo>
                    <a:pt x="1953658" y="232839"/>
                  </a:lnTo>
                  <a:close/>
                </a:path>
                <a:path w="1968500" h="268604">
                  <a:moveTo>
                    <a:pt x="1955254" y="210109"/>
                  </a:moveTo>
                  <a:lnTo>
                    <a:pt x="1589039" y="210109"/>
                  </a:lnTo>
                  <a:lnTo>
                    <a:pt x="1580689" y="222134"/>
                  </a:lnTo>
                  <a:lnTo>
                    <a:pt x="1954456" y="222134"/>
                  </a:lnTo>
                  <a:lnTo>
                    <a:pt x="1955254" y="210109"/>
                  </a:lnTo>
                  <a:close/>
                </a:path>
                <a:path w="1968500" h="268604">
                  <a:moveTo>
                    <a:pt x="1250533" y="218834"/>
                  </a:moveTo>
                  <a:lnTo>
                    <a:pt x="1250533" y="222134"/>
                  </a:lnTo>
                  <a:lnTo>
                    <a:pt x="1263722" y="222134"/>
                  </a:lnTo>
                  <a:lnTo>
                    <a:pt x="1250533" y="218834"/>
                  </a:lnTo>
                  <a:close/>
                </a:path>
                <a:path w="1968500" h="268604">
                  <a:moveTo>
                    <a:pt x="1956849" y="186853"/>
                  </a:moveTo>
                  <a:lnTo>
                    <a:pt x="1604196" y="186853"/>
                  </a:lnTo>
                  <a:lnTo>
                    <a:pt x="1596272" y="199277"/>
                  </a:lnTo>
                  <a:lnTo>
                    <a:pt x="1956051" y="199277"/>
                  </a:lnTo>
                  <a:lnTo>
                    <a:pt x="1956849" y="186853"/>
                  </a:lnTo>
                  <a:close/>
                </a:path>
                <a:path w="1968500" h="268604">
                  <a:moveTo>
                    <a:pt x="1958019" y="163990"/>
                  </a:moveTo>
                  <a:lnTo>
                    <a:pt x="1619406" y="163990"/>
                  </a:lnTo>
                  <a:lnTo>
                    <a:pt x="1611482" y="176020"/>
                  </a:lnTo>
                  <a:lnTo>
                    <a:pt x="1957221" y="176020"/>
                  </a:lnTo>
                  <a:lnTo>
                    <a:pt x="1958019" y="163990"/>
                  </a:lnTo>
                  <a:close/>
                </a:path>
                <a:path w="1968500" h="268604">
                  <a:moveTo>
                    <a:pt x="1959615" y="140866"/>
                  </a:moveTo>
                  <a:lnTo>
                    <a:pt x="1634563" y="140866"/>
                  </a:lnTo>
                  <a:lnTo>
                    <a:pt x="1626639" y="153290"/>
                  </a:lnTo>
                  <a:lnTo>
                    <a:pt x="1958817" y="153290"/>
                  </a:lnTo>
                  <a:lnTo>
                    <a:pt x="1959615" y="140866"/>
                  </a:lnTo>
                  <a:close/>
                </a:path>
                <a:path w="1968500" h="268604">
                  <a:moveTo>
                    <a:pt x="1960785" y="118008"/>
                  </a:moveTo>
                  <a:lnTo>
                    <a:pt x="1649773" y="118008"/>
                  </a:lnTo>
                  <a:lnTo>
                    <a:pt x="1641849" y="130033"/>
                  </a:lnTo>
                  <a:lnTo>
                    <a:pt x="1959987" y="130033"/>
                  </a:lnTo>
                  <a:lnTo>
                    <a:pt x="1960785" y="118008"/>
                  </a:lnTo>
                  <a:close/>
                </a:path>
                <a:path w="1968500" h="268604">
                  <a:moveTo>
                    <a:pt x="1962380" y="94879"/>
                  </a:moveTo>
                  <a:lnTo>
                    <a:pt x="1664930" y="94879"/>
                  </a:lnTo>
                  <a:lnTo>
                    <a:pt x="1657006" y="107170"/>
                  </a:lnTo>
                  <a:lnTo>
                    <a:pt x="1961582" y="107170"/>
                  </a:lnTo>
                  <a:lnTo>
                    <a:pt x="1962380" y="94879"/>
                  </a:lnTo>
                  <a:close/>
                </a:path>
                <a:path w="1968500" h="268604">
                  <a:moveTo>
                    <a:pt x="1963603" y="72022"/>
                  </a:moveTo>
                  <a:lnTo>
                    <a:pt x="1680141" y="72022"/>
                  </a:lnTo>
                  <a:lnTo>
                    <a:pt x="1672057" y="84047"/>
                  </a:lnTo>
                  <a:lnTo>
                    <a:pt x="1962806" y="84047"/>
                  </a:lnTo>
                  <a:lnTo>
                    <a:pt x="1963603" y="72022"/>
                  </a:lnTo>
                  <a:close/>
                </a:path>
                <a:path w="1968500" h="268604">
                  <a:moveTo>
                    <a:pt x="1965146" y="48765"/>
                  </a:moveTo>
                  <a:lnTo>
                    <a:pt x="1695298" y="48765"/>
                  </a:lnTo>
                  <a:lnTo>
                    <a:pt x="1687267" y="61184"/>
                  </a:lnTo>
                  <a:lnTo>
                    <a:pt x="1964348" y="61184"/>
                  </a:lnTo>
                  <a:lnTo>
                    <a:pt x="1965146" y="48765"/>
                  </a:lnTo>
                  <a:close/>
                </a:path>
                <a:path w="1968500" h="268604">
                  <a:moveTo>
                    <a:pt x="1966369" y="26035"/>
                  </a:moveTo>
                  <a:lnTo>
                    <a:pt x="1710880" y="26035"/>
                  </a:lnTo>
                  <a:lnTo>
                    <a:pt x="1702424" y="38060"/>
                  </a:lnTo>
                  <a:lnTo>
                    <a:pt x="1965571" y="38060"/>
                  </a:lnTo>
                  <a:lnTo>
                    <a:pt x="1966369" y="26035"/>
                  </a:lnTo>
                  <a:close/>
                </a:path>
                <a:path w="1968500" h="268604">
                  <a:moveTo>
                    <a:pt x="1967911" y="0"/>
                  </a:moveTo>
                  <a:lnTo>
                    <a:pt x="1727633" y="0"/>
                  </a:lnTo>
                  <a:lnTo>
                    <a:pt x="1717634" y="15197"/>
                  </a:lnTo>
                  <a:lnTo>
                    <a:pt x="1967167" y="15197"/>
                  </a:lnTo>
                  <a:lnTo>
                    <a:pt x="1967911" y="0"/>
                  </a:lnTo>
                  <a:close/>
                </a:path>
              </a:pathLst>
            </a:custGeom>
            <a:solidFill>
              <a:srgbClr val="8FCD53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8" name="object 78"/>
            <p:cNvSpPr/>
            <p:nvPr/>
          </p:nvSpPr>
          <p:spPr>
            <a:xfrm>
              <a:off x="2599156" y="6148298"/>
              <a:ext cx="1968500" cy="264160"/>
            </a:xfrm>
            <a:custGeom>
              <a:avLst/>
              <a:gdLst/>
              <a:ahLst/>
              <a:cxnLst/>
              <a:rect l="l" t="t" r="r" b="b"/>
              <a:pathLst>
                <a:path w="1968500" h="264160">
                  <a:moveTo>
                    <a:pt x="467906" y="10845"/>
                  </a:moveTo>
                  <a:lnTo>
                    <a:pt x="424459" y="0"/>
                  </a:lnTo>
                  <a:lnTo>
                    <a:pt x="0" y="0"/>
                  </a:lnTo>
                  <a:lnTo>
                    <a:pt x="0" y="10845"/>
                  </a:lnTo>
                  <a:lnTo>
                    <a:pt x="467906" y="10845"/>
                  </a:lnTo>
                  <a:close/>
                </a:path>
                <a:path w="1968500" h="264160">
                  <a:moveTo>
                    <a:pt x="561340" y="33566"/>
                  </a:moveTo>
                  <a:lnTo>
                    <a:pt x="517410" y="22860"/>
                  </a:lnTo>
                  <a:lnTo>
                    <a:pt x="0" y="22860"/>
                  </a:lnTo>
                  <a:lnTo>
                    <a:pt x="0" y="33566"/>
                  </a:lnTo>
                  <a:lnTo>
                    <a:pt x="561340" y="33566"/>
                  </a:lnTo>
                  <a:close/>
                </a:path>
                <a:path w="1968500" h="264160">
                  <a:moveTo>
                    <a:pt x="654469" y="56832"/>
                  </a:moveTo>
                  <a:lnTo>
                    <a:pt x="610857" y="45986"/>
                  </a:lnTo>
                  <a:lnTo>
                    <a:pt x="0" y="45986"/>
                  </a:lnTo>
                  <a:lnTo>
                    <a:pt x="0" y="56832"/>
                  </a:lnTo>
                  <a:lnTo>
                    <a:pt x="654469" y="56832"/>
                  </a:lnTo>
                  <a:close/>
                </a:path>
                <a:path w="1968500" h="264160">
                  <a:moveTo>
                    <a:pt x="716216" y="252933"/>
                  </a:moveTo>
                  <a:lnTo>
                    <a:pt x="0" y="252933"/>
                  </a:lnTo>
                  <a:lnTo>
                    <a:pt x="0" y="263766"/>
                  </a:lnTo>
                  <a:lnTo>
                    <a:pt x="716216" y="263766"/>
                  </a:lnTo>
                  <a:lnTo>
                    <a:pt x="716216" y="252933"/>
                  </a:lnTo>
                  <a:close/>
                </a:path>
                <a:path w="1968500" h="264160">
                  <a:moveTo>
                    <a:pt x="716216" y="230073"/>
                  </a:moveTo>
                  <a:lnTo>
                    <a:pt x="0" y="230073"/>
                  </a:lnTo>
                  <a:lnTo>
                    <a:pt x="0" y="240906"/>
                  </a:lnTo>
                  <a:lnTo>
                    <a:pt x="716216" y="240906"/>
                  </a:lnTo>
                  <a:lnTo>
                    <a:pt x="716216" y="230073"/>
                  </a:lnTo>
                  <a:close/>
                </a:path>
                <a:path w="1968500" h="264160">
                  <a:moveTo>
                    <a:pt x="716216" y="206946"/>
                  </a:moveTo>
                  <a:lnTo>
                    <a:pt x="0" y="206946"/>
                  </a:lnTo>
                  <a:lnTo>
                    <a:pt x="0" y="217639"/>
                  </a:lnTo>
                  <a:lnTo>
                    <a:pt x="716216" y="217639"/>
                  </a:lnTo>
                  <a:lnTo>
                    <a:pt x="716216" y="206946"/>
                  </a:lnTo>
                  <a:close/>
                </a:path>
                <a:path w="1968500" h="264160">
                  <a:moveTo>
                    <a:pt x="716216" y="184086"/>
                  </a:moveTo>
                  <a:lnTo>
                    <a:pt x="0" y="184086"/>
                  </a:lnTo>
                  <a:lnTo>
                    <a:pt x="0" y="194919"/>
                  </a:lnTo>
                  <a:lnTo>
                    <a:pt x="716216" y="194919"/>
                  </a:lnTo>
                  <a:lnTo>
                    <a:pt x="716216" y="184086"/>
                  </a:lnTo>
                  <a:close/>
                </a:path>
                <a:path w="1968500" h="264160">
                  <a:moveTo>
                    <a:pt x="716216" y="160820"/>
                  </a:moveTo>
                  <a:lnTo>
                    <a:pt x="0" y="160820"/>
                  </a:lnTo>
                  <a:lnTo>
                    <a:pt x="0" y="171653"/>
                  </a:lnTo>
                  <a:lnTo>
                    <a:pt x="716216" y="171653"/>
                  </a:lnTo>
                  <a:lnTo>
                    <a:pt x="716216" y="160820"/>
                  </a:lnTo>
                  <a:close/>
                </a:path>
                <a:path w="1968500" h="264160">
                  <a:moveTo>
                    <a:pt x="716216" y="138099"/>
                  </a:moveTo>
                  <a:lnTo>
                    <a:pt x="0" y="138099"/>
                  </a:lnTo>
                  <a:lnTo>
                    <a:pt x="0" y="148793"/>
                  </a:lnTo>
                  <a:lnTo>
                    <a:pt x="716216" y="148793"/>
                  </a:lnTo>
                  <a:lnTo>
                    <a:pt x="716216" y="138099"/>
                  </a:lnTo>
                  <a:close/>
                </a:path>
                <a:path w="1968500" h="264160">
                  <a:moveTo>
                    <a:pt x="716216" y="114833"/>
                  </a:moveTo>
                  <a:lnTo>
                    <a:pt x="0" y="114833"/>
                  </a:lnTo>
                  <a:lnTo>
                    <a:pt x="0" y="125666"/>
                  </a:lnTo>
                  <a:lnTo>
                    <a:pt x="716216" y="125666"/>
                  </a:lnTo>
                  <a:lnTo>
                    <a:pt x="716216" y="114833"/>
                  </a:lnTo>
                  <a:close/>
                </a:path>
                <a:path w="1968500" h="264160">
                  <a:moveTo>
                    <a:pt x="716216" y="91973"/>
                  </a:moveTo>
                  <a:lnTo>
                    <a:pt x="0" y="91973"/>
                  </a:lnTo>
                  <a:lnTo>
                    <a:pt x="0" y="102819"/>
                  </a:lnTo>
                  <a:lnTo>
                    <a:pt x="716216" y="102819"/>
                  </a:lnTo>
                  <a:lnTo>
                    <a:pt x="716216" y="91973"/>
                  </a:lnTo>
                  <a:close/>
                </a:path>
                <a:path w="1968500" h="264160">
                  <a:moveTo>
                    <a:pt x="716216" y="72326"/>
                  </a:moveTo>
                  <a:lnTo>
                    <a:pt x="710018" y="72326"/>
                  </a:lnTo>
                  <a:lnTo>
                    <a:pt x="710018" y="68516"/>
                  </a:lnTo>
                  <a:lnTo>
                    <a:pt x="0" y="68516"/>
                  </a:lnTo>
                  <a:lnTo>
                    <a:pt x="0" y="72326"/>
                  </a:lnTo>
                  <a:lnTo>
                    <a:pt x="0" y="79946"/>
                  </a:lnTo>
                  <a:lnTo>
                    <a:pt x="716216" y="79946"/>
                  </a:lnTo>
                  <a:lnTo>
                    <a:pt x="716216" y="72326"/>
                  </a:lnTo>
                  <a:close/>
                </a:path>
                <a:path w="1968500" h="264160">
                  <a:moveTo>
                    <a:pt x="1307172" y="217639"/>
                  </a:moveTo>
                  <a:lnTo>
                    <a:pt x="1263726" y="206946"/>
                  </a:lnTo>
                  <a:lnTo>
                    <a:pt x="1250530" y="206946"/>
                  </a:lnTo>
                  <a:lnTo>
                    <a:pt x="1250530" y="217639"/>
                  </a:lnTo>
                  <a:lnTo>
                    <a:pt x="1307172" y="217639"/>
                  </a:lnTo>
                  <a:close/>
                </a:path>
                <a:path w="1968500" h="264160">
                  <a:moveTo>
                    <a:pt x="1400619" y="240906"/>
                  </a:moveTo>
                  <a:lnTo>
                    <a:pt x="1356690" y="230073"/>
                  </a:lnTo>
                  <a:lnTo>
                    <a:pt x="1250530" y="230073"/>
                  </a:lnTo>
                  <a:lnTo>
                    <a:pt x="1250530" y="240906"/>
                  </a:lnTo>
                  <a:lnTo>
                    <a:pt x="1400619" y="240906"/>
                  </a:lnTo>
                  <a:close/>
                </a:path>
                <a:path w="1968500" h="264160">
                  <a:moveTo>
                    <a:pt x="1493685" y="263766"/>
                  </a:moveTo>
                  <a:lnTo>
                    <a:pt x="1450136" y="252933"/>
                  </a:lnTo>
                  <a:lnTo>
                    <a:pt x="1250530" y="252933"/>
                  </a:lnTo>
                  <a:lnTo>
                    <a:pt x="1250530" y="263766"/>
                  </a:lnTo>
                  <a:lnTo>
                    <a:pt x="1493685" y="263766"/>
                  </a:lnTo>
                  <a:close/>
                </a:path>
                <a:path w="1968500" h="264160">
                  <a:moveTo>
                    <a:pt x="1967915" y="252933"/>
                  </a:moveTo>
                  <a:lnTo>
                    <a:pt x="1550327" y="252933"/>
                  </a:lnTo>
                  <a:lnTo>
                    <a:pt x="1543202" y="263766"/>
                  </a:lnTo>
                  <a:lnTo>
                    <a:pt x="1967915" y="263766"/>
                  </a:lnTo>
                  <a:lnTo>
                    <a:pt x="1967915" y="252933"/>
                  </a:lnTo>
                  <a:close/>
                </a:path>
                <a:path w="1968500" h="264160">
                  <a:moveTo>
                    <a:pt x="1967915" y="230073"/>
                  </a:moveTo>
                  <a:lnTo>
                    <a:pt x="1565541" y="230073"/>
                  </a:lnTo>
                  <a:lnTo>
                    <a:pt x="1558404" y="240906"/>
                  </a:lnTo>
                  <a:lnTo>
                    <a:pt x="1967915" y="240906"/>
                  </a:lnTo>
                  <a:lnTo>
                    <a:pt x="1967915" y="230073"/>
                  </a:lnTo>
                  <a:close/>
                </a:path>
                <a:path w="1968500" h="264160">
                  <a:moveTo>
                    <a:pt x="1967915" y="206946"/>
                  </a:moveTo>
                  <a:lnTo>
                    <a:pt x="1580692" y="206946"/>
                  </a:lnTo>
                  <a:lnTo>
                    <a:pt x="1573834" y="217639"/>
                  </a:lnTo>
                  <a:lnTo>
                    <a:pt x="1967915" y="217639"/>
                  </a:lnTo>
                  <a:lnTo>
                    <a:pt x="1967915" y="206946"/>
                  </a:lnTo>
                  <a:close/>
                </a:path>
                <a:path w="1968500" h="264160">
                  <a:moveTo>
                    <a:pt x="1967915" y="184086"/>
                  </a:moveTo>
                  <a:lnTo>
                    <a:pt x="1596275" y="184086"/>
                  </a:lnTo>
                  <a:lnTo>
                    <a:pt x="1589049" y="194919"/>
                  </a:lnTo>
                  <a:lnTo>
                    <a:pt x="1967915" y="194919"/>
                  </a:lnTo>
                  <a:lnTo>
                    <a:pt x="1967915" y="184086"/>
                  </a:lnTo>
                  <a:close/>
                </a:path>
                <a:path w="1968500" h="264160">
                  <a:moveTo>
                    <a:pt x="1967915" y="160820"/>
                  </a:moveTo>
                  <a:lnTo>
                    <a:pt x="1611490" y="160820"/>
                  </a:lnTo>
                  <a:lnTo>
                    <a:pt x="1604200" y="171653"/>
                  </a:lnTo>
                  <a:lnTo>
                    <a:pt x="1967915" y="171653"/>
                  </a:lnTo>
                  <a:lnTo>
                    <a:pt x="1967915" y="160820"/>
                  </a:lnTo>
                  <a:close/>
                </a:path>
                <a:path w="1968500" h="264160">
                  <a:moveTo>
                    <a:pt x="1967915" y="138099"/>
                  </a:moveTo>
                  <a:lnTo>
                    <a:pt x="1626641" y="138099"/>
                  </a:lnTo>
                  <a:lnTo>
                    <a:pt x="1619415" y="148793"/>
                  </a:lnTo>
                  <a:lnTo>
                    <a:pt x="1967915" y="148793"/>
                  </a:lnTo>
                  <a:lnTo>
                    <a:pt x="1967915" y="138099"/>
                  </a:lnTo>
                  <a:close/>
                </a:path>
                <a:path w="1968500" h="264160">
                  <a:moveTo>
                    <a:pt x="1967915" y="114833"/>
                  </a:moveTo>
                  <a:lnTo>
                    <a:pt x="1641856" y="114833"/>
                  </a:lnTo>
                  <a:lnTo>
                    <a:pt x="1634566" y="125666"/>
                  </a:lnTo>
                  <a:lnTo>
                    <a:pt x="1967915" y="125666"/>
                  </a:lnTo>
                  <a:lnTo>
                    <a:pt x="1967915" y="114833"/>
                  </a:lnTo>
                  <a:close/>
                </a:path>
                <a:path w="1968500" h="264160">
                  <a:moveTo>
                    <a:pt x="1967915" y="91973"/>
                  </a:moveTo>
                  <a:lnTo>
                    <a:pt x="1657007" y="91973"/>
                  </a:lnTo>
                  <a:lnTo>
                    <a:pt x="1649780" y="102819"/>
                  </a:lnTo>
                  <a:lnTo>
                    <a:pt x="1967915" y="102819"/>
                  </a:lnTo>
                  <a:lnTo>
                    <a:pt x="1967915" y="91973"/>
                  </a:lnTo>
                  <a:close/>
                </a:path>
                <a:path w="1968500" h="264160">
                  <a:moveTo>
                    <a:pt x="1967915" y="68846"/>
                  </a:moveTo>
                  <a:lnTo>
                    <a:pt x="1672056" y="68846"/>
                  </a:lnTo>
                  <a:lnTo>
                    <a:pt x="1664931" y="79679"/>
                  </a:lnTo>
                  <a:lnTo>
                    <a:pt x="1967915" y="79679"/>
                  </a:lnTo>
                  <a:lnTo>
                    <a:pt x="1967915" y="68846"/>
                  </a:lnTo>
                  <a:close/>
                </a:path>
                <a:path w="1968500" h="264160">
                  <a:moveTo>
                    <a:pt x="1967915" y="45986"/>
                  </a:moveTo>
                  <a:lnTo>
                    <a:pt x="1687271" y="45986"/>
                  </a:lnTo>
                  <a:lnTo>
                    <a:pt x="1680146" y="56832"/>
                  </a:lnTo>
                  <a:lnTo>
                    <a:pt x="1967915" y="56832"/>
                  </a:lnTo>
                  <a:lnTo>
                    <a:pt x="1967915" y="45986"/>
                  </a:lnTo>
                  <a:close/>
                </a:path>
                <a:path w="1968500" h="264160">
                  <a:moveTo>
                    <a:pt x="1967915" y="22860"/>
                  </a:moveTo>
                  <a:lnTo>
                    <a:pt x="1702435" y="22860"/>
                  </a:lnTo>
                  <a:lnTo>
                    <a:pt x="1695297" y="33566"/>
                  </a:lnTo>
                  <a:lnTo>
                    <a:pt x="1967915" y="33566"/>
                  </a:lnTo>
                  <a:lnTo>
                    <a:pt x="1967915" y="22860"/>
                  </a:lnTo>
                  <a:close/>
                </a:path>
                <a:path w="1968500" h="264160">
                  <a:moveTo>
                    <a:pt x="1967915" y="0"/>
                  </a:moveTo>
                  <a:lnTo>
                    <a:pt x="1717636" y="0"/>
                  </a:lnTo>
                  <a:lnTo>
                    <a:pt x="1710880" y="10845"/>
                  </a:lnTo>
                  <a:lnTo>
                    <a:pt x="1967915" y="10845"/>
                  </a:lnTo>
                  <a:lnTo>
                    <a:pt x="1967915" y="0"/>
                  </a:lnTo>
                  <a:close/>
                </a:path>
              </a:pathLst>
            </a:custGeom>
            <a:solidFill>
              <a:srgbClr val="6D9B47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9" name="object 79"/>
            <p:cNvSpPr/>
            <p:nvPr/>
          </p:nvSpPr>
          <p:spPr>
            <a:xfrm>
              <a:off x="2599156" y="6412064"/>
              <a:ext cx="1968500" cy="10795"/>
            </a:xfrm>
            <a:custGeom>
              <a:avLst/>
              <a:gdLst/>
              <a:ahLst/>
              <a:cxnLst/>
              <a:rect l="l" t="t" r="r" b="b"/>
              <a:pathLst>
                <a:path w="1968500" h="10795">
                  <a:moveTo>
                    <a:pt x="716216" y="0"/>
                  </a:moveTo>
                  <a:lnTo>
                    <a:pt x="0" y="0"/>
                  </a:lnTo>
                  <a:lnTo>
                    <a:pt x="0" y="10299"/>
                  </a:lnTo>
                  <a:lnTo>
                    <a:pt x="716216" y="10299"/>
                  </a:lnTo>
                  <a:lnTo>
                    <a:pt x="716216" y="0"/>
                  </a:lnTo>
                  <a:close/>
                </a:path>
                <a:path w="1968500" h="10795">
                  <a:moveTo>
                    <a:pt x="1536344" y="10299"/>
                  </a:moveTo>
                  <a:lnTo>
                    <a:pt x="1493685" y="0"/>
                  </a:lnTo>
                  <a:lnTo>
                    <a:pt x="1250530" y="0"/>
                  </a:lnTo>
                  <a:lnTo>
                    <a:pt x="1250530" y="10299"/>
                  </a:lnTo>
                  <a:lnTo>
                    <a:pt x="1536344" y="10299"/>
                  </a:lnTo>
                  <a:close/>
                </a:path>
                <a:path w="1968500" h="10795">
                  <a:moveTo>
                    <a:pt x="1967915" y="0"/>
                  </a:moveTo>
                  <a:lnTo>
                    <a:pt x="1543202" y="0"/>
                  </a:lnTo>
                  <a:lnTo>
                    <a:pt x="1536344" y="10299"/>
                  </a:lnTo>
                  <a:lnTo>
                    <a:pt x="1967915" y="10299"/>
                  </a:lnTo>
                  <a:lnTo>
                    <a:pt x="1967915" y="0"/>
                  </a:lnTo>
                  <a:close/>
                </a:path>
              </a:pathLst>
            </a:custGeom>
            <a:solidFill>
              <a:srgbClr val="4D6B3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0" name="object 80"/>
            <p:cNvSpPr/>
            <p:nvPr/>
          </p:nvSpPr>
          <p:spPr>
            <a:xfrm>
              <a:off x="3372972" y="6234322"/>
              <a:ext cx="419100" cy="185420"/>
            </a:xfrm>
            <a:custGeom>
              <a:avLst/>
              <a:gdLst/>
              <a:ahLst/>
              <a:cxnLst/>
              <a:rect l="l" t="t" r="r" b="b"/>
              <a:pathLst>
                <a:path w="419100" h="185420">
                  <a:moveTo>
                    <a:pt x="0" y="0"/>
                  </a:moveTo>
                  <a:lnTo>
                    <a:pt x="0" y="184869"/>
                  </a:lnTo>
                  <a:lnTo>
                    <a:pt x="418758" y="160819"/>
                  </a:lnTo>
                  <a:lnTo>
                    <a:pt x="418758" y="1035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EBA3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1" name="object 81"/>
            <p:cNvSpPr/>
            <p:nvPr/>
          </p:nvSpPr>
          <p:spPr>
            <a:xfrm>
              <a:off x="3315373" y="6220320"/>
              <a:ext cx="534670" cy="202565"/>
            </a:xfrm>
            <a:custGeom>
              <a:avLst/>
              <a:gdLst/>
              <a:ahLst/>
              <a:cxnLst/>
              <a:rect l="l" t="t" r="r" b="b"/>
              <a:pathLst>
                <a:path w="534670" h="202564">
                  <a:moveTo>
                    <a:pt x="510654" y="126060"/>
                  </a:moveTo>
                  <a:lnTo>
                    <a:pt x="476351" y="117602"/>
                  </a:lnTo>
                  <a:lnTo>
                    <a:pt x="476351" y="174828"/>
                  </a:lnTo>
                  <a:lnTo>
                    <a:pt x="505117" y="173240"/>
                  </a:lnTo>
                  <a:lnTo>
                    <a:pt x="510654" y="126060"/>
                  </a:lnTo>
                  <a:close/>
                </a:path>
                <a:path w="534670" h="202564">
                  <a:moveTo>
                    <a:pt x="534314" y="131622"/>
                  </a:moveTo>
                  <a:lnTo>
                    <a:pt x="510654" y="126060"/>
                  </a:lnTo>
                  <a:lnTo>
                    <a:pt x="505129" y="173240"/>
                  </a:lnTo>
                  <a:lnTo>
                    <a:pt x="57594" y="198767"/>
                  </a:lnTo>
                  <a:lnTo>
                    <a:pt x="57594" y="14008"/>
                  </a:lnTo>
                  <a:lnTo>
                    <a:pt x="0" y="0"/>
                  </a:lnTo>
                  <a:lnTo>
                    <a:pt x="0" y="202044"/>
                  </a:lnTo>
                  <a:lnTo>
                    <a:pt x="534314" y="202044"/>
                  </a:lnTo>
                  <a:lnTo>
                    <a:pt x="534314" y="131622"/>
                  </a:lnTo>
                  <a:close/>
                </a:path>
              </a:pathLst>
            </a:custGeom>
            <a:solidFill>
              <a:srgbClr val="BCCC8D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2" name="object 82"/>
            <p:cNvSpPr/>
            <p:nvPr/>
          </p:nvSpPr>
          <p:spPr>
            <a:xfrm>
              <a:off x="4243356" y="5846611"/>
              <a:ext cx="9525" cy="12065"/>
            </a:xfrm>
            <a:custGeom>
              <a:avLst/>
              <a:gdLst/>
              <a:ahLst/>
              <a:cxnLst/>
              <a:rect l="l" t="t" r="r" b="b"/>
              <a:pathLst>
                <a:path w="9525" h="12064">
                  <a:moveTo>
                    <a:pt x="9147" y="0"/>
                  </a:moveTo>
                  <a:lnTo>
                    <a:pt x="0" y="12030"/>
                  </a:lnTo>
                  <a:lnTo>
                    <a:pt x="9147" y="12030"/>
                  </a:lnTo>
                  <a:lnTo>
                    <a:pt x="9147" y="0"/>
                  </a:lnTo>
                  <a:close/>
                </a:path>
              </a:pathLst>
            </a:custGeom>
            <a:solidFill>
              <a:srgbClr val="6D9B47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3" name="object 83"/>
            <p:cNvSpPr/>
            <p:nvPr/>
          </p:nvSpPr>
          <p:spPr>
            <a:xfrm>
              <a:off x="3712375" y="5843257"/>
              <a:ext cx="540385" cy="15875"/>
            </a:xfrm>
            <a:custGeom>
              <a:avLst/>
              <a:gdLst/>
              <a:ahLst/>
              <a:cxnLst/>
              <a:rect l="l" t="t" r="r" b="b"/>
              <a:pathLst>
                <a:path w="540385" h="15875">
                  <a:moveTo>
                    <a:pt x="540118" y="0"/>
                  </a:moveTo>
                  <a:lnTo>
                    <a:pt x="0" y="0"/>
                  </a:lnTo>
                  <a:lnTo>
                    <a:pt x="0" y="3822"/>
                  </a:lnTo>
                  <a:lnTo>
                    <a:pt x="0" y="15252"/>
                  </a:lnTo>
                  <a:lnTo>
                    <a:pt x="535432" y="15252"/>
                  </a:lnTo>
                  <a:lnTo>
                    <a:pt x="535432" y="3822"/>
                  </a:lnTo>
                  <a:lnTo>
                    <a:pt x="540118" y="3822"/>
                  </a:lnTo>
                  <a:lnTo>
                    <a:pt x="540118" y="0"/>
                  </a:lnTo>
                  <a:close/>
                </a:path>
              </a:pathLst>
            </a:custGeom>
            <a:solidFill>
              <a:srgbClr val="619539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4" name="object 84"/>
            <p:cNvSpPr/>
            <p:nvPr/>
          </p:nvSpPr>
          <p:spPr>
            <a:xfrm>
              <a:off x="2961703" y="6099543"/>
              <a:ext cx="1290955" cy="26034"/>
            </a:xfrm>
            <a:custGeom>
              <a:avLst/>
              <a:gdLst/>
              <a:ahLst/>
              <a:cxnLst/>
              <a:rect l="l" t="t" r="r" b="b"/>
              <a:pathLst>
                <a:path w="1290954" h="26035">
                  <a:moveTo>
                    <a:pt x="259537" y="23126"/>
                  </a:moveTo>
                  <a:lnTo>
                    <a:pt x="2768" y="23126"/>
                  </a:lnTo>
                  <a:lnTo>
                    <a:pt x="0" y="25895"/>
                  </a:lnTo>
                  <a:lnTo>
                    <a:pt x="259537" y="25895"/>
                  </a:lnTo>
                  <a:lnTo>
                    <a:pt x="259537" y="23126"/>
                  </a:lnTo>
                  <a:close/>
                </a:path>
                <a:path w="1290954" h="26035">
                  <a:moveTo>
                    <a:pt x="259537" y="381"/>
                  </a:moveTo>
                  <a:lnTo>
                    <a:pt x="65341" y="381"/>
                  </a:lnTo>
                  <a:lnTo>
                    <a:pt x="65341" y="8001"/>
                  </a:lnTo>
                  <a:lnTo>
                    <a:pt x="14706" y="8001"/>
                  </a:lnTo>
                  <a:lnTo>
                    <a:pt x="14706" y="11811"/>
                  </a:lnTo>
                  <a:lnTo>
                    <a:pt x="259537" y="11811"/>
                  </a:lnTo>
                  <a:lnTo>
                    <a:pt x="259537" y="8001"/>
                  </a:lnTo>
                  <a:lnTo>
                    <a:pt x="259537" y="381"/>
                  </a:lnTo>
                  <a:close/>
                </a:path>
                <a:path w="1290954" h="26035">
                  <a:moveTo>
                    <a:pt x="1290789" y="23126"/>
                  </a:moveTo>
                  <a:lnTo>
                    <a:pt x="750671" y="23126"/>
                  </a:lnTo>
                  <a:lnTo>
                    <a:pt x="750671" y="25895"/>
                  </a:lnTo>
                  <a:lnTo>
                    <a:pt x="1290789" y="25895"/>
                  </a:lnTo>
                  <a:lnTo>
                    <a:pt x="1290789" y="23126"/>
                  </a:lnTo>
                  <a:close/>
                </a:path>
                <a:path w="1290954" h="26035">
                  <a:moveTo>
                    <a:pt x="1290789" y="0"/>
                  </a:moveTo>
                  <a:lnTo>
                    <a:pt x="750671" y="0"/>
                  </a:lnTo>
                  <a:lnTo>
                    <a:pt x="750671" y="12293"/>
                  </a:lnTo>
                  <a:lnTo>
                    <a:pt x="1290789" y="12293"/>
                  </a:lnTo>
                  <a:lnTo>
                    <a:pt x="1290789" y="0"/>
                  </a:lnTo>
                  <a:close/>
                </a:path>
              </a:pathLst>
            </a:custGeom>
            <a:solidFill>
              <a:srgbClr val="6D9B47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5" name="object 85"/>
            <p:cNvSpPr/>
            <p:nvPr/>
          </p:nvSpPr>
          <p:spPr>
            <a:xfrm>
              <a:off x="2977666" y="6099535"/>
              <a:ext cx="99695" cy="8890"/>
            </a:xfrm>
            <a:custGeom>
              <a:avLst/>
              <a:gdLst/>
              <a:ahLst/>
              <a:cxnLst/>
              <a:rect l="l" t="t" r="r" b="b"/>
              <a:pathLst>
                <a:path w="99694" h="8889">
                  <a:moveTo>
                    <a:pt x="99451" y="0"/>
                  </a:moveTo>
                  <a:lnTo>
                    <a:pt x="7924" y="0"/>
                  </a:lnTo>
                  <a:lnTo>
                    <a:pt x="0" y="8325"/>
                  </a:lnTo>
                  <a:lnTo>
                    <a:pt x="99451" y="0"/>
                  </a:lnTo>
                  <a:close/>
                </a:path>
              </a:pathLst>
            </a:custGeom>
            <a:solidFill>
              <a:srgbClr val="619539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6" name="object 86"/>
            <p:cNvSpPr/>
            <p:nvPr/>
          </p:nvSpPr>
          <p:spPr>
            <a:xfrm>
              <a:off x="3204908" y="6076683"/>
              <a:ext cx="1047750" cy="12065"/>
            </a:xfrm>
            <a:custGeom>
              <a:avLst/>
              <a:gdLst/>
              <a:ahLst/>
              <a:cxnLst/>
              <a:rect l="l" t="t" r="r" b="b"/>
              <a:pathLst>
                <a:path w="1047750" h="12064">
                  <a:moveTo>
                    <a:pt x="16332" y="10833"/>
                  </a:moveTo>
                  <a:lnTo>
                    <a:pt x="0" y="12014"/>
                  </a:lnTo>
                  <a:lnTo>
                    <a:pt x="16332" y="12014"/>
                  </a:lnTo>
                  <a:lnTo>
                    <a:pt x="16332" y="10833"/>
                  </a:lnTo>
                  <a:close/>
                </a:path>
                <a:path w="1047750" h="12064">
                  <a:moveTo>
                    <a:pt x="1047584" y="0"/>
                  </a:moveTo>
                  <a:lnTo>
                    <a:pt x="507466" y="0"/>
                  </a:lnTo>
                  <a:lnTo>
                    <a:pt x="507466" y="12014"/>
                  </a:lnTo>
                  <a:lnTo>
                    <a:pt x="1047584" y="12014"/>
                  </a:lnTo>
                  <a:lnTo>
                    <a:pt x="1047584" y="0"/>
                  </a:lnTo>
                  <a:close/>
                </a:path>
              </a:pathLst>
            </a:custGeom>
            <a:solidFill>
              <a:srgbClr val="6D9B47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7" name="object 87"/>
            <p:cNvSpPr/>
            <p:nvPr/>
          </p:nvSpPr>
          <p:spPr>
            <a:xfrm>
              <a:off x="2996438" y="6077051"/>
              <a:ext cx="225425" cy="11430"/>
            </a:xfrm>
            <a:custGeom>
              <a:avLst/>
              <a:gdLst/>
              <a:ahLst/>
              <a:cxnLst/>
              <a:rect l="l" t="t" r="r" b="b"/>
              <a:pathLst>
                <a:path w="225425" h="11429">
                  <a:moveTo>
                    <a:pt x="224802" y="0"/>
                  </a:moveTo>
                  <a:lnTo>
                    <a:pt x="5334" y="0"/>
                  </a:lnTo>
                  <a:lnTo>
                    <a:pt x="5334" y="10160"/>
                  </a:lnTo>
                  <a:lnTo>
                    <a:pt x="0" y="10160"/>
                  </a:lnTo>
                  <a:lnTo>
                    <a:pt x="0" y="11430"/>
                  </a:lnTo>
                  <a:lnTo>
                    <a:pt x="220205" y="11430"/>
                  </a:lnTo>
                  <a:lnTo>
                    <a:pt x="220205" y="10160"/>
                  </a:lnTo>
                  <a:lnTo>
                    <a:pt x="224802" y="10160"/>
                  </a:lnTo>
                  <a:lnTo>
                    <a:pt x="224802" y="0"/>
                  </a:lnTo>
                  <a:close/>
                </a:path>
              </a:pathLst>
            </a:custGeom>
            <a:solidFill>
              <a:srgbClr val="619539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8" name="object 88"/>
            <p:cNvSpPr/>
            <p:nvPr/>
          </p:nvSpPr>
          <p:spPr>
            <a:xfrm>
              <a:off x="3712382" y="6053415"/>
              <a:ext cx="540385" cy="12700"/>
            </a:xfrm>
            <a:custGeom>
              <a:avLst/>
              <a:gdLst/>
              <a:ahLst/>
              <a:cxnLst/>
              <a:rect l="l" t="t" r="r" b="b"/>
              <a:pathLst>
                <a:path w="540385" h="12700">
                  <a:moveTo>
                    <a:pt x="540121" y="0"/>
                  </a:moveTo>
                  <a:lnTo>
                    <a:pt x="0" y="0"/>
                  </a:lnTo>
                  <a:lnTo>
                    <a:pt x="0" y="12424"/>
                  </a:lnTo>
                  <a:lnTo>
                    <a:pt x="540121" y="12424"/>
                  </a:lnTo>
                  <a:lnTo>
                    <a:pt x="540121" y="0"/>
                  </a:lnTo>
                  <a:close/>
                </a:path>
              </a:pathLst>
            </a:custGeom>
            <a:solidFill>
              <a:srgbClr val="6D9B47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9" name="object 89"/>
            <p:cNvSpPr/>
            <p:nvPr/>
          </p:nvSpPr>
          <p:spPr>
            <a:xfrm>
              <a:off x="3016755" y="6053415"/>
              <a:ext cx="205104" cy="12700"/>
            </a:xfrm>
            <a:custGeom>
              <a:avLst/>
              <a:gdLst/>
              <a:ahLst/>
              <a:cxnLst/>
              <a:rect l="l" t="t" r="r" b="b"/>
              <a:pathLst>
                <a:path w="205105" h="12700">
                  <a:moveTo>
                    <a:pt x="204486" y="0"/>
                  </a:moveTo>
                  <a:lnTo>
                    <a:pt x="11221" y="0"/>
                  </a:lnTo>
                  <a:lnTo>
                    <a:pt x="0" y="12424"/>
                  </a:lnTo>
                  <a:lnTo>
                    <a:pt x="204486" y="12424"/>
                  </a:lnTo>
                  <a:lnTo>
                    <a:pt x="204486" y="0"/>
                  </a:lnTo>
                  <a:close/>
                </a:path>
              </a:pathLst>
            </a:custGeom>
            <a:solidFill>
              <a:srgbClr val="619539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0" name="object 90"/>
            <p:cNvSpPr/>
            <p:nvPr/>
          </p:nvSpPr>
          <p:spPr>
            <a:xfrm>
              <a:off x="3750674" y="6030685"/>
              <a:ext cx="502284" cy="12065"/>
            </a:xfrm>
            <a:custGeom>
              <a:avLst/>
              <a:gdLst/>
              <a:ahLst/>
              <a:cxnLst/>
              <a:rect l="l" t="t" r="r" b="b"/>
              <a:pathLst>
                <a:path w="502285" h="12064">
                  <a:moveTo>
                    <a:pt x="501829" y="0"/>
                  </a:moveTo>
                  <a:lnTo>
                    <a:pt x="144975" y="0"/>
                  </a:lnTo>
                  <a:lnTo>
                    <a:pt x="0" y="12024"/>
                  </a:lnTo>
                  <a:lnTo>
                    <a:pt x="501829" y="12024"/>
                  </a:lnTo>
                  <a:lnTo>
                    <a:pt x="501829" y="0"/>
                  </a:lnTo>
                  <a:close/>
                </a:path>
              </a:pathLst>
            </a:custGeom>
            <a:solidFill>
              <a:srgbClr val="6D9B47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1" name="object 91"/>
            <p:cNvSpPr/>
            <p:nvPr/>
          </p:nvSpPr>
          <p:spPr>
            <a:xfrm>
              <a:off x="3038017" y="6030696"/>
              <a:ext cx="857885" cy="12065"/>
            </a:xfrm>
            <a:custGeom>
              <a:avLst/>
              <a:gdLst/>
              <a:ahLst/>
              <a:cxnLst/>
              <a:rect l="l" t="t" r="r" b="b"/>
              <a:pathLst>
                <a:path w="857885" h="12064">
                  <a:moveTo>
                    <a:pt x="183222" y="0"/>
                  </a:moveTo>
                  <a:lnTo>
                    <a:pt x="11061" y="0"/>
                  </a:lnTo>
                  <a:lnTo>
                    <a:pt x="0" y="12014"/>
                  </a:lnTo>
                  <a:lnTo>
                    <a:pt x="183222" y="12014"/>
                  </a:lnTo>
                  <a:lnTo>
                    <a:pt x="183222" y="0"/>
                  </a:lnTo>
                  <a:close/>
                </a:path>
                <a:path w="857885" h="12064">
                  <a:moveTo>
                    <a:pt x="857631" y="0"/>
                  </a:moveTo>
                  <a:lnTo>
                    <a:pt x="674357" y="0"/>
                  </a:lnTo>
                  <a:lnTo>
                    <a:pt x="674357" y="12014"/>
                  </a:lnTo>
                  <a:lnTo>
                    <a:pt x="712647" y="12014"/>
                  </a:lnTo>
                  <a:lnTo>
                    <a:pt x="857631" y="0"/>
                  </a:lnTo>
                  <a:close/>
                </a:path>
              </a:pathLst>
            </a:custGeom>
            <a:solidFill>
              <a:srgbClr val="619539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2" name="object 92"/>
            <p:cNvSpPr/>
            <p:nvPr/>
          </p:nvSpPr>
          <p:spPr>
            <a:xfrm>
              <a:off x="4075468" y="6007163"/>
              <a:ext cx="177165" cy="13335"/>
            </a:xfrm>
            <a:custGeom>
              <a:avLst/>
              <a:gdLst/>
              <a:ahLst/>
              <a:cxnLst/>
              <a:rect l="l" t="t" r="r" b="b"/>
              <a:pathLst>
                <a:path w="177164" h="13335">
                  <a:moveTo>
                    <a:pt x="177025" y="0"/>
                  </a:moveTo>
                  <a:lnTo>
                    <a:pt x="53594" y="0"/>
                  </a:lnTo>
                  <a:lnTo>
                    <a:pt x="53594" y="3822"/>
                  </a:lnTo>
                  <a:lnTo>
                    <a:pt x="0" y="3822"/>
                  </a:lnTo>
                  <a:lnTo>
                    <a:pt x="0" y="12712"/>
                  </a:lnTo>
                  <a:lnTo>
                    <a:pt x="177025" y="12712"/>
                  </a:lnTo>
                  <a:lnTo>
                    <a:pt x="177025" y="3822"/>
                  </a:lnTo>
                  <a:lnTo>
                    <a:pt x="177025" y="0"/>
                  </a:lnTo>
                  <a:close/>
                </a:path>
              </a:pathLst>
            </a:custGeom>
            <a:solidFill>
              <a:srgbClr val="6D9B47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3" name="object 93"/>
            <p:cNvSpPr/>
            <p:nvPr/>
          </p:nvSpPr>
          <p:spPr>
            <a:xfrm>
              <a:off x="3059138" y="6007163"/>
              <a:ext cx="1069975" cy="13335"/>
            </a:xfrm>
            <a:custGeom>
              <a:avLst/>
              <a:gdLst/>
              <a:ahLst/>
              <a:cxnLst/>
              <a:rect l="l" t="t" r="r" b="b"/>
              <a:pathLst>
                <a:path w="1069975" h="13335">
                  <a:moveTo>
                    <a:pt x="162102" y="266"/>
                  </a:moveTo>
                  <a:lnTo>
                    <a:pt x="11214" y="266"/>
                  </a:lnTo>
                  <a:lnTo>
                    <a:pt x="0" y="12700"/>
                  </a:lnTo>
                  <a:lnTo>
                    <a:pt x="162102" y="12700"/>
                  </a:lnTo>
                  <a:lnTo>
                    <a:pt x="162102" y="266"/>
                  </a:lnTo>
                  <a:close/>
                </a:path>
                <a:path w="1069975" h="13335">
                  <a:moveTo>
                    <a:pt x="1069924" y="0"/>
                  </a:moveTo>
                  <a:lnTo>
                    <a:pt x="653237" y="0"/>
                  </a:lnTo>
                  <a:lnTo>
                    <a:pt x="653237" y="3822"/>
                  </a:lnTo>
                  <a:lnTo>
                    <a:pt x="653237" y="12712"/>
                  </a:lnTo>
                  <a:lnTo>
                    <a:pt x="1016330" y="12712"/>
                  </a:lnTo>
                  <a:lnTo>
                    <a:pt x="1016330" y="3822"/>
                  </a:lnTo>
                  <a:lnTo>
                    <a:pt x="1069924" y="3822"/>
                  </a:lnTo>
                  <a:lnTo>
                    <a:pt x="1069924" y="0"/>
                  </a:lnTo>
                  <a:close/>
                </a:path>
              </a:pathLst>
            </a:custGeom>
            <a:solidFill>
              <a:srgbClr val="619539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4" name="object 94"/>
            <p:cNvSpPr/>
            <p:nvPr/>
          </p:nvSpPr>
          <p:spPr>
            <a:xfrm>
              <a:off x="4138267" y="5984571"/>
              <a:ext cx="114300" cy="12065"/>
            </a:xfrm>
            <a:custGeom>
              <a:avLst/>
              <a:gdLst/>
              <a:ahLst/>
              <a:cxnLst/>
              <a:rect l="l" t="t" r="r" b="b"/>
              <a:pathLst>
                <a:path w="114300" h="12064">
                  <a:moveTo>
                    <a:pt x="114235" y="0"/>
                  </a:moveTo>
                  <a:lnTo>
                    <a:pt x="9253" y="0"/>
                  </a:lnTo>
                  <a:lnTo>
                    <a:pt x="0" y="12024"/>
                  </a:lnTo>
                  <a:lnTo>
                    <a:pt x="114235" y="12024"/>
                  </a:lnTo>
                  <a:lnTo>
                    <a:pt x="114235" y="0"/>
                  </a:lnTo>
                  <a:close/>
                </a:path>
              </a:pathLst>
            </a:custGeom>
            <a:solidFill>
              <a:srgbClr val="6D9B47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5" name="object 95"/>
            <p:cNvSpPr/>
            <p:nvPr/>
          </p:nvSpPr>
          <p:spPr>
            <a:xfrm>
              <a:off x="3080245" y="5984582"/>
              <a:ext cx="1067435" cy="12065"/>
            </a:xfrm>
            <a:custGeom>
              <a:avLst/>
              <a:gdLst/>
              <a:ahLst/>
              <a:cxnLst/>
              <a:rect l="l" t="t" r="r" b="b"/>
              <a:pathLst>
                <a:path w="1067435" h="12064">
                  <a:moveTo>
                    <a:pt x="140995" y="0"/>
                  </a:moveTo>
                  <a:lnTo>
                    <a:pt x="11226" y="0"/>
                  </a:lnTo>
                  <a:lnTo>
                    <a:pt x="0" y="12014"/>
                  </a:lnTo>
                  <a:lnTo>
                    <a:pt x="140995" y="12014"/>
                  </a:lnTo>
                  <a:lnTo>
                    <a:pt x="140995" y="0"/>
                  </a:lnTo>
                  <a:close/>
                </a:path>
                <a:path w="1067435" h="12064">
                  <a:moveTo>
                    <a:pt x="1067269" y="0"/>
                  </a:moveTo>
                  <a:lnTo>
                    <a:pt x="632129" y="0"/>
                  </a:lnTo>
                  <a:lnTo>
                    <a:pt x="632129" y="12014"/>
                  </a:lnTo>
                  <a:lnTo>
                    <a:pt x="1058011" y="12014"/>
                  </a:lnTo>
                  <a:lnTo>
                    <a:pt x="1067269" y="0"/>
                  </a:lnTo>
                  <a:close/>
                </a:path>
              </a:pathLst>
            </a:custGeom>
            <a:solidFill>
              <a:srgbClr val="619539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6" name="object 96"/>
            <p:cNvSpPr/>
            <p:nvPr/>
          </p:nvSpPr>
          <p:spPr>
            <a:xfrm>
              <a:off x="4155871" y="5961442"/>
              <a:ext cx="97155" cy="12700"/>
            </a:xfrm>
            <a:custGeom>
              <a:avLst/>
              <a:gdLst/>
              <a:ahLst/>
              <a:cxnLst/>
              <a:rect l="l" t="t" r="r" b="b"/>
              <a:pathLst>
                <a:path w="97154" h="12700">
                  <a:moveTo>
                    <a:pt x="96632" y="0"/>
                  </a:moveTo>
                  <a:lnTo>
                    <a:pt x="9200" y="0"/>
                  </a:lnTo>
                  <a:lnTo>
                    <a:pt x="0" y="12424"/>
                  </a:lnTo>
                  <a:lnTo>
                    <a:pt x="96632" y="12424"/>
                  </a:lnTo>
                  <a:lnTo>
                    <a:pt x="96632" y="0"/>
                  </a:lnTo>
                  <a:close/>
                </a:path>
              </a:pathLst>
            </a:custGeom>
            <a:solidFill>
              <a:srgbClr val="6D9B47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7" name="object 97"/>
            <p:cNvSpPr/>
            <p:nvPr/>
          </p:nvSpPr>
          <p:spPr>
            <a:xfrm>
              <a:off x="3101365" y="5961443"/>
              <a:ext cx="1064260" cy="12700"/>
            </a:xfrm>
            <a:custGeom>
              <a:avLst/>
              <a:gdLst/>
              <a:ahLst/>
              <a:cxnLst/>
              <a:rect l="l" t="t" r="r" b="b"/>
              <a:pathLst>
                <a:path w="1064260" h="12700">
                  <a:moveTo>
                    <a:pt x="119875" y="0"/>
                  </a:moveTo>
                  <a:lnTo>
                    <a:pt x="11214" y="0"/>
                  </a:lnTo>
                  <a:lnTo>
                    <a:pt x="0" y="12433"/>
                  </a:lnTo>
                  <a:lnTo>
                    <a:pt x="119875" y="12433"/>
                  </a:lnTo>
                  <a:lnTo>
                    <a:pt x="119875" y="0"/>
                  </a:lnTo>
                  <a:close/>
                </a:path>
                <a:path w="1064260" h="12700">
                  <a:moveTo>
                    <a:pt x="1063701" y="0"/>
                  </a:moveTo>
                  <a:lnTo>
                    <a:pt x="611009" y="0"/>
                  </a:lnTo>
                  <a:lnTo>
                    <a:pt x="611009" y="12433"/>
                  </a:lnTo>
                  <a:lnTo>
                    <a:pt x="1054493" y="12433"/>
                  </a:lnTo>
                  <a:lnTo>
                    <a:pt x="1063701" y="0"/>
                  </a:lnTo>
                  <a:close/>
                </a:path>
              </a:pathLst>
            </a:custGeom>
            <a:solidFill>
              <a:srgbClr val="619539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8" name="object 98"/>
            <p:cNvSpPr/>
            <p:nvPr/>
          </p:nvSpPr>
          <p:spPr>
            <a:xfrm>
              <a:off x="4173528" y="5938584"/>
              <a:ext cx="79375" cy="12065"/>
            </a:xfrm>
            <a:custGeom>
              <a:avLst/>
              <a:gdLst/>
              <a:ahLst/>
              <a:cxnLst/>
              <a:rect l="l" t="t" r="r" b="b"/>
              <a:pathLst>
                <a:path w="79375" h="12064">
                  <a:moveTo>
                    <a:pt x="78975" y="0"/>
                  </a:moveTo>
                  <a:lnTo>
                    <a:pt x="9147" y="0"/>
                  </a:lnTo>
                  <a:lnTo>
                    <a:pt x="0" y="12024"/>
                  </a:lnTo>
                  <a:lnTo>
                    <a:pt x="78975" y="12024"/>
                  </a:lnTo>
                  <a:lnTo>
                    <a:pt x="78975" y="0"/>
                  </a:lnTo>
                  <a:close/>
                </a:path>
              </a:pathLst>
            </a:custGeom>
            <a:solidFill>
              <a:srgbClr val="6D9B47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9" name="object 99"/>
            <p:cNvSpPr/>
            <p:nvPr/>
          </p:nvSpPr>
          <p:spPr>
            <a:xfrm>
              <a:off x="3122638" y="5938596"/>
              <a:ext cx="1060450" cy="12065"/>
            </a:xfrm>
            <a:custGeom>
              <a:avLst/>
              <a:gdLst/>
              <a:ahLst/>
              <a:cxnLst/>
              <a:rect l="l" t="t" r="r" b="b"/>
              <a:pathLst>
                <a:path w="1060450" h="12064">
                  <a:moveTo>
                    <a:pt x="98602" y="0"/>
                  </a:moveTo>
                  <a:lnTo>
                    <a:pt x="11061" y="0"/>
                  </a:lnTo>
                  <a:lnTo>
                    <a:pt x="0" y="12014"/>
                  </a:lnTo>
                  <a:lnTo>
                    <a:pt x="98602" y="12014"/>
                  </a:lnTo>
                  <a:lnTo>
                    <a:pt x="98602" y="0"/>
                  </a:lnTo>
                  <a:close/>
                </a:path>
                <a:path w="1060450" h="12064">
                  <a:moveTo>
                    <a:pt x="1060030" y="0"/>
                  </a:moveTo>
                  <a:lnTo>
                    <a:pt x="589737" y="0"/>
                  </a:lnTo>
                  <a:lnTo>
                    <a:pt x="589737" y="12014"/>
                  </a:lnTo>
                  <a:lnTo>
                    <a:pt x="1050886" y="12014"/>
                  </a:lnTo>
                  <a:lnTo>
                    <a:pt x="1060030" y="0"/>
                  </a:lnTo>
                  <a:close/>
                </a:path>
              </a:pathLst>
            </a:custGeom>
            <a:solidFill>
              <a:srgbClr val="619539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00" name="object 100"/>
            <p:cNvSpPr/>
            <p:nvPr/>
          </p:nvSpPr>
          <p:spPr>
            <a:xfrm>
              <a:off x="4191078" y="5915455"/>
              <a:ext cx="61594" cy="12700"/>
            </a:xfrm>
            <a:custGeom>
              <a:avLst/>
              <a:gdLst/>
              <a:ahLst/>
              <a:cxnLst/>
              <a:rect l="l" t="t" r="r" b="b"/>
              <a:pathLst>
                <a:path w="61595" h="12700">
                  <a:moveTo>
                    <a:pt x="61425" y="0"/>
                  </a:moveTo>
                  <a:lnTo>
                    <a:pt x="9147" y="0"/>
                  </a:lnTo>
                  <a:lnTo>
                    <a:pt x="0" y="12291"/>
                  </a:lnTo>
                  <a:lnTo>
                    <a:pt x="61425" y="12291"/>
                  </a:lnTo>
                  <a:lnTo>
                    <a:pt x="61425" y="0"/>
                  </a:lnTo>
                  <a:close/>
                </a:path>
              </a:pathLst>
            </a:custGeom>
            <a:solidFill>
              <a:srgbClr val="6D9B47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01" name="object 101"/>
            <p:cNvSpPr/>
            <p:nvPr/>
          </p:nvSpPr>
          <p:spPr>
            <a:xfrm>
              <a:off x="3143745" y="5915456"/>
              <a:ext cx="1056640" cy="12700"/>
            </a:xfrm>
            <a:custGeom>
              <a:avLst/>
              <a:gdLst/>
              <a:ahLst/>
              <a:cxnLst/>
              <a:rect l="l" t="t" r="r" b="b"/>
              <a:pathLst>
                <a:path w="1056639" h="12700">
                  <a:moveTo>
                    <a:pt x="77495" y="0"/>
                  </a:moveTo>
                  <a:lnTo>
                    <a:pt x="11226" y="0"/>
                  </a:lnTo>
                  <a:lnTo>
                    <a:pt x="0" y="12293"/>
                  </a:lnTo>
                  <a:lnTo>
                    <a:pt x="77495" y="12293"/>
                  </a:lnTo>
                  <a:lnTo>
                    <a:pt x="77495" y="0"/>
                  </a:lnTo>
                  <a:close/>
                </a:path>
                <a:path w="1056639" h="12700">
                  <a:moveTo>
                    <a:pt x="1056474" y="0"/>
                  </a:moveTo>
                  <a:lnTo>
                    <a:pt x="568629" y="0"/>
                  </a:lnTo>
                  <a:lnTo>
                    <a:pt x="568629" y="12293"/>
                  </a:lnTo>
                  <a:lnTo>
                    <a:pt x="1047330" y="12293"/>
                  </a:lnTo>
                  <a:lnTo>
                    <a:pt x="1056474" y="0"/>
                  </a:lnTo>
                  <a:close/>
                </a:path>
              </a:pathLst>
            </a:custGeom>
            <a:solidFill>
              <a:srgbClr val="619539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02" name="object 102"/>
            <p:cNvSpPr/>
            <p:nvPr/>
          </p:nvSpPr>
          <p:spPr>
            <a:xfrm>
              <a:off x="4208256" y="5892603"/>
              <a:ext cx="44450" cy="12065"/>
            </a:xfrm>
            <a:custGeom>
              <a:avLst/>
              <a:gdLst/>
              <a:ahLst/>
              <a:cxnLst/>
              <a:rect l="l" t="t" r="r" b="b"/>
              <a:pathLst>
                <a:path w="44450" h="12064">
                  <a:moveTo>
                    <a:pt x="44247" y="0"/>
                  </a:moveTo>
                  <a:lnTo>
                    <a:pt x="9519" y="0"/>
                  </a:lnTo>
                  <a:lnTo>
                    <a:pt x="0" y="12019"/>
                  </a:lnTo>
                  <a:lnTo>
                    <a:pt x="44247" y="12019"/>
                  </a:lnTo>
                  <a:lnTo>
                    <a:pt x="44247" y="0"/>
                  </a:lnTo>
                  <a:close/>
                </a:path>
              </a:pathLst>
            </a:custGeom>
            <a:solidFill>
              <a:srgbClr val="6D9B47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03" name="object 103"/>
            <p:cNvSpPr/>
            <p:nvPr/>
          </p:nvSpPr>
          <p:spPr>
            <a:xfrm>
              <a:off x="3164865" y="5892609"/>
              <a:ext cx="1053465" cy="12065"/>
            </a:xfrm>
            <a:custGeom>
              <a:avLst/>
              <a:gdLst/>
              <a:ahLst/>
              <a:cxnLst/>
              <a:rect l="l" t="t" r="r" b="b"/>
              <a:pathLst>
                <a:path w="1053464" h="12064">
                  <a:moveTo>
                    <a:pt x="56375" y="0"/>
                  </a:moveTo>
                  <a:lnTo>
                    <a:pt x="11214" y="0"/>
                  </a:lnTo>
                  <a:lnTo>
                    <a:pt x="0" y="12014"/>
                  </a:lnTo>
                  <a:lnTo>
                    <a:pt x="56375" y="12014"/>
                  </a:lnTo>
                  <a:lnTo>
                    <a:pt x="56375" y="0"/>
                  </a:lnTo>
                  <a:close/>
                </a:path>
                <a:path w="1053464" h="12064">
                  <a:moveTo>
                    <a:pt x="1052906" y="0"/>
                  </a:moveTo>
                  <a:lnTo>
                    <a:pt x="547509" y="0"/>
                  </a:lnTo>
                  <a:lnTo>
                    <a:pt x="547509" y="12014"/>
                  </a:lnTo>
                  <a:lnTo>
                    <a:pt x="1043381" y="12014"/>
                  </a:lnTo>
                  <a:lnTo>
                    <a:pt x="1052906" y="0"/>
                  </a:lnTo>
                  <a:close/>
                </a:path>
              </a:pathLst>
            </a:custGeom>
            <a:solidFill>
              <a:srgbClr val="619539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04" name="object 104"/>
            <p:cNvSpPr/>
            <p:nvPr/>
          </p:nvSpPr>
          <p:spPr>
            <a:xfrm>
              <a:off x="4225806" y="5869340"/>
              <a:ext cx="27305" cy="12700"/>
            </a:xfrm>
            <a:custGeom>
              <a:avLst/>
              <a:gdLst/>
              <a:ahLst/>
              <a:cxnLst/>
              <a:rect l="l" t="t" r="r" b="b"/>
              <a:pathLst>
                <a:path w="27304" h="12700">
                  <a:moveTo>
                    <a:pt x="26697" y="0"/>
                  </a:moveTo>
                  <a:lnTo>
                    <a:pt x="9519" y="0"/>
                  </a:lnTo>
                  <a:lnTo>
                    <a:pt x="0" y="12402"/>
                  </a:lnTo>
                  <a:lnTo>
                    <a:pt x="26697" y="12402"/>
                  </a:lnTo>
                  <a:lnTo>
                    <a:pt x="26697" y="0"/>
                  </a:lnTo>
                  <a:close/>
                </a:path>
              </a:pathLst>
            </a:custGeom>
            <a:solidFill>
              <a:srgbClr val="6D9B47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05" name="object 105"/>
            <p:cNvSpPr/>
            <p:nvPr/>
          </p:nvSpPr>
          <p:spPr>
            <a:xfrm>
              <a:off x="3186138" y="5843854"/>
              <a:ext cx="1049655" cy="38100"/>
            </a:xfrm>
            <a:custGeom>
              <a:avLst/>
              <a:gdLst/>
              <a:ahLst/>
              <a:cxnLst/>
              <a:rect l="l" t="t" r="r" b="b"/>
              <a:pathLst>
                <a:path w="1049654" h="38100">
                  <a:moveTo>
                    <a:pt x="35102" y="25488"/>
                  </a:moveTo>
                  <a:lnTo>
                    <a:pt x="11480" y="25488"/>
                  </a:lnTo>
                  <a:lnTo>
                    <a:pt x="0" y="37896"/>
                  </a:lnTo>
                  <a:lnTo>
                    <a:pt x="35102" y="37896"/>
                  </a:lnTo>
                  <a:lnTo>
                    <a:pt x="35102" y="25488"/>
                  </a:lnTo>
                  <a:close/>
                </a:path>
                <a:path w="1049654" h="38100">
                  <a:moveTo>
                    <a:pt x="35102" y="0"/>
                  </a:moveTo>
                  <a:lnTo>
                    <a:pt x="21107" y="14795"/>
                  </a:lnTo>
                  <a:lnTo>
                    <a:pt x="35102" y="14795"/>
                  </a:lnTo>
                  <a:lnTo>
                    <a:pt x="35102" y="0"/>
                  </a:lnTo>
                  <a:close/>
                </a:path>
                <a:path w="1049654" h="38100">
                  <a:moveTo>
                    <a:pt x="1049185" y="25488"/>
                  </a:moveTo>
                  <a:lnTo>
                    <a:pt x="526237" y="25488"/>
                  </a:lnTo>
                  <a:lnTo>
                    <a:pt x="526237" y="37896"/>
                  </a:lnTo>
                  <a:lnTo>
                    <a:pt x="1039660" y="37896"/>
                  </a:lnTo>
                  <a:lnTo>
                    <a:pt x="1049185" y="25488"/>
                  </a:lnTo>
                  <a:close/>
                </a:path>
              </a:pathLst>
            </a:custGeom>
            <a:solidFill>
              <a:srgbClr val="619539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06" name="object 106"/>
            <p:cNvSpPr/>
            <p:nvPr/>
          </p:nvSpPr>
          <p:spPr>
            <a:xfrm>
              <a:off x="2964472" y="5858649"/>
              <a:ext cx="1288415" cy="264160"/>
            </a:xfrm>
            <a:custGeom>
              <a:avLst/>
              <a:gdLst/>
              <a:ahLst/>
              <a:cxnLst/>
              <a:rect l="l" t="t" r="r" b="b"/>
              <a:pathLst>
                <a:path w="1288414" h="264160">
                  <a:moveTo>
                    <a:pt x="256768" y="253187"/>
                  </a:moveTo>
                  <a:lnTo>
                    <a:pt x="10045" y="253187"/>
                  </a:lnTo>
                  <a:lnTo>
                    <a:pt x="0" y="264020"/>
                  </a:lnTo>
                  <a:lnTo>
                    <a:pt x="256768" y="264020"/>
                  </a:lnTo>
                  <a:lnTo>
                    <a:pt x="256768" y="253187"/>
                  </a:lnTo>
                  <a:close/>
                </a:path>
                <a:path w="1288414" h="264160">
                  <a:moveTo>
                    <a:pt x="256768" y="230047"/>
                  </a:moveTo>
                  <a:lnTo>
                    <a:pt x="31165" y="230047"/>
                  </a:lnTo>
                  <a:lnTo>
                    <a:pt x="21107" y="240893"/>
                  </a:lnTo>
                  <a:lnTo>
                    <a:pt x="256768" y="240893"/>
                  </a:lnTo>
                  <a:lnTo>
                    <a:pt x="256768" y="230047"/>
                  </a:lnTo>
                  <a:close/>
                </a:path>
                <a:path w="1288414" h="264160">
                  <a:moveTo>
                    <a:pt x="256768" y="207200"/>
                  </a:moveTo>
                  <a:lnTo>
                    <a:pt x="52273" y="207200"/>
                  </a:lnTo>
                  <a:lnTo>
                    <a:pt x="42379" y="218033"/>
                  </a:lnTo>
                  <a:lnTo>
                    <a:pt x="256768" y="218033"/>
                  </a:lnTo>
                  <a:lnTo>
                    <a:pt x="256768" y="207200"/>
                  </a:lnTo>
                  <a:close/>
                </a:path>
                <a:path w="1288414" h="264160">
                  <a:moveTo>
                    <a:pt x="256768" y="184061"/>
                  </a:moveTo>
                  <a:lnTo>
                    <a:pt x="73545" y="184061"/>
                  </a:lnTo>
                  <a:lnTo>
                    <a:pt x="63500" y="194767"/>
                  </a:lnTo>
                  <a:lnTo>
                    <a:pt x="256768" y="194767"/>
                  </a:lnTo>
                  <a:lnTo>
                    <a:pt x="256768" y="184061"/>
                  </a:lnTo>
                  <a:close/>
                </a:path>
                <a:path w="1288414" h="264160">
                  <a:moveTo>
                    <a:pt x="256768" y="161213"/>
                  </a:moveTo>
                  <a:lnTo>
                    <a:pt x="94665" y="161213"/>
                  </a:lnTo>
                  <a:lnTo>
                    <a:pt x="84607" y="172046"/>
                  </a:lnTo>
                  <a:lnTo>
                    <a:pt x="256768" y="172046"/>
                  </a:lnTo>
                  <a:lnTo>
                    <a:pt x="256768" y="161213"/>
                  </a:lnTo>
                  <a:close/>
                </a:path>
                <a:path w="1288414" h="264160">
                  <a:moveTo>
                    <a:pt x="256768" y="137947"/>
                  </a:moveTo>
                  <a:lnTo>
                    <a:pt x="115773" y="137947"/>
                  </a:lnTo>
                  <a:lnTo>
                    <a:pt x="105879" y="148780"/>
                  </a:lnTo>
                  <a:lnTo>
                    <a:pt x="256768" y="148780"/>
                  </a:lnTo>
                  <a:lnTo>
                    <a:pt x="256768" y="137947"/>
                  </a:lnTo>
                  <a:close/>
                </a:path>
                <a:path w="1288414" h="264160">
                  <a:moveTo>
                    <a:pt x="256768" y="115227"/>
                  </a:moveTo>
                  <a:lnTo>
                    <a:pt x="136893" y="115227"/>
                  </a:lnTo>
                  <a:lnTo>
                    <a:pt x="127000" y="125933"/>
                  </a:lnTo>
                  <a:lnTo>
                    <a:pt x="256768" y="125933"/>
                  </a:lnTo>
                  <a:lnTo>
                    <a:pt x="256768" y="115227"/>
                  </a:lnTo>
                  <a:close/>
                </a:path>
                <a:path w="1288414" h="264160">
                  <a:moveTo>
                    <a:pt x="256768" y="91960"/>
                  </a:moveTo>
                  <a:lnTo>
                    <a:pt x="158165" y="91960"/>
                  </a:lnTo>
                  <a:lnTo>
                    <a:pt x="148107" y="102793"/>
                  </a:lnTo>
                  <a:lnTo>
                    <a:pt x="256768" y="102793"/>
                  </a:lnTo>
                  <a:lnTo>
                    <a:pt x="256768" y="91960"/>
                  </a:lnTo>
                  <a:close/>
                </a:path>
                <a:path w="1288414" h="264160">
                  <a:moveTo>
                    <a:pt x="256768" y="69100"/>
                  </a:moveTo>
                  <a:lnTo>
                    <a:pt x="179273" y="69100"/>
                  </a:lnTo>
                  <a:lnTo>
                    <a:pt x="169227" y="79946"/>
                  </a:lnTo>
                  <a:lnTo>
                    <a:pt x="256768" y="79946"/>
                  </a:lnTo>
                  <a:lnTo>
                    <a:pt x="256768" y="69100"/>
                  </a:lnTo>
                  <a:close/>
                </a:path>
                <a:path w="1288414" h="264160">
                  <a:moveTo>
                    <a:pt x="256768" y="45974"/>
                  </a:moveTo>
                  <a:lnTo>
                    <a:pt x="200393" y="45974"/>
                  </a:lnTo>
                  <a:lnTo>
                    <a:pt x="190500" y="56807"/>
                  </a:lnTo>
                  <a:lnTo>
                    <a:pt x="256768" y="56807"/>
                  </a:lnTo>
                  <a:lnTo>
                    <a:pt x="256768" y="45974"/>
                  </a:lnTo>
                  <a:close/>
                </a:path>
                <a:path w="1288414" h="264160">
                  <a:moveTo>
                    <a:pt x="256768" y="23101"/>
                  </a:moveTo>
                  <a:lnTo>
                    <a:pt x="221665" y="23101"/>
                  </a:lnTo>
                  <a:lnTo>
                    <a:pt x="211607" y="33959"/>
                  </a:lnTo>
                  <a:lnTo>
                    <a:pt x="256768" y="33959"/>
                  </a:lnTo>
                  <a:lnTo>
                    <a:pt x="256768" y="23101"/>
                  </a:lnTo>
                  <a:close/>
                </a:path>
                <a:path w="1288414" h="264160">
                  <a:moveTo>
                    <a:pt x="256768" y="0"/>
                  </a:moveTo>
                  <a:lnTo>
                    <a:pt x="242773" y="0"/>
                  </a:lnTo>
                  <a:lnTo>
                    <a:pt x="233146" y="10693"/>
                  </a:lnTo>
                  <a:lnTo>
                    <a:pt x="256768" y="10693"/>
                  </a:lnTo>
                  <a:lnTo>
                    <a:pt x="256768" y="0"/>
                  </a:lnTo>
                  <a:close/>
                </a:path>
                <a:path w="1288414" h="264160">
                  <a:moveTo>
                    <a:pt x="1288021" y="253187"/>
                  </a:moveTo>
                  <a:lnTo>
                    <a:pt x="747903" y="253187"/>
                  </a:lnTo>
                  <a:lnTo>
                    <a:pt x="747903" y="264020"/>
                  </a:lnTo>
                  <a:lnTo>
                    <a:pt x="1288021" y="264020"/>
                  </a:lnTo>
                  <a:lnTo>
                    <a:pt x="1288021" y="253187"/>
                  </a:lnTo>
                  <a:close/>
                </a:path>
                <a:path w="1288414" h="264160">
                  <a:moveTo>
                    <a:pt x="1288021" y="230047"/>
                  </a:moveTo>
                  <a:lnTo>
                    <a:pt x="747903" y="230047"/>
                  </a:lnTo>
                  <a:lnTo>
                    <a:pt x="747903" y="240893"/>
                  </a:lnTo>
                  <a:lnTo>
                    <a:pt x="1288021" y="240893"/>
                  </a:lnTo>
                  <a:lnTo>
                    <a:pt x="1288021" y="230047"/>
                  </a:lnTo>
                  <a:close/>
                </a:path>
                <a:path w="1288414" h="264160">
                  <a:moveTo>
                    <a:pt x="1288021" y="207200"/>
                  </a:moveTo>
                  <a:lnTo>
                    <a:pt x="747903" y="207200"/>
                  </a:lnTo>
                  <a:lnTo>
                    <a:pt x="747903" y="218033"/>
                  </a:lnTo>
                  <a:lnTo>
                    <a:pt x="1288021" y="218033"/>
                  </a:lnTo>
                  <a:lnTo>
                    <a:pt x="1288021" y="207200"/>
                  </a:lnTo>
                  <a:close/>
                </a:path>
                <a:path w="1288414" h="264160">
                  <a:moveTo>
                    <a:pt x="1288021" y="184061"/>
                  </a:moveTo>
                  <a:lnTo>
                    <a:pt x="747903" y="184061"/>
                  </a:lnTo>
                  <a:lnTo>
                    <a:pt x="747903" y="194767"/>
                  </a:lnTo>
                  <a:lnTo>
                    <a:pt x="1288021" y="194767"/>
                  </a:lnTo>
                  <a:lnTo>
                    <a:pt x="1288021" y="184061"/>
                  </a:lnTo>
                  <a:close/>
                </a:path>
                <a:path w="1288414" h="264160">
                  <a:moveTo>
                    <a:pt x="1288021" y="161213"/>
                  </a:moveTo>
                  <a:lnTo>
                    <a:pt x="747903" y="161213"/>
                  </a:lnTo>
                  <a:lnTo>
                    <a:pt x="747903" y="172046"/>
                  </a:lnTo>
                  <a:lnTo>
                    <a:pt x="1288021" y="172046"/>
                  </a:lnTo>
                  <a:lnTo>
                    <a:pt x="1288021" y="161213"/>
                  </a:lnTo>
                  <a:close/>
                </a:path>
                <a:path w="1288414" h="264160">
                  <a:moveTo>
                    <a:pt x="1288021" y="137947"/>
                  </a:moveTo>
                  <a:lnTo>
                    <a:pt x="747903" y="137947"/>
                  </a:lnTo>
                  <a:lnTo>
                    <a:pt x="747903" y="148780"/>
                  </a:lnTo>
                  <a:lnTo>
                    <a:pt x="1288021" y="148780"/>
                  </a:lnTo>
                  <a:lnTo>
                    <a:pt x="1288021" y="137947"/>
                  </a:lnTo>
                  <a:close/>
                </a:path>
                <a:path w="1288414" h="264160">
                  <a:moveTo>
                    <a:pt x="1288021" y="115227"/>
                  </a:moveTo>
                  <a:lnTo>
                    <a:pt x="747903" y="115227"/>
                  </a:lnTo>
                  <a:lnTo>
                    <a:pt x="747903" y="125933"/>
                  </a:lnTo>
                  <a:lnTo>
                    <a:pt x="1288021" y="125933"/>
                  </a:lnTo>
                  <a:lnTo>
                    <a:pt x="1288021" y="115227"/>
                  </a:lnTo>
                  <a:close/>
                </a:path>
                <a:path w="1288414" h="264160">
                  <a:moveTo>
                    <a:pt x="1288021" y="91960"/>
                  </a:moveTo>
                  <a:lnTo>
                    <a:pt x="747903" y="91960"/>
                  </a:lnTo>
                  <a:lnTo>
                    <a:pt x="747903" y="102793"/>
                  </a:lnTo>
                  <a:lnTo>
                    <a:pt x="1288021" y="102793"/>
                  </a:lnTo>
                  <a:lnTo>
                    <a:pt x="1288021" y="91960"/>
                  </a:lnTo>
                  <a:close/>
                </a:path>
                <a:path w="1288414" h="264160">
                  <a:moveTo>
                    <a:pt x="1288021" y="69100"/>
                  </a:moveTo>
                  <a:lnTo>
                    <a:pt x="747903" y="69100"/>
                  </a:lnTo>
                  <a:lnTo>
                    <a:pt x="747903" y="79946"/>
                  </a:lnTo>
                  <a:lnTo>
                    <a:pt x="1288021" y="79946"/>
                  </a:lnTo>
                  <a:lnTo>
                    <a:pt x="1288021" y="69100"/>
                  </a:lnTo>
                  <a:close/>
                </a:path>
                <a:path w="1288414" h="264160">
                  <a:moveTo>
                    <a:pt x="1288021" y="45974"/>
                  </a:moveTo>
                  <a:lnTo>
                    <a:pt x="747903" y="45974"/>
                  </a:lnTo>
                  <a:lnTo>
                    <a:pt x="747903" y="56807"/>
                  </a:lnTo>
                  <a:lnTo>
                    <a:pt x="1288021" y="56807"/>
                  </a:lnTo>
                  <a:lnTo>
                    <a:pt x="1288021" y="45974"/>
                  </a:lnTo>
                  <a:close/>
                </a:path>
                <a:path w="1288414" h="264160">
                  <a:moveTo>
                    <a:pt x="1288021" y="23101"/>
                  </a:moveTo>
                  <a:lnTo>
                    <a:pt x="747903" y="23101"/>
                  </a:lnTo>
                  <a:lnTo>
                    <a:pt x="747903" y="33959"/>
                  </a:lnTo>
                  <a:lnTo>
                    <a:pt x="1288021" y="33959"/>
                  </a:lnTo>
                  <a:lnTo>
                    <a:pt x="1288021" y="23101"/>
                  </a:lnTo>
                  <a:close/>
                </a:path>
                <a:path w="1288414" h="264160">
                  <a:moveTo>
                    <a:pt x="1288021" y="0"/>
                  </a:moveTo>
                  <a:lnTo>
                    <a:pt x="747903" y="0"/>
                  </a:lnTo>
                  <a:lnTo>
                    <a:pt x="747903" y="10693"/>
                  </a:lnTo>
                  <a:lnTo>
                    <a:pt x="1288021" y="10693"/>
                  </a:lnTo>
                  <a:lnTo>
                    <a:pt x="1288021" y="0"/>
                  </a:lnTo>
                  <a:close/>
                </a:path>
              </a:pathLst>
            </a:custGeom>
            <a:solidFill>
              <a:srgbClr val="587E3C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07" name="object 107"/>
            <p:cNvSpPr/>
            <p:nvPr/>
          </p:nvSpPr>
          <p:spPr>
            <a:xfrm>
              <a:off x="4252876" y="6122658"/>
              <a:ext cx="144145" cy="3175"/>
            </a:xfrm>
            <a:custGeom>
              <a:avLst/>
              <a:gdLst/>
              <a:ahLst/>
              <a:cxnLst/>
              <a:rect l="l" t="t" r="r" b="b"/>
              <a:pathLst>
                <a:path w="144145" h="3175">
                  <a:moveTo>
                    <a:pt x="143805" y="0"/>
                  </a:moveTo>
                  <a:lnTo>
                    <a:pt x="0" y="0"/>
                  </a:lnTo>
                  <a:lnTo>
                    <a:pt x="0" y="2773"/>
                  </a:lnTo>
                  <a:lnTo>
                    <a:pt x="143805" y="2773"/>
                  </a:lnTo>
                  <a:lnTo>
                    <a:pt x="143805" y="0"/>
                  </a:lnTo>
                  <a:close/>
                </a:path>
              </a:pathLst>
            </a:custGeom>
            <a:solidFill>
              <a:srgbClr val="9DD162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08" name="object 108"/>
            <p:cNvSpPr/>
            <p:nvPr/>
          </p:nvSpPr>
          <p:spPr>
            <a:xfrm>
              <a:off x="4252503" y="6122658"/>
              <a:ext cx="635" cy="3175"/>
            </a:xfrm>
            <a:custGeom>
              <a:avLst/>
              <a:gdLst/>
              <a:ahLst/>
              <a:cxnLst/>
              <a:rect l="l" t="t" r="r" b="b"/>
              <a:pathLst>
                <a:path w="635" h="3175">
                  <a:moveTo>
                    <a:pt x="372" y="0"/>
                  </a:moveTo>
                  <a:lnTo>
                    <a:pt x="0" y="0"/>
                  </a:lnTo>
                  <a:lnTo>
                    <a:pt x="0" y="2773"/>
                  </a:lnTo>
                  <a:lnTo>
                    <a:pt x="372" y="2773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89C152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09" name="object 109"/>
            <p:cNvSpPr/>
            <p:nvPr/>
          </p:nvSpPr>
          <p:spPr>
            <a:xfrm>
              <a:off x="4252876" y="6099535"/>
              <a:ext cx="144145" cy="12700"/>
            </a:xfrm>
            <a:custGeom>
              <a:avLst/>
              <a:gdLst/>
              <a:ahLst/>
              <a:cxnLst/>
              <a:rect l="l" t="t" r="r" b="b"/>
              <a:pathLst>
                <a:path w="144145" h="12700">
                  <a:moveTo>
                    <a:pt x="143805" y="0"/>
                  </a:moveTo>
                  <a:lnTo>
                    <a:pt x="0" y="0"/>
                  </a:lnTo>
                  <a:lnTo>
                    <a:pt x="0" y="12291"/>
                  </a:lnTo>
                  <a:lnTo>
                    <a:pt x="143805" y="12291"/>
                  </a:lnTo>
                  <a:lnTo>
                    <a:pt x="143805" y="0"/>
                  </a:lnTo>
                  <a:close/>
                </a:path>
              </a:pathLst>
            </a:custGeom>
            <a:solidFill>
              <a:srgbClr val="9DD162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10" name="object 110"/>
            <p:cNvSpPr/>
            <p:nvPr/>
          </p:nvSpPr>
          <p:spPr>
            <a:xfrm>
              <a:off x="4252503" y="6099535"/>
              <a:ext cx="635" cy="12700"/>
            </a:xfrm>
            <a:custGeom>
              <a:avLst/>
              <a:gdLst/>
              <a:ahLst/>
              <a:cxnLst/>
              <a:rect l="l" t="t" r="r" b="b"/>
              <a:pathLst>
                <a:path w="635" h="12700">
                  <a:moveTo>
                    <a:pt x="372" y="0"/>
                  </a:moveTo>
                  <a:lnTo>
                    <a:pt x="0" y="0"/>
                  </a:lnTo>
                  <a:lnTo>
                    <a:pt x="0" y="12291"/>
                  </a:lnTo>
                  <a:lnTo>
                    <a:pt x="372" y="12291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89C152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11" name="object 111"/>
            <p:cNvSpPr/>
            <p:nvPr/>
          </p:nvSpPr>
          <p:spPr>
            <a:xfrm>
              <a:off x="4252876" y="6076672"/>
              <a:ext cx="144145" cy="12065"/>
            </a:xfrm>
            <a:custGeom>
              <a:avLst/>
              <a:gdLst/>
              <a:ahLst/>
              <a:cxnLst/>
              <a:rect l="l" t="t" r="r" b="b"/>
              <a:pathLst>
                <a:path w="144145" h="12064">
                  <a:moveTo>
                    <a:pt x="143805" y="0"/>
                  </a:moveTo>
                  <a:lnTo>
                    <a:pt x="0" y="0"/>
                  </a:lnTo>
                  <a:lnTo>
                    <a:pt x="0" y="12024"/>
                  </a:lnTo>
                  <a:lnTo>
                    <a:pt x="143805" y="12024"/>
                  </a:lnTo>
                  <a:lnTo>
                    <a:pt x="143805" y="0"/>
                  </a:lnTo>
                  <a:close/>
                </a:path>
              </a:pathLst>
            </a:custGeom>
            <a:solidFill>
              <a:srgbClr val="9DD162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12" name="object 112"/>
            <p:cNvSpPr/>
            <p:nvPr/>
          </p:nvSpPr>
          <p:spPr>
            <a:xfrm>
              <a:off x="4252503" y="6076672"/>
              <a:ext cx="635" cy="12065"/>
            </a:xfrm>
            <a:custGeom>
              <a:avLst/>
              <a:gdLst/>
              <a:ahLst/>
              <a:cxnLst/>
              <a:rect l="l" t="t" r="r" b="b"/>
              <a:pathLst>
                <a:path w="635" h="12064">
                  <a:moveTo>
                    <a:pt x="372" y="0"/>
                  </a:moveTo>
                  <a:lnTo>
                    <a:pt x="0" y="0"/>
                  </a:lnTo>
                  <a:lnTo>
                    <a:pt x="0" y="12024"/>
                  </a:lnTo>
                  <a:lnTo>
                    <a:pt x="372" y="12024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89C152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13" name="object 113"/>
            <p:cNvSpPr/>
            <p:nvPr/>
          </p:nvSpPr>
          <p:spPr>
            <a:xfrm>
              <a:off x="4252876" y="6053415"/>
              <a:ext cx="144145" cy="12700"/>
            </a:xfrm>
            <a:custGeom>
              <a:avLst/>
              <a:gdLst/>
              <a:ahLst/>
              <a:cxnLst/>
              <a:rect l="l" t="t" r="r" b="b"/>
              <a:pathLst>
                <a:path w="144145" h="12700">
                  <a:moveTo>
                    <a:pt x="143805" y="0"/>
                  </a:moveTo>
                  <a:lnTo>
                    <a:pt x="0" y="0"/>
                  </a:lnTo>
                  <a:lnTo>
                    <a:pt x="0" y="12424"/>
                  </a:lnTo>
                  <a:lnTo>
                    <a:pt x="143805" y="12424"/>
                  </a:lnTo>
                  <a:lnTo>
                    <a:pt x="143805" y="0"/>
                  </a:lnTo>
                  <a:close/>
                </a:path>
              </a:pathLst>
            </a:custGeom>
            <a:solidFill>
              <a:srgbClr val="9DD162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14" name="object 114"/>
            <p:cNvSpPr/>
            <p:nvPr/>
          </p:nvSpPr>
          <p:spPr>
            <a:xfrm>
              <a:off x="4252503" y="6053415"/>
              <a:ext cx="635" cy="12700"/>
            </a:xfrm>
            <a:custGeom>
              <a:avLst/>
              <a:gdLst/>
              <a:ahLst/>
              <a:cxnLst/>
              <a:rect l="l" t="t" r="r" b="b"/>
              <a:pathLst>
                <a:path w="635" h="12700">
                  <a:moveTo>
                    <a:pt x="372" y="0"/>
                  </a:moveTo>
                  <a:lnTo>
                    <a:pt x="0" y="0"/>
                  </a:lnTo>
                  <a:lnTo>
                    <a:pt x="0" y="12424"/>
                  </a:lnTo>
                  <a:lnTo>
                    <a:pt x="372" y="12424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89C152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15" name="object 115"/>
            <p:cNvSpPr/>
            <p:nvPr/>
          </p:nvSpPr>
          <p:spPr>
            <a:xfrm>
              <a:off x="4252876" y="6030685"/>
              <a:ext cx="144145" cy="12065"/>
            </a:xfrm>
            <a:custGeom>
              <a:avLst/>
              <a:gdLst/>
              <a:ahLst/>
              <a:cxnLst/>
              <a:rect l="l" t="t" r="r" b="b"/>
              <a:pathLst>
                <a:path w="144145" h="12064">
                  <a:moveTo>
                    <a:pt x="143805" y="0"/>
                  </a:moveTo>
                  <a:lnTo>
                    <a:pt x="0" y="0"/>
                  </a:lnTo>
                  <a:lnTo>
                    <a:pt x="0" y="12024"/>
                  </a:lnTo>
                  <a:lnTo>
                    <a:pt x="143805" y="12024"/>
                  </a:lnTo>
                  <a:lnTo>
                    <a:pt x="143805" y="0"/>
                  </a:lnTo>
                  <a:close/>
                </a:path>
              </a:pathLst>
            </a:custGeom>
            <a:solidFill>
              <a:srgbClr val="9DD162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16" name="object 116"/>
            <p:cNvSpPr/>
            <p:nvPr/>
          </p:nvSpPr>
          <p:spPr>
            <a:xfrm>
              <a:off x="4252503" y="6030685"/>
              <a:ext cx="635" cy="12065"/>
            </a:xfrm>
            <a:custGeom>
              <a:avLst/>
              <a:gdLst/>
              <a:ahLst/>
              <a:cxnLst/>
              <a:rect l="l" t="t" r="r" b="b"/>
              <a:pathLst>
                <a:path w="635" h="12064">
                  <a:moveTo>
                    <a:pt x="372" y="0"/>
                  </a:moveTo>
                  <a:lnTo>
                    <a:pt x="0" y="0"/>
                  </a:lnTo>
                  <a:lnTo>
                    <a:pt x="0" y="12024"/>
                  </a:lnTo>
                  <a:lnTo>
                    <a:pt x="372" y="12024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89C152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17" name="object 117"/>
            <p:cNvSpPr/>
            <p:nvPr/>
          </p:nvSpPr>
          <p:spPr>
            <a:xfrm>
              <a:off x="4252876" y="6007428"/>
              <a:ext cx="144145" cy="12700"/>
            </a:xfrm>
            <a:custGeom>
              <a:avLst/>
              <a:gdLst/>
              <a:ahLst/>
              <a:cxnLst/>
              <a:rect l="l" t="t" r="r" b="b"/>
              <a:pathLst>
                <a:path w="144145" h="12700">
                  <a:moveTo>
                    <a:pt x="143805" y="0"/>
                  </a:moveTo>
                  <a:lnTo>
                    <a:pt x="0" y="0"/>
                  </a:lnTo>
                  <a:lnTo>
                    <a:pt x="0" y="12424"/>
                  </a:lnTo>
                  <a:lnTo>
                    <a:pt x="143805" y="12424"/>
                  </a:lnTo>
                  <a:lnTo>
                    <a:pt x="143805" y="0"/>
                  </a:lnTo>
                  <a:close/>
                </a:path>
              </a:pathLst>
            </a:custGeom>
            <a:solidFill>
              <a:srgbClr val="9DD162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18" name="object 118"/>
            <p:cNvSpPr/>
            <p:nvPr/>
          </p:nvSpPr>
          <p:spPr>
            <a:xfrm>
              <a:off x="4252503" y="6007428"/>
              <a:ext cx="635" cy="12700"/>
            </a:xfrm>
            <a:custGeom>
              <a:avLst/>
              <a:gdLst/>
              <a:ahLst/>
              <a:cxnLst/>
              <a:rect l="l" t="t" r="r" b="b"/>
              <a:pathLst>
                <a:path w="635" h="12700">
                  <a:moveTo>
                    <a:pt x="372" y="0"/>
                  </a:moveTo>
                  <a:lnTo>
                    <a:pt x="0" y="0"/>
                  </a:lnTo>
                  <a:lnTo>
                    <a:pt x="0" y="12424"/>
                  </a:lnTo>
                  <a:lnTo>
                    <a:pt x="372" y="12424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89C152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19" name="object 119"/>
            <p:cNvSpPr/>
            <p:nvPr/>
          </p:nvSpPr>
          <p:spPr>
            <a:xfrm>
              <a:off x="4252876" y="5984571"/>
              <a:ext cx="144145" cy="12065"/>
            </a:xfrm>
            <a:custGeom>
              <a:avLst/>
              <a:gdLst/>
              <a:ahLst/>
              <a:cxnLst/>
              <a:rect l="l" t="t" r="r" b="b"/>
              <a:pathLst>
                <a:path w="144145" h="12064">
                  <a:moveTo>
                    <a:pt x="143805" y="0"/>
                  </a:moveTo>
                  <a:lnTo>
                    <a:pt x="0" y="0"/>
                  </a:lnTo>
                  <a:lnTo>
                    <a:pt x="0" y="12024"/>
                  </a:lnTo>
                  <a:lnTo>
                    <a:pt x="143805" y="12024"/>
                  </a:lnTo>
                  <a:lnTo>
                    <a:pt x="143805" y="0"/>
                  </a:lnTo>
                  <a:close/>
                </a:path>
              </a:pathLst>
            </a:custGeom>
            <a:solidFill>
              <a:srgbClr val="9DD162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20" name="object 120"/>
            <p:cNvSpPr/>
            <p:nvPr/>
          </p:nvSpPr>
          <p:spPr>
            <a:xfrm>
              <a:off x="4252503" y="5984571"/>
              <a:ext cx="635" cy="12065"/>
            </a:xfrm>
            <a:custGeom>
              <a:avLst/>
              <a:gdLst/>
              <a:ahLst/>
              <a:cxnLst/>
              <a:rect l="l" t="t" r="r" b="b"/>
              <a:pathLst>
                <a:path w="635" h="12064">
                  <a:moveTo>
                    <a:pt x="372" y="0"/>
                  </a:moveTo>
                  <a:lnTo>
                    <a:pt x="0" y="0"/>
                  </a:lnTo>
                  <a:lnTo>
                    <a:pt x="0" y="12024"/>
                  </a:lnTo>
                  <a:lnTo>
                    <a:pt x="372" y="12024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89C152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21" name="object 121"/>
            <p:cNvSpPr/>
            <p:nvPr/>
          </p:nvSpPr>
          <p:spPr>
            <a:xfrm>
              <a:off x="4252876" y="5961442"/>
              <a:ext cx="144145" cy="12700"/>
            </a:xfrm>
            <a:custGeom>
              <a:avLst/>
              <a:gdLst/>
              <a:ahLst/>
              <a:cxnLst/>
              <a:rect l="l" t="t" r="r" b="b"/>
              <a:pathLst>
                <a:path w="144145" h="12700">
                  <a:moveTo>
                    <a:pt x="143805" y="0"/>
                  </a:moveTo>
                  <a:lnTo>
                    <a:pt x="0" y="0"/>
                  </a:lnTo>
                  <a:lnTo>
                    <a:pt x="0" y="12424"/>
                  </a:lnTo>
                  <a:lnTo>
                    <a:pt x="143805" y="12424"/>
                  </a:lnTo>
                  <a:lnTo>
                    <a:pt x="143805" y="0"/>
                  </a:lnTo>
                  <a:close/>
                </a:path>
              </a:pathLst>
            </a:custGeom>
            <a:solidFill>
              <a:srgbClr val="9DD162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22" name="object 122"/>
            <p:cNvSpPr/>
            <p:nvPr/>
          </p:nvSpPr>
          <p:spPr>
            <a:xfrm>
              <a:off x="4252503" y="5961442"/>
              <a:ext cx="635" cy="12700"/>
            </a:xfrm>
            <a:custGeom>
              <a:avLst/>
              <a:gdLst/>
              <a:ahLst/>
              <a:cxnLst/>
              <a:rect l="l" t="t" r="r" b="b"/>
              <a:pathLst>
                <a:path w="635" h="12700">
                  <a:moveTo>
                    <a:pt x="372" y="0"/>
                  </a:moveTo>
                  <a:lnTo>
                    <a:pt x="0" y="0"/>
                  </a:lnTo>
                  <a:lnTo>
                    <a:pt x="0" y="12424"/>
                  </a:lnTo>
                  <a:lnTo>
                    <a:pt x="372" y="12424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89C152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23" name="object 123"/>
            <p:cNvSpPr/>
            <p:nvPr/>
          </p:nvSpPr>
          <p:spPr>
            <a:xfrm>
              <a:off x="4252876" y="5938584"/>
              <a:ext cx="144145" cy="12065"/>
            </a:xfrm>
            <a:custGeom>
              <a:avLst/>
              <a:gdLst/>
              <a:ahLst/>
              <a:cxnLst/>
              <a:rect l="l" t="t" r="r" b="b"/>
              <a:pathLst>
                <a:path w="144145" h="12064">
                  <a:moveTo>
                    <a:pt x="143805" y="0"/>
                  </a:moveTo>
                  <a:lnTo>
                    <a:pt x="0" y="0"/>
                  </a:lnTo>
                  <a:lnTo>
                    <a:pt x="0" y="12024"/>
                  </a:lnTo>
                  <a:lnTo>
                    <a:pt x="143805" y="12024"/>
                  </a:lnTo>
                  <a:lnTo>
                    <a:pt x="143805" y="0"/>
                  </a:lnTo>
                  <a:close/>
                </a:path>
              </a:pathLst>
            </a:custGeom>
            <a:solidFill>
              <a:srgbClr val="9DD162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24" name="object 124"/>
            <p:cNvSpPr/>
            <p:nvPr/>
          </p:nvSpPr>
          <p:spPr>
            <a:xfrm>
              <a:off x="4252503" y="5938584"/>
              <a:ext cx="635" cy="12065"/>
            </a:xfrm>
            <a:custGeom>
              <a:avLst/>
              <a:gdLst/>
              <a:ahLst/>
              <a:cxnLst/>
              <a:rect l="l" t="t" r="r" b="b"/>
              <a:pathLst>
                <a:path w="635" h="12064">
                  <a:moveTo>
                    <a:pt x="372" y="0"/>
                  </a:moveTo>
                  <a:lnTo>
                    <a:pt x="0" y="0"/>
                  </a:lnTo>
                  <a:lnTo>
                    <a:pt x="0" y="12024"/>
                  </a:lnTo>
                  <a:lnTo>
                    <a:pt x="372" y="12024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89C152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25" name="object 125"/>
            <p:cNvSpPr/>
            <p:nvPr/>
          </p:nvSpPr>
          <p:spPr>
            <a:xfrm>
              <a:off x="4252876" y="5915455"/>
              <a:ext cx="144145" cy="12700"/>
            </a:xfrm>
            <a:custGeom>
              <a:avLst/>
              <a:gdLst/>
              <a:ahLst/>
              <a:cxnLst/>
              <a:rect l="l" t="t" r="r" b="b"/>
              <a:pathLst>
                <a:path w="144145" h="12700">
                  <a:moveTo>
                    <a:pt x="143805" y="0"/>
                  </a:moveTo>
                  <a:lnTo>
                    <a:pt x="0" y="0"/>
                  </a:lnTo>
                  <a:lnTo>
                    <a:pt x="0" y="12291"/>
                  </a:lnTo>
                  <a:lnTo>
                    <a:pt x="143805" y="12291"/>
                  </a:lnTo>
                  <a:lnTo>
                    <a:pt x="143805" y="0"/>
                  </a:lnTo>
                  <a:close/>
                </a:path>
              </a:pathLst>
            </a:custGeom>
            <a:solidFill>
              <a:srgbClr val="9DD162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26" name="object 126"/>
            <p:cNvSpPr/>
            <p:nvPr/>
          </p:nvSpPr>
          <p:spPr>
            <a:xfrm>
              <a:off x="4252503" y="5915455"/>
              <a:ext cx="635" cy="12700"/>
            </a:xfrm>
            <a:custGeom>
              <a:avLst/>
              <a:gdLst/>
              <a:ahLst/>
              <a:cxnLst/>
              <a:rect l="l" t="t" r="r" b="b"/>
              <a:pathLst>
                <a:path w="635" h="12700">
                  <a:moveTo>
                    <a:pt x="372" y="0"/>
                  </a:moveTo>
                  <a:lnTo>
                    <a:pt x="0" y="0"/>
                  </a:lnTo>
                  <a:lnTo>
                    <a:pt x="0" y="12291"/>
                  </a:lnTo>
                  <a:lnTo>
                    <a:pt x="372" y="12291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89C152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27" name="object 127"/>
            <p:cNvSpPr/>
            <p:nvPr/>
          </p:nvSpPr>
          <p:spPr>
            <a:xfrm>
              <a:off x="4252876" y="5892603"/>
              <a:ext cx="144145" cy="12065"/>
            </a:xfrm>
            <a:custGeom>
              <a:avLst/>
              <a:gdLst/>
              <a:ahLst/>
              <a:cxnLst/>
              <a:rect l="l" t="t" r="r" b="b"/>
              <a:pathLst>
                <a:path w="144145" h="12064">
                  <a:moveTo>
                    <a:pt x="143805" y="0"/>
                  </a:moveTo>
                  <a:lnTo>
                    <a:pt x="0" y="0"/>
                  </a:lnTo>
                  <a:lnTo>
                    <a:pt x="0" y="12019"/>
                  </a:lnTo>
                  <a:lnTo>
                    <a:pt x="143805" y="12019"/>
                  </a:lnTo>
                  <a:lnTo>
                    <a:pt x="143805" y="0"/>
                  </a:lnTo>
                  <a:close/>
                </a:path>
              </a:pathLst>
            </a:custGeom>
            <a:solidFill>
              <a:srgbClr val="9DD162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28" name="object 128"/>
            <p:cNvSpPr/>
            <p:nvPr/>
          </p:nvSpPr>
          <p:spPr>
            <a:xfrm>
              <a:off x="4252503" y="5892603"/>
              <a:ext cx="635" cy="12065"/>
            </a:xfrm>
            <a:custGeom>
              <a:avLst/>
              <a:gdLst/>
              <a:ahLst/>
              <a:cxnLst/>
              <a:rect l="l" t="t" r="r" b="b"/>
              <a:pathLst>
                <a:path w="635" h="12064">
                  <a:moveTo>
                    <a:pt x="372" y="0"/>
                  </a:moveTo>
                  <a:lnTo>
                    <a:pt x="0" y="0"/>
                  </a:lnTo>
                  <a:lnTo>
                    <a:pt x="0" y="12019"/>
                  </a:lnTo>
                  <a:lnTo>
                    <a:pt x="372" y="12019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89C152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29" name="object 129"/>
            <p:cNvSpPr/>
            <p:nvPr/>
          </p:nvSpPr>
          <p:spPr>
            <a:xfrm>
              <a:off x="4252876" y="5869340"/>
              <a:ext cx="144145" cy="12700"/>
            </a:xfrm>
            <a:custGeom>
              <a:avLst/>
              <a:gdLst/>
              <a:ahLst/>
              <a:cxnLst/>
              <a:rect l="l" t="t" r="r" b="b"/>
              <a:pathLst>
                <a:path w="144145" h="12700">
                  <a:moveTo>
                    <a:pt x="143805" y="0"/>
                  </a:moveTo>
                  <a:lnTo>
                    <a:pt x="0" y="0"/>
                  </a:lnTo>
                  <a:lnTo>
                    <a:pt x="0" y="12402"/>
                  </a:lnTo>
                  <a:lnTo>
                    <a:pt x="143805" y="12402"/>
                  </a:lnTo>
                  <a:lnTo>
                    <a:pt x="143805" y="0"/>
                  </a:lnTo>
                  <a:close/>
                </a:path>
              </a:pathLst>
            </a:custGeom>
            <a:solidFill>
              <a:srgbClr val="9DD162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30" name="object 130"/>
            <p:cNvSpPr/>
            <p:nvPr/>
          </p:nvSpPr>
          <p:spPr>
            <a:xfrm>
              <a:off x="4252503" y="5869340"/>
              <a:ext cx="635" cy="12700"/>
            </a:xfrm>
            <a:custGeom>
              <a:avLst/>
              <a:gdLst/>
              <a:ahLst/>
              <a:cxnLst/>
              <a:rect l="l" t="t" r="r" b="b"/>
              <a:pathLst>
                <a:path w="635" h="12700">
                  <a:moveTo>
                    <a:pt x="372" y="0"/>
                  </a:moveTo>
                  <a:lnTo>
                    <a:pt x="0" y="0"/>
                  </a:lnTo>
                  <a:lnTo>
                    <a:pt x="0" y="12402"/>
                  </a:lnTo>
                  <a:lnTo>
                    <a:pt x="372" y="12402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89C152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31" name="object 131"/>
            <p:cNvSpPr/>
            <p:nvPr/>
          </p:nvSpPr>
          <p:spPr>
            <a:xfrm>
              <a:off x="4252876" y="5843843"/>
              <a:ext cx="144145" cy="15240"/>
            </a:xfrm>
            <a:custGeom>
              <a:avLst/>
              <a:gdLst/>
              <a:ahLst/>
              <a:cxnLst/>
              <a:rect l="l" t="t" r="r" b="b"/>
              <a:pathLst>
                <a:path w="144145" h="15239">
                  <a:moveTo>
                    <a:pt x="143805" y="0"/>
                  </a:moveTo>
                  <a:lnTo>
                    <a:pt x="1967" y="0"/>
                  </a:lnTo>
                  <a:lnTo>
                    <a:pt x="0" y="2395"/>
                  </a:lnTo>
                  <a:lnTo>
                    <a:pt x="0" y="14798"/>
                  </a:lnTo>
                  <a:lnTo>
                    <a:pt x="143805" y="14798"/>
                  </a:lnTo>
                  <a:lnTo>
                    <a:pt x="143805" y="0"/>
                  </a:lnTo>
                  <a:close/>
                </a:path>
              </a:pathLst>
            </a:custGeom>
            <a:solidFill>
              <a:srgbClr val="9DD162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32" name="object 132"/>
            <p:cNvSpPr/>
            <p:nvPr/>
          </p:nvSpPr>
          <p:spPr>
            <a:xfrm>
              <a:off x="4252503" y="5846238"/>
              <a:ext cx="635" cy="12700"/>
            </a:xfrm>
            <a:custGeom>
              <a:avLst/>
              <a:gdLst/>
              <a:ahLst/>
              <a:cxnLst/>
              <a:rect l="l" t="t" r="r" b="b"/>
              <a:pathLst>
                <a:path w="635" h="12700">
                  <a:moveTo>
                    <a:pt x="372" y="0"/>
                  </a:moveTo>
                  <a:lnTo>
                    <a:pt x="0" y="372"/>
                  </a:lnTo>
                  <a:lnTo>
                    <a:pt x="0" y="12402"/>
                  </a:lnTo>
                  <a:lnTo>
                    <a:pt x="372" y="12402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89C152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33" name="object 133"/>
            <p:cNvSpPr/>
            <p:nvPr/>
          </p:nvSpPr>
          <p:spPr>
            <a:xfrm>
              <a:off x="4252503" y="5843843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2340" y="0"/>
                  </a:moveTo>
                  <a:lnTo>
                    <a:pt x="0" y="0"/>
                  </a:lnTo>
                  <a:lnTo>
                    <a:pt x="0" y="2768"/>
                  </a:lnTo>
                  <a:lnTo>
                    <a:pt x="372" y="2395"/>
                  </a:lnTo>
                  <a:lnTo>
                    <a:pt x="2340" y="0"/>
                  </a:lnTo>
                  <a:close/>
                </a:path>
              </a:pathLst>
            </a:custGeom>
            <a:solidFill>
              <a:srgbClr val="88C251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34" name="object 134"/>
            <p:cNvSpPr/>
            <p:nvPr/>
          </p:nvSpPr>
          <p:spPr>
            <a:xfrm>
              <a:off x="4252493" y="5858649"/>
              <a:ext cx="144780" cy="264160"/>
            </a:xfrm>
            <a:custGeom>
              <a:avLst/>
              <a:gdLst/>
              <a:ahLst/>
              <a:cxnLst/>
              <a:rect l="l" t="t" r="r" b="b"/>
              <a:pathLst>
                <a:path w="144779" h="264160">
                  <a:moveTo>
                    <a:pt x="144183" y="253187"/>
                  </a:moveTo>
                  <a:lnTo>
                    <a:pt x="0" y="253187"/>
                  </a:lnTo>
                  <a:lnTo>
                    <a:pt x="0" y="264020"/>
                  </a:lnTo>
                  <a:lnTo>
                    <a:pt x="144183" y="264020"/>
                  </a:lnTo>
                  <a:lnTo>
                    <a:pt x="144183" y="253187"/>
                  </a:lnTo>
                  <a:close/>
                </a:path>
                <a:path w="144779" h="264160">
                  <a:moveTo>
                    <a:pt x="144183" y="230047"/>
                  </a:moveTo>
                  <a:lnTo>
                    <a:pt x="0" y="230047"/>
                  </a:lnTo>
                  <a:lnTo>
                    <a:pt x="0" y="240893"/>
                  </a:lnTo>
                  <a:lnTo>
                    <a:pt x="144183" y="240893"/>
                  </a:lnTo>
                  <a:lnTo>
                    <a:pt x="144183" y="230047"/>
                  </a:lnTo>
                  <a:close/>
                </a:path>
                <a:path w="144779" h="264160">
                  <a:moveTo>
                    <a:pt x="144183" y="207200"/>
                  </a:moveTo>
                  <a:lnTo>
                    <a:pt x="0" y="207200"/>
                  </a:lnTo>
                  <a:lnTo>
                    <a:pt x="0" y="218033"/>
                  </a:lnTo>
                  <a:lnTo>
                    <a:pt x="144183" y="218033"/>
                  </a:lnTo>
                  <a:lnTo>
                    <a:pt x="144183" y="207200"/>
                  </a:lnTo>
                  <a:close/>
                </a:path>
                <a:path w="144779" h="264160">
                  <a:moveTo>
                    <a:pt x="144183" y="184061"/>
                  </a:moveTo>
                  <a:lnTo>
                    <a:pt x="0" y="184061"/>
                  </a:lnTo>
                  <a:lnTo>
                    <a:pt x="0" y="194767"/>
                  </a:lnTo>
                  <a:lnTo>
                    <a:pt x="144183" y="194767"/>
                  </a:lnTo>
                  <a:lnTo>
                    <a:pt x="144183" y="184061"/>
                  </a:lnTo>
                  <a:close/>
                </a:path>
                <a:path w="144779" h="264160">
                  <a:moveTo>
                    <a:pt x="144183" y="161213"/>
                  </a:moveTo>
                  <a:lnTo>
                    <a:pt x="0" y="161213"/>
                  </a:lnTo>
                  <a:lnTo>
                    <a:pt x="0" y="172046"/>
                  </a:lnTo>
                  <a:lnTo>
                    <a:pt x="144183" y="172046"/>
                  </a:lnTo>
                  <a:lnTo>
                    <a:pt x="144183" y="161213"/>
                  </a:lnTo>
                  <a:close/>
                </a:path>
                <a:path w="144779" h="264160">
                  <a:moveTo>
                    <a:pt x="144183" y="137947"/>
                  </a:moveTo>
                  <a:lnTo>
                    <a:pt x="0" y="137947"/>
                  </a:lnTo>
                  <a:lnTo>
                    <a:pt x="0" y="148780"/>
                  </a:lnTo>
                  <a:lnTo>
                    <a:pt x="144183" y="148780"/>
                  </a:lnTo>
                  <a:lnTo>
                    <a:pt x="144183" y="137947"/>
                  </a:lnTo>
                  <a:close/>
                </a:path>
                <a:path w="144779" h="264160">
                  <a:moveTo>
                    <a:pt x="144183" y="115227"/>
                  </a:moveTo>
                  <a:lnTo>
                    <a:pt x="0" y="115227"/>
                  </a:lnTo>
                  <a:lnTo>
                    <a:pt x="0" y="125933"/>
                  </a:lnTo>
                  <a:lnTo>
                    <a:pt x="144183" y="125933"/>
                  </a:lnTo>
                  <a:lnTo>
                    <a:pt x="144183" y="115227"/>
                  </a:lnTo>
                  <a:close/>
                </a:path>
                <a:path w="144779" h="264160">
                  <a:moveTo>
                    <a:pt x="144183" y="91960"/>
                  </a:moveTo>
                  <a:lnTo>
                    <a:pt x="0" y="91960"/>
                  </a:lnTo>
                  <a:lnTo>
                    <a:pt x="0" y="102793"/>
                  </a:lnTo>
                  <a:lnTo>
                    <a:pt x="144183" y="102793"/>
                  </a:lnTo>
                  <a:lnTo>
                    <a:pt x="144183" y="91960"/>
                  </a:lnTo>
                  <a:close/>
                </a:path>
                <a:path w="144779" h="264160">
                  <a:moveTo>
                    <a:pt x="144183" y="69100"/>
                  </a:moveTo>
                  <a:lnTo>
                    <a:pt x="0" y="69100"/>
                  </a:lnTo>
                  <a:lnTo>
                    <a:pt x="0" y="79946"/>
                  </a:lnTo>
                  <a:lnTo>
                    <a:pt x="144183" y="79946"/>
                  </a:lnTo>
                  <a:lnTo>
                    <a:pt x="144183" y="69100"/>
                  </a:lnTo>
                  <a:close/>
                </a:path>
                <a:path w="144779" h="264160">
                  <a:moveTo>
                    <a:pt x="144183" y="45974"/>
                  </a:moveTo>
                  <a:lnTo>
                    <a:pt x="0" y="45974"/>
                  </a:lnTo>
                  <a:lnTo>
                    <a:pt x="0" y="56807"/>
                  </a:lnTo>
                  <a:lnTo>
                    <a:pt x="144183" y="56807"/>
                  </a:lnTo>
                  <a:lnTo>
                    <a:pt x="144183" y="45974"/>
                  </a:lnTo>
                  <a:close/>
                </a:path>
                <a:path w="144779" h="264160">
                  <a:moveTo>
                    <a:pt x="144183" y="23101"/>
                  </a:moveTo>
                  <a:lnTo>
                    <a:pt x="0" y="23101"/>
                  </a:lnTo>
                  <a:lnTo>
                    <a:pt x="0" y="33959"/>
                  </a:lnTo>
                  <a:lnTo>
                    <a:pt x="144183" y="33959"/>
                  </a:lnTo>
                  <a:lnTo>
                    <a:pt x="144183" y="23101"/>
                  </a:lnTo>
                  <a:close/>
                </a:path>
                <a:path w="144779" h="264160">
                  <a:moveTo>
                    <a:pt x="144183" y="0"/>
                  </a:moveTo>
                  <a:lnTo>
                    <a:pt x="0" y="0"/>
                  </a:lnTo>
                  <a:lnTo>
                    <a:pt x="0" y="10693"/>
                  </a:lnTo>
                  <a:lnTo>
                    <a:pt x="144183" y="10693"/>
                  </a:lnTo>
                  <a:lnTo>
                    <a:pt x="144183" y="0"/>
                  </a:lnTo>
                  <a:close/>
                </a:path>
              </a:pathLst>
            </a:custGeom>
            <a:solidFill>
              <a:srgbClr val="86BD52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35" name="object 135"/>
            <p:cNvSpPr/>
            <p:nvPr/>
          </p:nvSpPr>
          <p:spPr>
            <a:xfrm>
              <a:off x="2954578" y="6125438"/>
              <a:ext cx="1442720" cy="8255"/>
            </a:xfrm>
            <a:custGeom>
              <a:avLst/>
              <a:gdLst/>
              <a:ahLst/>
              <a:cxnLst/>
              <a:rect l="l" t="t" r="r" b="b"/>
              <a:pathLst>
                <a:path w="1442720" h="8254">
                  <a:moveTo>
                    <a:pt x="266661" y="0"/>
                  </a:moveTo>
                  <a:lnTo>
                    <a:pt x="7124" y="0"/>
                  </a:lnTo>
                  <a:lnTo>
                    <a:pt x="0" y="7670"/>
                  </a:lnTo>
                  <a:lnTo>
                    <a:pt x="266661" y="7670"/>
                  </a:lnTo>
                  <a:lnTo>
                    <a:pt x="266661" y="0"/>
                  </a:lnTo>
                  <a:close/>
                </a:path>
                <a:path w="1442720" h="8254">
                  <a:moveTo>
                    <a:pt x="1442097" y="0"/>
                  </a:moveTo>
                  <a:lnTo>
                    <a:pt x="757796" y="0"/>
                  </a:lnTo>
                  <a:lnTo>
                    <a:pt x="757796" y="7670"/>
                  </a:lnTo>
                  <a:lnTo>
                    <a:pt x="1442097" y="7670"/>
                  </a:lnTo>
                  <a:lnTo>
                    <a:pt x="1442097" y="0"/>
                  </a:lnTo>
                  <a:close/>
                </a:path>
              </a:pathLst>
            </a:custGeom>
            <a:solidFill>
              <a:srgbClr val="4D6B3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36" name="object 136"/>
            <p:cNvSpPr/>
            <p:nvPr/>
          </p:nvSpPr>
          <p:spPr>
            <a:xfrm>
              <a:off x="3274318" y="5843843"/>
              <a:ext cx="385445" cy="286385"/>
            </a:xfrm>
            <a:custGeom>
              <a:avLst/>
              <a:gdLst/>
              <a:ahLst/>
              <a:cxnLst/>
              <a:rect l="l" t="t" r="r" b="b"/>
              <a:pathLst>
                <a:path w="385445" h="286385">
                  <a:moveTo>
                    <a:pt x="384881" y="0"/>
                  </a:moveTo>
                  <a:lnTo>
                    <a:pt x="0" y="0"/>
                  </a:lnTo>
                  <a:lnTo>
                    <a:pt x="0" y="286087"/>
                  </a:lnTo>
                  <a:lnTo>
                    <a:pt x="384881" y="262031"/>
                  </a:lnTo>
                  <a:lnTo>
                    <a:pt x="384881" y="0"/>
                  </a:lnTo>
                  <a:close/>
                </a:path>
              </a:pathLst>
            </a:custGeom>
            <a:solidFill>
              <a:srgbClr val="D2EBA3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37" name="object 137"/>
            <p:cNvSpPr/>
            <p:nvPr/>
          </p:nvSpPr>
          <p:spPr>
            <a:xfrm>
              <a:off x="3221240" y="5843854"/>
              <a:ext cx="491490" cy="289560"/>
            </a:xfrm>
            <a:custGeom>
              <a:avLst/>
              <a:gdLst/>
              <a:ahLst/>
              <a:cxnLst/>
              <a:rect l="l" t="t" r="r" b="b"/>
              <a:pathLst>
                <a:path w="491489" h="289560">
                  <a:moveTo>
                    <a:pt x="491134" y="0"/>
                  </a:moveTo>
                  <a:lnTo>
                    <a:pt x="437959" y="0"/>
                  </a:lnTo>
                  <a:lnTo>
                    <a:pt x="437959" y="262026"/>
                  </a:lnTo>
                  <a:lnTo>
                    <a:pt x="53073" y="286080"/>
                  </a:lnTo>
                  <a:lnTo>
                    <a:pt x="53073" y="0"/>
                  </a:lnTo>
                  <a:lnTo>
                    <a:pt x="0" y="0"/>
                  </a:lnTo>
                  <a:lnTo>
                    <a:pt x="0" y="289255"/>
                  </a:lnTo>
                  <a:lnTo>
                    <a:pt x="491134" y="289255"/>
                  </a:lnTo>
                  <a:lnTo>
                    <a:pt x="491134" y="0"/>
                  </a:lnTo>
                  <a:close/>
                </a:path>
              </a:pathLst>
            </a:custGeom>
            <a:solidFill>
              <a:srgbClr val="BCCC8D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38" name="object 138"/>
            <p:cNvSpPr/>
            <p:nvPr/>
          </p:nvSpPr>
          <p:spPr>
            <a:xfrm>
              <a:off x="3999776" y="6377177"/>
              <a:ext cx="165735" cy="24130"/>
            </a:xfrm>
            <a:custGeom>
              <a:avLst/>
              <a:gdLst/>
              <a:ahLst/>
              <a:cxnLst/>
              <a:rect l="l" t="t" r="r" b="b"/>
              <a:pathLst>
                <a:path w="165735" h="24129">
                  <a:moveTo>
                    <a:pt x="157784" y="12026"/>
                  </a:moveTo>
                  <a:lnTo>
                    <a:pt x="0" y="12026"/>
                  </a:lnTo>
                  <a:lnTo>
                    <a:pt x="49517" y="24053"/>
                  </a:lnTo>
                  <a:lnTo>
                    <a:pt x="149707" y="24053"/>
                  </a:lnTo>
                  <a:lnTo>
                    <a:pt x="157784" y="12026"/>
                  </a:lnTo>
                  <a:close/>
                </a:path>
                <a:path w="165735" h="24129">
                  <a:moveTo>
                    <a:pt x="165709" y="0"/>
                  </a:moveTo>
                  <a:lnTo>
                    <a:pt x="130987" y="1193"/>
                  </a:lnTo>
                  <a:lnTo>
                    <a:pt x="164922" y="1193"/>
                  </a:lnTo>
                  <a:lnTo>
                    <a:pt x="165709" y="0"/>
                  </a:lnTo>
                  <a:close/>
                </a:path>
              </a:pathLst>
            </a:custGeom>
            <a:solidFill>
              <a:srgbClr val="506F39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39" name="object 139"/>
            <p:cNvSpPr/>
            <p:nvPr/>
          </p:nvSpPr>
          <p:spPr>
            <a:xfrm>
              <a:off x="2962084" y="6133097"/>
              <a:ext cx="1365250" cy="245745"/>
            </a:xfrm>
            <a:custGeom>
              <a:avLst/>
              <a:gdLst/>
              <a:ahLst/>
              <a:cxnLst/>
              <a:rect l="l" t="t" r="r" b="b"/>
              <a:pathLst>
                <a:path w="1365250" h="245745">
                  <a:moveTo>
                    <a:pt x="1210912" y="232839"/>
                  </a:moveTo>
                  <a:lnTo>
                    <a:pt x="944255" y="232839"/>
                  </a:lnTo>
                  <a:lnTo>
                    <a:pt x="993767" y="245261"/>
                  </a:lnTo>
                  <a:lnTo>
                    <a:pt x="1168685" y="245261"/>
                  </a:lnTo>
                  <a:lnTo>
                    <a:pt x="1203413" y="244072"/>
                  </a:lnTo>
                  <a:lnTo>
                    <a:pt x="1210912" y="232839"/>
                  </a:lnTo>
                  <a:close/>
                </a:path>
                <a:path w="1365250" h="245745">
                  <a:moveTo>
                    <a:pt x="1226122" y="210109"/>
                  </a:moveTo>
                  <a:lnTo>
                    <a:pt x="887615" y="210109"/>
                  </a:lnTo>
                  <a:lnTo>
                    <a:pt x="887615" y="218834"/>
                  </a:lnTo>
                  <a:lnTo>
                    <a:pt x="900804" y="222134"/>
                  </a:lnTo>
                  <a:lnTo>
                    <a:pt x="1217772" y="222134"/>
                  </a:lnTo>
                  <a:lnTo>
                    <a:pt x="1226122" y="210109"/>
                  </a:lnTo>
                  <a:close/>
                </a:path>
                <a:path w="1365250" h="245745">
                  <a:moveTo>
                    <a:pt x="1241279" y="186853"/>
                  </a:moveTo>
                  <a:lnTo>
                    <a:pt x="887615" y="186853"/>
                  </a:lnTo>
                  <a:lnTo>
                    <a:pt x="887615" y="199277"/>
                  </a:lnTo>
                  <a:lnTo>
                    <a:pt x="1233355" y="199277"/>
                  </a:lnTo>
                  <a:lnTo>
                    <a:pt x="1241279" y="186853"/>
                  </a:lnTo>
                  <a:close/>
                </a:path>
                <a:path w="1365250" h="245745">
                  <a:moveTo>
                    <a:pt x="1256489" y="163990"/>
                  </a:moveTo>
                  <a:lnTo>
                    <a:pt x="887615" y="163990"/>
                  </a:lnTo>
                  <a:lnTo>
                    <a:pt x="887615" y="176020"/>
                  </a:lnTo>
                  <a:lnTo>
                    <a:pt x="1248565" y="176020"/>
                  </a:lnTo>
                  <a:lnTo>
                    <a:pt x="1256489" y="163990"/>
                  </a:lnTo>
                  <a:close/>
                </a:path>
                <a:path w="1365250" h="245745">
                  <a:moveTo>
                    <a:pt x="1271646" y="140866"/>
                  </a:moveTo>
                  <a:lnTo>
                    <a:pt x="887615" y="140866"/>
                  </a:lnTo>
                  <a:lnTo>
                    <a:pt x="887615" y="153290"/>
                  </a:lnTo>
                  <a:lnTo>
                    <a:pt x="1263722" y="153290"/>
                  </a:lnTo>
                  <a:lnTo>
                    <a:pt x="1271646" y="140866"/>
                  </a:lnTo>
                  <a:close/>
                </a:path>
                <a:path w="1365250" h="245745">
                  <a:moveTo>
                    <a:pt x="1286856" y="118008"/>
                  </a:moveTo>
                  <a:lnTo>
                    <a:pt x="887615" y="118008"/>
                  </a:lnTo>
                  <a:lnTo>
                    <a:pt x="887615" y="130033"/>
                  </a:lnTo>
                  <a:lnTo>
                    <a:pt x="1278932" y="130033"/>
                  </a:lnTo>
                  <a:lnTo>
                    <a:pt x="1286856" y="118008"/>
                  </a:lnTo>
                  <a:close/>
                </a:path>
                <a:path w="1365250" h="245745">
                  <a:moveTo>
                    <a:pt x="1302013" y="94879"/>
                  </a:moveTo>
                  <a:lnTo>
                    <a:pt x="887615" y="94879"/>
                  </a:lnTo>
                  <a:lnTo>
                    <a:pt x="887615" y="107170"/>
                  </a:lnTo>
                  <a:lnTo>
                    <a:pt x="1294089" y="107170"/>
                  </a:lnTo>
                  <a:lnTo>
                    <a:pt x="1302013" y="94879"/>
                  </a:lnTo>
                  <a:close/>
                </a:path>
                <a:path w="1365250" h="245745">
                  <a:moveTo>
                    <a:pt x="1317223" y="72022"/>
                  </a:moveTo>
                  <a:lnTo>
                    <a:pt x="887615" y="72022"/>
                  </a:lnTo>
                  <a:lnTo>
                    <a:pt x="887615" y="84047"/>
                  </a:lnTo>
                  <a:lnTo>
                    <a:pt x="1309140" y="84047"/>
                  </a:lnTo>
                  <a:lnTo>
                    <a:pt x="1317223" y="72022"/>
                  </a:lnTo>
                  <a:close/>
                </a:path>
                <a:path w="1365250" h="245745">
                  <a:moveTo>
                    <a:pt x="353291" y="72022"/>
                  </a:moveTo>
                  <a:lnTo>
                    <a:pt x="291546" y="72022"/>
                  </a:lnTo>
                  <a:lnTo>
                    <a:pt x="341006" y="84047"/>
                  </a:lnTo>
                  <a:lnTo>
                    <a:pt x="353291" y="84047"/>
                  </a:lnTo>
                  <a:lnTo>
                    <a:pt x="353291" y="72022"/>
                  </a:lnTo>
                  <a:close/>
                </a:path>
                <a:path w="1365250" h="245745">
                  <a:moveTo>
                    <a:pt x="1332380" y="48765"/>
                  </a:moveTo>
                  <a:lnTo>
                    <a:pt x="887615" y="48765"/>
                  </a:lnTo>
                  <a:lnTo>
                    <a:pt x="887615" y="61184"/>
                  </a:lnTo>
                  <a:lnTo>
                    <a:pt x="1324350" y="61184"/>
                  </a:lnTo>
                  <a:lnTo>
                    <a:pt x="1332380" y="48765"/>
                  </a:lnTo>
                  <a:close/>
                </a:path>
                <a:path w="1365250" h="245745">
                  <a:moveTo>
                    <a:pt x="353291" y="48765"/>
                  </a:moveTo>
                  <a:lnTo>
                    <a:pt x="198423" y="48765"/>
                  </a:lnTo>
                  <a:lnTo>
                    <a:pt x="247936" y="61184"/>
                  </a:lnTo>
                  <a:lnTo>
                    <a:pt x="353291" y="61184"/>
                  </a:lnTo>
                  <a:lnTo>
                    <a:pt x="353291" y="48765"/>
                  </a:lnTo>
                  <a:close/>
                </a:path>
                <a:path w="1365250" h="245745">
                  <a:moveTo>
                    <a:pt x="1347963" y="26035"/>
                  </a:moveTo>
                  <a:lnTo>
                    <a:pt x="887615" y="26035"/>
                  </a:lnTo>
                  <a:lnTo>
                    <a:pt x="887615" y="38060"/>
                  </a:lnTo>
                  <a:lnTo>
                    <a:pt x="1339507" y="38060"/>
                  </a:lnTo>
                  <a:lnTo>
                    <a:pt x="1347963" y="26035"/>
                  </a:lnTo>
                  <a:close/>
                </a:path>
                <a:path w="1365250" h="245745">
                  <a:moveTo>
                    <a:pt x="353291" y="26035"/>
                  </a:moveTo>
                  <a:lnTo>
                    <a:pt x="104982" y="26035"/>
                  </a:lnTo>
                  <a:lnTo>
                    <a:pt x="154495" y="38060"/>
                  </a:lnTo>
                  <a:lnTo>
                    <a:pt x="353291" y="38060"/>
                  </a:lnTo>
                  <a:lnTo>
                    <a:pt x="353291" y="26035"/>
                  </a:lnTo>
                  <a:close/>
                </a:path>
                <a:path w="1365250" h="245745">
                  <a:moveTo>
                    <a:pt x="1364715" y="0"/>
                  </a:moveTo>
                  <a:lnTo>
                    <a:pt x="887615" y="0"/>
                  </a:lnTo>
                  <a:lnTo>
                    <a:pt x="887615" y="15197"/>
                  </a:lnTo>
                  <a:lnTo>
                    <a:pt x="1354717" y="15197"/>
                  </a:lnTo>
                  <a:lnTo>
                    <a:pt x="1364715" y="0"/>
                  </a:lnTo>
                  <a:close/>
                </a:path>
                <a:path w="1365250" h="245745">
                  <a:moveTo>
                    <a:pt x="353291" y="0"/>
                  </a:moveTo>
                  <a:lnTo>
                    <a:pt x="0" y="0"/>
                  </a:lnTo>
                  <a:lnTo>
                    <a:pt x="61532" y="15197"/>
                  </a:lnTo>
                  <a:lnTo>
                    <a:pt x="353291" y="15197"/>
                  </a:lnTo>
                  <a:lnTo>
                    <a:pt x="353291" y="0"/>
                  </a:lnTo>
                  <a:close/>
                </a:path>
              </a:pathLst>
            </a:custGeom>
            <a:solidFill>
              <a:srgbClr val="689444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40" name="object 140"/>
            <p:cNvSpPr/>
            <p:nvPr/>
          </p:nvSpPr>
          <p:spPr>
            <a:xfrm>
              <a:off x="3023616" y="6148298"/>
              <a:ext cx="1293495" cy="264160"/>
            </a:xfrm>
            <a:custGeom>
              <a:avLst/>
              <a:gdLst/>
              <a:ahLst/>
              <a:cxnLst/>
              <a:rect l="l" t="t" r="r" b="b"/>
              <a:pathLst>
                <a:path w="1293495" h="264160">
                  <a:moveTo>
                    <a:pt x="291757" y="68846"/>
                  </a:moveTo>
                  <a:lnTo>
                    <a:pt x="279463" y="68846"/>
                  </a:lnTo>
                  <a:lnTo>
                    <a:pt x="291757" y="72021"/>
                  </a:lnTo>
                  <a:lnTo>
                    <a:pt x="291757" y="68846"/>
                  </a:lnTo>
                  <a:close/>
                </a:path>
                <a:path w="1293495" h="264160">
                  <a:moveTo>
                    <a:pt x="291757" y="45986"/>
                  </a:moveTo>
                  <a:lnTo>
                    <a:pt x="186397" y="45986"/>
                  </a:lnTo>
                  <a:lnTo>
                    <a:pt x="230009" y="56832"/>
                  </a:lnTo>
                  <a:lnTo>
                    <a:pt x="291757" y="56832"/>
                  </a:lnTo>
                  <a:lnTo>
                    <a:pt x="291757" y="45986"/>
                  </a:lnTo>
                  <a:close/>
                </a:path>
                <a:path w="1293495" h="264160">
                  <a:moveTo>
                    <a:pt x="291757" y="22860"/>
                  </a:moveTo>
                  <a:lnTo>
                    <a:pt x="92951" y="22860"/>
                  </a:lnTo>
                  <a:lnTo>
                    <a:pt x="136880" y="33566"/>
                  </a:lnTo>
                  <a:lnTo>
                    <a:pt x="291757" y="33566"/>
                  </a:lnTo>
                  <a:lnTo>
                    <a:pt x="291757" y="22860"/>
                  </a:lnTo>
                  <a:close/>
                </a:path>
                <a:path w="1293495" h="264160">
                  <a:moveTo>
                    <a:pt x="291757" y="0"/>
                  </a:moveTo>
                  <a:lnTo>
                    <a:pt x="0" y="0"/>
                  </a:lnTo>
                  <a:lnTo>
                    <a:pt x="43446" y="10845"/>
                  </a:lnTo>
                  <a:lnTo>
                    <a:pt x="291757" y="10845"/>
                  </a:lnTo>
                  <a:lnTo>
                    <a:pt x="291757" y="0"/>
                  </a:lnTo>
                  <a:close/>
                </a:path>
                <a:path w="1293495" h="264160">
                  <a:moveTo>
                    <a:pt x="1125867" y="252933"/>
                  </a:moveTo>
                  <a:lnTo>
                    <a:pt x="1025677" y="252933"/>
                  </a:lnTo>
                  <a:lnTo>
                    <a:pt x="1069225" y="263766"/>
                  </a:lnTo>
                  <a:lnTo>
                    <a:pt x="1118743" y="263766"/>
                  </a:lnTo>
                  <a:lnTo>
                    <a:pt x="1125867" y="252933"/>
                  </a:lnTo>
                  <a:close/>
                </a:path>
                <a:path w="1293495" h="264160">
                  <a:moveTo>
                    <a:pt x="1141082" y="230073"/>
                  </a:moveTo>
                  <a:lnTo>
                    <a:pt x="932230" y="230073"/>
                  </a:lnTo>
                  <a:lnTo>
                    <a:pt x="976160" y="240906"/>
                  </a:lnTo>
                  <a:lnTo>
                    <a:pt x="1133944" y="240906"/>
                  </a:lnTo>
                  <a:lnTo>
                    <a:pt x="1141082" y="230073"/>
                  </a:lnTo>
                  <a:close/>
                </a:path>
                <a:path w="1293495" h="264160">
                  <a:moveTo>
                    <a:pt x="1156233" y="206946"/>
                  </a:moveTo>
                  <a:lnTo>
                    <a:pt x="839266" y="206946"/>
                  </a:lnTo>
                  <a:lnTo>
                    <a:pt x="882713" y="217639"/>
                  </a:lnTo>
                  <a:lnTo>
                    <a:pt x="1149375" y="217639"/>
                  </a:lnTo>
                  <a:lnTo>
                    <a:pt x="1156233" y="206946"/>
                  </a:lnTo>
                  <a:close/>
                </a:path>
                <a:path w="1293495" h="264160">
                  <a:moveTo>
                    <a:pt x="1171816" y="184086"/>
                  </a:moveTo>
                  <a:lnTo>
                    <a:pt x="826071" y="184086"/>
                  </a:lnTo>
                  <a:lnTo>
                    <a:pt x="826071" y="194919"/>
                  </a:lnTo>
                  <a:lnTo>
                    <a:pt x="1164590" y="194919"/>
                  </a:lnTo>
                  <a:lnTo>
                    <a:pt x="1171816" y="184086"/>
                  </a:lnTo>
                  <a:close/>
                </a:path>
                <a:path w="1293495" h="264160">
                  <a:moveTo>
                    <a:pt x="1187030" y="160820"/>
                  </a:moveTo>
                  <a:lnTo>
                    <a:pt x="826071" y="160820"/>
                  </a:lnTo>
                  <a:lnTo>
                    <a:pt x="826071" y="171653"/>
                  </a:lnTo>
                  <a:lnTo>
                    <a:pt x="1179741" y="171653"/>
                  </a:lnTo>
                  <a:lnTo>
                    <a:pt x="1187030" y="160820"/>
                  </a:lnTo>
                  <a:close/>
                </a:path>
                <a:path w="1293495" h="264160">
                  <a:moveTo>
                    <a:pt x="1202182" y="138099"/>
                  </a:moveTo>
                  <a:lnTo>
                    <a:pt x="826071" y="138099"/>
                  </a:lnTo>
                  <a:lnTo>
                    <a:pt x="826071" y="148793"/>
                  </a:lnTo>
                  <a:lnTo>
                    <a:pt x="1194955" y="148793"/>
                  </a:lnTo>
                  <a:lnTo>
                    <a:pt x="1202182" y="138099"/>
                  </a:lnTo>
                  <a:close/>
                </a:path>
                <a:path w="1293495" h="264160">
                  <a:moveTo>
                    <a:pt x="1217396" y="114833"/>
                  </a:moveTo>
                  <a:lnTo>
                    <a:pt x="826071" y="114833"/>
                  </a:lnTo>
                  <a:lnTo>
                    <a:pt x="826071" y="125666"/>
                  </a:lnTo>
                  <a:lnTo>
                    <a:pt x="1210106" y="125666"/>
                  </a:lnTo>
                  <a:lnTo>
                    <a:pt x="1217396" y="114833"/>
                  </a:lnTo>
                  <a:close/>
                </a:path>
                <a:path w="1293495" h="264160">
                  <a:moveTo>
                    <a:pt x="1232547" y="91973"/>
                  </a:moveTo>
                  <a:lnTo>
                    <a:pt x="826071" y="91973"/>
                  </a:lnTo>
                  <a:lnTo>
                    <a:pt x="826071" y="102819"/>
                  </a:lnTo>
                  <a:lnTo>
                    <a:pt x="1225321" y="102819"/>
                  </a:lnTo>
                  <a:lnTo>
                    <a:pt x="1232547" y="91973"/>
                  </a:lnTo>
                  <a:close/>
                </a:path>
                <a:path w="1293495" h="264160">
                  <a:moveTo>
                    <a:pt x="1247597" y="68846"/>
                  </a:moveTo>
                  <a:lnTo>
                    <a:pt x="826071" y="68846"/>
                  </a:lnTo>
                  <a:lnTo>
                    <a:pt x="826071" y="79679"/>
                  </a:lnTo>
                  <a:lnTo>
                    <a:pt x="1240472" y="79679"/>
                  </a:lnTo>
                  <a:lnTo>
                    <a:pt x="1247597" y="68846"/>
                  </a:lnTo>
                  <a:close/>
                </a:path>
                <a:path w="1293495" h="264160">
                  <a:moveTo>
                    <a:pt x="1262811" y="45986"/>
                  </a:moveTo>
                  <a:lnTo>
                    <a:pt x="826071" y="45986"/>
                  </a:lnTo>
                  <a:lnTo>
                    <a:pt x="826071" y="56832"/>
                  </a:lnTo>
                  <a:lnTo>
                    <a:pt x="1255687" y="56832"/>
                  </a:lnTo>
                  <a:lnTo>
                    <a:pt x="1262811" y="45986"/>
                  </a:lnTo>
                  <a:close/>
                </a:path>
                <a:path w="1293495" h="264160">
                  <a:moveTo>
                    <a:pt x="1277975" y="22860"/>
                  </a:moveTo>
                  <a:lnTo>
                    <a:pt x="826071" y="22860"/>
                  </a:lnTo>
                  <a:lnTo>
                    <a:pt x="826071" y="33566"/>
                  </a:lnTo>
                  <a:lnTo>
                    <a:pt x="1270838" y="33566"/>
                  </a:lnTo>
                  <a:lnTo>
                    <a:pt x="1277975" y="22860"/>
                  </a:lnTo>
                  <a:close/>
                </a:path>
                <a:path w="1293495" h="264160">
                  <a:moveTo>
                    <a:pt x="1293177" y="0"/>
                  </a:moveTo>
                  <a:lnTo>
                    <a:pt x="826071" y="0"/>
                  </a:lnTo>
                  <a:lnTo>
                    <a:pt x="826071" y="10845"/>
                  </a:lnTo>
                  <a:lnTo>
                    <a:pt x="1286421" y="10845"/>
                  </a:lnTo>
                  <a:lnTo>
                    <a:pt x="1293177" y="0"/>
                  </a:lnTo>
                  <a:close/>
                </a:path>
              </a:pathLst>
            </a:custGeom>
            <a:solidFill>
              <a:srgbClr val="506F39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41" name="object 141"/>
            <p:cNvSpPr/>
            <p:nvPr/>
          </p:nvSpPr>
          <p:spPr>
            <a:xfrm>
              <a:off x="4092850" y="6412055"/>
              <a:ext cx="49530" cy="10795"/>
            </a:xfrm>
            <a:custGeom>
              <a:avLst/>
              <a:gdLst/>
              <a:ahLst/>
              <a:cxnLst/>
              <a:rect l="l" t="t" r="r" b="b"/>
              <a:pathLst>
                <a:path w="49529" h="10795">
                  <a:moveTo>
                    <a:pt x="49512" y="0"/>
                  </a:moveTo>
                  <a:lnTo>
                    <a:pt x="0" y="0"/>
                  </a:lnTo>
                  <a:lnTo>
                    <a:pt x="42652" y="10307"/>
                  </a:lnTo>
                  <a:lnTo>
                    <a:pt x="49512" y="0"/>
                  </a:lnTo>
                  <a:close/>
                </a:path>
              </a:pathLst>
            </a:custGeom>
            <a:solidFill>
              <a:srgbClr val="394D2A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42" name="object 142"/>
            <p:cNvSpPr/>
            <p:nvPr/>
          </p:nvSpPr>
          <p:spPr>
            <a:xfrm>
              <a:off x="3372972" y="6133097"/>
              <a:ext cx="419100" cy="205104"/>
            </a:xfrm>
            <a:custGeom>
              <a:avLst/>
              <a:gdLst/>
              <a:ahLst/>
              <a:cxnLst/>
              <a:rect l="l" t="t" r="r" b="b"/>
              <a:pathLst>
                <a:path w="419100" h="205104">
                  <a:moveTo>
                    <a:pt x="418758" y="0"/>
                  </a:moveTo>
                  <a:lnTo>
                    <a:pt x="0" y="0"/>
                  </a:lnTo>
                  <a:lnTo>
                    <a:pt x="0" y="101224"/>
                  </a:lnTo>
                  <a:lnTo>
                    <a:pt x="418758" y="204823"/>
                  </a:lnTo>
                  <a:lnTo>
                    <a:pt x="418758" y="0"/>
                  </a:lnTo>
                  <a:close/>
                </a:path>
              </a:pathLst>
            </a:custGeom>
            <a:solidFill>
              <a:srgbClr val="9AAE79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43" name="object 143"/>
            <p:cNvSpPr/>
            <p:nvPr/>
          </p:nvSpPr>
          <p:spPr>
            <a:xfrm>
              <a:off x="3315373" y="6133109"/>
              <a:ext cx="534670" cy="219075"/>
            </a:xfrm>
            <a:custGeom>
              <a:avLst/>
              <a:gdLst/>
              <a:ahLst/>
              <a:cxnLst/>
              <a:rect l="l" t="t" r="r" b="b"/>
              <a:pathLst>
                <a:path w="534670" h="219075">
                  <a:moveTo>
                    <a:pt x="57594" y="0"/>
                  </a:moveTo>
                  <a:lnTo>
                    <a:pt x="0" y="0"/>
                  </a:lnTo>
                  <a:lnTo>
                    <a:pt x="0" y="87210"/>
                  </a:lnTo>
                  <a:lnTo>
                    <a:pt x="57594" y="101219"/>
                  </a:lnTo>
                  <a:lnTo>
                    <a:pt x="57594" y="0"/>
                  </a:lnTo>
                  <a:close/>
                </a:path>
                <a:path w="534670" h="219075">
                  <a:moveTo>
                    <a:pt x="534314" y="0"/>
                  </a:moveTo>
                  <a:lnTo>
                    <a:pt x="476351" y="0"/>
                  </a:lnTo>
                  <a:lnTo>
                    <a:pt x="476351" y="204812"/>
                  </a:lnTo>
                  <a:lnTo>
                    <a:pt x="510654" y="213271"/>
                  </a:lnTo>
                  <a:lnTo>
                    <a:pt x="534314" y="218833"/>
                  </a:lnTo>
                  <a:lnTo>
                    <a:pt x="534314" y="0"/>
                  </a:lnTo>
                  <a:close/>
                </a:path>
              </a:pathLst>
            </a:custGeom>
            <a:solidFill>
              <a:srgbClr val="8A9569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44" name="object 144"/>
            <p:cNvSpPr/>
            <p:nvPr/>
          </p:nvSpPr>
          <p:spPr>
            <a:xfrm>
              <a:off x="2679039" y="5843854"/>
              <a:ext cx="635" cy="268605"/>
            </a:xfrm>
            <a:custGeom>
              <a:avLst/>
              <a:gdLst/>
              <a:ahLst/>
              <a:cxnLst/>
              <a:rect l="l" t="t" r="r" b="b"/>
              <a:pathLst>
                <a:path w="635" h="268604">
                  <a:moveTo>
                    <a:pt x="368" y="255689"/>
                  </a:moveTo>
                  <a:lnTo>
                    <a:pt x="0" y="255689"/>
                  </a:lnTo>
                  <a:lnTo>
                    <a:pt x="0" y="267982"/>
                  </a:lnTo>
                  <a:lnTo>
                    <a:pt x="368" y="267982"/>
                  </a:lnTo>
                  <a:lnTo>
                    <a:pt x="368" y="255689"/>
                  </a:lnTo>
                  <a:close/>
                </a:path>
                <a:path w="635" h="268604">
                  <a:moveTo>
                    <a:pt x="368" y="232829"/>
                  </a:moveTo>
                  <a:lnTo>
                    <a:pt x="0" y="232829"/>
                  </a:lnTo>
                  <a:lnTo>
                    <a:pt x="0" y="244843"/>
                  </a:lnTo>
                  <a:lnTo>
                    <a:pt x="368" y="244843"/>
                  </a:lnTo>
                  <a:lnTo>
                    <a:pt x="368" y="232829"/>
                  </a:lnTo>
                  <a:close/>
                </a:path>
                <a:path w="635" h="268604">
                  <a:moveTo>
                    <a:pt x="368" y="209562"/>
                  </a:moveTo>
                  <a:lnTo>
                    <a:pt x="0" y="209562"/>
                  </a:lnTo>
                  <a:lnTo>
                    <a:pt x="0" y="221996"/>
                  </a:lnTo>
                  <a:lnTo>
                    <a:pt x="368" y="221996"/>
                  </a:lnTo>
                  <a:lnTo>
                    <a:pt x="368" y="209562"/>
                  </a:lnTo>
                  <a:close/>
                </a:path>
                <a:path w="635" h="268604">
                  <a:moveTo>
                    <a:pt x="368" y="186842"/>
                  </a:moveTo>
                  <a:lnTo>
                    <a:pt x="0" y="186842"/>
                  </a:lnTo>
                  <a:lnTo>
                    <a:pt x="0" y="198856"/>
                  </a:lnTo>
                  <a:lnTo>
                    <a:pt x="368" y="198856"/>
                  </a:lnTo>
                  <a:lnTo>
                    <a:pt x="368" y="186842"/>
                  </a:lnTo>
                  <a:close/>
                </a:path>
                <a:path w="635" h="268604">
                  <a:moveTo>
                    <a:pt x="368" y="163576"/>
                  </a:moveTo>
                  <a:lnTo>
                    <a:pt x="0" y="163576"/>
                  </a:lnTo>
                  <a:lnTo>
                    <a:pt x="0" y="176009"/>
                  </a:lnTo>
                  <a:lnTo>
                    <a:pt x="368" y="176009"/>
                  </a:lnTo>
                  <a:lnTo>
                    <a:pt x="368" y="163576"/>
                  </a:lnTo>
                  <a:close/>
                </a:path>
                <a:path w="635" h="268604">
                  <a:moveTo>
                    <a:pt x="368" y="140728"/>
                  </a:moveTo>
                  <a:lnTo>
                    <a:pt x="0" y="140728"/>
                  </a:lnTo>
                  <a:lnTo>
                    <a:pt x="0" y="152742"/>
                  </a:lnTo>
                  <a:lnTo>
                    <a:pt x="368" y="152742"/>
                  </a:lnTo>
                  <a:lnTo>
                    <a:pt x="368" y="140728"/>
                  </a:lnTo>
                  <a:close/>
                </a:path>
                <a:path w="635" h="268604">
                  <a:moveTo>
                    <a:pt x="368" y="117589"/>
                  </a:moveTo>
                  <a:lnTo>
                    <a:pt x="0" y="117589"/>
                  </a:lnTo>
                  <a:lnTo>
                    <a:pt x="0" y="130022"/>
                  </a:lnTo>
                  <a:lnTo>
                    <a:pt x="368" y="130022"/>
                  </a:lnTo>
                  <a:lnTo>
                    <a:pt x="368" y="117589"/>
                  </a:lnTo>
                  <a:close/>
                </a:path>
                <a:path w="635" h="268604">
                  <a:moveTo>
                    <a:pt x="368" y="94742"/>
                  </a:moveTo>
                  <a:lnTo>
                    <a:pt x="0" y="94742"/>
                  </a:lnTo>
                  <a:lnTo>
                    <a:pt x="0" y="106756"/>
                  </a:lnTo>
                  <a:lnTo>
                    <a:pt x="368" y="106756"/>
                  </a:lnTo>
                  <a:lnTo>
                    <a:pt x="368" y="94742"/>
                  </a:lnTo>
                  <a:close/>
                </a:path>
                <a:path w="635" h="268604">
                  <a:moveTo>
                    <a:pt x="368" y="71602"/>
                  </a:moveTo>
                  <a:lnTo>
                    <a:pt x="0" y="71602"/>
                  </a:lnTo>
                  <a:lnTo>
                    <a:pt x="0" y="83896"/>
                  </a:lnTo>
                  <a:lnTo>
                    <a:pt x="368" y="83896"/>
                  </a:lnTo>
                  <a:lnTo>
                    <a:pt x="368" y="71602"/>
                  </a:lnTo>
                  <a:close/>
                </a:path>
                <a:path w="635" h="268604">
                  <a:moveTo>
                    <a:pt x="368" y="48755"/>
                  </a:moveTo>
                  <a:lnTo>
                    <a:pt x="0" y="48755"/>
                  </a:lnTo>
                  <a:lnTo>
                    <a:pt x="0" y="60769"/>
                  </a:lnTo>
                  <a:lnTo>
                    <a:pt x="368" y="60769"/>
                  </a:lnTo>
                  <a:lnTo>
                    <a:pt x="368" y="48755"/>
                  </a:lnTo>
                  <a:close/>
                </a:path>
                <a:path w="635" h="268604">
                  <a:moveTo>
                    <a:pt x="368" y="25488"/>
                  </a:moveTo>
                  <a:lnTo>
                    <a:pt x="0" y="25488"/>
                  </a:lnTo>
                  <a:lnTo>
                    <a:pt x="0" y="37896"/>
                  </a:lnTo>
                  <a:lnTo>
                    <a:pt x="368" y="37896"/>
                  </a:lnTo>
                  <a:lnTo>
                    <a:pt x="368" y="25488"/>
                  </a:lnTo>
                  <a:close/>
                </a:path>
                <a:path w="635" h="268604">
                  <a:moveTo>
                    <a:pt x="368" y="0"/>
                  </a:moveTo>
                  <a:lnTo>
                    <a:pt x="0" y="0"/>
                  </a:lnTo>
                  <a:lnTo>
                    <a:pt x="0" y="14795"/>
                  </a:lnTo>
                  <a:lnTo>
                    <a:pt x="368" y="14795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44662B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45" name="object 145"/>
            <p:cNvSpPr/>
            <p:nvPr/>
          </p:nvSpPr>
          <p:spPr>
            <a:xfrm>
              <a:off x="2679039" y="5858649"/>
              <a:ext cx="635" cy="264160"/>
            </a:xfrm>
            <a:custGeom>
              <a:avLst/>
              <a:gdLst/>
              <a:ahLst/>
              <a:cxnLst/>
              <a:rect l="l" t="t" r="r" b="b"/>
              <a:pathLst>
                <a:path w="635" h="264160">
                  <a:moveTo>
                    <a:pt x="368" y="253187"/>
                  </a:moveTo>
                  <a:lnTo>
                    <a:pt x="0" y="253187"/>
                  </a:lnTo>
                  <a:lnTo>
                    <a:pt x="0" y="264020"/>
                  </a:lnTo>
                  <a:lnTo>
                    <a:pt x="368" y="264020"/>
                  </a:lnTo>
                  <a:lnTo>
                    <a:pt x="368" y="253187"/>
                  </a:lnTo>
                  <a:close/>
                </a:path>
                <a:path w="635" h="264160">
                  <a:moveTo>
                    <a:pt x="368" y="230047"/>
                  </a:moveTo>
                  <a:lnTo>
                    <a:pt x="0" y="230047"/>
                  </a:lnTo>
                  <a:lnTo>
                    <a:pt x="0" y="240893"/>
                  </a:lnTo>
                  <a:lnTo>
                    <a:pt x="368" y="240893"/>
                  </a:lnTo>
                  <a:lnTo>
                    <a:pt x="368" y="230047"/>
                  </a:lnTo>
                  <a:close/>
                </a:path>
                <a:path w="635" h="264160">
                  <a:moveTo>
                    <a:pt x="368" y="207200"/>
                  </a:moveTo>
                  <a:lnTo>
                    <a:pt x="0" y="207200"/>
                  </a:lnTo>
                  <a:lnTo>
                    <a:pt x="0" y="218033"/>
                  </a:lnTo>
                  <a:lnTo>
                    <a:pt x="368" y="218033"/>
                  </a:lnTo>
                  <a:lnTo>
                    <a:pt x="368" y="207200"/>
                  </a:lnTo>
                  <a:close/>
                </a:path>
                <a:path w="635" h="264160">
                  <a:moveTo>
                    <a:pt x="368" y="184061"/>
                  </a:moveTo>
                  <a:lnTo>
                    <a:pt x="0" y="184061"/>
                  </a:lnTo>
                  <a:lnTo>
                    <a:pt x="0" y="194767"/>
                  </a:lnTo>
                  <a:lnTo>
                    <a:pt x="368" y="194767"/>
                  </a:lnTo>
                  <a:lnTo>
                    <a:pt x="368" y="184061"/>
                  </a:lnTo>
                  <a:close/>
                </a:path>
                <a:path w="635" h="264160">
                  <a:moveTo>
                    <a:pt x="368" y="161213"/>
                  </a:moveTo>
                  <a:lnTo>
                    <a:pt x="0" y="161213"/>
                  </a:lnTo>
                  <a:lnTo>
                    <a:pt x="0" y="172046"/>
                  </a:lnTo>
                  <a:lnTo>
                    <a:pt x="368" y="172046"/>
                  </a:lnTo>
                  <a:lnTo>
                    <a:pt x="368" y="161213"/>
                  </a:lnTo>
                  <a:close/>
                </a:path>
                <a:path w="635" h="264160">
                  <a:moveTo>
                    <a:pt x="368" y="137947"/>
                  </a:moveTo>
                  <a:lnTo>
                    <a:pt x="0" y="137947"/>
                  </a:lnTo>
                  <a:lnTo>
                    <a:pt x="0" y="148780"/>
                  </a:lnTo>
                  <a:lnTo>
                    <a:pt x="368" y="148780"/>
                  </a:lnTo>
                  <a:lnTo>
                    <a:pt x="368" y="137947"/>
                  </a:lnTo>
                  <a:close/>
                </a:path>
                <a:path w="635" h="264160">
                  <a:moveTo>
                    <a:pt x="368" y="115227"/>
                  </a:moveTo>
                  <a:lnTo>
                    <a:pt x="0" y="115227"/>
                  </a:lnTo>
                  <a:lnTo>
                    <a:pt x="0" y="125933"/>
                  </a:lnTo>
                  <a:lnTo>
                    <a:pt x="368" y="125933"/>
                  </a:lnTo>
                  <a:lnTo>
                    <a:pt x="368" y="115227"/>
                  </a:lnTo>
                  <a:close/>
                </a:path>
                <a:path w="635" h="264160">
                  <a:moveTo>
                    <a:pt x="368" y="91960"/>
                  </a:moveTo>
                  <a:lnTo>
                    <a:pt x="0" y="91960"/>
                  </a:lnTo>
                  <a:lnTo>
                    <a:pt x="0" y="102793"/>
                  </a:lnTo>
                  <a:lnTo>
                    <a:pt x="368" y="102793"/>
                  </a:lnTo>
                  <a:lnTo>
                    <a:pt x="368" y="91960"/>
                  </a:lnTo>
                  <a:close/>
                </a:path>
                <a:path w="635" h="264160">
                  <a:moveTo>
                    <a:pt x="368" y="69100"/>
                  </a:moveTo>
                  <a:lnTo>
                    <a:pt x="0" y="69100"/>
                  </a:lnTo>
                  <a:lnTo>
                    <a:pt x="0" y="79946"/>
                  </a:lnTo>
                  <a:lnTo>
                    <a:pt x="368" y="79946"/>
                  </a:lnTo>
                  <a:lnTo>
                    <a:pt x="368" y="69100"/>
                  </a:lnTo>
                  <a:close/>
                </a:path>
                <a:path w="635" h="264160">
                  <a:moveTo>
                    <a:pt x="368" y="45974"/>
                  </a:moveTo>
                  <a:lnTo>
                    <a:pt x="0" y="45974"/>
                  </a:lnTo>
                  <a:lnTo>
                    <a:pt x="0" y="56807"/>
                  </a:lnTo>
                  <a:lnTo>
                    <a:pt x="368" y="56807"/>
                  </a:lnTo>
                  <a:lnTo>
                    <a:pt x="368" y="45974"/>
                  </a:lnTo>
                  <a:close/>
                </a:path>
                <a:path w="635" h="264160">
                  <a:moveTo>
                    <a:pt x="368" y="23101"/>
                  </a:moveTo>
                  <a:lnTo>
                    <a:pt x="0" y="23101"/>
                  </a:lnTo>
                  <a:lnTo>
                    <a:pt x="0" y="33959"/>
                  </a:lnTo>
                  <a:lnTo>
                    <a:pt x="368" y="33959"/>
                  </a:lnTo>
                  <a:lnTo>
                    <a:pt x="368" y="23101"/>
                  </a:lnTo>
                  <a:close/>
                </a:path>
                <a:path w="635" h="264160">
                  <a:moveTo>
                    <a:pt x="368" y="0"/>
                  </a:moveTo>
                  <a:lnTo>
                    <a:pt x="0" y="0"/>
                  </a:lnTo>
                  <a:lnTo>
                    <a:pt x="0" y="10693"/>
                  </a:lnTo>
                  <a:lnTo>
                    <a:pt x="368" y="10693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4D6B37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46" name="object 146"/>
            <p:cNvSpPr/>
            <p:nvPr/>
          </p:nvSpPr>
          <p:spPr>
            <a:xfrm>
              <a:off x="2663464" y="5843843"/>
              <a:ext cx="15875" cy="289560"/>
            </a:xfrm>
            <a:custGeom>
              <a:avLst/>
              <a:gdLst/>
              <a:ahLst/>
              <a:cxnLst/>
              <a:rect l="l" t="t" r="r" b="b"/>
              <a:pathLst>
                <a:path w="15875" h="289560">
                  <a:moveTo>
                    <a:pt x="15582" y="0"/>
                  </a:moveTo>
                  <a:lnTo>
                    <a:pt x="0" y="0"/>
                  </a:lnTo>
                  <a:lnTo>
                    <a:pt x="0" y="289254"/>
                  </a:lnTo>
                  <a:lnTo>
                    <a:pt x="15582" y="289254"/>
                  </a:lnTo>
                  <a:lnTo>
                    <a:pt x="15582" y="0"/>
                  </a:lnTo>
                  <a:close/>
                </a:path>
              </a:pathLst>
            </a:custGeom>
            <a:solidFill>
              <a:srgbClr val="3E532D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47" name="object 147"/>
            <p:cNvSpPr/>
            <p:nvPr/>
          </p:nvSpPr>
          <p:spPr>
            <a:xfrm>
              <a:off x="2768435" y="6107861"/>
              <a:ext cx="209550" cy="17780"/>
            </a:xfrm>
            <a:custGeom>
              <a:avLst/>
              <a:gdLst/>
              <a:ahLst/>
              <a:cxnLst/>
              <a:rect l="l" t="t" r="r" b="b"/>
              <a:pathLst>
                <a:path w="209550" h="17779">
                  <a:moveTo>
                    <a:pt x="196037" y="14808"/>
                  </a:moveTo>
                  <a:lnTo>
                    <a:pt x="35483" y="14808"/>
                  </a:lnTo>
                  <a:lnTo>
                    <a:pt x="0" y="17576"/>
                  </a:lnTo>
                  <a:lnTo>
                    <a:pt x="193268" y="17576"/>
                  </a:lnTo>
                  <a:lnTo>
                    <a:pt x="196037" y="14808"/>
                  </a:lnTo>
                  <a:close/>
                </a:path>
                <a:path w="209550" h="17779">
                  <a:moveTo>
                    <a:pt x="209219" y="0"/>
                  </a:moveTo>
                  <a:lnTo>
                    <a:pt x="163703" y="3975"/>
                  </a:lnTo>
                  <a:lnTo>
                    <a:pt x="206082" y="3975"/>
                  </a:lnTo>
                  <a:lnTo>
                    <a:pt x="209219" y="0"/>
                  </a:lnTo>
                  <a:close/>
                </a:path>
              </a:pathLst>
            </a:custGeom>
            <a:solidFill>
              <a:srgbClr val="4D6B37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48" name="object 148"/>
            <p:cNvSpPr/>
            <p:nvPr/>
          </p:nvSpPr>
          <p:spPr>
            <a:xfrm>
              <a:off x="2679419" y="5843843"/>
              <a:ext cx="542290" cy="281940"/>
            </a:xfrm>
            <a:custGeom>
              <a:avLst/>
              <a:gdLst/>
              <a:ahLst/>
              <a:cxnLst/>
              <a:rect l="l" t="t" r="r" b="b"/>
              <a:pathLst>
                <a:path w="542289" h="281939">
                  <a:moveTo>
                    <a:pt x="124500" y="278815"/>
                  </a:moveTo>
                  <a:lnTo>
                    <a:pt x="0" y="278815"/>
                  </a:lnTo>
                  <a:lnTo>
                    <a:pt x="0" y="281589"/>
                  </a:lnTo>
                  <a:lnTo>
                    <a:pt x="89027" y="281589"/>
                  </a:lnTo>
                  <a:lnTo>
                    <a:pt x="124500" y="278815"/>
                  </a:lnTo>
                  <a:close/>
                </a:path>
                <a:path w="542289" h="281939">
                  <a:moveTo>
                    <a:pt x="306171" y="255691"/>
                  </a:moveTo>
                  <a:lnTo>
                    <a:pt x="0" y="255691"/>
                  </a:lnTo>
                  <a:lnTo>
                    <a:pt x="0" y="267983"/>
                  </a:lnTo>
                  <a:lnTo>
                    <a:pt x="252723" y="267983"/>
                  </a:lnTo>
                  <a:lnTo>
                    <a:pt x="298247" y="264017"/>
                  </a:lnTo>
                  <a:lnTo>
                    <a:pt x="306171" y="255691"/>
                  </a:lnTo>
                  <a:close/>
                </a:path>
                <a:path w="542289" h="281939">
                  <a:moveTo>
                    <a:pt x="327444" y="232829"/>
                  </a:moveTo>
                  <a:lnTo>
                    <a:pt x="0" y="232829"/>
                  </a:lnTo>
                  <a:lnTo>
                    <a:pt x="0" y="244854"/>
                  </a:lnTo>
                  <a:lnTo>
                    <a:pt x="316223" y="244854"/>
                  </a:lnTo>
                  <a:lnTo>
                    <a:pt x="327444" y="232829"/>
                  </a:lnTo>
                  <a:close/>
                </a:path>
                <a:path w="542289" h="281939">
                  <a:moveTo>
                    <a:pt x="348558" y="209572"/>
                  </a:moveTo>
                  <a:lnTo>
                    <a:pt x="0" y="209572"/>
                  </a:lnTo>
                  <a:lnTo>
                    <a:pt x="0" y="221996"/>
                  </a:lnTo>
                  <a:lnTo>
                    <a:pt x="337336" y="221996"/>
                  </a:lnTo>
                  <a:lnTo>
                    <a:pt x="348558" y="209572"/>
                  </a:lnTo>
                  <a:close/>
                </a:path>
                <a:path w="542289" h="281939">
                  <a:moveTo>
                    <a:pt x="369671" y="186842"/>
                  </a:moveTo>
                  <a:lnTo>
                    <a:pt x="0" y="186842"/>
                  </a:lnTo>
                  <a:lnTo>
                    <a:pt x="0" y="198867"/>
                  </a:lnTo>
                  <a:lnTo>
                    <a:pt x="358609" y="198867"/>
                  </a:lnTo>
                  <a:lnTo>
                    <a:pt x="369671" y="186842"/>
                  </a:lnTo>
                  <a:close/>
                </a:path>
                <a:path w="542289" h="281939">
                  <a:moveTo>
                    <a:pt x="390944" y="163585"/>
                  </a:moveTo>
                  <a:lnTo>
                    <a:pt x="0" y="163585"/>
                  </a:lnTo>
                  <a:lnTo>
                    <a:pt x="0" y="176009"/>
                  </a:lnTo>
                  <a:lnTo>
                    <a:pt x="379722" y="176009"/>
                  </a:lnTo>
                  <a:lnTo>
                    <a:pt x="390944" y="163585"/>
                  </a:lnTo>
                  <a:close/>
                </a:path>
                <a:path w="542289" h="281939">
                  <a:moveTo>
                    <a:pt x="412057" y="140728"/>
                  </a:moveTo>
                  <a:lnTo>
                    <a:pt x="0" y="140728"/>
                  </a:lnTo>
                  <a:lnTo>
                    <a:pt x="0" y="152752"/>
                  </a:lnTo>
                  <a:lnTo>
                    <a:pt x="400836" y="152752"/>
                  </a:lnTo>
                  <a:lnTo>
                    <a:pt x="412057" y="140728"/>
                  </a:lnTo>
                  <a:close/>
                </a:path>
                <a:path w="542289" h="281939">
                  <a:moveTo>
                    <a:pt x="433171" y="117598"/>
                  </a:moveTo>
                  <a:lnTo>
                    <a:pt x="0" y="117598"/>
                  </a:lnTo>
                  <a:lnTo>
                    <a:pt x="0" y="130023"/>
                  </a:lnTo>
                  <a:lnTo>
                    <a:pt x="421949" y="130023"/>
                  </a:lnTo>
                  <a:lnTo>
                    <a:pt x="433171" y="117598"/>
                  </a:lnTo>
                  <a:close/>
                </a:path>
                <a:path w="542289" h="281939">
                  <a:moveTo>
                    <a:pt x="454284" y="94741"/>
                  </a:moveTo>
                  <a:lnTo>
                    <a:pt x="0" y="94741"/>
                  </a:lnTo>
                  <a:lnTo>
                    <a:pt x="0" y="106766"/>
                  </a:lnTo>
                  <a:lnTo>
                    <a:pt x="443222" y="106766"/>
                  </a:lnTo>
                  <a:lnTo>
                    <a:pt x="454284" y="94741"/>
                  </a:lnTo>
                  <a:close/>
                </a:path>
                <a:path w="542289" h="281939">
                  <a:moveTo>
                    <a:pt x="475557" y="71612"/>
                  </a:moveTo>
                  <a:lnTo>
                    <a:pt x="0" y="71612"/>
                  </a:lnTo>
                  <a:lnTo>
                    <a:pt x="0" y="83903"/>
                  </a:lnTo>
                  <a:lnTo>
                    <a:pt x="464336" y="83903"/>
                  </a:lnTo>
                  <a:lnTo>
                    <a:pt x="475557" y="71612"/>
                  </a:lnTo>
                  <a:close/>
                </a:path>
                <a:path w="542289" h="281939">
                  <a:moveTo>
                    <a:pt x="496671" y="48760"/>
                  </a:moveTo>
                  <a:lnTo>
                    <a:pt x="0" y="48760"/>
                  </a:lnTo>
                  <a:lnTo>
                    <a:pt x="0" y="60779"/>
                  </a:lnTo>
                  <a:lnTo>
                    <a:pt x="485449" y="60779"/>
                  </a:lnTo>
                  <a:lnTo>
                    <a:pt x="496671" y="48760"/>
                  </a:lnTo>
                  <a:close/>
                </a:path>
                <a:path w="542289" h="281939">
                  <a:moveTo>
                    <a:pt x="518210" y="25497"/>
                  </a:moveTo>
                  <a:lnTo>
                    <a:pt x="0" y="25497"/>
                  </a:lnTo>
                  <a:lnTo>
                    <a:pt x="0" y="37900"/>
                  </a:lnTo>
                  <a:lnTo>
                    <a:pt x="506722" y="37900"/>
                  </a:lnTo>
                  <a:lnTo>
                    <a:pt x="518210" y="25497"/>
                  </a:lnTo>
                  <a:close/>
                </a:path>
                <a:path w="542289" h="281939">
                  <a:moveTo>
                    <a:pt x="541823" y="0"/>
                  </a:moveTo>
                  <a:lnTo>
                    <a:pt x="0" y="0"/>
                  </a:lnTo>
                  <a:lnTo>
                    <a:pt x="0" y="14798"/>
                  </a:lnTo>
                  <a:lnTo>
                    <a:pt x="527836" y="14798"/>
                  </a:lnTo>
                  <a:lnTo>
                    <a:pt x="541823" y="0"/>
                  </a:lnTo>
                  <a:close/>
                </a:path>
              </a:pathLst>
            </a:custGeom>
            <a:solidFill>
              <a:srgbClr val="46682C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49" name="object 149"/>
            <p:cNvSpPr/>
            <p:nvPr/>
          </p:nvSpPr>
          <p:spPr>
            <a:xfrm>
              <a:off x="2679407" y="5858649"/>
              <a:ext cx="528320" cy="264160"/>
            </a:xfrm>
            <a:custGeom>
              <a:avLst/>
              <a:gdLst/>
              <a:ahLst/>
              <a:cxnLst/>
              <a:rect l="l" t="t" r="r" b="b"/>
              <a:pathLst>
                <a:path w="528319" h="264160">
                  <a:moveTo>
                    <a:pt x="295109" y="253187"/>
                  </a:moveTo>
                  <a:lnTo>
                    <a:pt x="0" y="253187"/>
                  </a:lnTo>
                  <a:lnTo>
                    <a:pt x="0" y="264020"/>
                  </a:lnTo>
                  <a:lnTo>
                    <a:pt x="285064" y="264020"/>
                  </a:lnTo>
                  <a:lnTo>
                    <a:pt x="295109" y="253187"/>
                  </a:lnTo>
                  <a:close/>
                </a:path>
                <a:path w="528319" h="264160">
                  <a:moveTo>
                    <a:pt x="316230" y="230047"/>
                  </a:moveTo>
                  <a:lnTo>
                    <a:pt x="0" y="230047"/>
                  </a:lnTo>
                  <a:lnTo>
                    <a:pt x="0" y="240893"/>
                  </a:lnTo>
                  <a:lnTo>
                    <a:pt x="306171" y="240893"/>
                  </a:lnTo>
                  <a:lnTo>
                    <a:pt x="316230" y="230047"/>
                  </a:lnTo>
                  <a:close/>
                </a:path>
                <a:path w="528319" h="264160">
                  <a:moveTo>
                    <a:pt x="337337" y="207200"/>
                  </a:moveTo>
                  <a:lnTo>
                    <a:pt x="0" y="207200"/>
                  </a:lnTo>
                  <a:lnTo>
                    <a:pt x="0" y="218033"/>
                  </a:lnTo>
                  <a:lnTo>
                    <a:pt x="327444" y="218033"/>
                  </a:lnTo>
                  <a:lnTo>
                    <a:pt x="337337" y="207200"/>
                  </a:lnTo>
                  <a:close/>
                </a:path>
                <a:path w="528319" h="264160">
                  <a:moveTo>
                    <a:pt x="358609" y="184061"/>
                  </a:moveTo>
                  <a:lnTo>
                    <a:pt x="0" y="184061"/>
                  </a:lnTo>
                  <a:lnTo>
                    <a:pt x="0" y="194767"/>
                  </a:lnTo>
                  <a:lnTo>
                    <a:pt x="348564" y="194767"/>
                  </a:lnTo>
                  <a:lnTo>
                    <a:pt x="358609" y="184061"/>
                  </a:lnTo>
                  <a:close/>
                </a:path>
                <a:path w="528319" h="264160">
                  <a:moveTo>
                    <a:pt x="379730" y="161213"/>
                  </a:moveTo>
                  <a:lnTo>
                    <a:pt x="0" y="161213"/>
                  </a:lnTo>
                  <a:lnTo>
                    <a:pt x="0" y="172046"/>
                  </a:lnTo>
                  <a:lnTo>
                    <a:pt x="369671" y="172046"/>
                  </a:lnTo>
                  <a:lnTo>
                    <a:pt x="379730" y="161213"/>
                  </a:lnTo>
                  <a:close/>
                </a:path>
                <a:path w="528319" h="264160">
                  <a:moveTo>
                    <a:pt x="400837" y="137947"/>
                  </a:moveTo>
                  <a:lnTo>
                    <a:pt x="0" y="137947"/>
                  </a:lnTo>
                  <a:lnTo>
                    <a:pt x="0" y="148780"/>
                  </a:lnTo>
                  <a:lnTo>
                    <a:pt x="390944" y="148780"/>
                  </a:lnTo>
                  <a:lnTo>
                    <a:pt x="400837" y="137947"/>
                  </a:lnTo>
                  <a:close/>
                </a:path>
                <a:path w="528319" h="264160">
                  <a:moveTo>
                    <a:pt x="421957" y="115227"/>
                  </a:moveTo>
                  <a:lnTo>
                    <a:pt x="0" y="115227"/>
                  </a:lnTo>
                  <a:lnTo>
                    <a:pt x="0" y="125933"/>
                  </a:lnTo>
                  <a:lnTo>
                    <a:pt x="412064" y="125933"/>
                  </a:lnTo>
                  <a:lnTo>
                    <a:pt x="421957" y="115227"/>
                  </a:lnTo>
                  <a:close/>
                </a:path>
                <a:path w="528319" h="264160">
                  <a:moveTo>
                    <a:pt x="443230" y="91960"/>
                  </a:moveTo>
                  <a:lnTo>
                    <a:pt x="0" y="91960"/>
                  </a:lnTo>
                  <a:lnTo>
                    <a:pt x="0" y="102793"/>
                  </a:lnTo>
                  <a:lnTo>
                    <a:pt x="433171" y="102793"/>
                  </a:lnTo>
                  <a:lnTo>
                    <a:pt x="443230" y="91960"/>
                  </a:lnTo>
                  <a:close/>
                </a:path>
                <a:path w="528319" h="264160">
                  <a:moveTo>
                    <a:pt x="464337" y="69100"/>
                  </a:moveTo>
                  <a:lnTo>
                    <a:pt x="0" y="69100"/>
                  </a:lnTo>
                  <a:lnTo>
                    <a:pt x="0" y="79946"/>
                  </a:lnTo>
                  <a:lnTo>
                    <a:pt x="454291" y="79946"/>
                  </a:lnTo>
                  <a:lnTo>
                    <a:pt x="464337" y="69100"/>
                  </a:lnTo>
                  <a:close/>
                </a:path>
                <a:path w="528319" h="264160">
                  <a:moveTo>
                    <a:pt x="485457" y="45974"/>
                  </a:moveTo>
                  <a:lnTo>
                    <a:pt x="0" y="45974"/>
                  </a:lnTo>
                  <a:lnTo>
                    <a:pt x="0" y="56807"/>
                  </a:lnTo>
                  <a:lnTo>
                    <a:pt x="475564" y="56807"/>
                  </a:lnTo>
                  <a:lnTo>
                    <a:pt x="485457" y="45974"/>
                  </a:lnTo>
                  <a:close/>
                </a:path>
                <a:path w="528319" h="264160">
                  <a:moveTo>
                    <a:pt x="506730" y="23101"/>
                  </a:moveTo>
                  <a:lnTo>
                    <a:pt x="0" y="23101"/>
                  </a:lnTo>
                  <a:lnTo>
                    <a:pt x="0" y="33959"/>
                  </a:lnTo>
                  <a:lnTo>
                    <a:pt x="496671" y="33959"/>
                  </a:lnTo>
                  <a:lnTo>
                    <a:pt x="506730" y="23101"/>
                  </a:lnTo>
                  <a:close/>
                </a:path>
                <a:path w="528319" h="264160">
                  <a:moveTo>
                    <a:pt x="527837" y="0"/>
                  </a:moveTo>
                  <a:lnTo>
                    <a:pt x="0" y="0"/>
                  </a:lnTo>
                  <a:lnTo>
                    <a:pt x="0" y="10693"/>
                  </a:lnTo>
                  <a:lnTo>
                    <a:pt x="518210" y="10693"/>
                  </a:lnTo>
                  <a:lnTo>
                    <a:pt x="527837" y="0"/>
                  </a:lnTo>
                  <a:close/>
                </a:path>
              </a:pathLst>
            </a:custGeom>
            <a:solidFill>
              <a:srgbClr val="40572D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50" name="object 150"/>
            <p:cNvSpPr/>
            <p:nvPr/>
          </p:nvSpPr>
          <p:spPr>
            <a:xfrm>
              <a:off x="2679047" y="6125432"/>
              <a:ext cx="283210" cy="8255"/>
            </a:xfrm>
            <a:custGeom>
              <a:avLst/>
              <a:gdLst/>
              <a:ahLst/>
              <a:cxnLst/>
              <a:rect l="l" t="t" r="r" b="b"/>
              <a:pathLst>
                <a:path w="283210" h="8254">
                  <a:moveTo>
                    <a:pt x="282664" y="0"/>
                  </a:moveTo>
                  <a:lnTo>
                    <a:pt x="0" y="0"/>
                  </a:lnTo>
                  <a:lnTo>
                    <a:pt x="0" y="7665"/>
                  </a:lnTo>
                  <a:lnTo>
                    <a:pt x="275538" y="7665"/>
                  </a:lnTo>
                  <a:lnTo>
                    <a:pt x="282664" y="0"/>
                  </a:lnTo>
                  <a:close/>
                </a:path>
              </a:pathLst>
            </a:custGeom>
            <a:solidFill>
              <a:srgbClr val="394929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51" name="object 151"/>
            <p:cNvSpPr/>
            <p:nvPr/>
          </p:nvSpPr>
          <p:spPr>
            <a:xfrm>
              <a:off x="711374" y="5832983"/>
              <a:ext cx="506095" cy="11430"/>
            </a:xfrm>
            <a:custGeom>
              <a:avLst/>
              <a:gdLst/>
              <a:ahLst/>
              <a:cxnLst/>
              <a:rect l="l" t="t" r="r" b="b"/>
              <a:pathLst>
                <a:path w="506094" h="11429">
                  <a:moveTo>
                    <a:pt x="505526" y="0"/>
                  </a:moveTo>
                  <a:lnTo>
                    <a:pt x="0" y="10859"/>
                  </a:lnTo>
                  <a:lnTo>
                    <a:pt x="505526" y="10859"/>
                  </a:lnTo>
                  <a:lnTo>
                    <a:pt x="505526" y="0"/>
                  </a:lnTo>
                  <a:close/>
                </a:path>
              </a:pathLst>
            </a:custGeom>
            <a:solidFill>
              <a:srgbClr val="ECF6CE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152" name="object 15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2900" y="5264791"/>
              <a:ext cx="1255282" cy="1160392"/>
            </a:xfrm>
            <a:prstGeom prst="rect">
              <a:avLst/>
            </a:prstGeom>
          </p:spPr>
        </p:pic>
        <p:pic>
          <p:nvPicPr>
            <p:cNvPr id="153" name="object 15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27344" y="5843843"/>
              <a:ext cx="167684" cy="289254"/>
            </a:xfrm>
            <a:prstGeom prst="rect">
              <a:avLst/>
            </a:prstGeom>
          </p:spPr>
        </p:pic>
        <p:sp>
          <p:nvSpPr>
            <p:cNvPr id="154" name="object 154"/>
            <p:cNvSpPr/>
            <p:nvPr/>
          </p:nvSpPr>
          <p:spPr>
            <a:xfrm>
              <a:off x="1595028" y="4701336"/>
              <a:ext cx="808990" cy="1724025"/>
            </a:xfrm>
            <a:custGeom>
              <a:avLst/>
              <a:gdLst/>
              <a:ahLst/>
              <a:cxnLst/>
              <a:rect l="l" t="t" r="r" b="b"/>
              <a:pathLst>
                <a:path w="808989" h="1724025">
                  <a:moveTo>
                    <a:pt x="808480" y="0"/>
                  </a:moveTo>
                  <a:lnTo>
                    <a:pt x="0" y="0"/>
                  </a:lnTo>
                  <a:lnTo>
                    <a:pt x="0" y="1723847"/>
                  </a:lnTo>
                  <a:lnTo>
                    <a:pt x="808480" y="1723847"/>
                  </a:lnTo>
                  <a:lnTo>
                    <a:pt x="808480" y="0"/>
                  </a:lnTo>
                  <a:close/>
                </a:path>
              </a:pathLst>
            </a:custGeom>
            <a:solidFill>
              <a:srgbClr val="608147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55" name="object 155"/>
            <p:cNvSpPr/>
            <p:nvPr/>
          </p:nvSpPr>
          <p:spPr>
            <a:xfrm>
              <a:off x="1595028" y="4701336"/>
              <a:ext cx="808990" cy="1678939"/>
            </a:xfrm>
            <a:custGeom>
              <a:avLst/>
              <a:gdLst/>
              <a:ahLst/>
              <a:cxnLst/>
              <a:rect l="l" t="t" r="r" b="b"/>
              <a:pathLst>
                <a:path w="808989" h="1678939">
                  <a:moveTo>
                    <a:pt x="808480" y="0"/>
                  </a:moveTo>
                  <a:lnTo>
                    <a:pt x="0" y="0"/>
                  </a:lnTo>
                  <a:lnTo>
                    <a:pt x="0" y="1304112"/>
                  </a:lnTo>
                  <a:lnTo>
                    <a:pt x="22283" y="1645043"/>
                  </a:lnTo>
                  <a:lnTo>
                    <a:pt x="352068" y="1678608"/>
                  </a:lnTo>
                  <a:lnTo>
                    <a:pt x="808480" y="1678608"/>
                  </a:lnTo>
                  <a:lnTo>
                    <a:pt x="808480" y="0"/>
                  </a:lnTo>
                  <a:close/>
                </a:path>
              </a:pathLst>
            </a:custGeom>
            <a:solidFill>
              <a:srgbClr val="85B853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56" name="object 156"/>
            <p:cNvSpPr/>
            <p:nvPr/>
          </p:nvSpPr>
          <p:spPr>
            <a:xfrm>
              <a:off x="1645711" y="4746104"/>
              <a:ext cx="707390" cy="1559560"/>
            </a:xfrm>
            <a:custGeom>
              <a:avLst/>
              <a:gdLst/>
              <a:ahLst/>
              <a:cxnLst/>
              <a:rect l="l" t="t" r="r" b="b"/>
              <a:pathLst>
                <a:path w="707389" h="1559560">
                  <a:moveTo>
                    <a:pt x="642391" y="0"/>
                  </a:moveTo>
                  <a:lnTo>
                    <a:pt x="64669" y="0"/>
                  </a:lnTo>
                  <a:lnTo>
                    <a:pt x="39420" y="5063"/>
                  </a:lnTo>
                  <a:lnTo>
                    <a:pt x="18873" y="18910"/>
                  </a:lnTo>
                  <a:lnTo>
                    <a:pt x="5056" y="39524"/>
                  </a:lnTo>
                  <a:lnTo>
                    <a:pt x="0" y="64889"/>
                  </a:lnTo>
                  <a:lnTo>
                    <a:pt x="0" y="1264497"/>
                  </a:lnTo>
                  <a:lnTo>
                    <a:pt x="17922" y="1459015"/>
                  </a:lnTo>
                  <a:lnTo>
                    <a:pt x="45258" y="1517043"/>
                  </a:lnTo>
                  <a:lnTo>
                    <a:pt x="103386" y="1543850"/>
                  </a:lnTo>
                  <a:lnTo>
                    <a:pt x="301385" y="1559442"/>
                  </a:lnTo>
                  <a:lnTo>
                    <a:pt x="642391" y="1559442"/>
                  </a:lnTo>
                  <a:lnTo>
                    <a:pt x="667671" y="1554321"/>
                  </a:lnTo>
                  <a:lnTo>
                    <a:pt x="688234" y="1540380"/>
                  </a:lnTo>
                  <a:lnTo>
                    <a:pt x="702057" y="1519749"/>
                  </a:lnTo>
                  <a:lnTo>
                    <a:pt x="707114" y="1494558"/>
                  </a:lnTo>
                  <a:lnTo>
                    <a:pt x="707114" y="64889"/>
                  </a:lnTo>
                  <a:lnTo>
                    <a:pt x="702057" y="39524"/>
                  </a:lnTo>
                  <a:lnTo>
                    <a:pt x="688234" y="18910"/>
                  </a:lnTo>
                  <a:lnTo>
                    <a:pt x="667671" y="5063"/>
                  </a:lnTo>
                  <a:lnTo>
                    <a:pt x="642391" y="0"/>
                  </a:lnTo>
                  <a:close/>
                </a:path>
              </a:pathLst>
            </a:custGeom>
            <a:solidFill>
              <a:srgbClr val="CCE993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57" name="object 157"/>
            <p:cNvSpPr/>
            <p:nvPr/>
          </p:nvSpPr>
          <p:spPr>
            <a:xfrm>
              <a:off x="1828180" y="5285125"/>
              <a:ext cx="344170" cy="515620"/>
            </a:xfrm>
            <a:custGeom>
              <a:avLst/>
              <a:gdLst/>
              <a:ahLst/>
              <a:cxnLst/>
              <a:rect l="l" t="t" r="r" b="b"/>
              <a:pathLst>
                <a:path w="344169" h="515620">
                  <a:moveTo>
                    <a:pt x="0" y="468170"/>
                  </a:moveTo>
                  <a:lnTo>
                    <a:pt x="38466" y="487992"/>
                  </a:lnTo>
                  <a:lnTo>
                    <a:pt x="80678" y="502797"/>
                  </a:lnTo>
                  <a:lnTo>
                    <a:pt x="125391" y="511953"/>
                  </a:lnTo>
                  <a:lnTo>
                    <a:pt x="172523" y="515120"/>
                  </a:lnTo>
                  <a:lnTo>
                    <a:pt x="219227" y="511953"/>
                  </a:lnTo>
                  <a:lnTo>
                    <a:pt x="263791" y="502797"/>
                  </a:lnTo>
                  <a:lnTo>
                    <a:pt x="298507" y="490634"/>
                  </a:lnTo>
                  <a:lnTo>
                    <a:pt x="172523" y="490634"/>
                  </a:lnTo>
                  <a:lnTo>
                    <a:pt x="145159" y="489373"/>
                  </a:lnTo>
                  <a:lnTo>
                    <a:pt x="144234" y="489373"/>
                  </a:lnTo>
                  <a:lnTo>
                    <a:pt x="115877" y="485464"/>
                  </a:lnTo>
                  <a:lnTo>
                    <a:pt x="89053" y="479293"/>
                  </a:lnTo>
                  <a:lnTo>
                    <a:pt x="63499" y="470991"/>
                  </a:lnTo>
                  <a:lnTo>
                    <a:pt x="0" y="468170"/>
                  </a:lnTo>
                  <a:close/>
                </a:path>
                <a:path w="344169" h="515620">
                  <a:moveTo>
                    <a:pt x="343771" y="468596"/>
                  </a:moveTo>
                  <a:lnTo>
                    <a:pt x="279473" y="471737"/>
                  </a:lnTo>
                  <a:lnTo>
                    <a:pt x="254274" y="479765"/>
                  </a:lnTo>
                  <a:lnTo>
                    <a:pt x="227933" y="485697"/>
                  </a:lnTo>
                  <a:lnTo>
                    <a:pt x="200625" y="489373"/>
                  </a:lnTo>
                  <a:lnTo>
                    <a:pt x="172523" y="490634"/>
                  </a:lnTo>
                  <a:lnTo>
                    <a:pt x="298507" y="490634"/>
                  </a:lnTo>
                  <a:lnTo>
                    <a:pt x="305534" y="488172"/>
                  </a:lnTo>
                  <a:lnTo>
                    <a:pt x="343771" y="468596"/>
                  </a:lnTo>
                  <a:close/>
                </a:path>
                <a:path w="344169" h="515620">
                  <a:moveTo>
                    <a:pt x="172523" y="0"/>
                  </a:moveTo>
                  <a:lnTo>
                    <a:pt x="129297" y="2648"/>
                  </a:lnTo>
                  <a:lnTo>
                    <a:pt x="88050" y="10366"/>
                  </a:lnTo>
                  <a:lnTo>
                    <a:pt x="49206" y="22816"/>
                  </a:lnTo>
                  <a:lnTo>
                    <a:pt x="13189" y="39657"/>
                  </a:lnTo>
                  <a:lnTo>
                    <a:pt x="77061" y="39657"/>
                  </a:lnTo>
                  <a:lnTo>
                    <a:pt x="99740" y="33280"/>
                  </a:lnTo>
                  <a:lnTo>
                    <a:pt x="123316" y="28645"/>
                  </a:lnTo>
                  <a:lnTo>
                    <a:pt x="147631" y="25816"/>
                  </a:lnTo>
                  <a:lnTo>
                    <a:pt x="172523" y="24859"/>
                  </a:lnTo>
                  <a:lnTo>
                    <a:pt x="299914" y="24859"/>
                  </a:lnTo>
                  <a:lnTo>
                    <a:pt x="295520" y="22816"/>
                  </a:lnTo>
                  <a:lnTo>
                    <a:pt x="256605" y="10366"/>
                  </a:lnTo>
                  <a:lnTo>
                    <a:pt x="215457" y="2648"/>
                  </a:lnTo>
                  <a:lnTo>
                    <a:pt x="172523" y="0"/>
                  </a:lnTo>
                  <a:close/>
                </a:path>
                <a:path w="344169" h="515620">
                  <a:moveTo>
                    <a:pt x="299914" y="24859"/>
                  </a:moveTo>
                  <a:lnTo>
                    <a:pt x="172523" y="24859"/>
                  </a:lnTo>
                  <a:lnTo>
                    <a:pt x="197376" y="25816"/>
                  </a:lnTo>
                  <a:lnTo>
                    <a:pt x="221571" y="28645"/>
                  </a:lnTo>
                  <a:lnTo>
                    <a:pt x="245068" y="33280"/>
                  </a:lnTo>
                  <a:lnTo>
                    <a:pt x="267827" y="39657"/>
                  </a:lnTo>
                  <a:lnTo>
                    <a:pt x="331752" y="39657"/>
                  </a:lnTo>
                  <a:lnTo>
                    <a:pt x="299914" y="24859"/>
                  </a:lnTo>
                  <a:close/>
                </a:path>
              </a:pathLst>
            </a:custGeom>
            <a:solidFill>
              <a:srgbClr val="85AE5D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58" name="object 158"/>
            <p:cNvSpPr/>
            <p:nvPr/>
          </p:nvSpPr>
          <p:spPr>
            <a:xfrm>
              <a:off x="1891680" y="5309984"/>
              <a:ext cx="216535" cy="466090"/>
            </a:xfrm>
            <a:custGeom>
              <a:avLst/>
              <a:gdLst/>
              <a:ahLst/>
              <a:cxnLst/>
              <a:rect l="l" t="t" r="r" b="b"/>
              <a:pathLst>
                <a:path w="216535" h="466089">
                  <a:moveTo>
                    <a:pt x="0" y="446132"/>
                  </a:moveTo>
                  <a:lnTo>
                    <a:pt x="25553" y="454434"/>
                  </a:lnTo>
                  <a:lnTo>
                    <a:pt x="52378" y="460605"/>
                  </a:lnTo>
                  <a:lnTo>
                    <a:pt x="80734" y="464514"/>
                  </a:lnTo>
                  <a:lnTo>
                    <a:pt x="81659" y="464514"/>
                  </a:lnTo>
                  <a:lnTo>
                    <a:pt x="109024" y="465775"/>
                  </a:lnTo>
                  <a:lnTo>
                    <a:pt x="137125" y="464514"/>
                  </a:lnTo>
                  <a:lnTo>
                    <a:pt x="164433" y="460838"/>
                  </a:lnTo>
                  <a:lnTo>
                    <a:pt x="190774" y="454906"/>
                  </a:lnTo>
                  <a:lnTo>
                    <a:pt x="203108" y="450976"/>
                  </a:lnTo>
                  <a:lnTo>
                    <a:pt x="119341" y="450976"/>
                  </a:lnTo>
                  <a:lnTo>
                    <a:pt x="0" y="446132"/>
                  </a:lnTo>
                  <a:close/>
                </a:path>
                <a:path w="216535" h="466089">
                  <a:moveTo>
                    <a:pt x="215974" y="446878"/>
                  </a:moveTo>
                  <a:lnTo>
                    <a:pt x="119341" y="450976"/>
                  </a:lnTo>
                  <a:lnTo>
                    <a:pt x="203108" y="450976"/>
                  </a:lnTo>
                  <a:lnTo>
                    <a:pt x="215974" y="446878"/>
                  </a:lnTo>
                  <a:close/>
                </a:path>
                <a:path w="216535" h="466089">
                  <a:moveTo>
                    <a:pt x="109024" y="0"/>
                  </a:moveTo>
                  <a:lnTo>
                    <a:pt x="84131" y="957"/>
                  </a:lnTo>
                  <a:lnTo>
                    <a:pt x="59817" y="3786"/>
                  </a:lnTo>
                  <a:lnTo>
                    <a:pt x="36240" y="8421"/>
                  </a:lnTo>
                  <a:lnTo>
                    <a:pt x="13561" y="14798"/>
                  </a:lnTo>
                  <a:lnTo>
                    <a:pt x="204327" y="14798"/>
                  </a:lnTo>
                  <a:lnTo>
                    <a:pt x="181568" y="8421"/>
                  </a:lnTo>
                  <a:lnTo>
                    <a:pt x="158071" y="3786"/>
                  </a:lnTo>
                  <a:lnTo>
                    <a:pt x="133876" y="957"/>
                  </a:lnTo>
                  <a:lnTo>
                    <a:pt x="109024" y="0"/>
                  </a:lnTo>
                  <a:close/>
                </a:path>
              </a:pathLst>
            </a:custGeom>
            <a:solidFill>
              <a:srgbClr val="8FB961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159" name="object 15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9235" y="5959461"/>
              <a:ext cx="242778" cy="185660"/>
            </a:xfrm>
            <a:prstGeom prst="rect">
              <a:avLst/>
            </a:prstGeom>
          </p:spPr>
        </p:pic>
        <p:pic>
          <p:nvPicPr>
            <p:cNvPr id="160" name="object 16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79235" y="4902551"/>
              <a:ext cx="242778" cy="186203"/>
            </a:xfrm>
            <a:prstGeom prst="rect">
              <a:avLst/>
            </a:prstGeom>
          </p:spPr>
        </p:pic>
        <p:sp>
          <p:nvSpPr>
            <p:cNvPr id="161" name="object 161"/>
            <p:cNvSpPr/>
            <p:nvPr/>
          </p:nvSpPr>
          <p:spPr>
            <a:xfrm>
              <a:off x="1743506" y="4885423"/>
              <a:ext cx="492759" cy="1323340"/>
            </a:xfrm>
            <a:custGeom>
              <a:avLst/>
              <a:gdLst/>
              <a:ahLst/>
              <a:cxnLst/>
              <a:rect l="l" t="t" r="r" b="b"/>
              <a:pathLst>
                <a:path w="492760" h="1323339">
                  <a:moveTo>
                    <a:pt x="24841" y="0"/>
                  </a:moveTo>
                  <a:lnTo>
                    <a:pt x="0" y="0"/>
                  </a:lnTo>
                  <a:lnTo>
                    <a:pt x="0" y="258064"/>
                  </a:lnTo>
                  <a:lnTo>
                    <a:pt x="24841" y="258064"/>
                  </a:lnTo>
                  <a:lnTo>
                    <a:pt x="24841" y="0"/>
                  </a:lnTo>
                  <a:close/>
                </a:path>
                <a:path w="492760" h="1323339">
                  <a:moveTo>
                    <a:pt x="470827" y="82448"/>
                  </a:moveTo>
                  <a:lnTo>
                    <a:pt x="458381" y="64084"/>
                  </a:lnTo>
                  <a:lnTo>
                    <a:pt x="458381" y="247357"/>
                  </a:lnTo>
                  <a:lnTo>
                    <a:pt x="470827" y="247357"/>
                  </a:lnTo>
                  <a:lnTo>
                    <a:pt x="470827" y="82448"/>
                  </a:lnTo>
                  <a:close/>
                </a:path>
                <a:path w="492760" h="1323339">
                  <a:moveTo>
                    <a:pt x="492315" y="961567"/>
                  </a:moveTo>
                  <a:lnTo>
                    <a:pt x="467525" y="961567"/>
                  </a:lnTo>
                  <a:lnTo>
                    <a:pt x="467525" y="1322870"/>
                  </a:lnTo>
                  <a:lnTo>
                    <a:pt x="492315" y="1322870"/>
                  </a:lnTo>
                  <a:lnTo>
                    <a:pt x="492315" y="961567"/>
                  </a:lnTo>
                  <a:close/>
                </a:path>
              </a:pathLst>
            </a:custGeom>
            <a:solidFill>
              <a:srgbClr val="ABDB77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62" name="object 162"/>
            <p:cNvSpPr/>
            <p:nvPr/>
          </p:nvSpPr>
          <p:spPr>
            <a:xfrm>
              <a:off x="1595028" y="6005448"/>
              <a:ext cx="352425" cy="374650"/>
            </a:xfrm>
            <a:custGeom>
              <a:avLst/>
              <a:gdLst/>
              <a:ahLst/>
              <a:cxnLst/>
              <a:rect l="l" t="t" r="r" b="b"/>
              <a:pathLst>
                <a:path w="352425" h="374650">
                  <a:moveTo>
                    <a:pt x="0" y="0"/>
                  </a:moveTo>
                  <a:lnTo>
                    <a:pt x="0" y="374496"/>
                  </a:lnTo>
                  <a:lnTo>
                    <a:pt x="352068" y="374496"/>
                  </a:lnTo>
                  <a:lnTo>
                    <a:pt x="22283" y="3409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954A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63" name="object 163"/>
            <p:cNvSpPr/>
            <p:nvPr/>
          </p:nvSpPr>
          <p:spPr>
            <a:xfrm>
              <a:off x="1595028" y="4701336"/>
              <a:ext cx="808990" cy="1678939"/>
            </a:xfrm>
            <a:custGeom>
              <a:avLst/>
              <a:gdLst/>
              <a:ahLst/>
              <a:cxnLst/>
              <a:rect l="l" t="t" r="r" b="b"/>
              <a:pathLst>
                <a:path w="808989" h="1678939">
                  <a:moveTo>
                    <a:pt x="17922" y="1043283"/>
                  </a:moveTo>
                  <a:lnTo>
                    <a:pt x="11779" y="1111842"/>
                  </a:lnTo>
                  <a:lnTo>
                    <a:pt x="5989" y="1165152"/>
                  </a:lnTo>
                  <a:lnTo>
                    <a:pt x="1686" y="1199708"/>
                  </a:lnTo>
                  <a:lnTo>
                    <a:pt x="0" y="1212005"/>
                  </a:lnTo>
                  <a:lnTo>
                    <a:pt x="0" y="1304112"/>
                  </a:lnTo>
                  <a:lnTo>
                    <a:pt x="22283" y="1645043"/>
                  </a:lnTo>
                  <a:lnTo>
                    <a:pt x="352068" y="1678608"/>
                  </a:lnTo>
                  <a:lnTo>
                    <a:pt x="808480" y="1678608"/>
                  </a:lnTo>
                  <a:lnTo>
                    <a:pt x="787066" y="1675996"/>
                  </a:lnTo>
                  <a:lnTo>
                    <a:pt x="729351" y="1665443"/>
                  </a:lnTo>
                  <a:lnTo>
                    <a:pt x="645121" y="1642872"/>
                  </a:lnTo>
                  <a:lnTo>
                    <a:pt x="544163" y="1604209"/>
                  </a:lnTo>
                  <a:lnTo>
                    <a:pt x="352068" y="1604209"/>
                  </a:lnTo>
                  <a:lnTo>
                    <a:pt x="154069" y="1588618"/>
                  </a:lnTo>
                  <a:lnTo>
                    <a:pt x="95941" y="1561810"/>
                  </a:lnTo>
                  <a:lnTo>
                    <a:pt x="68605" y="1503783"/>
                  </a:lnTo>
                  <a:lnTo>
                    <a:pt x="50682" y="1309264"/>
                  </a:lnTo>
                  <a:lnTo>
                    <a:pt x="50682" y="1044454"/>
                  </a:lnTo>
                  <a:lnTo>
                    <a:pt x="17922" y="1043283"/>
                  </a:lnTo>
                  <a:close/>
                </a:path>
                <a:path w="808989" h="1678939">
                  <a:moveTo>
                    <a:pt x="0" y="0"/>
                  </a:moveTo>
                  <a:lnTo>
                    <a:pt x="0" y="370490"/>
                  </a:lnTo>
                  <a:lnTo>
                    <a:pt x="1935" y="390949"/>
                  </a:lnTo>
                  <a:lnTo>
                    <a:pt x="6787" y="446126"/>
                  </a:lnTo>
                  <a:lnTo>
                    <a:pt x="13125" y="526724"/>
                  </a:lnTo>
                  <a:lnTo>
                    <a:pt x="19517" y="623446"/>
                  </a:lnTo>
                  <a:lnTo>
                    <a:pt x="50682" y="623446"/>
                  </a:lnTo>
                  <a:lnTo>
                    <a:pt x="50682" y="453372"/>
                  </a:lnTo>
                  <a:lnTo>
                    <a:pt x="28942" y="269574"/>
                  </a:lnTo>
                  <a:lnTo>
                    <a:pt x="13056" y="126278"/>
                  </a:lnTo>
                  <a:lnTo>
                    <a:pt x="3312" y="331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C357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64" name="object 164"/>
            <p:cNvSpPr/>
            <p:nvPr/>
          </p:nvSpPr>
          <p:spPr>
            <a:xfrm>
              <a:off x="1645711" y="5154708"/>
              <a:ext cx="494030" cy="1151255"/>
            </a:xfrm>
            <a:custGeom>
              <a:avLst/>
              <a:gdLst/>
              <a:ahLst/>
              <a:cxnLst/>
              <a:rect l="l" t="t" r="r" b="b"/>
              <a:pathLst>
                <a:path w="494030" h="1151254">
                  <a:moveTo>
                    <a:pt x="0" y="591082"/>
                  </a:moveTo>
                  <a:lnTo>
                    <a:pt x="0" y="855892"/>
                  </a:lnTo>
                  <a:lnTo>
                    <a:pt x="17922" y="1050411"/>
                  </a:lnTo>
                  <a:lnTo>
                    <a:pt x="45258" y="1108438"/>
                  </a:lnTo>
                  <a:lnTo>
                    <a:pt x="103386" y="1135246"/>
                  </a:lnTo>
                  <a:lnTo>
                    <a:pt x="301385" y="1150837"/>
                  </a:lnTo>
                  <a:lnTo>
                    <a:pt x="493480" y="1150837"/>
                  </a:lnTo>
                  <a:lnTo>
                    <a:pt x="459404" y="1134599"/>
                  </a:lnTo>
                  <a:lnTo>
                    <a:pt x="424929" y="1116192"/>
                  </a:lnTo>
                  <a:lnTo>
                    <a:pt x="390369" y="1095488"/>
                  </a:lnTo>
                  <a:lnTo>
                    <a:pt x="356040" y="1072358"/>
                  </a:lnTo>
                  <a:lnTo>
                    <a:pt x="331339" y="1053578"/>
                  </a:lnTo>
                  <a:lnTo>
                    <a:pt x="110247" y="1053578"/>
                  </a:lnTo>
                  <a:lnTo>
                    <a:pt x="110247" y="990413"/>
                  </a:lnTo>
                  <a:lnTo>
                    <a:pt x="260938" y="990413"/>
                  </a:lnTo>
                  <a:lnTo>
                    <a:pt x="257592" y="987126"/>
                  </a:lnTo>
                  <a:lnTo>
                    <a:pt x="227339" y="953007"/>
                  </a:lnTo>
                  <a:lnTo>
                    <a:pt x="198893" y="915819"/>
                  </a:lnTo>
                  <a:lnTo>
                    <a:pt x="172569" y="875434"/>
                  </a:lnTo>
                  <a:lnTo>
                    <a:pt x="148682" y="831723"/>
                  </a:lnTo>
                  <a:lnTo>
                    <a:pt x="127549" y="784558"/>
                  </a:lnTo>
                  <a:lnTo>
                    <a:pt x="109483" y="733810"/>
                  </a:lnTo>
                  <a:lnTo>
                    <a:pt x="94800" y="679350"/>
                  </a:lnTo>
                  <a:lnTo>
                    <a:pt x="83815" y="621051"/>
                  </a:lnTo>
                  <a:lnTo>
                    <a:pt x="79880" y="594648"/>
                  </a:lnTo>
                  <a:lnTo>
                    <a:pt x="0" y="591082"/>
                  </a:lnTo>
                  <a:close/>
                </a:path>
                <a:path w="494030" h="1151254">
                  <a:moveTo>
                    <a:pt x="260938" y="990413"/>
                  </a:moveTo>
                  <a:lnTo>
                    <a:pt x="139019" y="990413"/>
                  </a:lnTo>
                  <a:lnTo>
                    <a:pt x="139019" y="1053578"/>
                  </a:lnTo>
                  <a:lnTo>
                    <a:pt x="331339" y="1053578"/>
                  </a:lnTo>
                  <a:lnTo>
                    <a:pt x="322258" y="1046673"/>
                  </a:lnTo>
                  <a:lnTo>
                    <a:pt x="289336" y="1018305"/>
                  </a:lnTo>
                  <a:lnTo>
                    <a:pt x="260938" y="990413"/>
                  </a:lnTo>
                  <a:close/>
                </a:path>
                <a:path w="494030" h="1151254">
                  <a:moveTo>
                    <a:pt x="0" y="0"/>
                  </a:moveTo>
                  <a:lnTo>
                    <a:pt x="0" y="170074"/>
                  </a:lnTo>
                  <a:lnTo>
                    <a:pt x="21113" y="170074"/>
                  </a:lnTo>
                  <a:lnTo>
                    <a:pt x="15518" y="125894"/>
                  </a:lnTo>
                  <a:lnTo>
                    <a:pt x="10098" y="82801"/>
                  </a:lnTo>
                  <a:lnTo>
                    <a:pt x="4906" y="408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EB9D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65" name="object 165"/>
            <p:cNvSpPr/>
            <p:nvPr/>
          </p:nvSpPr>
          <p:spPr>
            <a:xfrm>
              <a:off x="1755958" y="6145122"/>
              <a:ext cx="29209" cy="63500"/>
            </a:xfrm>
            <a:custGeom>
              <a:avLst/>
              <a:gdLst/>
              <a:ahLst/>
              <a:cxnLst/>
              <a:rect l="l" t="t" r="r" b="b"/>
              <a:pathLst>
                <a:path w="29210" h="63500">
                  <a:moveTo>
                    <a:pt x="28771" y="0"/>
                  </a:moveTo>
                  <a:lnTo>
                    <a:pt x="0" y="0"/>
                  </a:lnTo>
                  <a:lnTo>
                    <a:pt x="0" y="63164"/>
                  </a:lnTo>
                  <a:lnTo>
                    <a:pt x="28771" y="63164"/>
                  </a:lnTo>
                  <a:lnTo>
                    <a:pt x="28771" y="0"/>
                  </a:lnTo>
                  <a:close/>
                </a:path>
              </a:pathLst>
            </a:custGeom>
            <a:solidFill>
              <a:srgbClr val="B7E082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66" name="object 166"/>
            <p:cNvSpPr/>
            <p:nvPr/>
          </p:nvSpPr>
          <p:spPr>
            <a:xfrm>
              <a:off x="1679206" y="4701336"/>
              <a:ext cx="724535" cy="1678939"/>
            </a:xfrm>
            <a:custGeom>
              <a:avLst/>
              <a:gdLst/>
              <a:ahLst/>
              <a:cxnLst/>
              <a:rect l="l" t="t" r="r" b="b"/>
              <a:pathLst>
                <a:path w="724535" h="1678939">
                  <a:moveTo>
                    <a:pt x="724293" y="1042492"/>
                  </a:moveTo>
                  <a:lnTo>
                    <a:pt x="720737" y="1042492"/>
                  </a:lnTo>
                  <a:lnTo>
                    <a:pt x="719556" y="1234871"/>
                  </a:lnTo>
                  <a:lnTo>
                    <a:pt x="714844" y="1178801"/>
                  </a:lnTo>
                  <a:lnTo>
                    <a:pt x="710095" y="1117917"/>
                  </a:lnTo>
                  <a:lnTo>
                    <a:pt x="704773" y="1043292"/>
                  </a:lnTo>
                  <a:lnTo>
                    <a:pt x="684034" y="1044028"/>
                  </a:lnTo>
                  <a:lnTo>
                    <a:pt x="703630" y="1292212"/>
                  </a:lnTo>
                  <a:lnTo>
                    <a:pt x="715987" y="1493786"/>
                  </a:lnTo>
                  <a:lnTo>
                    <a:pt x="722439" y="1629130"/>
                  </a:lnTo>
                  <a:lnTo>
                    <a:pt x="724293" y="1678609"/>
                  </a:lnTo>
                  <a:lnTo>
                    <a:pt x="724293" y="1042492"/>
                  </a:lnTo>
                  <a:close/>
                </a:path>
                <a:path w="724535" h="1678939">
                  <a:moveTo>
                    <a:pt x="724293" y="341325"/>
                  </a:moveTo>
                  <a:lnTo>
                    <a:pt x="722706" y="623455"/>
                  </a:lnTo>
                  <a:lnTo>
                    <a:pt x="724293" y="623455"/>
                  </a:lnTo>
                  <a:lnTo>
                    <a:pt x="724293" y="341325"/>
                  </a:lnTo>
                  <a:close/>
                </a:path>
                <a:path w="724535" h="1678939">
                  <a:moveTo>
                    <a:pt x="724293" y="0"/>
                  </a:moveTo>
                  <a:lnTo>
                    <a:pt x="0" y="0"/>
                  </a:lnTo>
                  <a:lnTo>
                    <a:pt x="39624" y="2933"/>
                  </a:lnTo>
                  <a:lnTo>
                    <a:pt x="84353" y="8204"/>
                  </a:lnTo>
                  <a:lnTo>
                    <a:pt x="133134" y="16484"/>
                  </a:lnTo>
                  <a:lnTo>
                    <a:pt x="184861" y="28460"/>
                  </a:lnTo>
                  <a:lnTo>
                    <a:pt x="238467" y="44767"/>
                  </a:lnTo>
                  <a:lnTo>
                    <a:pt x="608888" y="44767"/>
                  </a:lnTo>
                  <a:lnTo>
                    <a:pt x="634174" y="49834"/>
                  </a:lnTo>
                  <a:lnTo>
                    <a:pt x="654735" y="63690"/>
                  </a:lnTo>
                  <a:lnTo>
                    <a:pt x="668553" y="84302"/>
                  </a:lnTo>
                  <a:lnTo>
                    <a:pt x="673608" y="109664"/>
                  </a:lnTo>
                  <a:lnTo>
                    <a:pt x="673608" y="623455"/>
                  </a:lnTo>
                  <a:lnTo>
                    <a:pt x="694728" y="623455"/>
                  </a:lnTo>
                  <a:lnTo>
                    <a:pt x="703249" y="519277"/>
                  </a:lnTo>
                  <a:lnTo>
                    <a:pt x="712978" y="428967"/>
                  </a:lnTo>
                  <a:lnTo>
                    <a:pt x="720979" y="365379"/>
                  </a:lnTo>
                  <a:lnTo>
                    <a:pt x="724293" y="341325"/>
                  </a:lnTo>
                  <a:lnTo>
                    <a:pt x="724293" y="0"/>
                  </a:lnTo>
                  <a:close/>
                </a:path>
              </a:pathLst>
            </a:custGeom>
            <a:solidFill>
              <a:srgbClr val="7EB44F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67" name="object 167"/>
            <p:cNvSpPr/>
            <p:nvPr/>
          </p:nvSpPr>
          <p:spPr>
            <a:xfrm>
              <a:off x="1917686" y="4746104"/>
              <a:ext cx="435609" cy="579120"/>
            </a:xfrm>
            <a:custGeom>
              <a:avLst/>
              <a:gdLst/>
              <a:ahLst/>
              <a:cxnLst/>
              <a:rect l="l" t="t" r="r" b="b"/>
              <a:pathLst>
                <a:path w="435610" h="579120">
                  <a:moveTo>
                    <a:pt x="370416" y="0"/>
                  </a:moveTo>
                  <a:lnTo>
                    <a:pt x="0" y="0"/>
                  </a:lnTo>
                  <a:lnTo>
                    <a:pt x="43909" y="16649"/>
                  </a:lnTo>
                  <a:lnTo>
                    <a:pt x="87681" y="36887"/>
                  </a:lnTo>
                  <a:lnTo>
                    <a:pt x="130737" y="61041"/>
                  </a:lnTo>
                  <a:lnTo>
                    <a:pt x="172497" y="89441"/>
                  </a:lnTo>
                  <a:lnTo>
                    <a:pt x="212382" y="122414"/>
                  </a:lnTo>
                  <a:lnTo>
                    <a:pt x="249812" y="160290"/>
                  </a:lnTo>
                  <a:lnTo>
                    <a:pt x="284207" y="203397"/>
                  </a:lnTo>
                  <a:lnTo>
                    <a:pt x="284207" y="128074"/>
                  </a:lnTo>
                  <a:lnTo>
                    <a:pt x="296651" y="128074"/>
                  </a:lnTo>
                  <a:lnTo>
                    <a:pt x="296651" y="221762"/>
                  </a:lnTo>
                  <a:lnTo>
                    <a:pt x="319800" y="261464"/>
                  </a:lnTo>
                  <a:lnTo>
                    <a:pt x="340292" y="304922"/>
                  </a:lnTo>
                  <a:lnTo>
                    <a:pt x="357830" y="352302"/>
                  </a:lnTo>
                  <a:lnTo>
                    <a:pt x="372118" y="403771"/>
                  </a:lnTo>
                  <a:lnTo>
                    <a:pt x="382860" y="459493"/>
                  </a:lnTo>
                  <a:lnTo>
                    <a:pt x="399613" y="578679"/>
                  </a:lnTo>
                  <a:lnTo>
                    <a:pt x="435139" y="578679"/>
                  </a:lnTo>
                  <a:lnTo>
                    <a:pt x="435139" y="64889"/>
                  </a:lnTo>
                  <a:lnTo>
                    <a:pt x="430081" y="39524"/>
                  </a:lnTo>
                  <a:lnTo>
                    <a:pt x="416259" y="18910"/>
                  </a:lnTo>
                  <a:lnTo>
                    <a:pt x="395695" y="5063"/>
                  </a:lnTo>
                  <a:lnTo>
                    <a:pt x="370416" y="0"/>
                  </a:lnTo>
                  <a:close/>
                </a:path>
              </a:pathLst>
            </a:custGeom>
            <a:solidFill>
              <a:srgbClr val="C5E68B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68" name="object 168"/>
            <p:cNvSpPr/>
            <p:nvPr/>
          </p:nvSpPr>
          <p:spPr>
            <a:xfrm>
              <a:off x="2201893" y="4874179"/>
              <a:ext cx="12700" cy="93980"/>
            </a:xfrm>
            <a:custGeom>
              <a:avLst/>
              <a:gdLst/>
              <a:ahLst/>
              <a:cxnLst/>
              <a:rect l="l" t="t" r="r" b="b"/>
              <a:pathLst>
                <a:path w="12700" h="93979">
                  <a:moveTo>
                    <a:pt x="12444" y="0"/>
                  </a:moveTo>
                  <a:lnTo>
                    <a:pt x="0" y="0"/>
                  </a:lnTo>
                  <a:lnTo>
                    <a:pt x="0" y="75322"/>
                  </a:lnTo>
                  <a:lnTo>
                    <a:pt x="12444" y="93687"/>
                  </a:lnTo>
                  <a:lnTo>
                    <a:pt x="12444" y="0"/>
                  </a:lnTo>
                  <a:close/>
                </a:path>
              </a:pathLst>
            </a:custGeom>
            <a:solidFill>
              <a:srgbClr val="A4D76F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69" name="object 169"/>
            <p:cNvSpPr/>
            <p:nvPr/>
          </p:nvSpPr>
          <p:spPr>
            <a:xfrm>
              <a:off x="1595028" y="4700112"/>
              <a:ext cx="84455" cy="1270"/>
            </a:xfrm>
            <a:custGeom>
              <a:avLst/>
              <a:gdLst/>
              <a:ahLst/>
              <a:cxnLst/>
              <a:rect l="l" t="t" r="r" b="b"/>
              <a:pathLst>
                <a:path w="84455" h="1270">
                  <a:moveTo>
                    <a:pt x="39461" y="0"/>
                  </a:moveTo>
                  <a:lnTo>
                    <a:pt x="22705" y="191"/>
                  </a:lnTo>
                  <a:lnTo>
                    <a:pt x="10317" y="612"/>
                  </a:lnTo>
                  <a:lnTo>
                    <a:pt x="0" y="1224"/>
                  </a:lnTo>
                  <a:lnTo>
                    <a:pt x="84187" y="1224"/>
                  </a:lnTo>
                  <a:lnTo>
                    <a:pt x="71717" y="696"/>
                  </a:lnTo>
                  <a:lnTo>
                    <a:pt x="60049" y="312"/>
                  </a:lnTo>
                  <a:lnTo>
                    <a:pt x="49269" y="79"/>
                  </a:lnTo>
                  <a:lnTo>
                    <a:pt x="39461" y="0"/>
                  </a:lnTo>
                  <a:close/>
                </a:path>
              </a:pathLst>
            </a:custGeom>
            <a:solidFill>
              <a:srgbClr val="F8FBF1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70" name="object 170"/>
            <p:cNvSpPr/>
            <p:nvPr/>
          </p:nvSpPr>
          <p:spPr>
            <a:xfrm>
              <a:off x="2352825" y="5743821"/>
              <a:ext cx="10795" cy="2540"/>
            </a:xfrm>
            <a:custGeom>
              <a:avLst/>
              <a:gdLst/>
              <a:ahLst/>
              <a:cxnLst/>
              <a:rect l="l" t="t" r="r" b="b"/>
              <a:pathLst>
                <a:path w="10794" h="2539">
                  <a:moveTo>
                    <a:pt x="10423" y="0"/>
                  </a:moveTo>
                  <a:lnTo>
                    <a:pt x="0" y="0"/>
                  </a:lnTo>
                  <a:lnTo>
                    <a:pt x="0" y="2342"/>
                  </a:lnTo>
                  <a:lnTo>
                    <a:pt x="10423" y="1543"/>
                  </a:lnTo>
                  <a:lnTo>
                    <a:pt x="10423" y="0"/>
                  </a:lnTo>
                  <a:close/>
                </a:path>
              </a:pathLst>
            </a:custGeom>
            <a:solidFill>
              <a:srgbClr val="709E4A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71" name="object 171"/>
            <p:cNvSpPr/>
            <p:nvPr/>
          </p:nvSpPr>
          <p:spPr>
            <a:xfrm>
              <a:off x="1724793" y="5743821"/>
              <a:ext cx="628650" cy="10160"/>
            </a:xfrm>
            <a:custGeom>
              <a:avLst/>
              <a:gdLst/>
              <a:ahLst/>
              <a:cxnLst/>
              <a:rect l="l" t="t" r="r" b="b"/>
              <a:pathLst>
                <a:path w="628650" h="10160">
                  <a:moveTo>
                    <a:pt x="628032" y="0"/>
                  </a:moveTo>
                  <a:lnTo>
                    <a:pt x="463113" y="0"/>
                  </a:lnTo>
                  <a:lnTo>
                    <a:pt x="457954" y="3566"/>
                  </a:lnTo>
                  <a:lnTo>
                    <a:pt x="452689" y="6707"/>
                  </a:lnTo>
                  <a:lnTo>
                    <a:pt x="447158" y="9901"/>
                  </a:lnTo>
                  <a:lnTo>
                    <a:pt x="628032" y="2342"/>
                  </a:lnTo>
                  <a:lnTo>
                    <a:pt x="628032" y="0"/>
                  </a:lnTo>
                  <a:close/>
                </a:path>
                <a:path w="628650" h="10160">
                  <a:moveTo>
                    <a:pt x="88602" y="0"/>
                  </a:moveTo>
                  <a:lnTo>
                    <a:pt x="0" y="0"/>
                  </a:lnTo>
                  <a:lnTo>
                    <a:pt x="0" y="1969"/>
                  </a:lnTo>
                  <a:lnTo>
                    <a:pt x="797" y="5536"/>
                  </a:lnTo>
                  <a:lnTo>
                    <a:pt x="103386" y="9475"/>
                  </a:lnTo>
                  <a:lnTo>
                    <a:pt x="98228" y="6707"/>
                  </a:lnTo>
                  <a:lnTo>
                    <a:pt x="93441" y="3140"/>
                  </a:lnTo>
                  <a:lnTo>
                    <a:pt x="88602" y="0"/>
                  </a:lnTo>
                  <a:close/>
                </a:path>
              </a:pathLst>
            </a:custGeom>
            <a:solidFill>
              <a:srgbClr val="AED97D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72" name="object 172"/>
            <p:cNvSpPr/>
            <p:nvPr/>
          </p:nvSpPr>
          <p:spPr>
            <a:xfrm>
              <a:off x="1813395" y="5743821"/>
              <a:ext cx="374650" cy="13335"/>
            </a:xfrm>
            <a:custGeom>
              <a:avLst/>
              <a:gdLst/>
              <a:ahLst/>
              <a:cxnLst/>
              <a:rect l="l" t="t" r="r" b="b"/>
              <a:pathLst>
                <a:path w="374650" h="13335">
                  <a:moveTo>
                    <a:pt x="374511" y="0"/>
                  </a:moveTo>
                  <a:lnTo>
                    <a:pt x="324200" y="0"/>
                  </a:lnTo>
                  <a:lnTo>
                    <a:pt x="316740" y="3566"/>
                  </a:lnTo>
                  <a:lnTo>
                    <a:pt x="309528" y="6820"/>
                  </a:lnTo>
                  <a:lnTo>
                    <a:pt x="301980" y="10008"/>
                  </a:lnTo>
                  <a:lnTo>
                    <a:pt x="294258" y="13041"/>
                  </a:lnTo>
                  <a:lnTo>
                    <a:pt x="356359" y="10008"/>
                  </a:lnTo>
                  <a:lnTo>
                    <a:pt x="358370" y="10008"/>
                  </a:lnTo>
                  <a:lnTo>
                    <a:pt x="363891" y="6820"/>
                  </a:lnTo>
                  <a:lnTo>
                    <a:pt x="369352" y="3566"/>
                  </a:lnTo>
                  <a:lnTo>
                    <a:pt x="374511" y="0"/>
                  </a:lnTo>
                  <a:close/>
                </a:path>
                <a:path w="374650" h="13335">
                  <a:moveTo>
                    <a:pt x="49885" y="0"/>
                  </a:moveTo>
                  <a:lnTo>
                    <a:pt x="0" y="0"/>
                  </a:lnTo>
                  <a:lnTo>
                    <a:pt x="4991" y="3253"/>
                  </a:lnTo>
                  <a:lnTo>
                    <a:pt x="9626" y="6707"/>
                  </a:lnTo>
                  <a:lnTo>
                    <a:pt x="14784" y="9475"/>
                  </a:lnTo>
                  <a:lnTo>
                    <a:pt x="78284" y="12296"/>
                  </a:lnTo>
                  <a:lnTo>
                    <a:pt x="70942" y="9475"/>
                  </a:lnTo>
                  <a:lnTo>
                    <a:pt x="63785" y="6427"/>
                  </a:lnTo>
                  <a:lnTo>
                    <a:pt x="56813" y="3253"/>
                  </a:lnTo>
                  <a:lnTo>
                    <a:pt x="49885" y="0"/>
                  </a:lnTo>
                  <a:close/>
                </a:path>
              </a:pathLst>
            </a:custGeom>
            <a:solidFill>
              <a:srgbClr val="739653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73" name="object 173"/>
            <p:cNvSpPr/>
            <p:nvPr/>
          </p:nvSpPr>
          <p:spPr>
            <a:xfrm>
              <a:off x="1863280" y="5743821"/>
              <a:ext cx="274320" cy="17145"/>
            </a:xfrm>
            <a:custGeom>
              <a:avLst/>
              <a:gdLst/>
              <a:ahLst/>
              <a:cxnLst/>
              <a:rect l="l" t="t" r="r" b="b"/>
              <a:pathLst>
                <a:path w="274319" h="17145">
                  <a:moveTo>
                    <a:pt x="274315" y="0"/>
                  </a:moveTo>
                  <a:lnTo>
                    <a:pt x="0" y="0"/>
                  </a:lnTo>
                  <a:lnTo>
                    <a:pt x="13900" y="6427"/>
                  </a:lnTo>
                  <a:lnTo>
                    <a:pt x="21022" y="9461"/>
                  </a:lnTo>
                  <a:lnTo>
                    <a:pt x="28399" y="12296"/>
                  </a:lnTo>
                  <a:lnTo>
                    <a:pt x="147740" y="17140"/>
                  </a:lnTo>
                  <a:lnTo>
                    <a:pt x="244373" y="13041"/>
                  </a:lnTo>
                  <a:lnTo>
                    <a:pt x="252095" y="10008"/>
                  </a:lnTo>
                  <a:lnTo>
                    <a:pt x="259643" y="6820"/>
                  </a:lnTo>
                  <a:lnTo>
                    <a:pt x="267041" y="3482"/>
                  </a:lnTo>
                  <a:lnTo>
                    <a:pt x="274315" y="0"/>
                  </a:lnTo>
                  <a:close/>
                </a:path>
              </a:pathLst>
            </a:custGeom>
            <a:solidFill>
              <a:srgbClr val="799F5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74" name="object 174"/>
            <p:cNvSpPr/>
            <p:nvPr/>
          </p:nvSpPr>
          <p:spPr>
            <a:xfrm>
              <a:off x="1612950" y="5743821"/>
              <a:ext cx="33020" cy="2540"/>
            </a:xfrm>
            <a:custGeom>
              <a:avLst/>
              <a:gdLst/>
              <a:ahLst/>
              <a:cxnLst/>
              <a:rect l="l" t="t" r="r" b="b"/>
              <a:pathLst>
                <a:path w="33019" h="2539">
                  <a:moveTo>
                    <a:pt x="32760" y="0"/>
                  </a:moveTo>
                  <a:lnTo>
                    <a:pt x="0" y="0"/>
                  </a:lnTo>
                  <a:lnTo>
                    <a:pt x="0" y="798"/>
                  </a:lnTo>
                  <a:lnTo>
                    <a:pt x="32760" y="1969"/>
                  </a:lnTo>
                  <a:lnTo>
                    <a:pt x="32760" y="0"/>
                  </a:lnTo>
                  <a:close/>
                </a:path>
              </a:pathLst>
            </a:custGeom>
            <a:solidFill>
              <a:srgbClr val="7DA850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75" name="object 175"/>
            <p:cNvSpPr/>
            <p:nvPr/>
          </p:nvSpPr>
          <p:spPr>
            <a:xfrm>
              <a:off x="1645711" y="5743821"/>
              <a:ext cx="80010" cy="5715"/>
            </a:xfrm>
            <a:custGeom>
              <a:avLst/>
              <a:gdLst/>
              <a:ahLst/>
              <a:cxnLst/>
              <a:rect l="l" t="t" r="r" b="b"/>
              <a:pathLst>
                <a:path w="80010" h="5714">
                  <a:moveTo>
                    <a:pt x="79082" y="0"/>
                  </a:moveTo>
                  <a:lnTo>
                    <a:pt x="0" y="0"/>
                  </a:lnTo>
                  <a:lnTo>
                    <a:pt x="0" y="1969"/>
                  </a:lnTo>
                  <a:lnTo>
                    <a:pt x="79880" y="5536"/>
                  </a:lnTo>
                  <a:lnTo>
                    <a:pt x="79082" y="1969"/>
                  </a:lnTo>
                  <a:lnTo>
                    <a:pt x="79082" y="0"/>
                  </a:lnTo>
                  <a:close/>
                </a:path>
              </a:pathLst>
            </a:custGeom>
            <a:solidFill>
              <a:srgbClr val="B4DA85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76" name="object 176"/>
            <p:cNvSpPr/>
            <p:nvPr/>
          </p:nvSpPr>
          <p:spPr>
            <a:xfrm>
              <a:off x="2363249" y="5743821"/>
              <a:ext cx="20955" cy="1905"/>
            </a:xfrm>
            <a:custGeom>
              <a:avLst/>
              <a:gdLst/>
              <a:ahLst/>
              <a:cxnLst/>
              <a:rect l="l" t="t" r="r" b="b"/>
              <a:pathLst>
                <a:path w="20955" h="1904">
                  <a:moveTo>
                    <a:pt x="20741" y="0"/>
                  </a:moveTo>
                  <a:lnTo>
                    <a:pt x="0" y="0"/>
                  </a:lnTo>
                  <a:lnTo>
                    <a:pt x="0" y="1543"/>
                  </a:lnTo>
                  <a:lnTo>
                    <a:pt x="20741" y="798"/>
                  </a:lnTo>
                  <a:lnTo>
                    <a:pt x="20741" y="0"/>
                  </a:lnTo>
                  <a:close/>
                </a:path>
              </a:pathLst>
            </a:custGeom>
            <a:solidFill>
              <a:srgbClr val="6C9B4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77" name="object 177"/>
            <p:cNvSpPr/>
            <p:nvPr/>
          </p:nvSpPr>
          <p:spPr>
            <a:xfrm>
              <a:off x="1595028" y="5324783"/>
              <a:ext cx="808990" cy="412750"/>
            </a:xfrm>
            <a:custGeom>
              <a:avLst/>
              <a:gdLst/>
              <a:ahLst/>
              <a:cxnLst/>
              <a:rect l="l" t="t" r="r" b="b"/>
              <a:pathLst>
                <a:path w="808989" h="412750">
                  <a:moveTo>
                    <a:pt x="808480" y="0"/>
                  </a:moveTo>
                  <a:lnTo>
                    <a:pt x="0" y="0"/>
                  </a:lnTo>
                  <a:lnTo>
                    <a:pt x="0" y="412543"/>
                  </a:lnTo>
                  <a:lnTo>
                    <a:pt x="808480" y="412543"/>
                  </a:lnTo>
                  <a:lnTo>
                    <a:pt x="808480" y="0"/>
                  </a:lnTo>
                  <a:close/>
                </a:path>
              </a:pathLst>
            </a:custGeom>
            <a:solidFill>
              <a:srgbClr val="EBE2C7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78" name="object 178"/>
            <p:cNvSpPr/>
            <p:nvPr/>
          </p:nvSpPr>
          <p:spPr>
            <a:xfrm>
              <a:off x="1601357" y="5380410"/>
              <a:ext cx="798830" cy="301625"/>
            </a:xfrm>
            <a:custGeom>
              <a:avLst/>
              <a:gdLst/>
              <a:ahLst/>
              <a:cxnLst/>
              <a:rect l="l" t="t" r="r" b="b"/>
              <a:pathLst>
                <a:path w="798830" h="301625">
                  <a:moveTo>
                    <a:pt x="798215" y="0"/>
                  </a:moveTo>
                  <a:lnTo>
                    <a:pt x="5265" y="0"/>
                  </a:lnTo>
                  <a:lnTo>
                    <a:pt x="0" y="301290"/>
                  </a:lnTo>
                  <a:lnTo>
                    <a:pt x="779867" y="301290"/>
                  </a:lnTo>
                  <a:lnTo>
                    <a:pt x="798215" y="0"/>
                  </a:lnTo>
                  <a:close/>
                </a:path>
              </a:pathLst>
            </a:custGeom>
            <a:solidFill>
              <a:srgbClr val="F8FAE7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79" name="object 179"/>
            <p:cNvSpPr/>
            <p:nvPr/>
          </p:nvSpPr>
          <p:spPr>
            <a:xfrm>
              <a:off x="2373934" y="5042661"/>
              <a:ext cx="29845" cy="894080"/>
            </a:xfrm>
            <a:custGeom>
              <a:avLst/>
              <a:gdLst/>
              <a:ahLst/>
              <a:cxnLst/>
              <a:rect l="l" t="t" r="r" b="b"/>
              <a:pathLst>
                <a:path w="29844" h="894079">
                  <a:moveTo>
                    <a:pt x="26009" y="701167"/>
                  </a:moveTo>
                  <a:lnTo>
                    <a:pt x="10045" y="701967"/>
                  </a:lnTo>
                  <a:lnTo>
                    <a:pt x="15367" y="776592"/>
                  </a:lnTo>
                  <a:lnTo>
                    <a:pt x="20116" y="837476"/>
                  </a:lnTo>
                  <a:lnTo>
                    <a:pt x="24828" y="893546"/>
                  </a:lnTo>
                  <a:lnTo>
                    <a:pt x="26009" y="701167"/>
                  </a:lnTo>
                  <a:close/>
                </a:path>
                <a:path w="29844" h="894079">
                  <a:moveTo>
                    <a:pt x="29565" y="0"/>
                  </a:moveTo>
                  <a:lnTo>
                    <a:pt x="26250" y="24053"/>
                  </a:lnTo>
                  <a:lnTo>
                    <a:pt x="18249" y="87642"/>
                  </a:lnTo>
                  <a:lnTo>
                    <a:pt x="8521" y="177952"/>
                  </a:lnTo>
                  <a:lnTo>
                    <a:pt x="0" y="282130"/>
                  </a:lnTo>
                  <a:lnTo>
                    <a:pt x="27978" y="282130"/>
                  </a:lnTo>
                  <a:lnTo>
                    <a:pt x="29565" y="0"/>
                  </a:lnTo>
                  <a:close/>
                </a:path>
              </a:pathLst>
            </a:custGeom>
            <a:solidFill>
              <a:srgbClr val="92C454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80" name="object 180"/>
            <p:cNvSpPr/>
            <p:nvPr/>
          </p:nvSpPr>
          <p:spPr>
            <a:xfrm>
              <a:off x="2383990" y="5743821"/>
              <a:ext cx="16510" cy="1270"/>
            </a:xfrm>
            <a:custGeom>
              <a:avLst/>
              <a:gdLst/>
              <a:ahLst/>
              <a:cxnLst/>
              <a:rect l="l" t="t" r="r" b="b"/>
              <a:pathLst>
                <a:path w="16510" h="1270">
                  <a:moveTo>
                    <a:pt x="15954" y="0"/>
                  </a:moveTo>
                  <a:lnTo>
                    <a:pt x="0" y="0"/>
                  </a:lnTo>
                  <a:lnTo>
                    <a:pt x="0" y="798"/>
                  </a:lnTo>
                  <a:lnTo>
                    <a:pt x="15954" y="0"/>
                  </a:lnTo>
                  <a:close/>
                </a:path>
              </a:pathLst>
            </a:custGeom>
            <a:solidFill>
              <a:srgbClr val="7DAF4D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81" name="object 181"/>
            <p:cNvSpPr/>
            <p:nvPr/>
          </p:nvSpPr>
          <p:spPr>
            <a:xfrm>
              <a:off x="2371173" y="5324783"/>
              <a:ext cx="31115" cy="390525"/>
            </a:xfrm>
            <a:custGeom>
              <a:avLst/>
              <a:gdLst/>
              <a:ahLst/>
              <a:cxnLst/>
              <a:rect l="l" t="t" r="r" b="b"/>
              <a:pathLst>
                <a:path w="31114" h="390525">
                  <a:moveTo>
                    <a:pt x="30739" y="0"/>
                  </a:moveTo>
                  <a:lnTo>
                    <a:pt x="2765" y="0"/>
                  </a:lnTo>
                  <a:lnTo>
                    <a:pt x="1951" y="13856"/>
                  </a:lnTo>
                  <a:lnTo>
                    <a:pt x="1243" y="27813"/>
                  </a:lnTo>
                  <a:lnTo>
                    <a:pt x="0" y="55626"/>
                  </a:lnTo>
                  <a:lnTo>
                    <a:pt x="28399" y="55626"/>
                  </a:lnTo>
                  <a:lnTo>
                    <a:pt x="10051" y="356916"/>
                  </a:lnTo>
                  <a:lnTo>
                    <a:pt x="8828" y="356916"/>
                  </a:lnTo>
                  <a:lnTo>
                    <a:pt x="10423" y="384544"/>
                  </a:lnTo>
                  <a:lnTo>
                    <a:pt x="28771" y="390186"/>
                  </a:lnTo>
                  <a:lnTo>
                    <a:pt x="30739" y="0"/>
                  </a:lnTo>
                  <a:close/>
                </a:path>
              </a:pathLst>
            </a:custGeom>
            <a:solidFill>
              <a:srgbClr val="EFE9CD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82" name="object 182"/>
            <p:cNvSpPr/>
            <p:nvPr/>
          </p:nvSpPr>
          <p:spPr>
            <a:xfrm>
              <a:off x="2370003" y="5380410"/>
              <a:ext cx="29845" cy="301625"/>
            </a:xfrm>
            <a:custGeom>
              <a:avLst/>
              <a:gdLst/>
              <a:ahLst/>
              <a:cxnLst/>
              <a:rect l="l" t="t" r="r" b="b"/>
              <a:pathLst>
                <a:path w="29844" h="301625">
                  <a:moveTo>
                    <a:pt x="29569" y="0"/>
                  </a:moveTo>
                  <a:lnTo>
                    <a:pt x="1170" y="0"/>
                  </a:lnTo>
                  <a:lnTo>
                    <a:pt x="650" y="19120"/>
                  </a:lnTo>
                  <a:lnTo>
                    <a:pt x="285" y="37987"/>
                  </a:lnTo>
                  <a:lnTo>
                    <a:pt x="70" y="56464"/>
                  </a:lnTo>
                  <a:lnTo>
                    <a:pt x="0" y="74417"/>
                  </a:lnTo>
                  <a:lnTo>
                    <a:pt x="1135" y="125773"/>
                  </a:lnTo>
                  <a:lnTo>
                    <a:pt x="3303" y="182204"/>
                  </a:lnTo>
                  <a:lnTo>
                    <a:pt x="6319" y="241460"/>
                  </a:lnTo>
                  <a:lnTo>
                    <a:pt x="9998" y="301290"/>
                  </a:lnTo>
                  <a:lnTo>
                    <a:pt x="11221" y="301290"/>
                  </a:lnTo>
                  <a:lnTo>
                    <a:pt x="29569" y="0"/>
                  </a:lnTo>
                  <a:close/>
                </a:path>
              </a:pathLst>
            </a:custGeom>
            <a:solidFill>
              <a:srgbClr val="F8FAEA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83" name="object 183"/>
            <p:cNvSpPr/>
            <p:nvPr/>
          </p:nvSpPr>
          <p:spPr>
            <a:xfrm>
              <a:off x="2352825" y="5737326"/>
              <a:ext cx="10795" cy="6985"/>
            </a:xfrm>
            <a:custGeom>
              <a:avLst/>
              <a:gdLst/>
              <a:ahLst/>
              <a:cxnLst/>
              <a:rect l="l" t="t" r="r" b="b"/>
              <a:pathLst>
                <a:path w="10794" h="6985">
                  <a:moveTo>
                    <a:pt x="9626" y="0"/>
                  </a:moveTo>
                  <a:lnTo>
                    <a:pt x="0" y="0"/>
                  </a:lnTo>
                  <a:lnTo>
                    <a:pt x="0" y="6494"/>
                  </a:lnTo>
                  <a:lnTo>
                    <a:pt x="10423" y="6494"/>
                  </a:lnTo>
                  <a:lnTo>
                    <a:pt x="9998" y="4364"/>
                  </a:lnTo>
                  <a:lnTo>
                    <a:pt x="9998" y="2395"/>
                  </a:lnTo>
                  <a:lnTo>
                    <a:pt x="9626" y="0"/>
                  </a:lnTo>
                  <a:close/>
                </a:path>
              </a:pathLst>
            </a:custGeom>
            <a:solidFill>
              <a:srgbClr val="6E9B49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84" name="object 184"/>
            <p:cNvSpPr/>
            <p:nvPr/>
          </p:nvSpPr>
          <p:spPr>
            <a:xfrm>
              <a:off x="1723570" y="5737326"/>
              <a:ext cx="629285" cy="6985"/>
            </a:xfrm>
            <a:custGeom>
              <a:avLst/>
              <a:gdLst/>
              <a:ahLst/>
              <a:cxnLst/>
              <a:rect l="l" t="t" r="r" b="b"/>
              <a:pathLst>
                <a:path w="629285" h="6985">
                  <a:moveTo>
                    <a:pt x="629255" y="0"/>
                  </a:moveTo>
                  <a:lnTo>
                    <a:pt x="473217" y="0"/>
                  </a:lnTo>
                  <a:lnTo>
                    <a:pt x="470292" y="2395"/>
                  </a:lnTo>
                  <a:lnTo>
                    <a:pt x="467101" y="4364"/>
                  </a:lnTo>
                  <a:lnTo>
                    <a:pt x="464336" y="6494"/>
                  </a:lnTo>
                  <a:lnTo>
                    <a:pt x="629255" y="6494"/>
                  </a:lnTo>
                  <a:lnTo>
                    <a:pt x="629255" y="0"/>
                  </a:lnTo>
                  <a:close/>
                </a:path>
                <a:path w="629285" h="6985">
                  <a:moveTo>
                    <a:pt x="81103" y="0"/>
                  </a:moveTo>
                  <a:lnTo>
                    <a:pt x="0" y="0"/>
                  </a:lnTo>
                  <a:lnTo>
                    <a:pt x="425" y="2395"/>
                  </a:lnTo>
                  <a:lnTo>
                    <a:pt x="1223" y="6494"/>
                  </a:lnTo>
                  <a:lnTo>
                    <a:pt x="89825" y="6494"/>
                  </a:lnTo>
                  <a:lnTo>
                    <a:pt x="86634" y="4364"/>
                  </a:lnTo>
                  <a:lnTo>
                    <a:pt x="83868" y="2395"/>
                  </a:lnTo>
                  <a:lnTo>
                    <a:pt x="81103" y="0"/>
                  </a:lnTo>
                  <a:close/>
                </a:path>
              </a:pathLst>
            </a:custGeom>
            <a:solidFill>
              <a:srgbClr val="AAD47A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85" name="object 185"/>
            <p:cNvSpPr/>
            <p:nvPr/>
          </p:nvSpPr>
          <p:spPr>
            <a:xfrm>
              <a:off x="1804673" y="5737326"/>
              <a:ext cx="392430" cy="6985"/>
            </a:xfrm>
            <a:custGeom>
              <a:avLst/>
              <a:gdLst/>
              <a:ahLst/>
              <a:cxnLst/>
              <a:rect l="l" t="t" r="r" b="b"/>
              <a:pathLst>
                <a:path w="392430" h="6985">
                  <a:moveTo>
                    <a:pt x="392114" y="0"/>
                  </a:moveTo>
                  <a:lnTo>
                    <a:pt x="344941" y="0"/>
                  </a:lnTo>
                  <a:lnTo>
                    <a:pt x="340846" y="2395"/>
                  </a:lnTo>
                  <a:lnTo>
                    <a:pt x="336911" y="4364"/>
                  </a:lnTo>
                  <a:lnTo>
                    <a:pt x="332922" y="6494"/>
                  </a:lnTo>
                  <a:lnTo>
                    <a:pt x="383233" y="6494"/>
                  </a:lnTo>
                  <a:lnTo>
                    <a:pt x="385998" y="4364"/>
                  </a:lnTo>
                  <a:lnTo>
                    <a:pt x="389189" y="2395"/>
                  </a:lnTo>
                  <a:lnTo>
                    <a:pt x="392114" y="0"/>
                  </a:lnTo>
                  <a:close/>
                </a:path>
                <a:path w="392430" h="6985">
                  <a:moveTo>
                    <a:pt x="47119" y="0"/>
                  </a:moveTo>
                  <a:lnTo>
                    <a:pt x="0" y="0"/>
                  </a:lnTo>
                  <a:lnTo>
                    <a:pt x="2765" y="2395"/>
                  </a:lnTo>
                  <a:lnTo>
                    <a:pt x="5530" y="4364"/>
                  </a:lnTo>
                  <a:lnTo>
                    <a:pt x="8721" y="6494"/>
                  </a:lnTo>
                  <a:lnTo>
                    <a:pt x="58607" y="6494"/>
                  </a:lnTo>
                  <a:lnTo>
                    <a:pt x="54618" y="4364"/>
                  </a:lnTo>
                  <a:lnTo>
                    <a:pt x="51055" y="2395"/>
                  </a:lnTo>
                  <a:lnTo>
                    <a:pt x="47119" y="0"/>
                  </a:lnTo>
                  <a:close/>
                </a:path>
              </a:pathLst>
            </a:custGeom>
            <a:solidFill>
              <a:srgbClr val="709352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86" name="object 186"/>
            <p:cNvSpPr/>
            <p:nvPr/>
          </p:nvSpPr>
          <p:spPr>
            <a:xfrm>
              <a:off x="1851793" y="5737326"/>
              <a:ext cx="298450" cy="6985"/>
            </a:xfrm>
            <a:custGeom>
              <a:avLst/>
              <a:gdLst/>
              <a:ahLst/>
              <a:cxnLst/>
              <a:rect l="l" t="t" r="r" b="b"/>
              <a:pathLst>
                <a:path w="298450" h="6985">
                  <a:moveTo>
                    <a:pt x="297821" y="0"/>
                  </a:moveTo>
                  <a:lnTo>
                    <a:pt x="0" y="0"/>
                  </a:lnTo>
                  <a:lnTo>
                    <a:pt x="3935" y="2395"/>
                  </a:lnTo>
                  <a:lnTo>
                    <a:pt x="11487" y="6494"/>
                  </a:lnTo>
                  <a:lnTo>
                    <a:pt x="285802" y="6494"/>
                  </a:lnTo>
                  <a:lnTo>
                    <a:pt x="289791" y="4364"/>
                  </a:lnTo>
                  <a:lnTo>
                    <a:pt x="293726" y="2395"/>
                  </a:lnTo>
                  <a:lnTo>
                    <a:pt x="297821" y="0"/>
                  </a:lnTo>
                  <a:close/>
                </a:path>
              </a:pathLst>
            </a:custGeom>
            <a:solidFill>
              <a:srgbClr val="779D55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87" name="object 187"/>
            <p:cNvSpPr/>
            <p:nvPr/>
          </p:nvSpPr>
          <p:spPr>
            <a:xfrm>
              <a:off x="1612950" y="5737326"/>
              <a:ext cx="33020" cy="6985"/>
            </a:xfrm>
            <a:custGeom>
              <a:avLst/>
              <a:gdLst/>
              <a:ahLst/>
              <a:cxnLst/>
              <a:rect l="l" t="t" r="r" b="b"/>
              <a:pathLst>
                <a:path w="33019" h="6985">
                  <a:moveTo>
                    <a:pt x="32760" y="0"/>
                  </a:moveTo>
                  <a:lnTo>
                    <a:pt x="425" y="0"/>
                  </a:lnTo>
                  <a:lnTo>
                    <a:pt x="425" y="2395"/>
                  </a:lnTo>
                  <a:lnTo>
                    <a:pt x="0" y="4364"/>
                  </a:lnTo>
                  <a:lnTo>
                    <a:pt x="0" y="6494"/>
                  </a:lnTo>
                  <a:lnTo>
                    <a:pt x="32760" y="6494"/>
                  </a:lnTo>
                  <a:lnTo>
                    <a:pt x="32760" y="0"/>
                  </a:lnTo>
                  <a:close/>
                </a:path>
              </a:pathLst>
            </a:custGeom>
            <a:solidFill>
              <a:srgbClr val="79A44E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88" name="object 188"/>
            <p:cNvSpPr/>
            <p:nvPr/>
          </p:nvSpPr>
          <p:spPr>
            <a:xfrm>
              <a:off x="1645711" y="5737326"/>
              <a:ext cx="79375" cy="6985"/>
            </a:xfrm>
            <a:custGeom>
              <a:avLst/>
              <a:gdLst/>
              <a:ahLst/>
              <a:cxnLst/>
              <a:rect l="l" t="t" r="r" b="b"/>
              <a:pathLst>
                <a:path w="79375" h="6985">
                  <a:moveTo>
                    <a:pt x="77859" y="0"/>
                  </a:moveTo>
                  <a:lnTo>
                    <a:pt x="0" y="0"/>
                  </a:lnTo>
                  <a:lnTo>
                    <a:pt x="0" y="6494"/>
                  </a:lnTo>
                  <a:lnTo>
                    <a:pt x="79082" y="6494"/>
                  </a:lnTo>
                  <a:lnTo>
                    <a:pt x="77859" y="0"/>
                  </a:lnTo>
                  <a:close/>
                </a:path>
              </a:pathLst>
            </a:custGeom>
            <a:solidFill>
              <a:srgbClr val="AED482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89" name="object 189"/>
            <p:cNvSpPr/>
            <p:nvPr/>
          </p:nvSpPr>
          <p:spPr>
            <a:xfrm>
              <a:off x="2362441" y="5737339"/>
              <a:ext cx="41275" cy="6985"/>
            </a:xfrm>
            <a:custGeom>
              <a:avLst/>
              <a:gdLst/>
              <a:ahLst/>
              <a:cxnLst/>
              <a:rect l="l" t="t" r="r" b="b"/>
              <a:pathLst>
                <a:path w="41275" h="6985">
                  <a:moveTo>
                    <a:pt x="21539" y="4356"/>
                  </a:moveTo>
                  <a:lnTo>
                    <a:pt x="21120" y="2387"/>
                  </a:lnTo>
                  <a:lnTo>
                    <a:pt x="21120" y="0"/>
                  </a:lnTo>
                  <a:lnTo>
                    <a:pt x="0" y="0"/>
                  </a:lnTo>
                  <a:lnTo>
                    <a:pt x="381" y="2387"/>
                  </a:lnTo>
                  <a:lnTo>
                    <a:pt x="381" y="4356"/>
                  </a:lnTo>
                  <a:lnTo>
                    <a:pt x="800" y="6489"/>
                  </a:lnTo>
                  <a:lnTo>
                    <a:pt x="21539" y="6489"/>
                  </a:lnTo>
                  <a:lnTo>
                    <a:pt x="21539" y="4356"/>
                  </a:lnTo>
                  <a:close/>
                </a:path>
                <a:path w="41275" h="6985">
                  <a:moveTo>
                    <a:pt x="41059" y="0"/>
                  </a:moveTo>
                  <a:lnTo>
                    <a:pt x="37503" y="0"/>
                  </a:lnTo>
                  <a:lnTo>
                    <a:pt x="37503" y="6489"/>
                  </a:lnTo>
                  <a:lnTo>
                    <a:pt x="41059" y="6489"/>
                  </a:lnTo>
                  <a:lnTo>
                    <a:pt x="41059" y="0"/>
                  </a:lnTo>
                  <a:close/>
                </a:path>
              </a:pathLst>
            </a:custGeom>
            <a:solidFill>
              <a:srgbClr val="6A964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90" name="object 190"/>
            <p:cNvSpPr/>
            <p:nvPr/>
          </p:nvSpPr>
          <p:spPr>
            <a:xfrm>
              <a:off x="1613376" y="5681700"/>
              <a:ext cx="790575" cy="55880"/>
            </a:xfrm>
            <a:custGeom>
              <a:avLst/>
              <a:gdLst/>
              <a:ahLst/>
              <a:cxnLst/>
              <a:rect l="l" t="t" r="r" b="b"/>
              <a:pathLst>
                <a:path w="790575" h="55879">
                  <a:moveTo>
                    <a:pt x="786569" y="33269"/>
                  </a:moveTo>
                  <a:lnTo>
                    <a:pt x="786569" y="55626"/>
                  </a:lnTo>
                  <a:lnTo>
                    <a:pt x="790132" y="55626"/>
                  </a:lnTo>
                  <a:lnTo>
                    <a:pt x="790132" y="34493"/>
                  </a:lnTo>
                  <a:lnTo>
                    <a:pt x="786569" y="33269"/>
                  </a:lnTo>
                  <a:close/>
                </a:path>
                <a:path w="790575" h="55879">
                  <a:moveTo>
                    <a:pt x="676321" y="0"/>
                  </a:moveTo>
                  <a:lnTo>
                    <a:pt x="3563" y="0"/>
                  </a:lnTo>
                  <a:lnTo>
                    <a:pt x="1813" y="27627"/>
                  </a:lnTo>
                  <a:lnTo>
                    <a:pt x="0" y="55626"/>
                  </a:lnTo>
                  <a:lnTo>
                    <a:pt x="770188" y="55626"/>
                  </a:lnTo>
                  <a:lnTo>
                    <a:pt x="769656" y="48699"/>
                  </a:lnTo>
                  <a:lnTo>
                    <a:pt x="768752" y="34764"/>
                  </a:lnTo>
                  <a:lnTo>
                    <a:pt x="768282" y="28452"/>
                  </a:lnTo>
                  <a:lnTo>
                    <a:pt x="768221" y="27627"/>
                  </a:lnTo>
                  <a:lnTo>
                    <a:pt x="676321" y="0"/>
                  </a:lnTo>
                  <a:close/>
                </a:path>
              </a:pathLst>
            </a:custGeom>
            <a:solidFill>
              <a:srgbClr val="E7DFC3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91" name="object 191"/>
            <p:cNvSpPr/>
            <p:nvPr/>
          </p:nvSpPr>
          <p:spPr>
            <a:xfrm>
              <a:off x="1616939" y="5478834"/>
              <a:ext cx="673100" cy="203200"/>
            </a:xfrm>
            <a:custGeom>
              <a:avLst/>
              <a:gdLst/>
              <a:ahLst/>
              <a:cxnLst/>
              <a:rect l="l" t="t" r="r" b="b"/>
              <a:pathLst>
                <a:path w="673100" h="203200">
                  <a:moveTo>
                    <a:pt x="4095" y="0"/>
                  </a:moveTo>
                  <a:lnTo>
                    <a:pt x="4560" y="35671"/>
                  </a:lnTo>
                  <a:lnTo>
                    <a:pt x="4618" y="53170"/>
                  </a:lnTo>
                  <a:lnTo>
                    <a:pt x="4467" y="70425"/>
                  </a:lnTo>
                  <a:lnTo>
                    <a:pt x="3941" y="104668"/>
                  </a:lnTo>
                  <a:lnTo>
                    <a:pt x="2971" y="138282"/>
                  </a:lnTo>
                  <a:lnTo>
                    <a:pt x="1632" y="171077"/>
                  </a:lnTo>
                  <a:lnTo>
                    <a:pt x="0" y="202865"/>
                  </a:lnTo>
                  <a:lnTo>
                    <a:pt x="672758" y="202865"/>
                  </a:lnTo>
                  <a:lnTo>
                    <a:pt x="4095" y="0"/>
                  </a:lnTo>
                  <a:close/>
                </a:path>
              </a:pathLst>
            </a:custGeom>
            <a:solidFill>
              <a:srgbClr val="F4F7E0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92" name="object 192"/>
            <p:cNvSpPr/>
            <p:nvPr/>
          </p:nvSpPr>
          <p:spPr>
            <a:xfrm>
              <a:off x="2383565" y="5737326"/>
              <a:ext cx="16510" cy="6985"/>
            </a:xfrm>
            <a:custGeom>
              <a:avLst/>
              <a:gdLst/>
              <a:ahLst/>
              <a:cxnLst/>
              <a:rect l="l" t="t" r="r" b="b"/>
              <a:pathLst>
                <a:path w="16510" h="6985">
                  <a:moveTo>
                    <a:pt x="16380" y="0"/>
                  </a:moveTo>
                  <a:lnTo>
                    <a:pt x="0" y="0"/>
                  </a:lnTo>
                  <a:lnTo>
                    <a:pt x="0" y="2395"/>
                  </a:lnTo>
                  <a:lnTo>
                    <a:pt x="425" y="4364"/>
                  </a:lnTo>
                  <a:lnTo>
                    <a:pt x="425" y="6494"/>
                  </a:lnTo>
                  <a:lnTo>
                    <a:pt x="16380" y="6494"/>
                  </a:lnTo>
                  <a:lnTo>
                    <a:pt x="16380" y="0"/>
                  </a:lnTo>
                  <a:close/>
                </a:path>
              </a:pathLst>
            </a:custGeom>
            <a:solidFill>
              <a:srgbClr val="7AAC4B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93" name="object 193"/>
            <p:cNvSpPr/>
            <p:nvPr/>
          </p:nvSpPr>
          <p:spPr>
            <a:xfrm>
              <a:off x="2381597" y="5709327"/>
              <a:ext cx="18415" cy="28575"/>
            </a:xfrm>
            <a:custGeom>
              <a:avLst/>
              <a:gdLst/>
              <a:ahLst/>
              <a:cxnLst/>
              <a:rect l="l" t="t" r="r" b="b"/>
              <a:pathLst>
                <a:path w="18414" h="28575">
                  <a:moveTo>
                    <a:pt x="0" y="0"/>
                  </a:moveTo>
                  <a:lnTo>
                    <a:pt x="531" y="7137"/>
                  </a:lnTo>
                  <a:lnTo>
                    <a:pt x="1435" y="21072"/>
                  </a:lnTo>
                  <a:lnTo>
                    <a:pt x="1967" y="27999"/>
                  </a:lnTo>
                  <a:lnTo>
                    <a:pt x="18347" y="27999"/>
                  </a:lnTo>
                  <a:lnTo>
                    <a:pt x="18347" y="5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3C8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94" name="object 194"/>
            <p:cNvSpPr/>
            <p:nvPr/>
          </p:nvSpPr>
          <p:spPr>
            <a:xfrm>
              <a:off x="1595028" y="5743821"/>
              <a:ext cx="18415" cy="169545"/>
            </a:xfrm>
            <a:custGeom>
              <a:avLst/>
              <a:gdLst/>
              <a:ahLst/>
              <a:cxnLst/>
              <a:rect l="l" t="t" r="r" b="b"/>
              <a:pathLst>
                <a:path w="18415" h="169545">
                  <a:moveTo>
                    <a:pt x="0" y="0"/>
                  </a:moveTo>
                  <a:lnTo>
                    <a:pt x="0" y="169520"/>
                  </a:lnTo>
                  <a:lnTo>
                    <a:pt x="1686" y="157223"/>
                  </a:lnTo>
                  <a:lnTo>
                    <a:pt x="5989" y="122667"/>
                  </a:lnTo>
                  <a:lnTo>
                    <a:pt x="11779" y="69358"/>
                  </a:lnTo>
                  <a:lnTo>
                    <a:pt x="17922" y="7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EAA50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95" name="object 195"/>
            <p:cNvSpPr/>
            <p:nvPr/>
          </p:nvSpPr>
          <p:spPr>
            <a:xfrm>
              <a:off x="1595028" y="5743821"/>
              <a:ext cx="18415" cy="1270"/>
            </a:xfrm>
            <a:custGeom>
              <a:avLst/>
              <a:gdLst/>
              <a:ahLst/>
              <a:cxnLst/>
              <a:rect l="l" t="t" r="r" b="b"/>
              <a:pathLst>
                <a:path w="18415" h="1270">
                  <a:moveTo>
                    <a:pt x="17922" y="0"/>
                  </a:moveTo>
                  <a:lnTo>
                    <a:pt x="0" y="0"/>
                  </a:lnTo>
                  <a:lnTo>
                    <a:pt x="17922" y="798"/>
                  </a:lnTo>
                  <a:lnTo>
                    <a:pt x="17922" y="0"/>
                  </a:lnTo>
                  <a:close/>
                </a:path>
              </a:pathLst>
            </a:custGeom>
            <a:solidFill>
              <a:srgbClr val="6C924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96" name="object 196"/>
            <p:cNvSpPr/>
            <p:nvPr/>
          </p:nvSpPr>
          <p:spPr>
            <a:xfrm>
              <a:off x="1595028" y="5071827"/>
              <a:ext cx="19685" cy="253365"/>
            </a:xfrm>
            <a:custGeom>
              <a:avLst/>
              <a:gdLst/>
              <a:ahLst/>
              <a:cxnLst/>
              <a:rect l="l" t="t" r="r" b="b"/>
              <a:pathLst>
                <a:path w="19684" h="253364">
                  <a:moveTo>
                    <a:pt x="0" y="0"/>
                  </a:moveTo>
                  <a:lnTo>
                    <a:pt x="0" y="252955"/>
                  </a:lnTo>
                  <a:lnTo>
                    <a:pt x="19517" y="252955"/>
                  </a:lnTo>
                  <a:lnTo>
                    <a:pt x="13125" y="156233"/>
                  </a:lnTo>
                  <a:lnTo>
                    <a:pt x="6787" y="75635"/>
                  </a:lnTo>
                  <a:lnTo>
                    <a:pt x="1935" y="204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EAA50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97" name="object 197"/>
            <p:cNvSpPr/>
            <p:nvPr/>
          </p:nvSpPr>
          <p:spPr>
            <a:xfrm>
              <a:off x="1595028" y="5324783"/>
              <a:ext cx="22860" cy="149860"/>
            </a:xfrm>
            <a:custGeom>
              <a:avLst/>
              <a:gdLst/>
              <a:ahLst/>
              <a:cxnLst/>
              <a:rect l="l" t="t" r="r" b="b"/>
              <a:pathLst>
                <a:path w="22859" h="149860">
                  <a:moveTo>
                    <a:pt x="19517" y="0"/>
                  </a:moveTo>
                  <a:lnTo>
                    <a:pt x="0" y="0"/>
                  </a:lnTo>
                  <a:lnTo>
                    <a:pt x="0" y="146013"/>
                  </a:lnTo>
                  <a:lnTo>
                    <a:pt x="9998" y="149314"/>
                  </a:lnTo>
                  <a:lnTo>
                    <a:pt x="11593" y="55626"/>
                  </a:lnTo>
                  <a:lnTo>
                    <a:pt x="22283" y="55626"/>
                  </a:lnTo>
                  <a:lnTo>
                    <a:pt x="19517" y="0"/>
                  </a:lnTo>
                  <a:close/>
                </a:path>
              </a:pathLst>
            </a:custGeom>
            <a:solidFill>
              <a:srgbClr val="CDC4AC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98" name="object 198"/>
            <p:cNvSpPr/>
            <p:nvPr/>
          </p:nvSpPr>
          <p:spPr>
            <a:xfrm>
              <a:off x="1605026" y="5380410"/>
              <a:ext cx="16510" cy="98425"/>
            </a:xfrm>
            <a:custGeom>
              <a:avLst/>
              <a:gdLst/>
              <a:ahLst/>
              <a:cxnLst/>
              <a:rect l="l" t="t" r="r" b="b"/>
              <a:pathLst>
                <a:path w="16509" h="98425">
                  <a:moveTo>
                    <a:pt x="12285" y="0"/>
                  </a:moveTo>
                  <a:lnTo>
                    <a:pt x="1595" y="0"/>
                  </a:lnTo>
                  <a:lnTo>
                    <a:pt x="0" y="93687"/>
                  </a:lnTo>
                  <a:lnTo>
                    <a:pt x="16007" y="98424"/>
                  </a:lnTo>
                  <a:lnTo>
                    <a:pt x="15314" y="74235"/>
                  </a:lnTo>
                  <a:lnTo>
                    <a:pt x="14445" y="49671"/>
                  </a:lnTo>
                  <a:lnTo>
                    <a:pt x="13427" y="24878"/>
                  </a:lnTo>
                  <a:lnTo>
                    <a:pt x="12285" y="0"/>
                  </a:lnTo>
                  <a:close/>
                </a:path>
              </a:pathLst>
            </a:custGeom>
            <a:solidFill>
              <a:srgbClr val="DADEC7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99" name="object 199"/>
            <p:cNvSpPr/>
            <p:nvPr/>
          </p:nvSpPr>
          <p:spPr>
            <a:xfrm>
              <a:off x="1595028" y="5737326"/>
              <a:ext cx="18415" cy="6985"/>
            </a:xfrm>
            <a:custGeom>
              <a:avLst/>
              <a:gdLst/>
              <a:ahLst/>
              <a:cxnLst/>
              <a:rect l="l" t="t" r="r" b="b"/>
              <a:pathLst>
                <a:path w="18415" h="6985">
                  <a:moveTo>
                    <a:pt x="18347" y="0"/>
                  </a:moveTo>
                  <a:lnTo>
                    <a:pt x="0" y="0"/>
                  </a:lnTo>
                  <a:lnTo>
                    <a:pt x="0" y="6494"/>
                  </a:lnTo>
                  <a:lnTo>
                    <a:pt x="17922" y="6494"/>
                  </a:lnTo>
                  <a:lnTo>
                    <a:pt x="17922" y="4364"/>
                  </a:lnTo>
                  <a:lnTo>
                    <a:pt x="18347" y="2395"/>
                  </a:lnTo>
                  <a:lnTo>
                    <a:pt x="18347" y="0"/>
                  </a:lnTo>
                  <a:close/>
                </a:path>
              </a:pathLst>
            </a:custGeom>
            <a:solidFill>
              <a:srgbClr val="6A8E4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00" name="object 200"/>
            <p:cNvSpPr/>
            <p:nvPr/>
          </p:nvSpPr>
          <p:spPr>
            <a:xfrm>
              <a:off x="1595028" y="5470797"/>
              <a:ext cx="22225" cy="266700"/>
            </a:xfrm>
            <a:custGeom>
              <a:avLst/>
              <a:gdLst/>
              <a:ahLst/>
              <a:cxnLst/>
              <a:rect l="l" t="t" r="r" b="b"/>
              <a:pathLst>
                <a:path w="22225" h="266700">
                  <a:moveTo>
                    <a:pt x="0" y="0"/>
                  </a:moveTo>
                  <a:lnTo>
                    <a:pt x="0" y="266529"/>
                  </a:lnTo>
                  <a:lnTo>
                    <a:pt x="18347" y="266529"/>
                  </a:lnTo>
                  <a:lnTo>
                    <a:pt x="21911" y="210903"/>
                  </a:lnTo>
                  <a:lnTo>
                    <a:pt x="6328" y="210903"/>
                  </a:lnTo>
                  <a:lnTo>
                    <a:pt x="9998" y="3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C1A8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01" name="object 201"/>
            <p:cNvSpPr/>
            <p:nvPr/>
          </p:nvSpPr>
          <p:spPr>
            <a:xfrm>
              <a:off x="1601357" y="5474097"/>
              <a:ext cx="20320" cy="207645"/>
            </a:xfrm>
            <a:custGeom>
              <a:avLst/>
              <a:gdLst/>
              <a:ahLst/>
              <a:cxnLst/>
              <a:rect l="l" t="t" r="r" b="b"/>
              <a:pathLst>
                <a:path w="20319" h="207645">
                  <a:moveTo>
                    <a:pt x="3669" y="0"/>
                  </a:moveTo>
                  <a:lnTo>
                    <a:pt x="0" y="207602"/>
                  </a:lnTo>
                  <a:lnTo>
                    <a:pt x="15582" y="207602"/>
                  </a:lnTo>
                  <a:lnTo>
                    <a:pt x="18554" y="143019"/>
                  </a:lnTo>
                  <a:lnTo>
                    <a:pt x="20049" y="75162"/>
                  </a:lnTo>
                  <a:lnTo>
                    <a:pt x="20201" y="57908"/>
                  </a:lnTo>
                  <a:lnTo>
                    <a:pt x="20142" y="40409"/>
                  </a:lnTo>
                  <a:lnTo>
                    <a:pt x="19677" y="4737"/>
                  </a:lnTo>
                  <a:lnTo>
                    <a:pt x="3669" y="0"/>
                  </a:lnTo>
                  <a:close/>
                </a:path>
              </a:pathLst>
            </a:custGeom>
            <a:solidFill>
              <a:srgbClr val="D3D7C2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202" name="object 20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09457" y="2589762"/>
              <a:ext cx="3681685" cy="3751703"/>
            </a:xfrm>
            <a:prstGeom prst="rect">
              <a:avLst/>
            </a:prstGeom>
          </p:spPr>
        </p:pic>
        <p:sp>
          <p:nvSpPr>
            <p:cNvPr id="203" name="object 203"/>
            <p:cNvSpPr/>
            <p:nvPr/>
          </p:nvSpPr>
          <p:spPr>
            <a:xfrm>
              <a:off x="5702971" y="2116773"/>
              <a:ext cx="735965" cy="735965"/>
            </a:xfrm>
            <a:custGeom>
              <a:avLst/>
              <a:gdLst/>
              <a:ahLst/>
              <a:cxnLst/>
              <a:rect l="l" t="t" r="r" b="b"/>
              <a:pathLst>
                <a:path w="735964" h="735964">
                  <a:moveTo>
                    <a:pt x="367790" y="0"/>
                  </a:moveTo>
                  <a:lnTo>
                    <a:pt x="321646" y="2865"/>
                  </a:lnTo>
                  <a:lnTo>
                    <a:pt x="277215" y="11230"/>
                  </a:lnTo>
                  <a:lnTo>
                    <a:pt x="234841" y="24753"/>
                  </a:lnTo>
                  <a:lnTo>
                    <a:pt x="194869" y="43087"/>
                  </a:lnTo>
                  <a:lnTo>
                    <a:pt x="157643" y="65889"/>
                  </a:lnTo>
                  <a:lnTo>
                    <a:pt x="123507" y="92814"/>
                  </a:lnTo>
                  <a:lnTo>
                    <a:pt x="92805" y="123519"/>
                  </a:lnTo>
                  <a:lnTo>
                    <a:pt x="65882" y="157658"/>
                  </a:lnTo>
                  <a:lnTo>
                    <a:pt x="43083" y="194888"/>
                  </a:lnTo>
                  <a:lnTo>
                    <a:pt x="24750" y="234864"/>
                  </a:lnTo>
                  <a:lnTo>
                    <a:pt x="11229" y="277242"/>
                  </a:lnTo>
                  <a:lnTo>
                    <a:pt x="2864" y="321677"/>
                  </a:lnTo>
                  <a:lnTo>
                    <a:pt x="0" y="367826"/>
                  </a:lnTo>
                  <a:lnTo>
                    <a:pt x="2864" y="414035"/>
                  </a:lnTo>
                  <a:lnTo>
                    <a:pt x="11229" y="458521"/>
                  </a:lnTo>
                  <a:lnTo>
                    <a:pt x="24750" y="500941"/>
                  </a:lnTo>
                  <a:lnTo>
                    <a:pt x="43083" y="540951"/>
                  </a:lnTo>
                  <a:lnTo>
                    <a:pt x="65882" y="578208"/>
                  </a:lnTo>
                  <a:lnTo>
                    <a:pt x="92805" y="612369"/>
                  </a:lnTo>
                  <a:lnTo>
                    <a:pt x="123507" y="643090"/>
                  </a:lnTo>
                  <a:lnTo>
                    <a:pt x="157643" y="670027"/>
                  </a:lnTo>
                  <a:lnTo>
                    <a:pt x="194869" y="692836"/>
                  </a:lnTo>
                  <a:lnTo>
                    <a:pt x="234841" y="711175"/>
                  </a:lnTo>
                  <a:lnTo>
                    <a:pt x="277215" y="724700"/>
                  </a:lnTo>
                  <a:lnTo>
                    <a:pt x="321646" y="733067"/>
                  </a:lnTo>
                  <a:lnTo>
                    <a:pt x="367790" y="735932"/>
                  </a:lnTo>
                  <a:lnTo>
                    <a:pt x="413940" y="733067"/>
                  </a:lnTo>
                  <a:lnTo>
                    <a:pt x="458386" y="724700"/>
                  </a:lnTo>
                  <a:lnTo>
                    <a:pt x="500783" y="711175"/>
                  </a:lnTo>
                  <a:lnTo>
                    <a:pt x="540784" y="692836"/>
                  </a:lnTo>
                  <a:lnTo>
                    <a:pt x="578043" y="670027"/>
                  </a:lnTo>
                  <a:lnTo>
                    <a:pt x="612215" y="643090"/>
                  </a:lnTo>
                  <a:lnTo>
                    <a:pt x="642953" y="612369"/>
                  </a:lnTo>
                  <a:lnTo>
                    <a:pt x="669912" y="578208"/>
                  </a:lnTo>
                  <a:lnTo>
                    <a:pt x="692745" y="540951"/>
                  </a:lnTo>
                  <a:lnTo>
                    <a:pt x="711106" y="500941"/>
                  </a:lnTo>
                  <a:lnTo>
                    <a:pt x="724650" y="458521"/>
                  </a:lnTo>
                  <a:lnTo>
                    <a:pt x="733030" y="414035"/>
                  </a:lnTo>
                  <a:lnTo>
                    <a:pt x="735900" y="367826"/>
                  </a:lnTo>
                  <a:lnTo>
                    <a:pt x="733030" y="321677"/>
                  </a:lnTo>
                  <a:lnTo>
                    <a:pt x="724650" y="277242"/>
                  </a:lnTo>
                  <a:lnTo>
                    <a:pt x="711106" y="234864"/>
                  </a:lnTo>
                  <a:lnTo>
                    <a:pt x="692745" y="194888"/>
                  </a:lnTo>
                  <a:lnTo>
                    <a:pt x="669912" y="157658"/>
                  </a:lnTo>
                  <a:lnTo>
                    <a:pt x="642953" y="123519"/>
                  </a:lnTo>
                  <a:lnTo>
                    <a:pt x="612215" y="92814"/>
                  </a:lnTo>
                  <a:lnTo>
                    <a:pt x="578043" y="65889"/>
                  </a:lnTo>
                  <a:lnTo>
                    <a:pt x="540784" y="43087"/>
                  </a:lnTo>
                  <a:lnTo>
                    <a:pt x="500783" y="24753"/>
                  </a:lnTo>
                  <a:lnTo>
                    <a:pt x="458386" y="11230"/>
                  </a:lnTo>
                  <a:lnTo>
                    <a:pt x="413940" y="2865"/>
                  </a:lnTo>
                  <a:lnTo>
                    <a:pt x="367790" y="0"/>
                  </a:lnTo>
                  <a:close/>
                </a:path>
              </a:pathLst>
            </a:custGeom>
            <a:solidFill>
              <a:srgbClr val="F9D428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04" name="object 204"/>
            <p:cNvSpPr/>
            <p:nvPr/>
          </p:nvSpPr>
          <p:spPr>
            <a:xfrm>
              <a:off x="5757936" y="2172063"/>
              <a:ext cx="626110" cy="625475"/>
            </a:xfrm>
            <a:custGeom>
              <a:avLst/>
              <a:gdLst/>
              <a:ahLst/>
              <a:cxnLst/>
              <a:rect l="l" t="t" r="r" b="b"/>
              <a:pathLst>
                <a:path w="626110" h="625475">
                  <a:moveTo>
                    <a:pt x="312825" y="0"/>
                  </a:moveTo>
                  <a:lnTo>
                    <a:pt x="266613" y="3386"/>
                  </a:lnTo>
                  <a:lnTo>
                    <a:pt x="222501" y="13223"/>
                  </a:lnTo>
                  <a:lnTo>
                    <a:pt x="180974" y="29030"/>
                  </a:lnTo>
                  <a:lnTo>
                    <a:pt x="142517" y="50323"/>
                  </a:lnTo>
                  <a:lnTo>
                    <a:pt x="107615" y="76622"/>
                  </a:lnTo>
                  <a:lnTo>
                    <a:pt x="76752" y="107445"/>
                  </a:lnTo>
                  <a:lnTo>
                    <a:pt x="50414" y="142308"/>
                  </a:lnTo>
                  <a:lnTo>
                    <a:pt x="29085" y="180731"/>
                  </a:lnTo>
                  <a:lnTo>
                    <a:pt x="13250" y="222231"/>
                  </a:lnTo>
                  <a:lnTo>
                    <a:pt x="3393" y="266327"/>
                  </a:lnTo>
                  <a:lnTo>
                    <a:pt x="0" y="312537"/>
                  </a:lnTo>
                  <a:lnTo>
                    <a:pt x="3393" y="358816"/>
                  </a:lnTo>
                  <a:lnTo>
                    <a:pt x="13250" y="402972"/>
                  </a:lnTo>
                  <a:lnTo>
                    <a:pt x="29085" y="444521"/>
                  </a:lnTo>
                  <a:lnTo>
                    <a:pt x="50414" y="482984"/>
                  </a:lnTo>
                  <a:lnTo>
                    <a:pt x="76752" y="517880"/>
                  </a:lnTo>
                  <a:lnTo>
                    <a:pt x="107615" y="548726"/>
                  </a:lnTo>
                  <a:lnTo>
                    <a:pt x="142517" y="575043"/>
                  </a:lnTo>
                  <a:lnTo>
                    <a:pt x="180974" y="596350"/>
                  </a:lnTo>
                  <a:lnTo>
                    <a:pt x="222501" y="612164"/>
                  </a:lnTo>
                  <a:lnTo>
                    <a:pt x="266613" y="622005"/>
                  </a:lnTo>
                  <a:lnTo>
                    <a:pt x="312825" y="625393"/>
                  </a:lnTo>
                  <a:lnTo>
                    <a:pt x="359037" y="622005"/>
                  </a:lnTo>
                  <a:lnTo>
                    <a:pt x="403149" y="612164"/>
                  </a:lnTo>
                  <a:lnTo>
                    <a:pt x="444676" y="596350"/>
                  </a:lnTo>
                  <a:lnTo>
                    <a:pt x="483133" y="575043"/>
                  </a:lnTo>
                  <a:lnTo>
                    <a:pt x="518035" y="548726"/>
                  </a:lnTo>
                  <a:lnTo>
                    <a:pt x="548897" y="517880"/>
                  </a:lnTo>
                  <a:lnTo>
                    <a:pt x="575236" y="482984"/>
                  </a:lnTo>
                  <a:lnTo>
                    <a:pt x="596565" y="444521"/>
                  </a:lnTo>
                  <a:lnTo>
                    <a:pt x="612400" y="402972"/>
                  </a:lnTo>
                  <a:lnTo>
                    <a:pt x="622257" y="358816"/>
                  </a:lnTo>
                  <a:lnTo>
                    <a:pt x="625650" y="312537"/>
                  </a:lnTo>
                  <a:lnTo>
                    <a:pt x="622257" y="266327"/>
                  </a:lnTo>
                  <a:lnTo>
                    <a:pt x="612400" y="222231"/>
                  </a:lnTo>
                  <a:lnTo>
                    <a:pt x="596565" y="180731"/>
                  </a:lnTo>
                  <a:lnTo>
                    <a:pt x="575236" y="142308"/>
                  </a:lnTo>
                  <a:lnTo>
                    <a:pt x="548897" y="107445"/>
                  </a:lnTo>
                  <a:lnTo>
                    <a:pt x="518035" y="76622"/>
                  </a:lnTo>
                  <a:lnTo>
                    <a:pt x="483133" y="50323"/>
                  </a:lnTo>
                  <a:lnTo>
                    <a:pt x="444676" y="29030"/>
                  </a:lnTo>
                  <a:lnTo>
                    <a:pt x="403149" y="13223"/>
                  </a:lnTo>
                  <a:lnTo>
                    <a:pt x="359037" y="3386"/>
                  </a:lnTo>
                  <a:lnTo>
                    <a:pt x="312825" y="0"/>
                  </a:lnTo>
                  <a:close/>
                </a:path>
              </a:pathLst>
            </a:custGeom>
            <a:solidFill>
              <a:srgbClr val="F36D1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05" name="object 205"/>
            <p:cNvSpPr/>
            <p:nvPr/>
          </p:nvSpPr>
          <p:spPr>
            <a:xfrm>
              <a:off x="5757936" y="2195087"/>
              <a:ext cx="626110" cy="602615"/>
            </a:xfrm>
            <a:custGeom>
              <a:avLst/>
              <a:gdLst/>
              <a:ahLst/>
              <a:cxnLst/>
              <a:rect l="l" t="t" r="r" b="b"/>
              <a:pathLst>
                <a:path w="626110" h="602614">
                  <a:moveTo>
                    <a:pt x="312825" y="0"/>
                  </a:moveTo>
                  <a:lnTo>
                    <a:pt x="262099" y="3442"/>
                  </a:lnTo>
                  <a:lnTo>
                    <a:pt x="213973" y="13528"/>
                  </a:lnTo>
                  <a:lnTo>
                    <a:pt x="169093" y="29890"/>
                  </a:lnTo>
                  <a:lnTo>
                    <a:pt x="128103" y="52165"/>
                  </a:lnTo>
                  <a:lnTo>
                    <a:pt x="91649" y="79986"/>
                  </a:lnTo>
                  <a:lnTo>
                    <a:pt x="60376" y="112989"/>
                  </a:lnTo>
                  <a:lnTo>
                    <a:pt x="34929" y="150808"/>
                  </a:lnTo>
                  <a:lnTo>
                    <a:pt x="15954" y="193079"/>
                  </a:lnTo>
                  <a:lnTo>
                    <a:pt x="4096" y="239435"/>
                  </a:lnTo>
                  <a:lnTo>
                    <a:pt x="0" y="289513"/>
                  </a:lnTo>
                  <a:lnTo>
                    <a:pt x="3393" y="335792"/>
                  </a:lnTo>
                  <a:lnTo>
                    <a:pt x="13250" y="379948"/>
                  </a:lnTo>
                  <a:lnTo>
                    <a:pt x="29085" y="421497"/>
                  </a:lnTo>
                  <a:lnTo>
                    <a:pt x="50414" y="459960"/>
                  </a:lnTo>
                  <a:lnTo>
                    <a:pt x="76752" y="494856"/>
                  </a:lnTo>
                  <a:lnTo>
                    <a:pt x="107615" y="525702"/>
                  </a:lnTo>
                  <a:lnTo>
                    <a:pt x="142517" y="552019"/>
                  </a:lnTo>
                  <a:lnTo>
                    <a:pt x="180974" y="573326"/>
                  </a:lnTo>
                  <a:lnTo>
                    <a:pt x="222501" y="589140"/>
                  </a:lnTo>
                  <a:lnTo>
                    <a:pt x="266613" y="598981"/>
                  </a:lnTo>
                  <a:lnTo>
                    <a:pt x="312825" y="602369"/>
                  </a:lnTo>
                  <a:lnTo>
                    <a:pt x="359037" y="598981"/>
                  </a:lnTo>
                  <a:lnTo>
                    <a:pt x="403149" y="589140"/>
                  </a:lnTo>
                  <a:lnTo>
                    <a:pt x="444676" y="573326"/>
                  </a:lnTo>
                  <a:lnTo>
                    <a:pt x="483133" y="552019"/>
                  </a:lnTo>
                  <a:lnTo>
                    <a:pt x="518035" y="525702"/>
                  </a:lnTo>
                  <a:lnTo>
                    <a:pt x="548897" y="494856"/>
                  </a:lnTo>
                  <a:lnTo>
                    <a:pt x="575236" y="459960"/>
                  </a:lnTo>
                  <a:lnTo>
                    <a:pt x="596565" y="421497"/>
                  </a:lnTo>
                  <a:lnTo>
                    <a:pt x="612400" y="379948"/>
                  </a:lnTo>
                  <a:lnTo>
                    <a:pt x="622257" y="335792"/>
                  </a:lnTo>
                  <a:lnTo>
                    <a:pt x="625650" y="289513"/>
                  </a:lnTo>
                  <a:lnTo>
                    <a:pt x="621554" y="239435"/>
                  </a:lnTo>
                  <a:lnTo>
                    <a:pt x="609696" y="193079"/>
                  </a:lnTo>
                  <a:lnTo>
                    <a:pt x="590721" y="150808"/>
                  </a:lnTo>
                  <a:lnTo>
                    <a:pt x="565274" y="112989"/>
                  </a:lnTo>
                  <a:lnTo>
                    <a:pt x="534001" y="79986"/>
                  </a:lnTo>
                  <a:lnTo>
                    <a:pt x="497547" y="52165"/>
                  </a:lnTo>
                  <a:lnTo>
                    <a:pt x="456557" y="29890"/>
                  </a:lnTo>
                  <a:lnTo>
                    <a:pt x="411677" y="13528"/>
                  </a:lnTo>
                  <a:lnTo>
                    <a:pt x="363551" y="3442"/>
                  </a:lnTo>
                  <a:lnTo>
                    <a:pt x="312825" y="0"/>
                  </a:lnTo>
                  <a:close/>
                </a:path>
              </a:pathLst>
            </a:custGeom>
            <a:solidFill>
              <a:srgbClr val="F7A00D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06" name="object 206"/>
            <p:cNvSpPr/>
            <p:nvPr/>
          </p:nvSpPr>
          <p:spPr>
            <a:xfrm>
              <a:off x="5947368" y="2283518"/>
              <a:ext cx="247015" cy="448945"/>
            </a:xfrm>
            <a:custGeom>
              <a:avLst/>
              <a:gdLst/>
              <a:ahLst/>
              <a:cxnLst/>
              <a:rect l="l" t="t" r="r" b="b"/>
              <a:pathLst>
                <a:path w="247014" h="448944">
                  <a:moveTo>
                    <a:pt x="0" y="282940"/>
                  </a:moveTo>
                  <a:lnTo>
                    <a:pt x="0" y="305645"/>
                  </a:lnTo>
                  <a:lnTo>
                    <a:pt x="5044" y="329128"/>
                  </a:lnTo>
                  <a:lnTo>
                    <a:pt x="22393" y="367684"/>
                  </a:lnTo>
                  <a:lnTo>
                    <a:pt x="49340" y="395025"/>
                  </a:lnTo>
                  <a:lnTo>
                    <a:pt x="84871" y="411271"/>
                  </a:lnTo>
                  <a:lnTo>
                    <a:pt x="105788" y="415308"/>
                  </a:lnTo>
                  <a:lnTo>
                    <a:pt x="105788" y="448490"/>
                  </a:lnTo>
                  <a:lnTo>
                    <a:pt x="142512" y="448490"/>
                  </a:lnTo>
                  <a:lnTo>
                    <a:pt x="142512" y="414113"/>
                  </a:lnTo>
                  <a:lnTo>
                    <a:pt x="165651" y="409019"/>
                  </a:lnTo>
                  <a:lnTo>
                    <a:pt x="186180" y="400903"/>
                  </a:lnTo>
                  <a:lnTo>
                    <a:pt x="204073" y="389763"/>
                  </a:lnTo>
                  <a:lnTo>
                    <a:pt x="219304" y="375594"/>
                  </a:lnTo>
                  <a:lnTo>
                    <a:pt x="231200" y="359302"/>
                  </a:lnTo>
                  <a:lnTo>
                    <a:pt x="131867" y="359302"/>
                  </a:lnTo>
                  <a:lnTo>
                    <a:pt x="121581" y="358938"/>
                  </a:lnTo>
                  <a:lnTo>
                    <a:pt x="86728" y="340346"/>
                  </a:lnTo>
                  <a:lnTo>
                    <a:pt x="65719" y="298794"/>
                  </a:lnTo>
                  <a:lnTo>
                    <a:pt x="0" y="282940"/>
                  </a:lnTo>
                  <a:close/>
                </a:path>
                <a:path w="247014" h="448944">
                  <a:moveTo>
                    <a:pt x="142512" y="0"/>
                  </a:moveTo>
                  <a:lnTo>
                    <a:pt x="105788" y="0"/>
                  </a:lnTo>
                  <a:lnTo>
                    <a:pt x="105788" y="34655"/>
                  </a:lnTo>
                  <a:lnTo>
                    <a:pt x="85113" y="38218"/>
                  </a:lnTo>
                  <a:lnTo>
                    <a:pt x="50276" y="54440"/>
                  </a:lnTo>
                  <a:lnTo>
                    <a:pt x="16663" y="98494"/>
                  </a:lnTo>
                  <a:lnTo>
                    <a:pt x="10205" y="135953"/>
                  </a:lnTo>
                  <a:lnTo>
                    <a:pt x="10156" y="136550"/>
                  </a:lnTo>
                  <a:lnTo>
                    <a:pt x="15946" y="174368"/>
                  </a:lnTo>
                  <a:lnTo>
                    <a:pt x="46450" y="219619"/>
                  </a:lnTo>
                  <a:lnTo>
                    <a:pt x="82748" y="241000"/>
                  </a:lnTo>
                  <a:lnTo>
                    <a:pt x="142512" y="259956"/>
                  </a:lnTo>
                  <a:lnTo>
                    <a:pt x="152979" y="263477"/>
                  </a:lnTo>
                  <a:lnTo>
                    <a:pt x="182476" y="291997"/>
                  </a:lnTo>
                  <a:lnTo>
                    <a:pt x="184869" y="308528"/>
                  </a:lnTo>
                  <a:lnTo>
                    <a:pt x="184206" y="316880"/>
                  </a:lnTo>
                  <a:lnTo>
                    <a:pt x="159579" y="352132"/>
                  </a:lnTo>
                  <a:lnTo>
                    <a:pt x="131867" y="359302"/>
                  </a:lnTo>
                  <a:lnTo>
                    <a:pt x="231200" y="359302"/>
                  </a:lnTo>
                  <a:lnTo>
                    <a:pt x="245058" y="320748"/>
                  </a:lnTo>
                  <a:lnTo>
                    <a:pt x="246787" y="298794"/>
                  </a:lnTo>
                  <a:lnTo>
                    <a:pt x="245438" y="279174"/>
                  </a:lnTo>
                  <a:lnTo>
                    <a:pt x="225000" y="231554"/>
                  </a:lnTo>
                  <a:lnTo>
                    <a:pt x="193389" y="207997"/>
                  </a:lnTo>
                  <a:lnTo>
                    <a:pt x="142512" y="189131"/>
                  </a:lnTo>
                  <a:lnTo>
                    <a:pt x="136404" y="187298"/>
                  </a:lnTo>
                  <a:lnTo>
                    <a:pt x="125166" y="183669"/>
                  </a:lnTo>
                  <a:lnTo>
                    <a:pt x="85798" y="163883"/>
                  </a:lnTo>
                  <a:lnTo>
                    <a:pt x="75000" y="145792"/>
                  </a:lnTo>
                  <a:lnTo>
                    <a:pt x="75000" y="145194"/>
                  </a:lnTo>
                  <a:lnTo>
                    <a:pt x="74681" y="145194"/>
                  </a:lnTo>
                  <a:lnTo>
                    <a:pt x="74681" y="144597"/>
                  </a:lnTo>
                  <a:lnTo>
                    <a:pt x="74402" y="143999"/>
                  </a:lnTo>
                  <a:lnTo>
                    <a:pt x="74402" y="143402"/>
                  </a:lnTo>
                  <a:lnTo>
                    <a:pt x="73207" y="139817"/>
                  </a:lnTo>
                  <a:lnTo>
                    <a:pt x="72702" y="136550"/>
                  </a:lnTo>
                  <a:lnTo>
                    <a:pt x="72610" y="132049"/>
                  </a:lnTo>
                  <a:lnTo>
                    <a:pt x="76587" y="114156"/>
                  </a:lnTo>
                  <a:lnTo>
                    <a:pt x="87397" y="99530"/>
                  </a:lnTo>
                  <a:lnTo>
                    <a:pt x="103360" y="89661"/>
                  </a:lnTo>
                  <a:lnTo>
                    <a:pt x="122796" y="86041"/>
                  </a:lnTo>
                  <a:lnTo>
                    <a:pt x="226123" y="86041"/>
                  </a:lnTo>
                  <a:lnTo>
                    <a:pt x="217512" y="75007"/>
                  </a:lnTo>
                  <a:lnTo>
                    <a:pt x="178369" y="43812"/>
                  </a:lnTo>
                  <a:lnTo>
                    <a:pt x="142512" y="34655"/>
                  </a:lnTo>
                  <a:lnTo>
                    <a:pt x="142512" y="0"/>
                  </a:lnTo>
                  <a:close/>
                </a:path>
                <a:path w="247014" h="448944">
                  <a:moveTo>
                    <a:pt x="226123" y="86041"/>
                  </a:moveTo>
                  <a:lnTo>
                    <a:pt x="122796" y="86041"/>
                  </a:lnTo>
                  <a:lnTo>
                    <a:pt x="142551" y="89661"/>
                  </a:lnTo>
                  <a:lnTo>
                    <a:pt x="142159" y="89661"/>
                  </a:lnTo>
                  <a:lnTo>
                    <a:pt x="157761" y="99156"/>
                  </a:lnTo>
                  <a:lnTo>
                    <a:pt x="168596" y="113399"/>
                  </a:lnTo>
                  <a:lnTo>
                    <a:pt x="172982" y="130854"/>
                  </a:lnTo>
                  <a:lnTo>
                    <a:pt x="236630" y="122489"/>
                  </a:lnTo>
                  <a:lnTo>
                    <a:pt x="236630" y="99530"/>
                  </a:lnTo>
                  <a:lnTo>
                    <a:pt x="236358" y="99156"/>
                  </a:lnTo>
                  <a:lnTo>
                    <a:pt x="226123" y="86041"/>
                  </a:lnTo>
                  <a:close/>
                </a:path>
              </a:pathLst>
            </a:custGeom>
            <a:solidFill>
              <a:srgbClr val="F36D1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07" name="object 207"/>
            <p:cNvSpPr/>
            <p:nvPr/>
          </p:nvSpPr>
          <p:spPr>
            <a:xfrm>
              <a:off x="5947368" y="2260494"/>
              <a:ext cx="247015" cy="448945"/>
            </a:xfrm>
            <a:custGeom>
              <a:avLst/>
              <a:gdLst/>
              <a:ahLst/>
              <a:cxnLst/>
              <a:rect l="l" t="t" r="r" b="b"/>
              <a:pathLst>
                <a:path w="247014" h="448944">
                  <a:moveTo>
                    <a:pt x="142512" y="0"/>
                  </a:moveTo>
                  <a:lnTo>
                    <a:pt x="105788" y="0"/>
                  </a:lnTo>
                  <a:lnTo>
                    <a:pt x="105788" y="34655"/>
                  </a:lnTo>
                  <a:lnTo>
                    <a:pt x="85113" y="38239"/>
                  </a:lnTo>
                  <a:lnTo>
                    <a:pt x="50276" y="54580"/>
                  </a:lnTo>
                  <a:lnTo>
                    <a:pt x="16663" y="98534"/>
                  </a:lnTo>
                  <a:lnTo>
                    <a:pt x="10156" y="136550"/>
                  </a:lnTo>
                  <a:lnTo>
                    <a:pt x="11608" y="156337"/>
                  </a:lnTo>
                  <a:lnTo>
                    <a:pt x="33178" y="206180"/>
                  </a:lnTo>
                  <a:lnTo>
                    <a:pt x="62971" y="231241"/>
                  </a:lnTo>
                  <a:lnTo>
                    <a:pt x="105788" y="248922"/>
                  </a:lnTo>
                  <a:lnTo>
                    <a:pt x="142512" y="259956"/>
                  </a:lnTo>
                  <a:lnTo>
                    <a:pt x="152979" y="263483"/>
                  </a:lnTo>
                  <a:lnTo>
                    <a:pt x="182476" y="292117"/>
                  </a:lnTo>
                  <a:lnTo>
                    <a:pt x="184931" y="307757"/>
                  </a:lnTo>
                  <a:lnTo>
                    <a:pt x="184206" y="316890"/>
                  </a:lnTo>
                  <a:lnTo>
                    <a:pt x="159579" y="352172"/>
                  </a:lnTo>
                  <a:lnTo>
                    <a:pt x="131867" y="359302"/>
                  </a:lnTo>
                  <a:lnTo>
                    <a:pt x="121581" y="358938"/>
                  </a:lnTo>
                  <a:lnTo>
                    <a:pt x="86728" y="340346"/>
                  </a:lnTo>
                  <a:lnTo>
                    <a:pt x="65719" y="298794"/>
                  </a:lnTo>
                  <a:lnTo>
                    <a:pt x="0" y="305964"/>
                  </a:lnTo>
                  <a:lnTo>
                    <a:pt x="12516" y="349981"/>
                  </a:lnTo>
                  <a:lnTo>
                    <a:pt x="34652" y="382764"/>
                  </a:lnTo>
                  <a:lnTo>
                    <a:pt x="66068" y="404553"/>
                  </a:lnTo>
                  <a:lnTo>
                    <a:pt x="105788" y="415348"/>
                  </a:lnTo>
                  <a:lnTo>
                    <a:pt x="105788" y="448490"/>
                  </a:lnTo>
                  <a:lnTo>
                    <a:pt x="142512" y="448490"/>
                  </a:lnTo>
                  <a:lnTo>
                    <a:pt x="142512" y="414153"/>
                  </a:lnTo>
                  <a:lnTo>
                    <a:pt x="165651" y="409102"/>
                  </a:lnTo>
                  <a:lnTo>
                    <a:pt x="204073" y="390038"/>
                  </a:lnTo>
                  <a:lnTo>
                    <a:pt x="231294" y="359325"/>
                  </a:lnTo>
                  <a:lnTo>
                    <a:pt x="245058" y="320759"/>
                  </a:lnTo>
                  <a:lnTo>
                    <a:pt x="246787" y="298794"/>
                  </a:lnTo>
                  <a:lnTo>
                    <a:pt x="245438" y="279309"/>
                  </a:lnTo>
                  <a:lnTo>
                    <a:pt x="225000" y="231594"/>
                  </a:lnTo>
                  <a:lnTo>
                    <a:pt x="193389" y="208017"/>
                  </a:lnTo>
                  <a:lnTo>
                    <a:pt x="142512" y="189131"/>
                  </a:lnTo>
                  <a:lnTo>
                    <a:pt x="136404" y="187344"/>
                  </a:lnTo>
                  <a:lnTo>
                    <a:pt x="125166" y="183793"/>
                  </a:lnTo>
                  <a:lnTo>
                    <a:pt x="85798" y="163917"/>
                  </a:lnTo>
                  <a:lnTo>
                    <a:pt x="75000" y="145832"/>
                  </a:lnTo>
                  <a:lnTo>
                    <a:pt x="75000" y="145234"/>
                  </a:lnTo>
                  <a:lnTo>
                    <a:pt x="74681" y="145234"/>
                  </a:lnTo>
                  <a:lnTo>
                    <a:pt x="74681" y="144637"/>
                  </a:lnTo>
                  <a:lnTo>
                    <a:pt x="74402" y="144039"/>
                  </a:lnTo>
                  <a:lnTo>
                    <a:pt x="74402" y="143442"/>
                  </a:lnTo>
                  <a:lnTo>
                    <a:pt x="73207" y="139857"/>
                  </a:lnTo>
                  <a:lnTo>
                    <a:pt x="72610" y="135953"/>
                  </a:lnTo>
                  <a:lnTo>
                    <a:pt x="72610" y="132089"/>
                  </a:lnTo>
                  <a:lnTo>
                    <a:pt x="76587" y="114179"/>
                  </a:lnTo>
                  <a:lnTo>
                    <a:pt x="87397" y="99555"/>
                  </a:lnTo>
                  <a:lnTo>
                    <a:pt x="103360" y="89696"/>
                  </a:lnTo>
                  <a:lnTo>
                    <a:pt x="122796" y="86081"/>
                  </a:lnTo>
                  <a:lnTo>
                    <a:pt x="141991" y="89593"/>
                  </a:lnTo>
                  <a:lnTo>
                    <a:pt x="157761" y="99181"/>
                  </a:lnTo>
                  <a:lnTo>
                    <a:pt x="168596" y="113422"/>
                  </a:lnTo>
                  <a:lnTo>
                    <a:pt x="172982" y="130894"/>
                  </a:lnTo>
                  <a:lnTo>
                    <a:pt x="236630" y="122529"/>
                  </a:lnTo>
                  <a:lnTo>
                    <a:pt x="216981" y="74366"/>
                  </a:lnTo>
                  <a:lnTo>
                    <a:pt x="178369" y="43931"/>
                  </a:lnTo>
                  <a:lnTo>
                    <a:pt x="142512" y="34655"/>
                  </a:lnTo>
                  <a:lnTo>
                    <a:pt x="142512" y="0"/>
                  </a:lnTo>
                  <a:close/>
                </a:path>
              </a:pathLst>
            </a:custGeom>
            <a:solidFill>
              <a:srgbClr val="F9D428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08" name="object 208"/>
            <p:cNvSpPr/>
            <p:nvPr/>
          </p:nvSpPr>
          <p:spPr>
            <a:xfrm>
              <a:off x="5661428" y="2067180"/>
              <a:ext cx="346075" cy="345440"/>
            </a:xfrm>
            <a:custGeom>
              <a:avLst/>
              <a:gdLst/>
              <a:ahLst/>
              <a:cxnLst/>
              <a:rect l="l" t="t" r="r" b="b"/>
              <a:pathLst>
                <a:path w="346075" h="345439">
                  <a:moveTo>
                    <a:pt x="172982" y="0"/>
                  </a:moveTo>
                  <a:lnTo>
                    <a:pt x="160876" y="56034"/>
                  </a:lnTo>
                  <a:lnTo>
                    <a:pt x="146332" y="96887"/>
                  </a:lnTo>
                  <a:lnTo>
                    <a:pt x="97175" y="145833"/>
                  </a:lnTo>
                  <a:lnTo>
                    <a:pt x="56184" y="160316"/>
                  </a:lnTo>
                  <a:lnTo>
                    <a:pt x="0" y="172401"/>
                  </a:lnTo>
                  <a:lnTo>
                    <a:pt x="56184" y="184510"/>
                  </a:lnTo>
                  <a:lnTo>
                    <a:pt x="97175" y="199062"/>
                  </a:lnTo>
                  <a:lnTo>
                    <a:pt x="146332" y="248233"/>
                  </a:lnTo>
                  <a:lnTo>
                    <a:pt x="160876" y="289224"/>
                  </a:lnTo>
                  <a:lnTo>
                    <a:pt x="172982" y="345400"/>
                  </a:lnTo>
                  <a:lnTo>
                    <a:pt x="184972" y="289224"/>
                  </a:lnTo>
                  <a:lnTo>
                    <a:pt x="199443" y="248233"/>
                  </a:lnTo>
                  <a:lnTo>
                    <a:pt x="248538" y="199062"/>
                  </a:lnTo>
                  <a:lnTo>
                    <a:pt x="289516" y="184510"/>
                  </a:lnTo>
                  <a:lnTo>
                    <a:pt x="345685" y="172401"/>
                  </a:lnTo>
                  <a:lnTo>
                    <a:pt x="289516" y="160316"/>
                  </a:lnTo>
                  <a:lnTo>
                    <a:pt x="248538" y="145833"/>
                  </a:lnTo>
                  <a:lnTo>
                    <a:pt x="219573" y="125755"/>
                  </a:lnTo>
                  <a:lnTo>
                    <a:pt x="199443" y="96887"/>
                  </a:lnTo>
                  <a:lnTo>
                    <a:pt x="184972" y="56034"/>
                  </a:lnTo>
                  <a:lnTo>
                    <a:pt x="17298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209" name="object 20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616952" y="6352032"/>
              <a:ext cx="1444752" cy="46329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D9D9D9">
              <a:alpha val="19999"/>
            </a:srgbClr>
          </a:solid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pic>
        <p:nvPicPr>
          <p:cNvPr id="44" name="object 4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16952" y="6352032"/>
            <a:ext cx="1444752" cy="463295"/>
          </a:xfrm>
          <a:prstGeom prst="rect">
            <a:avLst/>
          </a:prstGeom>
        </p:spPr>
      </p:pic>
      <p:sp>
        <p:nvSpPr>
          <p:cNvPr id="128" name="object 3">
            <a:extLst>
              <a:ext uri="{FF2B5EF4-FFF2-40B4-BE49-F238E27FC236}">
                <a16:creationId xmlns:a16="http://schemas.microsoft.com/office/drawing/2014/main" id="{1FE68C41-C2BF-B8BC-D3FE-CED4A0E49473}"/>
              </a:ext>
            </a:extLst>
          </p:cNvPr>
          <p:cNvSpPr txBox="1">
            <a:spLocks/>
          </p:cNvSpPr>
          <p:nvPr/>
        </p:nvSpPr>
        <p:spPr>
          <a:xfrm>
            <a:off x="2890253" y="314396"/>
            <a:ext cx="3862069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3000" b="1" i="0">
                <a:solidFill>
                  <a:srgbClr val="626F52"/>
                </a:solidFill>
                <a:latin typeface="Arial"/>
                <a:ea typeface="+mj-ea"/>
                <a:cs typeface="Arial"/>
              </a:defRPr>
            </a:lvl1pPr>
          </a:lstStyle>
          <a:p>
            <a:pPr marL="24765">
              <a:spcBef>
                <a:spcPts val="95"/>
              </a:spcBef>
            </a:pPr>
            <a:r>
              <a:rPr lang="en-US" sz="3400" spc="-10">
                <a:solidFill>
                  <a:schemeClr val="tx2"/>
                </a:solidFill>
                <a:latin typeface="+mj-lt"/>
              </a:rPr>
              <a:t>Tackling</a:t>
            </a:r>
            <a:r>
              <a:rPr lang="en-US" sz="3400" spc="-95">
                <a:solidFill>
                  <a:schemeClr val="tx2"/>
                </a:solidFill>
                <a:latin typeface="+mj-lt"/>
              </a:rPr>
              <a:t> </a:t>
            </a:r>
            <a:r>
              <a:rPr lang="en-US" sz="3400">
                <a:solidFill>
                  <a:schemeClr val="tx2"/>
                </a:solidFill>
                <a:latin typeface="+mj-lt"/>
              </a:rPr>
              <a:t>your</a:t>
            </a:r>
            <a:r>
              <a:rPr lang="en-US" sz="3400" spc="-105">
                <a:solidFill>
                  <a:schemeClr val="tx2"/>
                </a:solidFill>
                <a:latin typeface="+mj-lt"/>
              </a:rPr>
              <a:t> </a:t>
            </a:r>
            <a:r>
              <a:rPr lang="en-US" sz="3400" spc="-20">
                <a:solidFill>
                  <a:schemeClr val="tx2"/>
                </a:solidFill>
                <a:latin typeface="+mj-lt"/>
              </a:rPr>
              <a:t>debt</a:t>
            </a:r>
            <a:endParaRPr lang="en-US" sz="3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29" name="object 4">
            <a:extLst>
              <a:ext uri="{FF2B5EF4-FFF2-40B4-BE49-F238E27FC236}">
                <a16:creationId xmlns:a16="http://schemas.microsoft.com/office/drawing/2014/main" id="{9939C20F-4810-D076-9764-0E89BD888E2C}"/>
              </a:ext>
            </a:extLst>
          </p:cNvPr>
          <p:cNvSpPr txBox="1"/>
          <p:nvPr/>
        </p:nvSpPr>
        <p:spPr>
          <a:xfrm>
            <a:off x="2661017" y="970350"/>
            <a:ext cx="43205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7305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AB610D"/>
                </a:solidFill>
                <a:latin typeface="+mj-lt"/>
                <a:cs typeface="Trebuchet MS"/>
              </a:rPr>
              <a:t>Sell</a:t>
            </a:r>
            <a:r>
              <a:rPr sz="2400" b="1" spc="-45" dirty="0">
                <a:solidFill>
                  <a:srgbClr val="AB610D"/>
                </a:solidFill>
                <a:latin typeface="+mj-lt"/>
                <a:cs typeface="Trebuchet MS"/>
              </a:rPr>
              <a:t> </a:t>
            </a:r>
            <a:r>
              <a:rPr sz="2400" b="1" dirty="0">
                <a:solidFill>
                  <a:srgbClr val="AB610D"/>
                </a:solidFill>
                <a:latin typeface="+mj-lt"/>
                <a:cs typeface="Trebuchet MS"/>
              </a:rPr>
              <a:t>What</a:t>
            </a:r>
            <a:r>
              <a:rPr sz="2400" b="1" spc="-95" dirty="0">
                <a:solidFill>
                  <a:srgbClr val="AB610D"/>
                </a:solidFill>
                <a:latin typeface="+mj-lt"/>
                <a:cs typeface="Trebuchet MS"/>
              </a:rPr>
              <a:t> </a:t>
            </a:r>
            <a:r>
              <a:rPr sz="2400" b="1" spc="-40" dirty="0">
                <a:solidFill>
                  <a:srgbClr val="AB610D"/>
                </a:solidFill>
                <a:latin typeface="+mj-lt"/>
                <a:cs typeface="Trebuchet MS"/>
              </a:rPr>
              <a:t>You</a:t>
            </a:r>
            <a:r>
              <a:rPr sz="2400" b="1" spc="-55" dirty="0">
                <a:solidFill>
                  <a:srgbClr val="AB610D"/>
                </a:solidFill>
                <a:latin typeface="+mj-lt"/>
                <a:cs typeface="Trebuchet MS"/>
              </a:rPr>
              <a:t> </a:t>
            </a:r>
            <a:r>
              <a:rPr sz="2400" b="1" dirty="0">
                <a:solidFill>
                  <a:srgbClr val="AB610D"/>
                </a:solidFill>
                <a:latin typeface="+mj-lt"/>
                <a:cs typeface="Trebuchet MS"/>
              </a:rPr>
              <a:t>Don’t</a:t>
            </a:r>
            <a:r>
              <a:rPr sz="2400" b="1" spc="-45" dirty="0">
                <a:solidFill>
                  <a:srgbClr val="AB610D"/>
                </a:solidFill>
                <a:latin typeface="+mj-lt"/>
                <a:cs typeface="Trebuchet MS"/>
              </a:rPr>
              <a:t> </a:t>
            </a:r>
            <a:r>
              <a:rPr sz="2400" b="1" dirty="0">
                <a:solidFill>
                  <a:srgbClr val="AB610D"/>
                </a:solidFill>
                <a:latin typeface="+mj-lt"/>
                <a:cs typeface="Trebuchet MS"/>
              </a:rPr>
              <a:t>Need</a:t>
            </a:r>
            <a:r>
              <a:rPr sz="2400" b="1" spc="-45" dirty="0">
                <a:solidFill>
                  <a:srgbClr val="AB610D"/>
                </a:solidFill>
                <a:latin typeface="+mj-lt"/>
                <a:cs typeface="Trebuchet MS"/>
              </a:rPr>
              <a:t> </a:t>
            </a:r>
            <a:r>
              <a:rPr sz="2400" b="1" spc="-25" dirty="0">
                <a:solidFill>
                  <a:srgbClr val="AB610D"/>
                </a:solidFill>
                <a:latin typeface="+mj-lt"/>
                <a:cs typeface="Trebuchet MS"/>
              </a:rPr>
              <a:t>and </a:t>
            </a:r>
            <a:r>
              <a:rPr sz="2400" b="1" dirty="0">
                <a:solidFill>
                  <a:srgbClr val="AB610D"/>
                </a:solidFill>
                <a:latin typeface="+mj-lt"/>
                <a:cs typeface="Trebuchet MS"/>
              </a:rPr>
              <a:t>Make</a:t>
            </a:r>
            <a:r>
              <a:rPr sz="2400" b="1" spc="-60" dirty="0">
                <a:solidFill>
                  <a:srgbClr val="AB610D"/>
                </a:solidFill>
                <a:latin typeface="+mj-lt"/>
                <a:cs typeface="Trebuchet MS"/>
              </a:rPr>
              <a:t> </a:t>
            </a:r>
            <a:r>
              <a:rPr sz="2400" b="1" dirty="0">
                <a:solidFill>
                  <a:srgbClr val="AB610D"/>
                </a:solidFill>
                <a:latin typeface="+mj-lt"/>
                <a:cs typeface="Trebuchet MS"/>
              </a:rPr>
              <a:t>a</a:t>
            </a:r>
            <a:r>
              <a:rPr sz="2400" b="1" spc="-50" dirty="0">
                <a:solidFill>
                  <a:srgbClr val="AB610D"/>
                </a:solidFill>
                <a:latin typeface="+mj-lt"/>
                <a:cs typeface="Trebuchet MS"/>
              </a:rPr>
              <a:t> </a:t>
            </a:r>
            <a:r>
              <a:rPr sz="2400" b="1" dirty="0">
                <a:solidFill>
                  <a:srgbClr val="AB610D"/>
                </a:solidFill>
                <a:latin typeface="+mj-lt"/>
                <a:cs typeface="Trebuchet MS"/>
              </a:rPr>
              <a:t>Free,</a:t>
            </a:r>
            <a:r>
              <a:rPr sz="2400" b="1" spc="-50" dirty="0">
                <a:solidFill>
                  <a:srgbClr val="AB610D"/>
                </a:solidFill>
                <a:latin typeface="+mj-lt"/>
                <a:cs typeface="Trebuchet MS"/>
              </a:rPr>
              <a:t> </a:t>
            </a:r>
            <a:r>
              <a:rPr sz="2400" b="1" dirty="0">
                <a:solidFill>
                  <a:srgbClr val="AB610D"/>
                </a:solidFill>
                <a:latin typeface="+mj-lt"/>
                <a:cs typeface="Trebuchet MS"/>
              </a:rPr>
              <a:t>Fun</a:t>
            </a:r>
            <a:r>
              <a:rPr sz="2400" b="1" spc="-60" dirty="0">
                <a:solidFill>
                  <a:srgbClr val="AB610D"/>
                </a:solidFill>
                <a:latin typeface="+mj-lt"/>
                <a:cs typeface="Trebuchet MS"/>
              </a:rPr>
              <a:t> </a:t>
            </a:r>
            <a:r>
              <a:rPr sz="2400" b="1" spc="-85" dirty="0">
                <a:solidFill>
                  <a:srgbClr val="AB610D"/>
                </a:solidFill>
                <a:latin typeface="+mj-lt"/>
                <a:cs typeface="Trebuchet MS"/>
              </a:rPr>
              <a:t>“To</a:t>
            </a:r>
            <a:r>
              <a:rPr sz="2400" b="1" spc="-30" dirty="0">
                <a:solidFill>
                  <a:srgbClr val="AB610D"/>
                </a:solidFill>
                <a:latin typeface="+mj-lt"/>
                <a:cs typeface="Trebuchet MS"/>
              </a:rPr>
              <a:t> </a:t>
            </a:r>
            <a:r>
              <a:rPr sz="2400" b="1" dirty="0">
                <a:solidFill>
                  <a:srgbClr val="AB610D"/>
                </a:solidFill>
                <a:latin typeface="+mj-lt"/>
                <a:cs typeface="Trebuchet MS"/>
              </a:rPr>
              <a:t>Do”</a:t>
            </a:r>
            <a:r>
              <a:rPr sz="2400" b="1" spc="-40" dirty="0">
                <a:solidFill>
                  <a:srgbClr val="AB610D"/>
                </a:solidFill>
                <a:latin typeface="+mj-lt"/>
                <a:cs typeface="Trebuchet MS"/>
              </a:rPr>
              <a:t> </a:t>
            </a:r>
            <a:r>
              <a:rPr sz="2400" b="1" spc="-20" dirty="0">
                <a:solidFill>
                  <a:srgbClr val="AB610D"/>
                </a:solidFill>
                <a:latin typeface="+mj-lt"/>
                <a:cs typeface="Trebuchet MS"/>
              </a:rPr>
              <a:t>List</a:t>
            </a:r>
            <a:endParaRPr sz="2400" dirty="0">
              <a:latin typeface="+mj-lt"/>
              <a:cs typeface="Trebuchet MS"/>
            </a:endParaRPr>
          </a:p>
        </p:txBody>
      </p:sp>
      <p:sp>
        <p:nvSpPr>
          <p:cNvPr id="130" name="object 5">
            <a:extLst>
              <a:ext uri="{FF2B5EF4-FFF2-40B4-BE49-F238E27FC236}">
                <a16:creationId xmlns:a16="http://schemas.microsoft.com/office/drawing/2014/main" id="{F18D52B7-A42E-33C9-8627-FD9FAE53D4AB}"/>
              </a:ext>
            </a:extLst>
          </p:cNvPr>
          <p:cNvSpPr/>
          <p:nvPr/>
        </p:nvSpPr>
        <p:spPr>
          <a:xfrm>
            <a:off x="8227070" y="2742614"/>
            <a:ext cx="176377" cy="353619"/>
          </a:xfrm>
          <a:custGeom>
            <a:avLst/>
            <a:gdLst/>
            <a:ahLst/>
            <a:cxnLst/>
            <a:rect l="l" t="t" r="r" b="b"/>
            <a:pathLst>
              <a:path w="187325" h="375285">
                <a:moveTo>
                  <a:pt x="130577" y="0"/>
                </a:moveTo>
                <a:lnTo>
                  <a:pt x="112650" y="0"/>
                </a:lnTo>
                <a:lnTo>
                  <a:pt x="0" y="44474"/>
                </a:lnTo>
                <a:lnTo>
                  <a:pt x="5871" y="58871"/>
                </a:lnTo>
                <a:lnTo>
                  <a:pt x="13698" y="56253"/>
                </a:lnTo>
                <a:lnTo>
                  <a:pt x="20862" y="54292"/>
                </a:lnTo>
                <a:lnTo>
                  <a:pt x="27441" y="53062"/>
                </a:lnTo>
                <a:lnTo>
                  <a:pt x="33514" y="52636"/>
                </a:lnTo>
                <a:lnTo>
                  <a:pt x="40529" y="52636"/>
                </a:lnTo>
                <a:lnTo>
                  <a:pt x="60773" y="86967"/>
                </a:lnTo>
                <a:lnTo>
                  <a:pt x="62545" y="125130"/>
                </a:lnTo>
                <a:lnTo>
                  <a:pt x="62768" y="152033"/>
                </a:lnTo>
                <a:lnTo>
                  <a:pt x="62768" y="292746"/>
                </a:lnTo>
                <a:lnTo>
                  <a:pt x="59809" y="331115"/>
                </a:lnTo>
                <a:lnTo>
                  <a:pt x="28708" y="359351"/>
                </a:lnTo>
                <a:lnTo>
                  <a:pt x="5871" y="360569"/>
                </a:lnTo>
                <a:lnTo>
                  <a:pt x="5871" y="374992"/>
                </a:lnTo>
                <a:lnTo>
                  <a:pt x="187110" y="374992"/>
                </a:lnTo>
                <a:lnTo>
                  <a:pt x="187110" y="360569"/>
                </a:lnTo>
                <a:lnTo>
                  <a:pt x="174904" y="360265"/>
                </a:lnTo>
                <a:lnTo>
                  <a:pt x="164676" y="359303"/>
                </a:lnTo>
                <a:lnTo>
                  <a:pt x="133361" y="331115"/>
                </a:lnTo>
                <a:lnTo>
                  <a:pt x="130577" y="292746"/>
                </a:lnTo>
                <a:lnTo>
                  <a:pt x="130577" y="0"/>
                </a:lnTo>
                <a:close/>
              </a:path>
            </a:pathLst>
          </a:custGeom>
          <a:solidFill>
            <a:srgbClr val="7B1C6C"/>
          </a:solid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pic>
        <p:nvPicPr>
          <p:cNvPr id="131" name="object 6">
            <a:extLst>
              <a:ext uri="{FF2B5EF4-FFF2-40B4-BE49-F238E27FC236}">
                <a16:creationId xmlns:a16="http://schemas.microsoft.com/office/drawing/2014/main" id="{2BA266FB-13F8-0974-EEC5-41E209733A5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75925" y="2534478"/>
            <a:ext cx="77788" cy="74561"/>
          </a:xfrm>
          <a:prstGeom prst="rect">
            <a:avLst/>
          </a:prstGeom>
        </p:spPr>
      </p:pic>
      <p:sp>
        <p:nvSpPr>
          <p:cNvPr id="132" name="object 7">
            <a:extLst>
              <a:ext uri="{FF2B5EF4-FFF2-40B4-BE49-F238E27FC236}">
                <a16:creationId xmlns:a16="http://schemas.microsoft.com/office/drawing/2014/main" id="{74F57B6C-7DDF-28FA-8157-81AE41CF79ED}"/>
              </a:ext>
            </a:extLst>
          </p:cNvPr>
          <p:cNvSpPr/>
          <p:nvPr/>
        </p:nvSpPr>
        <p:spPr>
          <a:xfrm>
            <a:off x="7986745" y="2535257"/>
            <a:ext cx="178768" cy="546285"/>
          </a:xfrm>
          <a:custGeom>
            <a:avLst/>
            <a:gdLst/>
            <a:ahLst/>
            <a:cxnLst/>
            <a:rect l="l" t="t" r="r" b="b"/>
            <a:pathLst>
              <a:path w="189865" h="579755">
                <a:moveTo>
                  <a:pt x="129382" y="0"/>
                </a:moveTo>
                <a:lnTo>
                  <a:pt x="111091" y="0"/>
                </a:lnTo>
                <a:lnTo>
                  <a:pt x="0" y="45617"/>
                </a:lnTo>
                <a:lnTo>
                  <a:pt x="7014" y="60009"/>
                </a:lnTo>
                <a:lnTo>
                  <a:pt x="14618" y="57005"/>
                </a:lnTo>
                <a:lnTo>
                  <a:pt x="21589" y="54956"/>
                </a:lnTo>
                <a:lnTo>
                  <a:pt x="27898" y="53784"/>
                </a:lnTo>
                <a:lnTo>
                  <a:pt x="33514" y="53410"/>
                </a:lnTo>
                <a:lnTo>
                  <a:pt x="40165" y="53410"/>
                </a:lnTo>
                <a:lnTo>
                  <a:pt x="60104" y="88672"/>
                </a:lnTo>
                <a:lnTo>
                  <a:pt x="61421" y="127418"/>
                </a:lnTo>
                <a:lnTo>
                  <a:pt x="61573" y="155919"/>
                </a:lnTo>
                <a:lnTo>
                  <a:pt x="61573" y="495036"/>
                </a:lnTo>
                <a:lnTo>
                  <a:pt x="58789" y="534500"/>
                </a:lnTo>
                <a:lnTo>
                  <a:pt x="28325" y="563541"/>
                </a:lnTo>
                <a:lnTo>
                  <a:pt x="7014" y="564808"/>
                </a:lnTo>
                <a:lnTo>
                  <a:pt x="7014" y="579621"/>
                </a:lnTo>
                <a:lnTo>
                  <a:pt x="189812" y="579621"/>
                </a:lnTo>
                <a:lnTo>
                  <a:pt x="189812" y="564808"/>
                </a:lnTo>
                <a:lnTo>
                  <a:pt x="176418" y="564443"/>
                </a:lnTo>
                <a:lnTo>
                  <a:pt x="165397" y="563346"/>
                </a:lnTo>
                <a:lnTo>
                  <a:pt x="132187" y="534500"/>
                </a:lnTo>
                <a:lnTo>
                  <a:pt x="129382" y="495036"/>
                </a:lnTo>
                <a:lnTo>
                  <a:pt x="129382" y="0"/>
                </a:lnTo>
                <a:close/>
              </a:path>
            </a:pathLst>
          </a:custGeom>
          <a:solidFill>
            <a:srgbClr val="7B1C6C"/>
          </a:solid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133" name="object 8">
            <a:extLst>
              <a:ext uri="{FF2B5EF4-FFF2-40B4-BE49-F238E27FC236}">
                <a16:creationId xmlns:a16="http://schemas.microsoft.com/office/drawing/2014/main" id="{154B12C8-953F-4766-BAE2-7F781D41D7BE}"/>
              </a:ext>
            </a:extLst>
          </p:cNvPr>
          <p:cNvSpPr/>
          <p:nvPr/>
        </p:nvSpPr>
        <p:spPr>
          <a:xfrm>
            <a:off x="7699506" y="2742614"/>
            <a:ext cx="228990" cy="357808"/>
          </a:xfrm>
          <a:custGeom>
            <a:avLst/>
            <a:gdLst/>
            <a:ahLst/>
            <a:cxnLst/>
            <a:rect l="l" t="t" r="r" b="b"/>
            <a:pathLst>
              <a:path w="243204" h="379730">
                <a:moveTo>
                  <a:pt x="216312" y="0"/>
                </a:moveTo>
                <a:lnTo>
                  <a:pt x="203426" y="0"/>
                </a:lnTo>
                <a:lnTo>
                  <a:pt x="200724" y="6234"/>
                </a:lnTo>
                <a:lnTo>
                  <a:pt x="197606" y="10131"/>
                </a:lnTo>
                <a:lnTo>
                  <a:pt x="195631" y="12105"/>
                </a:lnTo>
                <a:lnTo>
                  <a:pt x="192930" y="14028"/>
                </a:lnTo>
                <a:lnTo>
                  <a:pt x="189812" y="14807"/>
                </a:lnTo>
                <a:lnTo>
                  <a:pt x="185499" y="14807"/>
                </a:lnTo>
                <a:lnTo>
                  <a:pt x="181483" y="14446"/>
                </a:lnTo>
                <a:lnTo>
                  <a:pt x="175776" y="13359"/>
                </a:lnTo>
                <a:lnTo>
                  <a:pt x="168306" y="11541"/>
                </a:lnTo>
                <a:lnTo>
                  <a:pt x="144682" y="4953"/>
                </a:lnTo>
                <a:lnTo>
                  <a:pt x="131486" y="2156"/>
                </a:lnTo>
                <a:lnTo>
                  <a:pt x="119381" y="527"/>
                </a:lnTo>
                <a:lnTo>
                  <a:pt x="108338" y="0"/>
                </a:lnTo>
                <a:lnTo>
                  <a:pt x="85463" y="1836"/>
                </a:lnTo>
                <a:lnTo>
                  <a:pt x="46279" y="16614"/>
                </a:lnTo>
                <a:lnTo>
                  <a:pt x="16922" y="45421"/>
                </a:lnTo>
                <a:lnTo>
                  <a:pt x="1893" y="82424"/>
                </a:lnTo>
                <a:lnTo>
                  <a:pt x="0" y="103699"/>
                </a:lnTo>
                <a:lnTo>
                  <a:pt x="1091" y="119922"/>
                </a:lnTo>
                <a:lnTo>
                  <a:pt x="17510" y="159827"/>
                </a:lnTo>
                <a:lnTo>
                  <a:pt x="65714" y="196991"/>
                </a:lnTo>
                <a:lnTo>
                  <a:pt x="91606" y="210499"/>
                </a:lnTo>
                <a:lnTo>
                  <a:pt x="117384" y="224111"/>
                </a:lnTo>
                <a:lnTo>
                  <a:pt x="155045" y="247390"/>
                </a:lnTo>
                <a:lnTo>
                  <a:pt x="180823" y="277836"/>
                </a:lnTo>
                <a:lnTo>
                  <a:pt x="185499" y="302487"/>
                </a:lnTo>
                <a:lnTo>
                  <a:pt x="184470" y="313226"/>
                </a:lnTo>
                <a:lnTo>
                  <a:pt x="159684" y="347626"/>
                </a:lnTo>
                <a:lnTo>
                  <a:pt x="124705" y="356672"/>
                </a:lnTo>
                <a:lnTo>
                  <a:pt x="106162" y="354924"/>
                </a:lnTo>
                <a:lnTo>
                  <a:pt x="56117" y="328995"/>
                </a:lnTo>
                <a:lnTo>
                  <a:pt x="30286" y="294255"/>
                </a:lnTo>
                <a:lnTo>
                  <a:pt x="14393" y="246359"/>
                </a:lnTo>
                <a:lnTo>
                  <a:pt x="1558" y="246359"/>
                </a:lnTo>
                <a:lnTo>
                  <a:pt x="1558" y="374213"/>
                </a:lnTo>
                <a:lnTo>
                  <a:pt x="14393" y="374213"/>
                </a:lnTo>
                <a:lnTo>
                  <a:pt x="17926" y="367583"/>
                </a:lnTo>
                <a:lnTo>
                  <a:pt x="22602" y="364076"/>
                </a:lnTo>
                <a:lnTo>
                  <a:pt x="33878" y="364076"/>
                </a:lnTo>
                <a:lnTo>
                  <a:pt x="40893" y="365245"/>
                </a:lnTo>
                <a:lnTo>
                  <a:pt x="49466" y="367973"/>
                </a:lnTo>
                <a:lnTo>
                  <a:pt x="69934" y="373090"/>
                </a:lnTo>
                <a:lnTo>
                  <a:pt x="89242" y="376745"/>
                </a:lnTo>
                <a:lnTo>
                  <a:pt x="107381" y="378937"/>
                </a:lnTo>
                <a:lnTo>
                  <a:pt x="124341" y="379668"/>
                </a:lnTo>
                <a:lnTo>
                  <a:pt x="146560" y="377774"/>
                </a:lnTo>
                <a:lnTo>
                  <a:pt x="187627" y="362729"/>
                </a:lnTo>
                <a:lnTo>
                  <a:pt x="222636" y="333569"/>
                </a:lnTo>
                <a:lnTo>
                  <a:pt x="240908" y="294239"/>
                </a:lnTo>
                <a:lnTo>
                  <a:pt x="243176" y="270919"/>
                </a:lnTo>
                <a:lnTo>
                  <a:pt x="238272" y="240818"/>
                </a:lnTo>
                <a:lnTo>
                  <a:pt x="223508" y="213715"/>
                </a:lnTo>
                <a:lnTo>
                  <a:pt x="198808" y="189683"/>
                </a:lnTo>
                <a:lnTo>
                  <a:pt x="164091" y="168794"/>
                </a:lnTo>
                <a:lnTo>
                  <a:pt x="107558" y="141117"/>
                </a:lnTo>
                <a:lnTo>
                  <a:pt x="90460" y="132200"/>
                </a:lnTo>
                <a:lnTo>
                  <a:pt x="58455" y="107206"/>
                </a:lnTo>
                <a:lnTo>
                  <a:pt x="45985" y="69397"/>
                </a:lnTo>
                <a:lnTo>
                  <a:pt x="47013" y="60840"/>
                </a:lnTo>
                <a:lnTo>
                  <a:pt x="71800" y="31082"/>
                </a:lnTo>
                <a:lnTo>
                  <a:pt x="106779" y="23016"/>
                </a:lnTo>
                <a:lnTo>
                  <a:pt x="123825" y="24325"/>
                </a:lnTo>
                <a:lnTo>
                  <a:pt x="165650" y="43695"/>
                </a:lnTo>
                <a:lnTo>
                  <a:pt x="195616" y="95471"/>
                </a:lnTo>
                <a:lnTo>
                  <a:pt x="203426" y="122018"/>
                </a:lnTo>
                <a:lnTo>
                  <a:pt x="216312" y="122018"/>
                </a:lnTo>
                <a:lnTo>
                  <a:pt x="216312" y="0"/>
                </a:lnTo>
                <a:close/>
              </a:path>
            </a:pathLst>
          </a:custGeom>
          <a:solidFill>
            <a:srgbClr val="7B1C6C"/>
          </a:solid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134" name="object 9">
            <a:extLst>
              <a:ext uri="{FF2B5EF4-FFF2-40B4-BE49-F238E27FC236}">
                <a16:creationId xmlns:a16="http://schemas.microsoft.com/office/drawing/2014/main" id="{C7F6E99D-77B3-F101-A218-333D7B4882B4}"/>
              </a:ext>
            </a:extLst>
          </p:cNvPr>
          <p:cNvSpPr/>
          <p:nvPr/>
        </p:nvSpPr>
        <p:spPr>
          <a:xfrm>
            <a:off x="8494403" y="2622609"/>
            <a:ext cx="471135" cy="470894"/>
          </a:xfrm>
          <a:custGeom>
            <a:avLst/>
            <a:gdLst/>
            <a:ahLst/>
            <a:cxnLst/>
            <a:rect l="l" t="t" r="r" b="b"/>
            <a:pathLst>
              <a:path w="500379" h="499744">
                <a:moveTo>
                  <a:pt x="243598" y="390931"/>
                </a:moveTo>
                <a:lnTo>
                  <a:pt x="223774" y="333730"/>
                </a:lnTo>
                <a:lnTo>
                  <a:pt x="164515" y="288810"/>
                </a:lnTo>
                <a:lnTo>
                  <a:pt x="107619" y="261124"/>
                </a:lnTo>
                <a:lnTo>
                  <a:pt x="90716" y="252209"/>
                </a:lnTo>
                <a:lnTo>
                  <a:pt x="58458" y="227215"/>
                </a:lnTo>
                <a:lnTo>
                  <a:pt x="45986" y="189407"/>
                </a:lnTo>
                <a:lnTo>
                  <a:pt x="47015" y="180848"/>
                </a:lnTo>
                <a:lnTo>
                  <a:pt x="71831" y="151091"/>
                </a:lnTo>
                <a:lnTo>
                  <a:pt x="106832" y="143027"/>
                </a:lnTo>
                <a:lnTo>
                  <a:pt x="123850" y="144335"/>
                </a:lnTo>
                <a:lnTo>
                  <a:pt x="165658" y="163703"/>
                </a:lnTo>
                <a:lnTo>
                  <a:pt x="195795" y="215480"/>
                </a:lnTo>
                <a:lnTo>
                  <a:pt x="203847" y="242036"/>
                </a:lnTo>
                <a:lnTo>
                  <a:pt x="216738" y="242036"/>
                </a:lnTo>
                <a:lnTo>
                  <a:pt x="216738" y="120015"/>
                </a:lnTo>
                <a:lnTo>
                  <a:pt x="203847" y="120015"/>
                </a:lnTo>
                <a:lnTo>
                  <a:pt x="200723" y="126250"/>
                </a:lnTo>
                <a:lnTo>
                  <a:pt x="198031" y="130149"/>
                </a:lnTo>
                <a:lnTo>
                  <a:pt x="193344" y="134035"/>
                </a:lnTo>
                <a:lnTo>
                  <a:pt x="189814" y="134823"/>
                </a:lnTo>
                <a:lnTo>
                  <a:pt x="185915" y="134823"/>
                </a:lnTo>
                <a:lnTo>
                  <a:pt x="181673" y="134454"/>
                </a:lnTo>
                <a:lnTo>
                  <a:pt x="175882" y="133375"/>
                </a:lnTo>
                <a:lnTo>
                  <a:pt x="168490" y="131559"/>
                </a:lnTo>
                <a:lnTo>
                  <a:pt x="145046" y="124968"/>
                </a:lnTo>
                <a:lnTo>
                  <a:pt x="131724" y="122174"/>
                </a:lnTo>
                <a:lnTo>
                  <a:pt x="119494" y="120535"/>
                </a:lnTo>
                <a:lnTo>
                  <a:pt x="108394" y="120015"/>
                </a:lnTo>
                <a:lnTo>
                  <a:pt x="85509" y="121843"/>
                </a:lnTo>
                <a:lnTo>
                  <a:pt x="46482" y="136626"/>
                </a:lnTo>
                <a:lnTo>
                  <a:pt x="17106" y="165430"/>
                </a:lnTo>
                <a:lnTo>
                  <a:pt x="1905" y="202438"/>
                </a:lnTo>
                <a:lnTo>
                  <a:pt x="0" y="223710"/>
                </a:lnTo>
                <a:lnTo>
                  <a:pt x="1104" y="239941"/>
                </a:lnTo>
                <a:lnTo>
                  <a:pt x="17564" y="279844"/>
                </a:lnTo>
                <a:lnTo>
                  <a:pt x="65722" y="317004"/>
                </a:lnTo>
                <a:lnTo>
                  <a:pt x="117576" y="344119"/>
                </a:lnTo>
                <a:lnTo>
                  <a:pt x="138734" y="356387"/>
                </a:lnTo>
                <a:lnTo>
                  <a:pt x="175094" y="387096"/>
                </a:lnTo>
                <a:lnTo>
                  <a:pt x="185915" y="422503"/>
                </a:lnTo>
                <a:lnTo>
                  <a:pt x="184835" y="433235"/>
                </a:lnTo>
                <a:lnTo>
                  <a:pt x="159715" y="467639"/>
                </a:lnTo>
                <a:lnTo>
                  <a:pt x="125120" y="476681"/>
                </a:lnTo>
                <a:lnTo>
                  <a:pt x="106553" y="474941"/>
                </a:lnTo>
                <a:lnTo>
                  <a:pt x="56121" y="449008"/>
                </a:lnTo>
                <a:lnTo>
                  <a:pt x="30454" y="414274"/>
                </a:lnTo>
                <a:lnTo>
                  <a:pt x="14452" y="366369"/>
                </a:lnTo>
                <a:lnTo>
                  <a:pt x="1562" y="366369"/>
                </a:lnTo>
                <a:lnTo>
                  <a:pt x="1562" y="494220"/>
                </a:lnTo>
                <a:lnTo>
                  <a:pt x="14452" y="494220"/>
                </a:lnTo>
                <a:lnTo>
                  <a:pt x="17932" y="487591"/>
                </a:lnTo>
                <a:lnTo>
                  <a:pt x="22606" y="484085"/>
                </a:lnTo>
                <a:lnTo>
                  <a:pt x="33934" y="484085"/>
                </a:lnTo>
                <a:lnTo>
                  <a:pt x="40944" y="485254"/>
                </a:lnTo>
                <a:lnTo>
                  <a:pt x="49517" y="487984"/>
                </a:lnTo>
                <a:lnTo>
                  <a:pt x="69977" y="493102"/>
                </a:lnTo>
                <a:lnTo>
                  <a:pt x="89268" y="496760"/>
                </a:lnTo>
                <a:lnTo>
                  <a:pt x="107391" y="498944"/>
                </a:lnTo>
                <a:lnTo>
                  <a:pt x="124345" y="499681"/>
                </a:lnTo>
                <a:lnTo>
                  <a:pt x="146570" y="497789"/>
                </a:lnTo>
                <a:lnTo>
                  <a:pt x="187655" y="482739"/>
                </a:lnTo>
                <a:lnTo>
                  <a:pt x="222732" y="453580"/>
                </a:lnTo>
                <a:lnTo>
                  <a:pt x="241261" y="414248"/>
                </a:lnTo>
                <a:lnTo>
                  <a:pt x="243598" y="390931"/>
                </a:lnTo>
                <a:close/>
              </a:path>
              <a:path w="500379" h="499744">
                <a:moveTo>
                  <a:pt x="500075" y="418604"/>
                </a:moveTo>
                <a:lnTo>
                  <a:pt x="484073" y="418604"/>
                </a:lnTo>
                <a:lnTo>
                  <a:pt x="480212" y="426224"/>
                </a:lnTo>
                <a:lnTo>
                  <a:pt x="475653" y="432777"/>
                </a:lnTo>
                <a:lnTo>
                  <a:pt x="438505" y="451345"/>
                </a:lnTo>
                <a:lnTo>
                  <a:pt x="430682" y="450545"/>
                </a:lnTo>
                <a:lnTo>
                  <a:pt x="404101" y="420357"/>
                </a:lnTo>
                <a:lnTo>
                  <a:pt x="401447" y="390156"/>
                </a:lnTo>
                <a:lnTo>
                  <a:pt x="401447" y="150037"/>
                </a:lnTo>
                <a:lnTo>
                  <a:pt x="488746" y="150037"/>
                </a:lnTo>
                <a:lnTo>
                  <a:pt x="488746" y="121577"/>
                </a:lnTo>
                <a:lnTo>
                  <a:pt x="401447" y="121577"/>
                </a:lnTo>
                <a:lnTo>
                  <a:pt x="401447" y="0"/>
                </a:lnTo>
                <a:lnTo>
                  <a:pt x="388620" y="0"/>
                </a:lnTo>
                <a:lnTo>
                  <a:pt x="367665" y="46901"/>
                </a:lnTo>
                <a:lnTo>
                  <a:pt x="342976" y="83299"/>
                </a:lnTo>
                <a:lnTo>
                  <a:pt x="309168" y="116344"/>
                </a:lnTo>
                <a:lnTo>
                  <a:pt x="275183" y="136791"/>
                </a:lnTo>
                <a:lnTo>
                  <a:pt x="275183" y="150037"/>
                </a:lnTo>
                <a:lnTo>
                  <a:pt x="334060" y="150037"/>
                </a:lnTo>
                <a:lnTo>
                  <a:pt x="334060" y="399110"/>
                </a:lnTo>
                <a:lnTo>
                  <a:pt x="334632" y="417906"/>
                </a:lnTo>
                <a:lnTo>
                  <a:pt x="342633" y="458368"/>
                </a:lnTo>
                <a:lnTo>
                  <a:pt x="369138" y="487984"/>
                </a:lnTo>
                <a:lnTo>
                  <a:pt x="405765" y="498119"/>
                </a:lnTo>
                <a:lnTo>
                  <a:pt x="419646" y="496874"/>
                </a:lnTo>
                <a:lnTo>
                  <a:pt x="459549" y="478243"/>
                </a:lnTo>
                <a:lnTo>
                  <a:pt x="492086" y="437235"/>
                </a:lnTo>
                <a:lnTo>
                  <a:pt x="500075" y="418604"/>
                </a:lnTo>
                <a:close/>
              </a:path>
            </a:pathLst>
          </a:custGeom>
          <a:solidFill>
            <a:srgbClr val="7B1C6C"/>
          </a:solid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pic>
        <p:nvPicPr>
          <p:cNvPr id="135" name="object 10">
            <a:extLst>
              <a:ext uri="{FF2B5EF4-FFF2-40B4-BE49-F238E27FC236}">
                <a16:creationId xmlns:a16="http://schemas.microsoft.com/office/drawing/2014/main" id="{46FFBC2E-D9DE-244E-614C-31D28DE036FE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91429" y="2534478"/>
            <a:ext cx="77788" cy="74561"/>
          </a:xfrm>
          <a:prstGeom prst="rect">
            <a:avLst/>
          </a:prstGeom>
        </p:spPr>
      </p:pic>
      <p:grpSp>
        <p:nvGrpSpPr>
          <p:cNvPr id="136" name="object 11">
            <a:extLst>
              <a:ext uri="{FF2B5EF4-FFF2-40B4-BE49-F238E27FC236}">
                <a16:creationId xmlns:a16="http://schemas.microsoft.com/office/drawing/2014/main" id="{769FC77F-3297-BF2A-CE37-6E36CFA0A7D2}"/>
              </a:ext>
            </a:extLst>
          </p:cNvPr>
          <p:cNvGrpSpPr/>
          <p:nvPr/>
        </p:nvGrpSpPr>
        <p:grpSpPr>
          <a:xfrm>
            <a:off x="1219200" y="2435951"/>
            <a:ext cx="6418313" cy="3660050"/>
            <a:chOff x="571500" y="2381015"/>
            <a:chExt cx="6816725" cy="3884295"/>
          </a:xfrm>
        </p:grpSpPr>
        <p:pic>
          <p:nvPicPr>
            <p:cNvPr id="137" name="object 12">
              <a:extLst>
                <a:ext uri="{FF2B5EF4-FFF2-40B4-BE49-F238E27FC236}">
                  <a16:creationId xmlns:a16="http://schemas.microsoft.com/office/drawing/2014/main" id="{42B21583-D9E6-1867-B010-42E0E6EC588A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33352" y="3167278"/>
              <a:ext cx="720447" cy="556986"/>
            </a:xfrm>
            <a:prstGeom prst="rect">
              <a:avLst/>
            </a:prstGeom>
          </p:spPr>
        </p:pic>
        <p:pic>
          <p:nvPicPr>
            <p:cNvPr id="138" name="object 13">
              <a:extLst>
                <a:ext uri="{FF2B5EF4-FFF2-40B4-BE49-F238E27FC236}">
                  <a16:creationId xmlns:a16="http://schemas.microsoft.com/office/drawing/2014/main" id="{B2B8FD31-15C7-39EF-67D8-A13BC9B8FF74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18048" y="3163726"/>
              <a:ext cx="802176" cy="591181"/>
            </a:xfrm>
            <a:prstGeom prst="rect">
              <a:avLst/>
            </a:prstGeom>
          </p:spPr>
        </p:pic>
        <p:sp>
          <p:nvSpPr>
            <p:cNvPr id="139" name="object 14">
              <a:extLst>
                <a:ext uri="{FF2B5EF4-FFF2-40B4-BE49-F238E27FC236}">
                  <a16:creationId xmlns:a16="http://schemas.microsoft.com/office/drawing/2014/main" id="{44FA6294-1EBD-46B0-AB24-9F409FD87199}"/>
                </a:ext>
              </a:extLst>
            </p:cNvPr>
            <p:cNvSpPr/>
            <p:nvPr/>
          </p:nvSpPr>
          <p:spPr>
            <a:xfrm>
              <a:off x="2796539" y="3408925"/>
              <a:ext cx="3550920" cy="2856865"/>
            </a:xfrm>
            <a:custGeom>
              <a:avLst/>
              <a:gdLst/>
              <a:ahLst/>
              <a:cxnLst/>
              <a:rect l="l" t="t" r="r" b="b"/>
              <a:pathLst>
                <a:path w="3550920" h="2856865">
                  <a:moveTo>
                    <a:pt x="1777411" y="0"/>
                  </a:moveTo>
                  <a:lnTo>
                    <a:pt x="0" y="718738"/>
                  </a:lnTo>
                  <a:lnTo>
                    <a:pt x="0" y="1077338"/>
                  </a:lnTo>
                  <a:lnTo>
                    <a:pt x="169313" y="1077338"/>
                  </a:lnTo>
                  <a:lnTo>
                    <a:pt x="169313" y="2601395"/>
                  </a:lnTo>
                  <a:lnTo>
                    <a:pt x="173600" y="2647800"/>
                  </a:lnTo>
                  <a:lnTo>
                    <a:pt x="185710" y="2691503"/>
                  </a:lnTo>
                  <a:lnTo>
                    <a:pt x="204911" y="2731772"/>
                  </a:lnTo>
                  <a:lnTo>
                    <a:pt x="230475" y="2767875"/>
                  </a:lnTo>
                  <a:lnTo>
                    <a:pt x="261670" y="2799080"/>
                  </a:lnTo>
                  <a:lnTo>
                    <a:pt x="297766" y="2824655"/>
                  </a:lnTo>
                  <a:lnTo>
                    <a:pt x="338032" y="2843866"/>
                  </a:lnTo>
                  <a:lnTo>
                    <a:pt x="381740" y="2855983"/>
                  </a:lnTo>
                  <a:lnTo>
                    <a:pt x="384498" y="2856238"/>
                  </a:lnTo>
                  <a:lnTo>
                    <a:pt x="3170430" y="2856238"/>
                  </a:lnTo>
                  <a:lnTo>
                    <a:pt x="3173196" y="2855983"/>
                  </a:lnTo>
                  <a:lnTo>
                    <a:pt x="3216994" y="2843866"/>
                  </a:lnTo>
                  <a:lnTo>
                    <a:pt x="3227863" y="2838689"/>
                  </a:lnTo>
                  <a:lnTo>
                    <a:pt x="428158" y="2838689"/>
                  </a:lnTo>
                  <a:lnTo>
                    <a:pt x="380288" y="2833862"/>
                  </a:lnTo>
                  <a:lnTo>
                    <a:pt x="335799" y="2820017"/>
                  </a:lnTo>
                  <a:lnTo>
                    <a:pt x="295556" y="2798102"/>
                  </a:lnTo>
                  <a:lnTo>
                    <a:pt x="260425" y="2769069"/>
                  </a:lnTo>
                  <a:lnTo>
                    <a:pt x="231434" y="2733968"/>
                  </a:lnTo>
                  <a:lnTo>
                    <a:pt x="209505" y="2693771"/>
                  </a:lnTo>
                  <a:lnTo>
                    <a:pt x="195623" y="2649305"/>
                  </a:lnTo>
                  <a:lnTo>
                    <a:pt x="190777" y="2601395"/>
                  </a:lnTo>
                  <a:lnTo>
                    <a:pt x="190777" y="1055920"/>
                  </a:lnTo>
                  <a:lnTo>
                    <a:pt x="21065" y="1055920"/>
                  </a:lnTo>
                  <a:lnTo>
                    <a:pt x="21065" y="733052"/>
                  </a:lnTo>
                  <a:lnTo>
                    <a:pt x="1777411" y="22796"/>
                  </a:lnTo>
                  <a:lnTo>
                    <a:pt x="1833806" y="22796"/>
                  </a:lnTo>
                  <a:lnTo>
                    <a:pt x="1777411" y="0"/>
                  </a:lnTo>
                  <a:close/>
                </a:path>
                <a:path w="3550920" h="2856865">
                  <a:moveTo>
                    <a:pt x="3258083" y="598444"/>
                  </a:moveTo>
                  <a:lnTo>
                    <a:pt x="3254106" y="608411"/>
                  </a:lnTo>
                  <a:lnTo>
                    <a:pt x="3250181" y="618325"/>
                  </a:lnTo>
                  <a:lnTo>
                    <a:pt x="3533608" y="733052"/>
                  </a:lnTo>
                  <a:lnTo>
                    <a:pt x="3533608" y="1055920"/>
                  </a:lnTo>
                  <a:lnTo>
                    <a:pt x="3364050" y="1055920"/>
                  </a:lnTo>
                  <a:lnTo>
                    <a:pt x="3364050" y="2601395"/>
                  </a:lnTo>
                  <a:lnTo>
                    <a:pt x="3359269" y="2649305"/>
                  </a:lnTo>
                  <a:lnTo>
                    <a:pt x="3345527" y="2693771"/>
                  </a:lnTo>
                  <a:lnTo>
                    <a:pt x="3323731" y="2733968"/>
                  </a:lnTo>
                  <a:lnTo>
                    <a:pt x="3294785" y="2769069"/>
                  </a:lnTo>
                  <a:lnTo>
                    <a:pt x="3259610" y="2798102"/>
                  </a:lnTo>
                  <a:lnTo>
                    <a:pt x="3219234" y="2820017"/>
                  </a:lnTo>
                  <a:lnTo>
                    <a:pt x="3174602" y="2833862"/>
                  </a:lnTo>
                  <a:lnTo>
                    <a:pt x="3126659" y="2838689"/>
                  </a:lnTo>
                  <a:lnTo>
                    <a:pt x="3227863" y="2838689"/>
                  </a:lnTo>
                  <a:lnTo>
                    <a:pt x="3293453" y="2799080"/>
                  </a:lnTo>
                  <a:lnTo>
                    <a:pt x="3324652" y="2767875"/>
                  </a:lnTo>
                  <a:lnTo>
                    <a:pt x="3350190" y="2731772"/>
                  </a:lnTo>
                  <a:lnTo>
                    <a:pt x="3369336" y="2691503"/>
                  </a:lnTo>
                  <a:lnTo>
                    <a:pt x="3381360" y="2647800"/>
                  </a:lnTo>
                  <a:lnTo>
                    <a:pt x="3385530" y="2601395"/>
                  </a:lnTo>
                  <a:lnTo>
                    <a:pt x="3385530" y="1077338"/>
                  </a:lnTo>
                  <a:lnTo>
                    <a:pt x="3550792" y="1077338"/>
                  </a:lnTo>
                  <a:lnTo>
                    <a:pt x="3550792" y="716934"/>
                  </a:lnTo>
                  <a:lnTo>
                    <a:pt x="3282705" y="608411"/>
                  </a:lnTo>
                  <a:lnTo>
                    <a:pt x="3264925" y="608411"/>
                  </a:lnTo>
                  <a:lnTo>
                    <a:pt x="3264925" y="601214"/>
                  </a:lnTo>
                  <a:lnTo>
                    <a:pt x="3258083" y="598444"/>
                  </a:lnTo>
                  <a:close/>
                </a:path>
                <a:path w="3550920" h="2856865">
                  <a:moveTo>
                    <a:pt x="3264925" y="91611"/>
                  </a:moveTo>
                  <a:lnTo>
                    <a:pt x="3243339" y="91611"/>
                  </a:lnTo>
                  <a:lnTo>
                    <a:pt x="3243339" y="615516"/>
                  </a:lnTo>
                  <a:lnTo>
                    <a:pt x="3250181" y="618325"/>
                  </a:lnTo>
                  <a:lnTo>
                    <a:pt x="3254106" y="608411"/>
                  </a:lnTo>
                  <a:lnTo>
                    <a:pt x="3258083" y="598444"/>
                  </a:lnTo>
                  <a:lnTo>
                    <a:pt x="3264925" y="598444"/>
                  </a:lnTo>
                  <a:lnTo>
                    <a:pt x="3264925" y="91611"/>
                  </a:lnTo>
                  <a:close/>
                </a:path>
                <a:path w="3550920" h="2856865">
                  <a:moveTo>
                    <a:pt x="3264925" y="601214"/>
                  </a:moveTo>
                  <a:lnTo>
                    <a:pt x="3264925" y="608411"/>
                  </a:lnTo>
                  <a:lnTo>
                    <a:pt x="3282705" y="608411"/>
                  </a:lnTo>
                  <a:lnTo>
                    <a:pt x="3264925" y="601214"/>
                  </a:lnTo>
                  <a:close/>
                </a:path>
                <a:path w="3550920" h="2856865">
                  <a:moveTo>
                    <a:pt x="3264925" y="598444"/>
                  </a:moveTo>
                  <a:lnTo>
                    <a:pt x="3258083" y="598444"/>
                  </a:lnTo>
                  <a:lnTo>
                    <a:pt x="3264925" y="601214"/>
                  </a:lnTo>
                  <a:lnTo>
                    <a:pt x="3264925" y="598444"/>
                  </a:lnTo>
                  <a:close/>
                </a:path>
                <a:path w="3550920" h="2856865">
                  <a:moveTo>
                    <a:pt x="1833806" y="22796"/>
                  </a:moveTo>
                  <a:lnTo>
                    <a:pt x="1777411" y="22796"/>
                  </a:lnTo>
                  <a:lnTo>
                    <a:pt x="2583459" y="348792"/>
                  </a:lnTo>
                  <a:lnTo>
                    <a:pt x="2583459" y="317300"/>
                  </a:lnTo>
                  <a:lnTo>
                    <a:pt x="2562351" y="317300"/>
                  </a:lnTo>
                  <a:lnTo>
                    <a:pt x="1833806" y="22796"/>
                  </a:lnTo>
                  <a:close/>
                </a:path>
                <a:path w="3550920" h="2856865">
                  <a:moveTo>
                    <a:pt x="3264925" y="70564"/>
                  </a:moveTo>
                  <a:lnTo>
                    <a:pt x="2562351" y="70564"/>
                  </a:lnTo>
                  <a:lnTo>
                    <a:pt x="2562351" y="317300"/>
                  </a:lnTo>
                  <a:lnTo>
                    <a:pt x="2583459" y="317300"/>
                  </a:lnTo>
                  <a:lnTo>
                    <a:pt x="2583459" y="91611"/>
                  </a:lnTo>
                  <a:lnTo>
                    <a:pt x="3264925" y="91611"/>
                  </a:lnTo>
                  <a:lnTo>
                    <a:pt x="3264925" y="70564"/>
                  </a:lnTo>
                  <a:close/>
                </a:path>
              </a:pathLst>
            </a:custGeom>
            <a:solidFill>
              <a:srgbClr val="8E9193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40" name="object 15">
              <a:extLst>
                <a:ext uri="{FF2B5EF4-FFF2-40B4-BE49-F238E27FC236}">
                  <a16:creationId xmlns:a16="http://schemas.microsoft.com/office/drawing/2014/main" id="{0BCBA452-01B4-2A1C-9BBB-5DC76AD79622}"/>
                </a:ext>
              </a:extLst>
            </p:cNvPr>
            <p:cNvSpPr/>
            <p:nvPr/>
          </p:nvSpPr>
          <p:spPr>
            <a:xfrm>
              <a:off x="2806928" y="3420122"/>
              <a:ext cx="3534410" cy="1443990"/>
            </a:xfrm>
            <a:custGeom>
              <a:avLst/>
              <a:gdLst/>
              <a:ahLst/>
              <a:cxnLst/>
              <a:rect l="l" t="t" r="r" b="b"/>
              <a:pathLst>
                <a:path w="3534410" h="1443989">
                  <a:moveTo>
                    <a:pt x="1066660" y="984745"/>
                  </a:moveTo>
                  <a:lnTo>
                    <a:pt x="1063815" y="950010"/>
                  </a:lnTo>
                  <a:lnTo>
                    <a:pt x="1048588" y="926071"/>
                  </a:lnTo>
                  <a:lnTo>
                    <a:pt x="1021448" y="912202"/>
                  </a:lnTo>
                  <a:lnTo>
                    <a:pt x="982878" y="907732"/>
                  </a:lnTo>
                  <a:lnTo>
                    <a:pt x="950810" y="910564"/>
                  </a:lnTo>
                  <a:lnTo>
                    <a:pt x="885748" y="933894"/>
                  </a:lnTo>
                  <a:lnTo>
                    <a:pt x="852373" y="954874"/>
                  </a:lnTo>
                  <a:lnTo>
                    <a:pt x="818172" y="982383"/>
                  </a:lnTo>
                  <a:lnTo>
                    <a:pt x="782967" y="1016660"/>
                  </a:lnTo>
                  <a:lnTo>
                    <a:pt x="746556" y="1057960"/>
                  </a:lnTo>
                  <a:lnTo>
                    <a:pt x="708761" y="1106500"/>
                  </a:lnTo>
                  <a:lnTo>
                    <a:pt x="669378" y="1162532"/>
                  </a:lnTo>
                  <a:lnTo>
                    <a:pt x="616648" y="1245222"/>
                  </a:lnTo>
                  <a:lnTo>
                    <a:pt x="591312" y="1293723"/>
                  </a:lnTo>
                  <a:lnTo>
                    <a:pt x="575830" y="1334960"/>
                  </a:lnTo>
                  <a:lnTo>
                    <a:pt x="570128" y="1369187"/>
                  </a:lnTo>
                  <a:lnTo>
                    <a:pt x="574141" y="1396644"/>
                  </a:lnTo>
                  <a:lnTo>
                    <a:pt x="587806" y="1417561"/>
                  </a:lnTo>
                  <a:lnTo>
                    <a:pt x="611060" y="1432204"/>
                  </a:lnTo>
                  <a:lnTo>
                    <a:pt x="643839" y="1440802"/>
                  </a:lnTo>
                  <a:lnTo>
                    <a:pt x="686079" y="1443621"/>
                  </a:lnTo>
                  <a:lnTo>
                    <a:pt x="749592" y="1438643"/>
                  </a:lnTo>
                  <a:lnTo>
                    <a:pt x="805065" y="1425295"/>
                  </a:lnTo>
                  <a:lnTo>
                    <a:pt x="853440" y="1405978"/>
                  </a:lnTo>
                  <a:lnTo>
                    <a:pt x="895680" y="1383080"/>
                  </a:lnTo>
                  <a:lnTo>
                    <a:pt x="1002334" y="1154633"/>
                  </a:lnTo>
                  <a:lnTo>
                    <a:pt x="853414" y="1154633"/>
                  </a:lnTo>
                  <a:lnTo>
                    <a:pt x="801281" y="1247775"/>
                  </a:lnTo>
                  <a:lnTo>
                    <a:pt x="862533" y="1247775"/>
                  </a:lnTo>
                  <a:lnTo>
                    <a:pt x="819200" y="1330591"/>
                  </a:lnTo>
                  <a:lnTo>
                    <a:pt x="802208" y="1338630"/>
                  </a:lnTo>
                  <a:lnTo>
                    <a:pt x="783310" y="1345057"/>
                  </a:lnTo>
                  <a:lnTo>
                    <a:pt x="762939" y="1349298"/>
                  </a:lnTo>
                  <a:lnTo>
                    <a:pt x="741502" y="1350848"/>
                  </a:lnTo>
                  <a:lnTo>
                    <a:pt x="735990" y="1350848"/>
                  </a:lnTo>
                  <a:lnTo>
                    <a:pt x="703287" y="1343977"/>
                  </a:lnTo>
                  <a:lnTo>
                    <a:pt x="690232" y="1323784"/>
                  </a:lnTo>
                  <a:lnTo>
                    <a:pt x="694601" y="1290853"/>
                  </a:lnTo>
                  <a:lnTo>
                    <a:pt x="714159" y="1245793"/>
                  </a:lnTo>
                  <a:lnTo>
                    <a:pt x="746645" y="1189202"/>
                  </a:lnTo>
                  <a:lnTo>
                    <a:pt x="799452" y="1105839"/>
                  </a:lnTo>
                  <a:lnTo>
                    <a:pt x="833501" y="1060767"/>
                  </a:lnTo>
                  <a:lnTo>
                    <a:pt x="866051" y="1027874"/>
                  </a:lnTo>
                  <a:lnTo>
                    <a:pt x="930313" y="1000887"/>
                  </a:lnTo>
                  <a:lnTo>
                    <a:pt x="934656" y="1000887"/>
                  </a:lnTo>
                  <a:lnTo>
                    <a:pt x="957021" y="1006805"/>
                  </a:lnTo>
                  <a:lnTo>
                    <a:pt x="965085" y="1024026"/>
                  </a:lnTo>
                  <a:lnTo>
                    <a:pt x="960640" y="1051788"/>
                  </a:lnTo>
                  <a:lnTo>
                    <a:pt x="945476" y="1089317"/>
                  </a:lnTo>
                  <a:lnTo>
                    <a:pt x="1033411" y="1089317"/>
                  </a:lnTo>
                  <a:lnTo>
                    <a:pt x="1056690" y="1030947"/>
                  </a:lnTo>
                  <a:lnTo>
                    <a:pt x="1066660" y="984745"/>
                  </a:lnTo>
                  <a:close/>
                </a:path>
                <a:path w="3534410" h="1443989">
                  <a:moveTo>
                    <a:pt x="1348079" y="915314"/>
                  </a:moveTo>
                  <a:lnTo>
                    <a:pt x="1253680" y="915314"/>
                  </a:lnTo>
                  <a:lnTo>
                    <a:pt x="1253680" y="1039583"/>
                  </a:lnTo>
                  <a:lnTo>
                    <a:pt x="1227747" y="1230287"/>
                  </a:lnTo>
                  <a:lnTo>
                    <a:pt x="1152537" y="1230287"/>
                  </a:lnTo>
                  <a:lnTo>
                    <a:pt x="1253680" y="1039583"/>
                  </a:lnTo>
                  <a:lnTo>
                    <a:pt x="1253680" y="915314"/>
                  </a:lnTo>
                  <a:lnTo>
                    <a:pt x="1241691" y="915314"/>
                  </a:lnTo>
                  <a:lnTo>
                    <a:pt x="919911" y="1435354"/>
                  </a:lnTo>
                  <a:lnTo>
                    <a:pt x="1035011" y="1435354"/>
                  </a:lnTo>
                  <a:lnTo>
                    <a:pt x="1100289" y="1323492"/>
                  </a:lnTo>
                  <a:lnTo>
                    <a:pt x="1219047" y="1323492"/>
                  </a:lnTo>
                  <a:lnTo>
                    <a:pt x="1211033" y="1435354"/>
                  </a:lnTo>
                  <a:lnTo>
                    <a:pt x="1325702" y="1435354"/>
                  </a:lnTo>
                  <a:lnTo>
                    <a:pt x="1330515" y="1323492"/>
                  </a:lnTo>
                  <a:lnTo>
                    <a:pt x="1334528" y="1230287"/>
                  </a:lnTo>
                  <a:lnTo>
                    <a:pt x="1342732" y="1039583"/>
                  </a:lnTo>
                  <a:lnTo>
                    <a:pt x="1348079" y="915314"/>
                  </a:lnTo>
                  <a:close/>
                </a:path>
                <a:path w="3534410" h="1443989">
                  <a:moveTo>
                    <a:pt x="1738693" y="1076172"/>
                  </a:moveTo>
                  <a:lnTo>
                    <a:pt x="1731416" y="1009688"/>
                  </a:lnTo>
                  <a:lnTo>
                    <a:pt x="1731086" y="1006652"/>
                  </a:lnTo>
                  <a:lnTo>
                    <a:pt x="1710690" y="960450"/>
                  </a:lnTo>
                  <a:lnTo>
                    <a:pt x="1681162" y="933043"/>
                  </a:lnTo>
                  <a:lnTo>
                    <a:pt x="1650758" y="921651"/>
                  </a:lnTo>
                  <a:lnTo>
                    <a:pt x="1650758" y="1079347"/>
                  </a:lnTo>
                  <a:lnTo>
                    <a:pt x="1650390" y="1086192"/>
                  </a:lnTo>
                  <a:lnTo>
                    <a:pt x="1642872" y="1121714"/>
                  </a:lnTo>
                  <a:lnTo>
                    <a:pt x="1628076" y="1142898"/>
                  </a:lnTo>
                  <a:lnTo>
                    <a:pt x="1609305" y="1153134"/>
                  </a:lnTo>
                  <a:lnTo>
                    <a:pt x="1589824" y="1155801"/>
                  </a:lnTo>
                  <a:lnTo>
                    <a:pt x="1533182" y="1155801"/>
                  </a:lnTo>
                  <a:lnTo>
                    <a:pt x="1552270" y="1009688"/>
                  </a:lnTo>
                  <a:lnTo>
                    <a:pt x="1603768" y="1009688"/>
                  </a:lnTo>
                  <a:lnTo>
                    <a:pt x="1621167" y="1012329"/>
                  </a:lnTo>
                  <a:lnTo>
                    <a:pt x="1637093" y="1022553"/>
                  </a:lnTo>
                  <a:lnTo>
                    <a:pt x="1648104" y="1043749"/>
                  </a:lnTo>
                  <a:lnTo>
                    <a:pt x="1650758" y="1079347"/>
                  </a:lnTo>
                  <a:lnTo>
                    <a:pt x="1650758" y="921651"/>
                  </a:lnTo>
                  <a:lnTo>
                    <a:pt x="1646148" y="919911"/>
                  </a:lnTo>
                  <a:lnTo>
                    <a:pt x="1609280" y="916533"/>
                  </a:lnTo>
                  <a:lnTo>
                    <a:pt x="1486979" y="916533"/>
                  </a:lnTo>
                  <a:lnTo>
                    <a:pt x="1389024" y="1435354"/>
                  </a:lnTo>
                  <a:lnTo>
                    <a:pt x="1496580" y="1435354"/>
                  </a:lnTo>
                  <a:lnTo>
                    <a:pt x="1520926" y="1248943"/>
                  </a:lnTo>
                  <a:lnTo>
                    <a:pt x="1570304" y="1248943"/>
                  </a:lnTo>
                  <a:lnTo>
                    <a:pt x="1622437" y="1435354"/>
                  </a:lnTo>
                  <a:lnTo>
                    <a:pt x="1737893" y="1435354"/>
                  </a:lnTo>
                  <a:lnTo>
                    <a:pt x="1671320" y="1248943"/>
                  </a:lnTo>
                  <a:lnTo>
                    <a:pt x="1665935" y="1233843"/>
                  </a:lnTo>
                  <a:lnTo>
                    <a:pt x="1717802" y="1185773"/>
                  </a:lnTo>
                  <a:lnTo>
                    <a:pt x="1733029" y="1144587"/>
                  </a:lnTo>
                  <a:lnTo>
                    <a:pt x="1738693" y="1089317"/>
                  </a:lnTo>
                  <a:lnTo>
                    <a:pt x="1738693" y="1076172"/>
                  </a:lnTo>
                  <a:close/>
                </a:path>
                <a:path w="3534410" h="1443989">
                  <a:moveTo>
                    <a:pt x="2201126" y="1435354"/>
                  </a:moveTo>
                  <a:lnTo>
                    <a:pt x="2153475" y="1323492"/>
                  </a:lnTo>
                  <a:lnTo>
                    <a:pt x="2113788" y="1230287"/>
                  </a:lnTo>
                  <a:lnTo>
                    <a:pt x="2032571" y="1039583"/>
                  </a:lnTo>
                  <a:lnTo>
                    <a:pt x="2007539" y="980821"/>
                  </a:lnTo>
                  <a:lnTo>
                    <a:pt x="2007539" y="1230287"/>
                  </a:lnTo>
                  <a:lnTo>
                    <a:pt x="1931847" y="1230287"/>
                  </a:lnTo>
                  <a:lnTo>
                    <a:pt x="1943468" y="1039583"/>
                  </a:lnTo>
                  <a:lnTo>
                    <a:pt x="2007539" y="1230287"/>
                  </a:lnTo>
                  <a:lnTo>
                    <a:pt x="2007539" y="980821"/>
                  </a:lnTo>
                  <a:lnTo>
                    <a:pt x="1979637" y="915314"/>
                  </a:lnTo>
                  <a:lnTo>
                    <a:pt x="1873402" y="915314"/>
                  </a:lnTo>
                  <a:lnTo>
                    <a:pt x="1795335" y="1435354"/>
                  </a:lnTo>
                  <a:lnTo>
                    <a:pt x="1910372" y="1435354"/>
                  </a:lnTo>
                  <a:lnTo>
                    <a:pt x="1923580" y="1323492"/>
                  </a:lnTo>
                  <a:lnTo>
                    <a:pt x="2042172" y="1323492"/>
                  </a:lnTo>
                  <a:lnTo>
                    <a:pt x="2086406" y="1435354"/>
                  </a:lnTo>
                  <a:lnTo>
                    <a:pt x="2201126" y="1435354"/>
                  </a:lnTo>
                  <a:close/>
                </a:path>
                <a:path w="3534410" h="1443989">
                  <a:moveTo>
                    <a:pt x="2585428" y="1383080"/>
                  </a:moveTo>
                  <a:lnTo>
                    <a:pt x="2478659" y="1154633"/>
                  </a:lnTo>
                  <a:lnTo>
                    <a:pt x="2329738" y="1154633"/>
                  </a:lnTo>
                  <a:lnTo>
                    <a:pt x="2364371" y="1247775"/>
                  </a:lnTo>
                  <a:lnTo>
                    <a:pt x="2425725" y="1247775"/>
                  </a:lnTo>
                  <a:lnTo>
                    <a:pt x="2459571" y="1330591"/>
                  </a:lnTo>
                  <a:lnTo>
                    <a:pt x="2450058" y="1338630"/>
                  </a:lnTo>
                  <a:lnTo>
                    <a:pt x="2437079" y="1345057"/>
                  </a:lnTo>
                  <a:lnTo>
                    <a:pt x="2420607" y="1349298"/>
                  </a:lnTo>
                  <a:lnTo>
                    <a:pt x="2400592" y="1350848"/>
                  </a:lnTo>
                  <a:lnTo>
                    <a:pt x="2395016" y="1350848"/>
                  </a:lnTo>
                  <a:lnTo>
                    <a:pt x="2356002" y="1343977"/>
                  </a:lnTo>
                  <a:lnTo>
                    <a:pt x="2297963" y="1290853"/>
                  </a:lnTo>
                  <a:lnTo>
                    <a:pt x="2275535" y="1245793"/>
                  </a:lnTo>
                  <a:lnTo>
                    <a:pt x="2255215" y="1189202"/>
                  </a:lnTo>
                  <a:lnTo>
                    <a:pt x="2227961" y="1093457"/>
                  </a:lnTo>
                  <a:lnTo>
                    <a:pt x="2222538" y="1042758"/>
                  </a:lnTo>
                  <a:lnTo>
                    <a:pt x="2233498" y="1011542"/>
                  </a:lnTo>
                  <a:lnTo>
                    <a:pt x="2263648" y="1000887"/>
                  </a:lnTo>
                  <a:lnTo>
                    <a:pt x="2268372" y="1000887"/>
                  </a:lnTo>
                  <a:lnTo>
                    <a:pt x="2296236" y="1006805"/>
                  </a:lnTo>
                  <a:lnTo>
                    <a:pt x="2320163" y="1024026"/>
                  </a:lnTo>
                  <a:lnTo>
                    <a:pt x="2341410" y="1051788"/>
                  </a:lnTo>
                  <a:lnTo>
                    <a:pt x="2361184" y="1089317"/>
                  </a:lnTo>
                  <a:lnTo>
                    <a:pt x="2449169" y="1089317"/>
                  </a:lnTo>
                  <a:lnTo>
                    <a:pt x="2418067" y="1030947"/>
                  </a:lnTo>
                  <a:lnTo>
                    <a:pt x="2385060" y="984745"/>
                  </a:lnTo>
                  <a:lnTo>
                    <a:pt x="2349957" y="950010"/>
                  </a:lnTo>
                  <a:lnTo>
                    <a:pt x="2312517" y="926071"/>
                  </a:lnTo>
                  <a:lnTo>
                    <a:pt x="2272538" y="912202"/>
                  </a:lnTo>
                  <a:lnTo>
                    <a:pt x="2229815" y="907732"/>
                  </a:lnTo>
                  <a:lnTo>
                    <a:pt x="2192921" y="912431"/>
                  </a:lnTo>
                  <a:lnTo>
                    <a:pt x="2164588" y="926833"/>
                  </a:lnTo>
                  <a:lnTo>
                    <a:pt x="2144877" y="951484"/>
                  </a:lnTo>
                  <a:lnTo>
                    <a:pt x="2133866" y="986866"/>
                  </a:lnTo>
                  <a:lnTo>
                    <a:pt x="2131618" y="1033487"/>
                  </a:lnTo>
                  <a:lnTo>
                    <a:pt x="2138210" y="1091882"/>
                  </a:lnTo>
                  <a:lnTo>
                    <a:pt x="2153704" y="1162532"/>
                  </a:lnTo>
                  <a:lnTo>
                    <a:pt x="2177364" y="1245222"/>
                  </a:lnTo>
                  <a:lnTo>
                    <a:pt x="2197214" y="1293723"/>
                  </a:lnTo>
                  <a:lnTo>
                    <a:pt x="2220137" y="1334960"/>
                  </a:lnTo>
                  <a:lnTo>
                    <a:pt x="2246312" y="1369187"/>
                  </a:lnTo>
                  <a:lnTo>
                    <a:pt x="2275890" y="1396644"/>
                  </a:lnTo>
                  <a:lnTo>
                    <a:pt x="2309050" y="1417561"/>
                  </a:lnTo>
                  <a:lnTo>
                    <a:pt x="2345944" y="1432204"/>
                  </a:lnTo>
                  <a:lnTo>
                    <a:pt x="2386749" y="1440802"/>
                  </a:lnTo>
                  <a:lnTo>
                    <a:pt x="2431618" y="1443621"/>
                  </a:lnTo>
                  <a:lnTo>
                    <a:pt x="2490508" y="1438643"/>
                  </a:lnTo>
                  <a:lnTo>
                    <a:pt x="2533624" y="1425295"/>
                  </a:lnTo>
                  <a:lnTo>
                    <a:pt x="2564180" y="1405978"/>
                  </a:lnTo>
                  <a:lnTo>
                    <a:pt x="2585428" y="1383080"/>
                  </a:lnTo>
                  <a:close/>
                </a:path>
                <a:path w="3534410" h="1443989">
                  <a:moveTo>
                    <a:pt x="2996082" y="1435354"/>
                  </a:moveTo>
                  <a:lnTo>
                    <a:pt x="2933560" y="1342148"/>
                  </a:lnTo>
                  <a:lnTo>
                    <a:pt x="2735516" y="1342148"/>
                  </a:lnTo>
                  <a:lnTo>
                    <a:pt x="2665450" y="1217142"/>
                  </a:lnTo>
                  <a:lnTo>
                    <a:pt x="2820428" y="1217142"/>
                  </a:lnTo>
                  <a:lnTo>
                    <a:pt x="2759494" y="1123937"/>
                  </a:lnTo>
                  <a:lnTo>
                    <a:pt x="2613317" y="1123937"/>
                  </a:lnTo>
                  <a:lnTo>
                    <a:pt x="2549194" y="1009688"/>
                  </a:lnTo>
                  <a:lnTo>
                    <a:pt x="2710116" y="1009688"/>
                  </a:lnTo>
                  <a:lnTo>
                    <a:pt x="2647581" y="916533"/>
                  </a:lnTo>
                  <a:lnTo>
                    <a:pt x="2419413" y="916533"/>
                  </a:lnTo>
                  <a:lnTo>
                    <a:pt x="2680195" y="1435354"/>
                  </a:lnTo>
                  <a:lnTo>
                    <a:pt x="2996082" y="1435354"/>
                  </a:lnTo>
                  <a:close/>
                </a:path>
                <a:path w="3534410" h="1443989">
                  <a:moveTo>
                    <a:pt x="3534029" y="714654"/>
                  </a:moveTo>
                  <a:lnTo>
                    <a:pt x="3243707" y="597217"/>
                  </a:lnTo>
                  <a:lnTo>
                    <a:pt x="3243707" y="96329"/>
                  </a:lnTo>
                  <a:lnTo>
                    <a:pt x="3243707" y="69608"/>
                  </a:lnTo>
                  <a:lnTo>
                    <a:pt x="2562771" y="69608"/>
                  </a:lnTo>
                  <a:lnTo>
                    <a:pt x="2562771" y="321640"/>
                  </a:lnTo>
                  <a:lnTo>
                    <a:pt x="1837969" y="28676"/>
                  </a:lnTo>
                  <a:lnTo>
                    <a:pt x="1767014" y="0"/>
                  </a:lnTo>
                  <a:lnTo>
                    <a:pt x="0" y="714654"/>
                  </a:lnTo>
                  <a:lnTo>
                    <a:pt x="0" y="871105"/>
                  </a:lnTo>
                  <a:lnTo>
                    <a:pt x="26606" y="871105"/>
                  </a:lnTo>
                  <a:lnTo>
                    <a:pt x="26606" y="732523"/>
                  </a:lnTo>
                  <a:lnTo>
                    <a:pt x="1767014" y="28676"/>
                  </a:lnTo>
                  <a:lnTo>
                    <a:pt x="2588971" y="361137"/>
                  </a:lnTo>
                  <a:lnTo>
                    <a:pt x="2588971" y="321640"/>
                  </a:lnTo>
                  <a:lnTo>
                    <a:pt x="2588971" y="96329"/>
                  </a:lnTo>
                  <a:lnTo>
                    <a:pt x="3216986" y="96329"/>
                  </a:lnTo>
                  <a:lnTo>
                    <a:pt x="3216986" y="615137"/>
                  </a:lnTo>
                  <a:lnTo>
                    <a:pt x="3507308" y="732523"/>
                  </a:lnTo>
                  <a:lnTo>
                    <a:pt x="3507308" y="871105"/>
                  </a:lnTo>
                  <a:lnTo>
                    <a:pt x="3534029" y="871105"/>
                  </a:lnTo>
                  <a:lnTo>
                    <a:pt x="3534029" y="714654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141" name="object 16">
              <a:extLst>
                <a:ext uri="{FF2B5EF4-FFF2-40B4-BE49-F238E27FC236}">
                  <a16:creationId xmlns:a16="http://schemas.microsoft.com/office/drawing/2014/main" id="{5B7C9222-C1F4-EA47-6A97-9C2D039750FD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88002" y="3968827"/>
              <a:ext cx="117369" cy="117748"/>
            </a:xfrm>
            <a:prstGeom prst="rect">
              <a:avLst/>
            </a:prstGeom>
          </p:spPr>
        </p:pic>
        <p:pic>
          <p:nvPicPr>
            <p:cNvPr id="142" name="object 17">
              <a:extLst>
                <a:ext uri="{FF2B5EF4-FFF2-40B4-BE49-F238E27FC236}">
                  <a16:creationId xmlns:a16="http://schemas.microsoft.com/office/drawing/2014/main" id="{933586E3-1264-C1AB-6F3B-56566E67F62A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84820" y="3966018"/>
              <a:ext cx="123734" cy="123739"/>
            </a:xfrm>
            <a:prstGeom prst="rect">
              <a:avLst/>
            </a:prstGeom>
          </p:spPr>
        </p:pic>
        <p:pic>
          <p:nvPicPr>
            <p:cNvPr id="143" name="object 18">
              <a:extLst>
                <a:ext uri="{FF2B5EF4-FFF2-40B4-BE49-F238E27FC236}">
                  <a16:creationId xmlns:a16="http://schemas.microsoft.com/office/drawing/2014/main" id="{B9AA5FB6-1D7E-14F6-3227-2D532F99E850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59236" y="3968827"/>
              <a:ext cx="117794" cy="117748"/>
            </a:xfrm>
            <a:prstGeom prst="rect">
              <a:avLst/>
            </a:prstGeom>
          </p:spPr>
        </p:pic>
        <p:pic>
          <p:nvPicPr>
            <p:cNvPr id="144" name="object 19">
              <a:extLst>
                <a:ext uri="{FF2B5EF4-FFF2-40B4-BE49-F238E27FC236}">
                  <a16:creationId xmlns:a16="http://schemas.microsoft.com/office/drawing/2014/main" id="{6D4CBD67-8202-4792-06E0-9F9CC3ADD198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56319" y="3966018"/>
              <a:ext cx="123893" cy="123739"/>
            </a:xfrm>
            <a:prstGeom prst="rect">
              <a:avLst/>
            </a:prstGeom>
          </p:spPr>
        </p:pic>
        <p:pic>
          <p:nvPicPr>
            <p:cNvPr id="145" name="object 20">
              <a:extLst>
                <a:ext uri="{FF2B5EF4-FFF2-40B4-BE49-F238E27FC236}">
                  <a16:creationId xmlns:a16="http://schemas.microsoft.com/office/drawing/2014/main" id="{72A4F759-9869-C40F-932F-A9E6A0C657C4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518528" y="3104030"/>
              <a:ext cx="117528" cy="117854"/>
            </a:xfrm>
            <a:prstGeom prst="rect">
              <a:avLst/>
            </a:prstGeom>
          </p:spPr>
        </p:pic>
        <p:pic>
          <p:nvPicPr>
            <p:cNvPr id="146" name="object 21">
              <a:extLst>
                <a:ext uri="{FF2B5EF4-FFF2-40B4-BE49-F238E27FC236}">
                  <a16:creationId xmlns:a16="http://schemas.microsoft.com/office/drawing/2014/main" id="{47C5AA29-FC4B-8136-D66F-DD27FFE6271E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515346" y="3101220"/>
              <a:ext cx="123893" cy="123474"/>
            </a:xfrm>
            <a:prstGeom prst="rect">
              <a:avLst/>
            </a:prstGeom>
          </p:spPr>
        </p:pic>
        <p:pic>
          <p:nvPicPr>
            <p:cNvPr id="147" name="object 22">
              <a:extLst>
                <a:ext uri="{FF2B5EF4-FFF2-40B4-BE49-F238E27FC236}">
                  <a16:creationId xmlns:a16="http://schemas.microsoft.com/office/drawing/2014/main" id="{3CF549F3-40E4-394E-E453-0D07C379CC54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555969" y="4957735"/>
              <a:ext cx="2221485" cy="922028"/>
            </a:xfrm>
            <a:prstGeom prst="rect">
              <a:avLst/>
            </a:prstGeom>
          </p:spPr>
        </p:pic>
        <p:pic>
          <p:nvPicPr>
            <p:cNvPr id="148" name="object 23">
              <a:extLst>
                <a:ext uri="{FF2B5EF4-FFF2-40B4-BE49-F238E27FC236}">
                  <a16:creationId xmlns:a16="http://schemas.microsoft.com/office/drawing/2014/main" id="{40F8AC44-469D-8268-AA77-0C942367CC5A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773530" y="4817561"/>
              <a:ext cx="371149" cy="1414128"/>
            </a:xfrm>
            <a:prstGeom prst="rect">
              <a:avLst/>
            </a:prstGeom>
          </p:spPr>
        </p:pic>
        <p:pic>
          <p:nvPicPr>
            <p:cNvPr id="149" name="object 24">
              <a:extLst>
                <a:ext uri="{FF2B5EF4-FFF2-40B4-BE49-F238E27FC236}">
                  <a16:creationId xmlns:a16="http://schemas.microsoft.com/office/drawing/2014/main" id="{9ECEF432-9D46-5684-78CD-0315E9859390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186384" y="6119205"/>
              <a:ext cx="373652" cy="112484"/>
            </a:xfrm>
            <a:prstGeom prst="rect">
              <a:avLst/>
            </a:prstGeom>
          </p:spPr>
        </p:pic>
        <p:pic>
          <p:nvPicPr>
            <p:cNvPr id="150" name="object 25">
              <a:extLst>
                <a:ext uri="{FF2B5EF4-FFF2-40B4-BE49-F238E27FC236}">
                  <a16:creationId xmlns:a16="http://schemas.microsoft.com/office/drawing/2014/main" id="{21F453E7-2DF2-6DEE-44C1-DB52174292F1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205610" y="5050673"/>
              <a:ext cx="354426" cy="971624"/>
            </a:xfrm>
            <a:prstGeom prst="rect">
              <a:avLst/>
            </a:prstGeom>
          </p:spPr>
        </p:pic>
        <p:pic>
          <p:nvPicPr>
            <p:cNvPr id="151" name="object 26">
              <a:extLst>
                <a:ext uri="{FF2B5EF4-FFF2-40B4-BE49-F238E27FC236}">
                  <a16:creationId xmlns:a16="http://schemas.microsoft.com/office/drawing/2014/main" id="{7FFC0481-F353-A696-E2C2-421A20AD4CD2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003244" y="5238031"/>
              <a:ext cx="187224" cy="991394"/>
            </a:xfrm>
            <a:prstGeom prst="rect">
              <a:avLst/>
            </a:prstGeom>
          </p:spPr>
        </p:pic>
        <p:pic>
          <p:nvPicPr>
            <p:cNvPr id="152" name="object 27">
              <a:extLst>
                <a:ext uri="{FF2B5EF4-FFF2-40B4-BE49-F238E27FC236}">
                  <a16:creationId xmlns:a16="http://schemas.microsoft.com/office/drawing/2014/main" id="{9E37DFA8-494C-3880-474F-97E4C04FD58A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555969" y="6125875"/>
              <a:ext cx="2221485" cy="105814"/>
            </a:xfrm>
            <a:prstGeom prst="rect">
              <a:avLst/>
            </a:prstGeom>
          </p:spPr>
        </p:pic>
        <p:pic>
          <p:nvPicPr>
            <p:cNvPr id="153" name="object 28">
              <a:extLst>
                <a:ext uri="{FF2B5EF4-FFF2-40B4-BE49-F238E27FC236}">
                  <a16:creationId xmlns:a16="http://schemas.microsoft.com/office/drawing/2014/main" id="{6361B957-AA02-DF89-D5A0-9554BD0B06F4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555969" y="5875819"/>
              <a:ext cx="2221485" cy="146477"/>
            </a:xfrm>
            <a:prstGeom prst="rect">
              <a:avLst/>
            </a:prstGeom>
          </p:spPr>
        </p:pic>
        <p:pic>
          <p:nvPicPr>
            <p:cNvPr id="154" name="object 29">
              <a:extLst>
                <a:ext uri="{FF2B5EF4-FFF2-40B4-BE49-F238E27FC236}">
                  <a16:creationId xmlns:a16="http://schemas.microsoft.com/office/drawing/2014/main" id="{4543F746-D7A9-CE8E-E726-A70E1DCC36F7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859019" y="4766613"/>
              <a:ext cx="2260114" cy="191122"/>
            </a:xfrm>
            <a:prstGeom prst="rect">
              <a:avLst/>
            </a:prstGeom>
          </p:spPr>
        </p:pic>
        <p:pic>
          <p:nvPicPr>
            <p:cNvPr id="155" name="object 30">
              <a:extLst>
                <a:ext uri="{FF2B5EF4-FFF2-40B4-BE49-F238E27FC236}">
                  <a16:creationId xmlns:a16="http://schemas.microsoft.com/office/drawing/2014/main" id="{2E15146B-B8DD-A4E8-B55B-46835A196368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109232" y="5193021"/>
              <a:ext cx="185903" cy="932854"/>
            </a:xfrm>
            <a:prstGeom prst="rect">
              <a:avLst/>
            </a:prstGeom>
          </p:spPr>
        </p:pic>
        <p:pic>
          <p:nvPicPr>
            <p:cNvPr id="156" name="object 31">
              <a:extLst>
                <a:ext uri="{FF2B5EF4-FFF2-40B4-BE49-F238E27FC236}">
                  <a16:creationId xmlns:a16="http://schemas.microsoft.com/office/drawing/2014/main" id="{F63C8EC5-1FF1-E2DA-9373-13C6420E94FF}"/>
                </a:ext>
              </a:extLst>
            </p:cNvPr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853562" y="5010592"/>
              <a:ext cx="185097" cy="1115282"/>
            </a:xfrm>
            <a:prstGeom prst="rect">
              <a:avLst/>
            </a:prstGeom>
          </p:spPr>
        </p:pic>
        <p:pic>
          <p:nvPicPr>
            <p:cNvPr id="157" name="object 32">
              <a:extLst>
                <a:ext uri="{FF2B5EF4-FFF2-40B4-BE49-F238E27FC236}">
                  <a16:creationId xmlns:a16="http://schemas.microsoft.com/office/drawing/2014/main" id="{D25663EA-0A38-71A1-42B3-04215A02ED9C}"/>
                </a:ext>
              </a:extLst>
            </p:cNvPr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290792" y="6022297"/>
              <a:ext cx="2567103" cy="103577"/>
            </a:xfrm>
            <a:prstGeom prst="rect">
              <a:avLst/>
            </a:prstGeom>
          </p:spPr>
        </p:pic>
        <p:pic>
          <p:nvPicPr>
            <p:cNvPr id="158" name="object 33">
              <a:extLst>
                <a:ext uri="{FF2B5EF4-FFF2-40B4-BE49-F238E27FC236}">
                  <a16:creationId xmlns:a16="http://schemas.microsoft.com/office/drawing/2014/main" id="{D993259A-FBB7-4678-232A-E33702234352}"/>
                </a:ext>
              </a:extLst>
            </p:cNvPr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374372" y="5044417"/>
              <a:ext cx="605782" cy="892731"/>
            </a:xfrm>
            <a:prstGeom prst="rect">
              <a:avLst/>
            </a:prstGeom>
          </p:spPr>
        </p:pic>
        <p:pic>
          <p:nvPicPr>
            <p:cNvPr id="159" name="object 34">
              <a:extLst>
                <a:ext uri="{FF2B5EF4-FFF2-40B4-BE49-F238E27FC236}">
                  <a16:creationId xmlns:a16="http://schemas.microsoft.com/office/drawing/2014/main" id="{C01ADA84-344C-4DBD-753F-7BDF691B0FC2}"/>
                </a:ext>
              </a:extLst>
            </p:cNvPr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992936" y="5054437"/>
              <a:ext cx="659084" cy="868365"/>
            </a:xfrm>
            <a:prstGeom prst="rect">
              <a:avLst/>
            </a:prstGeom>
          </p:spPr>
        </p:pic>
        <p:pic>
          <p:nvPicPr>
            <p:cNvPr id="160" name="object 35">
              <a:extLst>
                <a:ext uri="{FF2B5EF4-FFF2-40B4-BE49-F238E27FC236}">
                  <a16:creationId xmlns:a16="http://schemas.microsoft.com/office/drawing/2014/main" id="{DAD51C36-72BF-0A6A-ABE9-427045B813EF}"/>
                </a:ext>
              </a:extLst>
            </p:cNvPr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708929" y="5058784"/>
              <a:ext cx="481836" cy="864018"/>
            </a:xfrm>
            <a:prstGeom prst="rect">
              <a:avLst/>
            </a:prstGeom>
          </p:spPr>
        </p:pic>
        <p:pic>
          <p:nvPicPr>
            <p:cNvPr id="161" name="object 36">
              <a:extLst>
                <a:ext uri="{FF2B5EF4-FFF2-40B4-BE49-F238E27FC236}">
                  <a16:creationId xmlns:a16="http://schemas.microsoft.com/office/drawing/2014/main" id="{5B3EDB6C-01D1-7816-BF4D-814D181C10CB}"/>
                </a:ext>
              </a:extLst>
            </p:cNvPr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250166" y="5054437"/>
              <a:ext cx="514135" cy="864023"/>
            </a:xfrm>
            <a:prstGeom prst="rect">
              <a:avLst/>
            </a:prstGeom>
          </p:spPr>
        </p:pic>
        <p:pic>
          <p:nvPicPr>
            <p:cNvPr id="162" name="object 37">
              <a:extLst>
                <a:ext uri="{FF2B5EF4-FFF2-40B4-BE49-F238E27FC236}">
                  <a16:creationId xmlns:a16="http://schemas.microsoft.com/office/drawing/2014/main" id="{756CDC23-0394-4513-9A8A-DA7384D732B5}"/>
                </a:ext>
              </a:extLst>
            </p:cNvPr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976519" y="4831080"/>
              <a:ext cx="3194891" cy="1427325"/>
            </a:xfrm>
            <a:prstGeom prst="rect">
              <a:avLst/>
            </a:prstGeom>
          </p:spPr>
        </p:pic>
        <p:sp>
          <p:nvSpPr>
            <p:cNvPr id="163" name="object 38">
              <a:extLst>
                <a:ext uri="{FF2B5EF4-FFF2-40B4-BE49-F238E27FC236}">
                  <a16:creationId xmlns:a16="http://schemas.microsoft.com/office/drawing/2014/main" id="{C6A5B345-C86E-4918-FEF6-02FF9639579F}"/>
                </a:ext>
              </a:extLst>
            </p:cNvPr>
            <p:cNvSpPr/>
            <p:nvPr/>
          </p:nvSpPr>
          <p:spPr>
            <a:xfrm>
              <a:off x="571500" y="2595437"/>
              <a:ext cx="612140" cy="573405"/>
            </a:xfrm>
            <a:custGeom>
              <a:avLst/>
              <a:gdLst/>
              <a:ahLst/>
              <a:cxnLst/>
              <a:rect l="l" t="t" r="r" b="b"/>
              <a:pathLst>
                <a:path w="612140" h="573405">
                  <a:moveTo>
                    <a:pt x="313171" y="0"/>
                  </a:moveTo>
                  <a:lnTo>
                    <a:pt x="243357" y="4679"/>
                  </a:lnTo>
                  <a:lnTo>
                    <a:pt x="184716" y="17766"/>
                  </a:lnTo>
                  <a:lnTo>
                    <a:pt x="136279" y="37834"/>
                  </a:lnTo>
                  <a:lnTo>
                    <a:pt x="97082" y="63456"/>
                  </a:lnTo>
                  <a:lnTo>
                    <a:pt x="66154" y="93207"/>
                  </a:lnTo>
                  <a:lnTo>
                    <a:pt x="42531" y="125660"/>
                  </a:lnTo>
                  <a:lnTo>
                    <a:pt x="13326" y="192964"/>
                  </a:lnTo>
                  <a:lnTo>
                    <a:pt x="1728" y="253957"/>
                  </a:lnTo>
                  <a:lnTo>
                    <a:pt x="0" y="297228"/>
                  </a:lnTo>
                  <a:lnTo>
                    <a:pt x="2734" y="340338"/>
                  </a:lnTo>
                  <a:lnTo>
                    <a:pt x="32784" y="435180"/>
                  </a:lnTo>
                  <a:lnTo>
                    <a:pt x="122917" y="530022"/>
                  </a:lnTo>
                  <a:lnTo>
                    <a:pt x="305901" y="573132"/>
                  </a:lnTo>
                  <a:lnTo>
                    <a:pt x="467185" y="546089"/>
                  </a:lnTo>
                  <a:lnTo>
                    <a:pt x="544100" y="493119"/>
                  </a:lnTo>
                  <a:lnTo>
                    <a:pt x="306403" y="493119"/>
                  </a:lnTo>
                  <a:lnTo>
                    <a:pt x="203399" y="464400"/>
                  </a:lnTo>
                  <a:lnTo>
                    <a:pt x="148656" y="404639"/>
                  </a:lnTo>
                  <a:lnTo>
                    <a:pt x="126963" y="345536"/>
                  </a:lnTo>
                  <a:lnTo>
                    <a:pt x="123112" y="318791"/>
                  </a:lnTo>
                  <a:lnTo>
                    <a:pt x="611535" y="318791"/>
                  </a:lnTo>
                  <a:lnTo>
                    <a:pt x="611988" y="278521"/>
                  </a:lnTo>
                  <a:lnTo>
                    <a:pt x="612096" y="268980"/>
                  </a:lnTo>
                  <a:lnTo>
                    <a:pt x="604737" y="235282"/>
                  </a:lnTo>
                  <a:lnTo>
                    <a:pt x="127374" y="235282"/>
                  </a:lnTo>
                  <a:lnTo>
                    <a:pt x="131429" y="211139"/>
                  </a:lnTo>
                  <a:lnTo>
                    <a:pt x="153420" y="158024"/>
                  </a:lnTo>
                  <a:lnTo>
                    <a:pt x="208085" y="104910"/>
                  </a:lnTo>
                  <a:lnTo>
                    <a:pt x="310163" y="80767"/>
                  </a:lnTo>
                  <a:lnTo>
                    <a:pt x="525859" y="80767"/>
                  </a:lnTo>
                  <a:lnTo>
                    <a:pt x="501329" y="49811"/>
                  </a:lnTo>
                  <a:lnTo>
                    <a:pt x="313171" y="0"/>
                  </a:lnTo>
                  <a:close/>
                </a:path>
                <a:path w="612140" h="573405">
                  <a:moveTo>
                    <a:pt x="594756" y="400060"/>
                  </a:moveTo>
                  <a:lnTo>
                    <a:pt x="468144" y="400327"/>
                  </a:lnTo>
                  <a:lnTo>
                    <a:pt x="462124" y="415179"/>
                  </a:lnTo>
                  <a:lnTo>
                    <a:pt x="438613" y="447665"/>
                  </a:lnTo>
                  <a:lnTo>
                    <a:pt x="389432" y="479680"/>
                  </a:lnTo>
                  <a:lnTo>
                    <a:pt x="306403" y="493119"/>
                  </a:lnTo>
                  <a:lnTo>
                    <a:pt x="544100" y="493119"/>
                  </a:lnTo>
                  <a:lnTo>
                    <a:pt x="553573" y="486596"/>
                  </a:lnTo>
                  <a:lnTo>
                    <a:pt x="588339" y="427102"/>
                  </a:lnTo>
                  <a:lnTo>
                    <a:pt x="594693" y="400327"/>
                  </a:lnTo>
                  <a:lnTo>
                    <a:pt x="594756" y="400060"/>
                  </a:lnTo>
                  <a:close/>
                </a:path>
                <a:path w="612140" h="573405">
                  <a:moveTo>
                    <a:pt x="525859" y="80767"/>
                  </a:moveTo>
                  <a:lnTo>
                    <a:pt x="310163" y="80767"/>
                  </a:lnTo>
                  <a:lnTo>
                    <a:pt x="410616" y="104910"/>
                  </a:lnTo>
                  <a:lnTo>
                    <a:pt x="462201" y="158024"/>
                  </a:lnTo>
                  <a:lnTo>
                    <a:pt x="481205" y="211139"/>
                  </a:lnTo>
                  <a:lnTo>
                    <a:pt x="483920" y="235282"/>
                  </a:lnTo>
                  <a:lnTo>
                    <a:pt x="604737" y="235282"/>
                  </a:lnTo>
                  <a:lnTo>
                    <a:pt x="588165" y="159395"/>
                  </a:lnTo>
                  <a:lnTo>
                    <a:pt x="525859" y="80767"/>
                  </a:lnTo>
                  <a:close/>
                </a:path>
              </a:pathLst>
            </a:custGeom>
            <a:solidFill>
              <a:srgbClr val="EC2839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64" name="object 39">
              <a:extLst>
                <a:ext uri="{FF2B5EF4-FFF2-40B4-BE49-F238E27FC236}">
                  <a16:creationId xmlns:a16="http://schemas.microsoft.com/office/drawing/2014/main" id="{05D1D19E-025C-B83B-E008-6A93CA2CAD90}"/>
                </a:ext>
              </a:extLst>
            </p:cNvPr>
            <p:cNvSpPr/>
            <p:nvPr/>
          </p:nvSpPr>
          <p:spPr>
            <a:xfrm>
              <a:off x="1178791" y="2381015"/>
              <a:ext cx="633730" cy="788035"/>
            </a:xfrm>
            <a:custGeom>
              <a:avLst/>
              <a:gdLst/>
              <a:ahLst/>
              <a:cxnLst/>
              <a:rect l="l" t="t" r="r" b="b"/>
              <a:pathLst>
                <a:path w="633730" h="788035">
                  <a:moveTo>
                    <a:pt x="283916" y="696255"/>
                  </a:moveTo>
                  <a:lnTo>
                    <a:pt x="123871" y="696255"/>
                  </a:lnTo>
                  <a:lnTo>
                    <a:pt x="135015" y="710521"/>
                  </a:lnTo>
                  <a:lnTo>
                    <a:pt x="171664" y="741904"/>
                  </a:lnTo>
                  <a:lnTo>
                    <a:pt x="238639" y="773288"/>
                  </a:lnTo>
                  <a:lnTo>
                    <a:pt x="340763" y="787553"/>
                  </a:lnTo>
                  <a:lnTo>
                    <a:pt x="388170" y="784574"/>
                  </a:lnTo>
                  <a:lnTo>
                    <a:pt x="433003" y="775695"/>
                  </a:lnTo>
                  <a:lnTo>
                    <a:pt x="474716" y="761007"/>
                  </a:lnTo>
                  <a:lnTo>
                    <a:pt x="512766" y="740600"/>
                  </a:lnTo>
                  <a:lnTo>
                    <a:pt x="546608" y="714565"/>
                  </a:lnTo>
                  <a:lnTo>
                    <a:pt x="555389" y="705034"/>
                  </a:lnTo>
                  <a:lnTo>
                    <a:pt x="315427" y="705034"/>
                  </a:lnTo>
                  <a:lnTo>
                    <a:pt x="283916" y="696255"/>
                  </a:lnTo>
                  <a:close/>
                </a:path>
                <a:path w="633730" h="788035">
                  <a:moveTo>
                    <a:pt x="125609" y="0"/>
                  </a:moveTo>
                  <a:lnTo>
                    <a:pt x="3242" y="0"/>
                  </a:lnTo>
                  <a:lnTo>
                    <a:pt x="5372" y="603593"/>
                  </a:lnTo>
                  <a:lnTo>
                    <a:pt x="5485" y="645971"/>
                  </a:lnTo>
                  <a:lnTo>
                    <a:pt x="5320" y="656578"/>
                  </a:lnTo>
                  <a:lnTo>
                    <a:pt x="4657" y="682992"/>
                  </a:lnTo>
                  <a:lnTo>
                    <a:pt x="4537" y="687789"/>
                  </a:lnTo>
                  <a:lnTo>
                    <a:pt x="2864" y="728312"/>
                  </a:lnTo>
                  <a:lnTo>
                    <a:pt x="0" y="768742"/>
                  </a:lnTo>
                  <a:lnTo>
                    <a:pt x="118590" y="768742"/>
                  </a:lnTo>
                  <a:lnTo>
                    <a:pt x="123871" y="696255"/>
                  </a:lnTo>
                  <a:lnTo>
                    <a:pt x="283916" y="696255"/>
                  </a:lnTo>
                  <a:lnTo>
                    <a:pt x="204709" y="674188"/>
                  </a:lnTo>
                  <a:lnTo>
                    <a:pt x="148647" y="603883"/>
                  </a:lnTo>
                  <a:lnTo>
                    <a:pt x="128645" y="533108"/>
                  </a:lnTo>
                  <a:lnTo>
                    <a:pt x="126110" y="500852"/>
                  </a:lnTo>
                  <a:lnTo>
                    <a:pt x="128077" y="469732"/>
                  </a:lnTo>
                  <a:lnTo>
                    <a:pt x="147109" y="400874"/>
                  </a:lnTo>
                  <a:lnTo>
                    <a:pt x="202904" y="331033"/>
                  </a:lnTo>
                  <a:lnTo>
                    <a:pt x="289607" y="304716"/>
                  </a:lnTo>
                  <a:lnTo>
                    <a:pt x="125609" y="304716"/>
                  </a:lnTo>
                  <a:lnTo>
                    <a:pt x="125609" y="0"/>
                  </a:lnTo>
                  <a:close/>
                </a:path>
                <a:path w="633730" h="788035">
                  <a:moveTo>
                    <a:pt x="553598" y="296961"/>
                  </a:moveTo>
                  <a:lnTo>
                    <a:pt x="315160" y="296961"/>
                  </a:lnTo>
                  <a:lnTo>
                    <a:pt x="427400" y="327372"/>
                  </a:lnTo>
                  <a:lnTo>
                    <a:pt x="483390" y="399165"/>
                  </a:lnTo>
                  <a:lnTo>
                    <a:pt x="502661" y="471899"/>
                  </a:lnTo>
                  <a:lnTo>
                    <a:pt x="504618" y="503125"/>
                  </a:lnTo>
                  <a:lnTo>
                    <a:pt x="504744" y="505131"/>
                  </a:lnTo>
                  <a:lnTo>
                    <a:pt x="502209" y="536049"/>
                  </a:lnTo>
                  <a:lnTo>
                    <a:pt x="482396" y="603593"/>
                  </a:lnTo>
                  <a:lnTo>
                    <a:pt x="482311" y="603883"/>
                  </a:lnTo>
                  <a:lnTo>
                    <a:pt x="482207" y="604236"/>
                  </a:lnTo>
                  <a:lnTo>
                    <a:pt x="426145" y="672847"/>
                  </a:lnTo>
                  <a:lnTo>
                    <a:pt x="315427" y="705034"/>
                  </a:lnTo>
                  <a:lnTo>
                    <a:pt x="555389" y="705034"/>
                  </a:lnTo>
                  <a:lnTo>
                    <a:pt x="599488" y="645971"/>
                  </a:lnTo>
                  <a:lnTo>
                    <a:pt x="617314" y="603883"/>
                  </a:lnTo>
                  <a:lnTo>
                    <a:pt x="628999" y="555947"/>
                  </a:lnTo>
                  <a:lnTo>
                    <a:pt x="633629" y="503125"/>
                  </a:lnTo>
                  <a:lnTo>
                    <a:pt x="630468" y="450153"/>
                  </a:lnTo>
                  <a:lnTo>
                    <a:pt x="619416" y="402219"/>
                  </a:lnTo>
                  <a:lnTo>
                    <a:pt x="601278" y="359442"/>
                  </a:lnTo>
                  <a:lnTo>
                    <a:pt x="576859" y="321941"/>
                  </a:lnTo>
                  <a:lnTo>
                    <a:pt x="553598" y="296961"/>
                  </a:lnTo>
                  <a:close/>
                </a:path>
                <a:path w="633730" h="788035">
                  <a:moveTo>
                    <a:pt x="343504" y="214421"/>
                  </a:moveTo>
                  <a:lnTo>
                    <a:pt x="245143" y="228220"/>
                  </a:lnTo>
                  <a:lnTo>
                    <a:pt x="177388" y="259293"/>
                  </a:lnTo>
                  <a:lnTo>
                    <a:pt x="138217" y="290504"/>
                  </a:lnTo>
                  <a:lnTo>
                    <a:pt x="125609" y="304716"/>
                  </a:lnTo>
                  <a:lnTo>
                    <a:pt x="289607" y="304716"/>
                  </a:lnTo>
                  <a:lnTo>
                    <a:pt x="315160" y="296961"/>
                  </a:lnTo>
                  <a:lnTo>
                    <a:pt x="553598" y="296961"/>
                  </a:lnTo>
                  <a:lnTo>
                    <a:pt x="512396" y="263246"/>
                  </a:lnTo>
                  <a:lnTo>
                    <a:pt x="473961" y="242290"/>
                  </a:lnTo>
                  <a:lnTo>
                    <a:pt x="432465" y="227087"/>
                  </a:lnTo>
                  <a:lnTo>
                    <a:pt x="388710" y="217758"/>
                  </a:lnTo>
                  <a:lnTo>
                    <a:pt x="343504" y="214421"/>
                  </a:lnTo>
                  <a:close/>
                </a:path>
              </a:pathLst>
            </a:custGeom>
            <a:solidFill>
              <a:srgbClr val="2E62B7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65" name="object 40">
              <a:extLst>
                <a:ext uri="{FF2B5EF4-FFF2-40B4-BE49-F238E27FC236}">
                  <a16:creationId xmlns:a16="http://schemas.microsoft.com/office/drawing/2014/main" id="{2F59ACE9-BF6A-B716-900B-0142DCBBCB52}"/>
                </a:ext>
              </a:extLst>
            </p:cNvPr>
            <p:cNvSpPr/>
            <p:nvPr/>
          </p:nvSpPr>
          <p:spPr>
            <a:xfrm>
              <a:off x="1802104" y="2593062"/>
              <a:ext cx="577850" cy="575945"/>
            </a:xfrm>
            <a:custGeom>
              <a:avLst/>
              <a:gdLst/>
              <a:ahLst/>
              <a:cxnLst/>
              <a:rect l="l" t="t" r="r" b="b"/>
              <a:pathLst>
                <a:path w="577850" h="575944">
                  <a:moveTo>
                    <a:pt x="533927" y="81905"/>
                  </a:moveTo>
                  <a:lnTo>
                    <a:pt x="305655" y="81905"/>
                  </a:lnTo>
                  <a:lnTo>
                    <a:pt x="368445" y="89934"/>
                  </a:lnTo>
                  <a:lnTo>
                    <a:pt x="410665" y="109897"/>
                  </a:lnTo>
                  <a:lnTo>
                    <a:pt x="436060" y="139639"/>
                  </a:lnTo>
                  <a:lnTo>
                    <a:pt x="448374" y="177004"/>
                  </a:lnTo>
                  <a:lnTo>
                    <a:pt x="451318" y="219337"/>
                  </a:lnTo>
                  <a:lnTo>
                    <a:pt x="451372" y="220105"/>
                  </a:lnTo>
                  <a:lnTo>
                    <a:pt x="309934" y="220105"/>
                  </a:lnTo>
                  <a:lnTo>
                    <a:pt x="279188" y="220839"/>
                  </a:lnTo>
                  <a:lnTo>
                    <a:pt x="237734" y="223620"/>
                  </a:lnTo>
                  <a:lnTo>
                    <a:pt x="189817" y="229888"/>
                  </a:lnTo>
                  <a:lnTo>
                    <a:pt x="139677" y="241079"/>
                  </a:lnTo>
                  <a:lnTo>
                    <a:pt x="91559" y="258630"/>
                  </a:lnTo>
                  <a:lnTo>
                    <a:pt x="49705" y="283980"/>
                  </a:lnTo>
                  <a:lnTo>
                    <a:pt x="18357" y="318565"/>
                  </a:lnTo>
                  <a:lnTo>
                    <a:pt x="1759" y="363822"/>
                  </a:lnTo>
                  <a:lnTo>
                    <a:pt x="0" y="419384"/>
                  </a:lnTo>
                  <a:lnTo>
                    <a:pt x="11755" y="465215"/>
                  </a:lnTo>
                  <a:lnTo>
                    <a:pt x="34674" y="502023"/>
                  </a:lnTo>
                  <a:lnTo>
                    <a:pt x="66406" y="530516"/>
                  </a:lnTo>
                  <a:lnTo>
                    <a:pt x="104602" y="551402"/>
                  </a:lnTo>
                  <a:lnTo>
                    <a:pt x="146910" y="565391"/>
                  </a:lnTo>
                  <a:lnTo>
                    <a:pt x="190980" y="573189"/>
                  </a:lnTo>
                  <a:lnTo>
                    <a:pt x="234461" y="575506"/>
                  </a:lnTo>
                  <a:lnTo>
                    <a:pt x="296612" y="571132"/>
                  </a:lnTo>
                  <a:lnTo>
                    <a:pt x="348676" y="559113"/>
                  </a:lnTo>
                  <a:lnTo>
                    <a:pt x="392178" y="539749"/>
                  </a:lnTo>
                  <a:lnTo>
                    <a:pt x="428646" y="513344"/>
                  </a:lnTo>
                  <a:lnTo>
                    <a:pt x="443446" y="497500"/>
                  </a:lnTo>
                  <a:lnTo>
                    <a:pt x="255518" y="497500"/>
                  </a:lnTo>
                  <a:lnTo>
                    <a:pt x="236252" y="496011"/>
                  </a:lnTo>
                  <a:lnTo>
                    <a:pt x="193340" y="485397"/>
                  </a:lnTo>
                  <a:lnTo>
                    <a:pt x="149112" y="456442"/>
                  </a:lnTo>
                  <a:lnTo>
                    <a:pt x="125898" y="399927"/>
                  </a:lnTo>
                  <a:lnTo>
                    <a:pt x="152031" y="340449"/>
                  </a:lnTo>
                  <a:lnTo>
                    <a:pt x="217118" y="311554"/>
                  </a:lnTo>
                  <a:lnTo>
                    <a:pt x="283664" y="302266"/>
                  </a:lnTo>
                  <a:lnTo>
                    <a:pt x="314179" y="301609"/>
                  </a:lnTo>
                  <a:lnTo>
                    <a:pt x="575855" y="301609"/>
                  </a:lnTo>
                  <a:lnTo>
                    <a:pt x="575803" y="258630"/>
                  </a:lnTo>
                  <a:lnTo>
                    <a:pt x="574723" y="219337"/>
                  </a:lnTo>
                  <a:lnTo>
                    <a:pt x="570832" y="168430"/>
                  </a:lnTo>
                  <a:lnTo>
                    <a:pt x="551327" y="106689"/>
                  </a:lnTo>
                  <a:lnTo>
                    <a:pt x="533927" y="81905"/>
                  </a:lnTo>
                  <a:close/>
                </a:path>
                <a:path w="577850" h="575944">
                  <a:moveTo>
                    <a:pt x="574890" y="480196"/>
                  </a:moveTo>
                  <a:lnTo>
                    <a:pt x="459609" y="480196"/>
                  </a:lnTo>
                  <a:lnTo>
                    <a:pt x="464837" y="554940"/>
                  </a:lnTo>
                  <a:lnTo>
                    <a:pt x="464890" y="555692"/>
                  </a:lnTo>
                  <a:lnTo>
                    <a:pt x="577230" y="554940"/>
                  </a:lnTo>
                  <a:lnTo>
                    <a:pt x="576768" y="547054"/>
                  </a:lnTo>
                  <a:lnTo>
                    <a:pt x="575788" y="523461"/>
                  </a:lnTo>
                  <a:lnTo>
                    <a:pt x="574929" y="485397"/>
                  </a:lnTo>
                  <a:lnTo>
                    <a:pt x="574890" y="480196"/>
                  </a:lnTo>
                  <a:close/>
                </a:path>
                <a:path w="577850" h="575944">
                  <a:moveTo>
                    <a:pt x="575855" y="301609"/>
                  </a:moveTo>
                  <a:lnTo>
                    <a:pt x="452590" y="301609"/>
                  </a:lnTo>
                  <a:lnTo>
                    <a:pt x="452688" y="332605"/>
                  </a:lnTo>
                  <a:lnTo>
                    <a:pt x="436429" y="400590"/>
                  </a:lnTo>
                  <a:lnTo>
                    <a:pt x="378982" y="468057"/>
                  </a:lnTo>
                  <a:lnTo>
                    <a:pt x="255518" y="497500"/>
                  </a:lnTo>
                  <a:lnTo>
                    <a:pt x="443446" y="497500"/>
                  </a:lnTo>
                  <a:lnTo>
                    <a:pt x="459609" y="480196"/>
                  </a:lnTo>
                  <a:lnTo>
                    <a:pt x="574890" y="480196"/>
                  </a:lnTo>
                  <a:lnTo>
                    <a:pt x="574804" y="419384"/>
                  </a:lnTo>
                  <a:lnTo>
                    <a:pt x="575207" y="368934"/>
                  </a:lnTo>
                  <a:lnTo>
                    <a:pt x="575774" y="318565"/>
                  </a:lnTo>
                  <a:lnTo>
                    <a:pt x="575855" y="301609"/>
                  </a:lnTo>
                  <a:close/>
                </a:path>
                <a:path w="577850" h="575944">
                  <a:moveTo>
                    <a:pt x="274361" y="0"/>
                  </a:moveTo>
                  <a:lnTo>
                    <a:pt x="184809" y="12671"/>
                  </a:lnTo>
                  <a:lnTo>
                    <a:pt x="90368" y="60519"/>
                  </a:lnTo>
                  <a:lnTo>
                    <a:pt x="35886" y="165414"/>
                  </a:lnTo>
                  <a:lnTo>
                    <a:pt x="164771" y="165414"/>
                  </a:lnTo>
                  <a:lnTo>
                    <a:pt x="168382" y="152013"/>
                  </a:lnTo>
                  <a:lnTo>
                    <a:pt x="186142" y="122719"/>
                  </a:lnTo>
                  <a:lnTo>
                    <a:pt x="228437" y="93895"/>
                  </a:lnTo>
                  <a:lnTo>
                    <a:pt x="305655" y="81905"/>
                  </a:lnTo>
                  <a:lnTo>
                    <a:pt x="533927" y="81905"/>
                  </a:lnTo>
                  <a:lnTo>
                    <a:pt x="530001" y="76312"/>
                  </a:lnTo>
                  <a:lnTo>
                    <a:pt x="497911" y="48696"/>
                  </a:lnTo>
                  <a:lnTo>
                    <a:pt x="452768" y="25663"/>
                  </a:lnTo>
                  <a:lnTo>
                    <a:pt x="392287" y="9035"/>
                  </a:lnTo>
                  <a:lnTo>
                    <a:pt x="314179" y="636"/>
                  </a:lnTo>
                  <a:lnTo>
                    <a:pt x="274361" y="0"/>
                  </a:lnTo>
                  <a:close/>
                </a:path>
              </a:pathLst>
            </a:custGeom>
            <a:solidFill>
              <a:srgbClr val="F7A30E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66" name="object 41">
              <a:extLst>
                <a:ext uri="{FF2B5EF4-FFF2-40B4-BE49-F238E27FC236}">
                  <a16:creationId xmlns:a16="http://schemas.microsoft.com/office/drawing/2014/main" id="{1EA6E7CB-82A4-C212-489D-820D34ACFB8D}"/>
                </a:ext>
              </a:extLst>
            </p:cNvPr>
            <p:cNvSpPr/>
            <p:nvPr/>
          </p:nvSpPr>
          <p:spPr>
            <a:xfrm>
              <a:off x="2309878" y="2616030"/>
              <a:ext cx="685165" cy="737235"/>
            </a:xfrm>
            <a:custGeom>
              <a:avLst/>
              <a:gdLst/>
              <a:ahLst/>
              <a:cxnLst/>
              <a:rect l="l" t="t" r="r" b="b"/>
              <a:pathLst>
                <a:path w="685164" h="737235">
                  <a:moveTo>
                    <a:pt x="684769" y="0"/>
                  </a:moveTo>
                  <a:lnTo>
                    <a:pt x="556619" y="0"/>
                  </a:lnTo>
                  <a:lnTo>
                    <a:pt x="349019" y="413335"/>
                  </a:lnTo>
                  <a:lnTo>
                    <a:pt x="141653" y="0"/>
                  </a:lnTo>
                  <a:lnTo>
                    <a:pt x="0" y="0"/>
                  </a:lnTo>
                  <a:lnTo>
                    <a:pt x="281334" y="531972"/>
                  </a:lnTo>
                  <a:lnTo>
                    <a:pt x="172738" y="736889"/>
                  </a:lnTo>
                  <a:lnTo>
                    <a:pt x="309912" y="736889"/>
                  </a:lnTo>
                  <a:lnTo>
                    <a:pt x="684769" y="0"/>
                  </a:lnTo>
                  <a:close/>
                </a:path>
              </a:pathLst>
            </a:custGeom>
            <a:solidFill>
              <a:srgbClr val="5EBD33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67" name="object 42">
              <a:extLst>
                <a:ext uri="{FF2B5EF4-FFF2-40B4-BE49-F238E27FC236}">
                  <a16:creationId xmlns:a16="http://schemas.microsoft.com/office/drawing/2014/main" id="{B338A5C0-338A-FB25-5D2B-1F803D903A5D}"/>
                </a:ext>
              </a:extLst>
            </p:cNvPr>
            <p:cNvSpPr/>
            <p:nvPr/>
          </p:nvSpPr>
          <p:spPr>
            <a:xfrm>
              <a:off x="3037763" y="2616542"/>
              <a:ext cx="88900" cy="37465"/>
            </a:xfrm>
            <a:custGeom>
              <a:avLst/>
              <a:gdLst/>
              <a:ahLst/>
              <a:cxnLst/>
              <a:rect l="l" t="t" r="r" b="b"/>
              <a:pathLst>
                <a:path w="88900" h="37464">
                  <a:moveTo>
                    <a:pt x="23329" y="8013"/>
                  </a:moveTo>
                  <a:lnTo>
                    <a:pt x="13258" y="8013"/>
                  </a:lnTo>
                  <a:lnTo>
                    <a:pt x="13258" y="0"/>
                  </a:lnTo>
                  <a:lnTo>
                    <a:pt x="4737" y="0"/>
                  </a:lnTo>
                  <a:lnTo>
                    <a:pt x="4737" y="8013"/>
                  </a:lnTo>
                  <a:lnTo>
                    <a:pt x="0" y="8013"/>
                  </a:lnTo>
                  <a:lnTo>
                    <a:pt x="0" y="13538"/>
                  </a:lnTo>
                  <a:lnTo>
                    <a:pt x="4737" y="13538"/>
                  </a:lnTo>
                  <a:lnTo>
                    <a:pt x="4737" y="28816"/>
                  </a:lnTo>
                  <a:lnTo>
                    <a:pt x="4737" y="35369"/>
                  </a:lnTo>
                  <a:lnTo>
                    <a:pt x="9258" y="37376"/>
                  </a:lnTo>
                  <a:lnTo>
                    <a:pt x="18808" y="37376"/>
                  </a:lnTo>
                  <a:lnTo>
                    <a:pt x="21056" y="36868"/>
                  </a:lnTo>
                  <a:lnTo>
                    <a:pt x="23329" y="35864"/>
                  </a:lnTo>
                  <a:lnTo>
                    <a:pt x="23329" y="30581"/>
                  </a:lnTo>
                  <a:lnTo>
                    <a:pt x="19812" y="31584"/>
                  </a:lnTo>
                  <a:lnTo>
                    <a:pt x="15036" y="31584"/>
                  </a:lnTo>
                  <a:lnTo>
                    <a:pt x="13258" y="30314"/>
                  </a:lnTo>
                  <a:lnTo>
                    <a:pt x="13258" y="13538"/>
                  </a:lnTo>
                  <a:lnTo>
                    <a:pt x="23329" y="13538"/>
                  </a:lnTo>
                  <a:lnTo>
                    <a:pt x="23329" y="8013"/>
                  </a:lnTo>
                  <a:close/>
                </a:path>
                <a:path w="88900" h="37464">
                  <a:moveTo>
                    <a:pt x="88506" y="11264"/>
                  </a:moveTo>
                  <a:lnTo>
                    <a:pt x="83718" y="7251"/>
                  </a:lnTo>
                  <a:lnTo>
                    <a:pt x="69951" y="7251"/>
                  </a:lnTo>
                  <a:lnTo>
                    <a:pt x="65938" y="9258"/>
                  </a:lnTo>
                  <a:lnTo>
                    <a:pt x="62928" y="12534"/>
                  </a:lnTo>
                  <a:lnTo>
                    <a:pt x="60921" y="9258"/>
                  </a:lnTo>
                  <a:lnTo>
                    <a:pt x="57150" y="7251"/>
                  </a:lnTo>
                  <a:lnTo>
                    <a:pt x="46126" y="7251"/>
                  </a:lnTo>
                  <a:lnTo>
                    <a:pt x="42875" y="9753"/>
                  </a:lnTo>
                  <a:lnTo>
                    <a:pt x="40601" y="12268"/>
                  </a:lnTo>
                  <a:lnTo>
                    <a:pt x="40601" y="8013"/>
                  </a:lnTo>
                  <a:lnTo>
                    <a:pt x="32080" y="8013"/>
                  </a:lnTo>
                  <a:lnTo>
                    <a:pt x="32080" y="36868"/>
                  </a:lnTo>
                  <a:lnTo>
                    <a:pt x="40601" y="36868"/>
                  </a:lnTo>
                  <a:lnTo>
                    <a:pt x="40601" y="16040"/>
                  </a:lnTo>
                  <a:lnTo>
                    <a:pt x="43878" y="13271"/>
                  </a:lnTo>
                  <a:lnTo>
                    <a:pt x="53136" y="13271"/>
                  </a:lnTo>
                  <a:lnTo>
                    <a:pt x="56146" y="15773"/>
                  </a:lnTo>
                  <a:lnTo>
                    <a:pt x="56146" y="36868"/>
                  </a:lnTo>
                  <a:lnTo>
                    <a:pt x="64668" y="36868"/>
                  </a:lnTo>
                  <a:lnTo>
                    <a:pt x="64668" y="15773"/>
                  </a:lnTo>
                  <a:lnTo>
                    <a:pt x="67945" y="13271"/>
                  </a:lnTo>
                  <a:lnTo>
                    <a:pt x="77203" y="13271"/>
                  </a:lnTo>
                  <a:lnTo>
                    <a:pt x="79984" y="15773"/>
                  </a:lnTo>
                  <a:lnTo>
                    <a:pt x="79984" y="36868"/>
                  </a:lnTo>
                  <a:lnTo>
                    <a:pt x="88506" y="36868"/>
                  </a:lnTo>
                  <a:lnTo>
                    <a:pt x="88506" y="11264"/>
                  </a:lnTo>
                  <a:close/>
                </a:path>
              </a:pathLst>
            </a:custGeom>
            <a:solidFill>
              <a:srgbClr val="1F1E1F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68" name="object 43">
              <a:extLst>
                <a:ext uri="{FF2B5EF4-FFF2-40B4-BE49-F238E27FC236}">
                  <a16:creationId xmlns:a16="http://schemas.microsoft.com/office/drawing/2014/main" id="{40210F47-0740-DDB7-B947-35F8F466BF29}"/>
                </a:ext>
              </a:extLst>
            </p:cNvPr>
            <p:cNvSpPr/>
            <p:nvPr/>
          </p:nvSpPr>
          <p:spPr>
            <a:xfrm>
              <a:off x="5739384" y="2687688"/>
              <a:ext cx="1648460" cy="562610"/>
            </a:xfrm>
            <a:custGeom>
              <a:avLst/>
              <a:gdLst/>
              <a:ahLst/>
              <a:cxnLst/>
              <a:rect l="l" t="t" r="r" b="b"/>
              <a:pathLst>
                <a:path w="1648459" h="562610">
                  <a:moveTo>
                    <a:pt x="314134" y="236613"/>
                  </a:moveTo>
                  <a:lnTo>
                    <a:pt x="302450" y="230759"/>
                  </a:lnTo>
                  <a:lnTo>
                    <a:pt x="291846" y="253123"/>
                  </a:lnTo>
                  <a:lnTo>
                    <a:pt x="281051" y="271691"/>
                  </a:lnTo>
                  <a:lnTo>
                    <a:pt x="242493" y="309130"/>
                  </a:lnTo>
                  <a:lnTo>
                    <a:pt x="206667" y="322313"/>
                  </a:lnTo>
                  <a:lnTo>
                    <a:pt x="187083" y="323926"/>
                  </a:lnTo>
                  <a:lnTo>
                    <a:pt x="160705" y="320840"/>
                  </a:lnTo>
                  <a:lnTo>
                    <a:pt x="116420" y="295973"/>
                  </a:lnTo>
                  <a:lnTo>
                    <a:pt x="84277" y="248170"/>
                  </a:lnTo>
                  <a:lnTo>
                    <a:pt x="67906" y="190601"/>
                  </a:lnTo>
                  <a:lnTo>
                    <a:pt x="65862" y="159042"/>
                  </a:lnTo>
                  <a:lnTo>
                    <a:pt x="67906" y="128485"/>
                  </a:lnTo>
                  <a:lnTo>
                    <a:pt x="84277" y="76885"/>
                  </a:lnTo>
                  <a:lnTo>
                    <a:pt x="112128" y="42964"/>
                  </a:lnTo>
                  <a:lnTo>
                    <a:pt x="164465" y="26492"/>
                  </a:lnTo>
                  <a:lnTo>
                    <a:pt x="176377" y="27228"/>
                  </a:lnTo>
                  <a:lnTo>
                    <a:pt x="210185" y="45402"/>
                  </a:lnTo>
                  <a:lnTo>
                    <a:pt x="221830" y="85039"/>
                  </a:lnTo>
                  <a:lnTo>
                    <a:pt x="223761" y="94005"/>
                  </a:lnTo>
                  <a:lnTo>
                    <a:pt x="254558" y="120281"/>
                  </a:lnTo>
                  <a:lnTo>
                    <a:pt x="293865" y="111874"/>
                  </a:lnTo>
                  <a:lnTo>
                    <a:pt x="301421" y="72212"/>
                  </a:lnTo>
                  <a:lnTo>
                    <a:pt x="268147" y="28473"/>
                  </a:lnTo>
                  <a:lnTo>
                    <a:pt x="227901" y="7061"/>
                  </a:lnTo>
                  <a:lnTo>
                    <a:pt x="177723" y="0"/>
                  </a:lnTo>
                  <a:lnTo>
                    <a:pt x="142494" y="3352"/>
                  </a:lnTo>
                  <a:lnTo>
                    <a:pt x="79781" y="30264"/>
                  </a:lnTo>
                  <a:lnTo>
                    <a:pt x="29260" y="82511"/>
                  </a:lnTo>
                  <a:lnTo>
                    <a:pt x="3225" y="152361"/>
                  </a:lnTo>
                  <a:lnTo>
                    <a:pt x="0" y="193344"/>
                  </a:lnTo>
                  <a:lnTo>
                    <a:pt x="2921" y="235280"/>
                  </a:lnTo>
                  <a:lnTo>
                    <a:pt x="11734" y="272770"/>
                  </a:lnTo>
                  <a:lnTo>
                    <a:pt x="47155" y="334060"/>
                  </a:lnTo>
                  <a:lnTo>
                    <a:pt x="98259" y="373189"/>
                  </a:lnTo>
                  <a:lnTo>
                    <a:pt x="157848" y="386295"/>
                  </a:lnTo>
                  <a:lnTo>
                    <a:pt x="183921" y="383870"/>
                  </a:lnTo>
                  <a:lnTo>
                    <a:pt x="232714" y="364426"/>
                  </a:lnTo>
                  <a:lnTo>
                    <a:pt x="275437" y="325907"/>
                  </a:lnTo>
                  <a:lnTo>
                    <a:pt x="304939" y="270522"/>
                  </a:lnTo>
                  <a:lnTo>
                    <a:pt x="314134" y="236613"/>
                  </a:lnTo>
                  <a:close/>
                </a:path>
                <a:path w="1648459" h="562610">
                  <a:moveTo>
                    <a:pt x="628662" y="44056"/>
                  </a:moveTo>
                  <a:lnTo>
                    <a:pt x="606285" y="7404"/>
                  </a:lnTo>
                  <a:lnTo>
                    <a:pt x="576808" y="0"/>
                  </a:lnTo>
                  <a:lnTo>
                    <a:pt x="552411" y="5118"/>
                  </a:lnTo>
                  <a:lnTo>
                    <a:pt x="528294" y="20459"/>
                  </a:lnTo>
                  <a:lnTo>
                    <a:pt x="504482" y="46050"/>
                  </a:lnTo>
                  <a:lnTo>
                    <a:pt x="480949" y="81864"/>
                  </a:lnTo>
                  <a:lnTo>
                    <a:pt x="480949" y="0"/>
                  </a:lnTo>
                  <a:lnTo>
                    <a:pt x="463804" y="0"/>
                  </a:lnTo>
                  <a:lnTo>
                    <a:pt x="350774" y="44475"/>
                  </a:lnTo>
                  <a:lnTo>
                    <a:pt x="355066" y="58864"/>
                  </a:lnTo>
                  <a:lnTo>
                    <a:pt x="362737" y="56248"/>
                  </a:lnTo>
                  <a:lnTo>
                    <a:pt x="370014" y="54292"/>
                  </a:lnTo>
                  <a:lnTo>
                    <a:pt x="376936" y="53060"/>
                  </a:lnTo>
                  <a:lnTo>
                    <a:pt x="383514" y="52628"/>
                  </a:lnTo>
                  <a:lnTo>
                    <a:pt x="390525" y="52628"/>
                  </a:lnTo>
                  <a:lnTo>
                    <a:pt x="396379" y="54584"/>
                  </a:lnTo>
                  <a:lnTo>
                    <a:pt x="401053" y="58483"/>
                  </a:lnTo>
                  <a:lnTo>
                    <a:pt x="406120" y="61988"/>
                  </a:lnTo>
                  <a:lnTo>
                    <a:pt x="412889" y="101117"/>
                  </a:lnTo>
                  <a:lnTo>
                    <a:pt x="413524" y="151638"/>
                  </a:lnTo>
                  <a:lnTo>
                    <a:pt x="413524" y="293128"/>
                  </a:lnTo>
                  <a:lnTo>
                    <a:pt x="411568" y="331724"/>
                  </a:lnTo>
                  <a:lnTo>
                    <a:pt x="379907" y="358470"/>
                  </a:lnTo>
                  <a:lnTo>
                    <a:pt x="355066" y="360565"/>
                  </a:lnTo>
                  <a:lnTo>
                    <a:pt x="355066" y="374992"/>
                  </a:lnTo>
                  <a:lnTo>
                    <a:pt x="546049" y="374992"/>
                  </a:lnTo>
                  <a:lnTo>
                    <a:pt x="546049" y="360565"/>
                  </a:lnTo>
                  <a:lnTo>
                    <a:pt x="534200" y="360133"/>
                  </a:lnTo>
                  <a:lnTo>
                    <a:pt x="523824" y="358813"/>
                  </a:lnTo>
                  <a:lnTo>
                    <a:pt x="488353" y="335622"/>
                  </a:lnTo>
                  <a:lnTo>
                    <a:pt x="480949" y="290017"/>
                  </a:lnTo>
                  <a:lnTo>
                    <a:pt x="480949" y="115392"/>
                  </a:lnTo>
                  <a:lnTo>
                    <a:pt x="509562" y="71094"/>
                  </a:lnTo>
                  <a:lnTo>
                    <a:pt x="529678" y="53797"/>
                  </a:lnTo>
                  <a:lnTo>
                    <a:pt x="534720" y="53797"/>
                  </a:lnTo>
                  <a:lnTo>
                    <a:pt x="539457" y="54622"/>
                  </a:lnTo>
                  <a:lnTo>
                    <a:pt x="545452" y="57111"/>
                  </a:lnTo>
                  <a:lnTo>
                    <a:pt x="552602" y="61366"/>
                  </a:lnTo>
                  <a:lnTo>
                    <a:pt x="560857" y="67449"/>
                  </a:lnTo>
                  <a:lnTo>
                    <a:pt x="569468" y="73355"/>
                  </a:lnTo>
                  <a:lnTo>
                    <a:pt x="577710" y="77635"/>
                  </a:lnTo>
                  <a:lnTo>
                    <a:pt x="585520" y="80213"/>
                  </a:lnTo>
                  <a:lnTo>
                    <a:pt x="592810" y="81089"/>
                  </a:lnTo>
                  <a:lnTo>
                    <a:pt x="599909" y="80429"/>
                  </a:lnTo>
                  <a:lnTo>
                    <a:pt x="628015" y="51587"/>
                  </a:lnTo>
                  <a:lnTo>
                    <a:pt x="628662" y="44056"/>
                  </a:lnTo>
                  <a:close/>
                </a:path>
                <a:path w="1648459" h="562610">
                  <a:moveTo>
                    <a:pt x="1007922" y="300151"/>
                  </a:moveTo>
                  <a:lnTo>
                    <a:pt x="975144" y="329387"/>
                  </a:lnTo>
                  <a:lnTo>
                    <a:pt x="968121" y="332105"/>
                  </a:lnTo>
                  <a:lnTo>
                    <a:pt x="959548" y="332105"/>
                  </a:lnTo>
                  <a:lnTo>
                    <a:pt x="944549" y="290499"/>
                  </a:lnTo>
                  <a:lnTo>
                    <a:pt x="943965" y="157873"/>
                  </a:lnTo>
                  <a:lnTo>
                    <a:pt x="943864" y="119291"/>
                  </a:lnTo>
                  <a:lnTo>
                    <a:pt x="943775" y="113969"/>
                  </a:lnTo>
                  <a:lnTo>
                    <a:pt x="943648" y="107353"/>
                  </a:lnTo>
                  <a:lnTo>
                    <a:pt x="943521" y="100469"/>
                  </a:lnTo>
                  <a:lnTo>
                    <a:pt x="936942" y="54965"/>
                  </a:lnTo>
                  <a:lnTo>
                    <a:pt x="913676" y="24155"/>
                  </a:lnTo>
                  <a:lnTo>
                    <a:pt x="865162" y="4038"/>
                  </a:lnTo>
                  <a:lnTo>
                    <a:pt x="820039" y="0"/>
                  </a:lnTo>
                  <a:lnTo>
                    <a:pt x="789393" y="1752"/>
                  </a:lnTo>
                  <a:lnTo>
                    <a:pt x="738886" y="16002"/>
                  </a:lnTo>
                  <a:lnTo>
                    <a:pt x="703453" y="43154"/>
                  </a:lnTo>
                  <a:lnTo>
                    <a:pt x="683221" y="91224"/>
                  </a:lnTo>
                  <a:lnTo>
                    <a:pt x="683869" y="99783"/>
                  </a:lnTo>
                  <a:lnTo>
                    <a:pt x="710717" y="129222"/>
                  </a:lnTo>
                  <a:lnTo>
                    <a:pt x="717931" y="129806"/>
                  </a:lnTo>
                  <a:lnTo>
                    <a:pt x="725170" y="129222"/>
                  </a:lnTo>
                  <a:lnTo>
                    <a:pt x="751624" y="100469"/>
                  </a:lnTo>
                  <a:lnTo>
                    <a:pt x="751446" y="68618"/>
                  </a:lnTo>
                  <a:lnTo>
                    <a:pt x="752398" y="60134"/>
                  </a:lnTo>
                  <a:lnTo>
                    <a:pt x="784669" y="27482"/>
                  </a:lnTo>
                  <a:lnTo>
                    <a:pt x="807567" y="24155"/>
                  </a:lnTo>
                  <a:lnTo>
                    <a:pt x="823506" y="25412"/>
                  </a:lnTo>
                  <a:lnTo>
                    <a:pt x="859421" y="44475"/>
                  </a:lnTo>
                  <a:lnTo>
                    <a:pt x="875842" y="94221"/>
                  </a:lnTo>
                  <a:lnTo>
                    <a:pt x="876935" y="119291"/>
                  </a:lnTo>
                  <a:lnTo>
                    <a:pt x="876935" y="133705"/>
                  </a:lnTo>
                  <a:lnTo>
                    <a:pt x="876935" y="157873"/>
                  </a:lnTo>
                  <a:lnTo>
                    <a:pt x="876935" y="296633"/>
                  </a:lnTo>
                  <a:lnTo>
                    <a:pt x="852970" y="314032"/>
                  </a:lnTo>
                  <a:lnTo>
                    <a:pt x="831392" y="326453"/>
                  </a:lnTo>
                  <a:lnTo>
                    <a:pt x="812228" y="333908"/>
                  </a:lnTo>
                  <a:lnTo>
                    <a:pt x="795515" y="336397"/>
                  </a:lnTo>
                  <a:lnTo>
                    <a:pt x="784402" y="335229"/>
                  </a:lnTo>
                  <a:lnTo>
                    <a:pt x="747674" y="307517"/>
                  </a:lnTo>
                  <a:lnTo>
                    <a:pt x="737781" y="270141"/>
                  </a:lnTo>
                  <a:lnTo>
                    <a:pt x="738606" y="258953"/>
                  </a:lnTo>
                  <a:lnTo>
                    <a:pt x="759561" y="218694"/>
                  </a:lnTo>
                  <a:lnTo>
                    <a:pt x="797433" y="191401"/>
                  </a:lnTo>
                  <a:lnTo>
                    <a:pt x="848956" y="168973"/>
                  </a:lnTo>
                  <a:lnTo>
                    <a:pt x="876935" y="157873"/>
                  </a:lnTo>
                  <a:lnTo>
                    <a:pt x="876935" y="133705"/>
                  </a:lnTo>
                  <a:lnTo>
                    <a:pt x="832370" y="150063"/>
                  </a:lnTo>
                  <a:lnTo>
                    <a:pt x="794562" y="165188"/>
                  </a:lnTo>
                  <a:lnTo>
                    <a:pt x="739343" y="191401"/>
                  </a:lnTo>
                  <a:lnTo>
                    <a:pt x="704316" y="216344"/>
                  </a:lnTo>
                  <a:lnTo>
                    <a:pt x="675944" y="252780"/>
                  </a:lnTo>
                  <a:lnTo>
                    <a:pt x="669201" y="288848"/>
                  </a:lnTo>
                  <a:lnTo>
                    <a:pt x="670636" y="307517"/>
                  </a:lnTo>
                  <a:lnTo>
                    <a:pt x="670737" y="308876"/>
                  </a:lnTo>
                  <a:lnTo>
                    <a:pt x="675284" y="326453"/>
                  </a:lnTo>
                  <a:lnTo>
                    <a:pt x="675386" y="326847"/>
                  </a:lnTo>
                  <a:lnTo>
                    <a:pt x="683183" y="342785"/>
                  </a:lnTo>
                  <a:lnTo>
                    <a:pt x="722744" y="376161"/>
                  </a:lnTo>
                  <a:lnTo>
                    <a:pt x="758050" y="382778"/>
                  </a:lnTo>
                  <a:lnTo>
                    <a:pt x="770178" y="382130"/>
                  </a:lnTo>
                  <a:lnTo>
                    <a:pt x="814857" y="366877"/>
                  </a:lnTo>
                  <a:lnTo>
                    <a:pt x="850925" y="341731"/>
                  </a:lnTo>
                  <a:lnTo>
                    <a:pt x="876935" y="322364"/>
                  </a:lnTo>
                  <a:lnTo>
                    <a:pt x="877138" y="325577"/>
                  </a:lnTo>
                  <a:lnTo>
                    <a:pt x="877201" y="326453"/>
                  </a:lnTo>
                  <a:lnTo>
                    <a:pt x="877303" y="328218"/>
                  </a:lnTo>
                  <a:lnTo>
                    <a:pt x="877379" y="329387"/>
                  </a:lnTo>
                  <a:lnTo>
                    <a:pt x="877455" y="330555"/>
                  </a:lnTo>
                  <a:lnTo>
                    <a:pt x="877557" y="332105"/>
                  </a:lnTo>
                  <a:lnTo>
                    <a:pt x="877671" y="333908"/>
                  </a:lnTo>
                  <a:lnTo>
                    <a:pt x="877760" y="335229"/>
                  </a:lnTo>
                  <a:lnTo>
                    <a:pt x="877836" y="336397"/>
                  </a:lnTo>
                  <a:lnTo>
                    <a:pt x="877900" y="337566"/>
                  </a:lnTo>
                  <a:lnTo>
                    <a:pt x="880224" y="350380"/>
                  </a:lnTo>
                  <a:lnTo>
                    <a:pt x="911555" y="381520"/>
                  </a:lnTo>
                  <a:lnTo>
                    <a:pt x="920991" y="382397"/>
                  </a:lnTo>
                  <a:lnTo>
                    <a:pt x="942022" y="378599"/>
                  </a:lnTo>
                  <a:lnTo>
                    <a:pt x="963561" y="367284"/>
                  </a:lnTo>
                  <a:lnTo>
                    <a:pt x="985558" y="348526"/>
                  </a:lnTo>
                  <a:lnTo>
                    <a:pt x="999591" y="332105"/>
                  </a:lnTo>
                  <a:lnTo>
                    <a:pt x="1007922" y="322364"/>
                  </a:lnTo>
                  <a:lnTo>
                    <a:pt x="1007922" y="300151"/>
                  </a:lnTo>
                  <a:close/>
                </a:path>
                <a:path w="1648459" h="562610">
                  <a:moveTo>
                    <a:pt x="1230058" y="360565"/>
                  </a:moveTo>
                  <a:lnTo>
                    <a:pt x="1186776" y="351205"/>
                  </a:lnTo>
                  <a:lnTo>
                    <a:pt x="1173454" y="308305"/>
                  </a:lnTo>
                  <a:lnTo>
                    <a:pt x="1173162" y="292747"/>
                  </a:lnTo>
                  <a:lnTo>
                    <a:pt x="1173162" y="0"/>
                  </a:lnTo>
                  <a:lnTo>
                    <a:pt x="1155230" y="0"/>
                  </a:lnTo>
                  <a:lnTo>
                    <a:pt x="1043000" y="44475"/>
                  </a:lnTo>
                  <a:lnTo>
                    <a:pt x="1048816" y="58864"/>
                  </a:lnTo>
                  <a:lnTo>
                    <a:pt x="1056500" y="56248"/>
                  </a:lnTo>
                  <a:lnTo>
                    <a:pt x="1063701" y="54292"/>
                  </a:lnTo>
                  <a:lnTo>
                    <a:pt x="1070381" y="53060"/>
                  </a:lnTo>
                  <a:lnTo>
                    <a:pt x="1076515" y="52628"/>
                  </a:lnTo>
                  <a:lnTo>
                    <a:pt x="1083525" y="52628"/>
                  </a:lnTo>
                  <a:lnTo>
                    <a:pt x="1103769" y="86969"/>
                  </a:lnTo>
                  <a:lnTo>
                    <a:pt x="1105496" y="125133"/>
                  </a:lnTo>
                  <a:lnTo>
                    <a:pt x="1105712" y="152031"/>
                  </a:lnTo>
                  <a:lnTo>
                    <a:pt x="1105712" y="292747"/>
                  </a:lnTo>
                  <a:lnTo>
                    <a:pt x="1102601" y="331114"/>
                  </a:lnTo>
                  <a:lnTo>
                    <a:pt x="1071473" y="359346"/>
                  </a:lnTo>
                  <a:lnTo>
                    <a:pt x="1048816" y="360565"/>
                  </a:lnTo>
                  <a:lnTo>
                    <a:pt x="1048816" y="374992"/>
                  </a:lnTo>
                  <a:lnTo>
                    <a:pt x="1230058" y="374992"/>
                  </a:lnTo>
                  <a:lnTo>
                    <a:pt x="1230058" y="360565"/>
                  </a:lnTo>
                  <a:close/>
                </a:path>
                <a:path w="1648459" h="562610">
                  <a:moveTo>
                    <a:pt x="1648294" y="37045"/>
                  </a:moveTo>
                  <a:lnTo>
                    <a:pt x="1633067" y="25717"/>
                  </a:lnTo>
                  <a:lnTo>
                    <a:pt x="1542237" y="25717"/>
                  </a:lnTo>
                  <a:lnTo>
                    <a:pt x="1530908" y="19481"/>
                  </a:lnTo>
                  <a:lnTo>
                    <a:pt x="1524317" y="15862"/>
                  </a:lnTo>
                  <a:lnTo>
                    <a:pt x="1524317" y="147345"/>
                  </a:lnTo>
                  <a:lnTo>
                    <a:pt x="1523136" y="169278"/>
                  </a:lnTo>
                  <a:lnTo>
                    <a:pt x="1513154" y="206768"/>
                  </a:lnTo>
                  <a:lnTo>
                    <a:pt x="1481709" y="237388"/>
                  </a:lnTo>
                  <a:lnTo>
                    <a:pt x="1453388" y="243243"/>
                  </a:lnTo>
                  <a:lnTo>
                    <a:pt x="1437995" y="241554"/>
                  </a:lnTo>
                  <a:lnTo>
                    <a:pt x="1400022" y="216344"/>
                  </a:lnTo>
                  <a:lnTo>
                    <a:pt x="1378927" y="173951"/>
                  </a:lnTo>
                  <a:lnTo>
                    <a:pt x="1371917" y="116954"/>
                  </a:lnTo>
                  <a:lnTo>
                    <a:pt x="1373111" y="95707"/>
                  </a:lnTo>
                  <a:lnTo>
                    <a:pt x="1383601" y="56870"/>
                  </a:lnTo>
                  <a:lnTo>
                    <a:pt x="1415249" y="25374"/>
                  </a:lnTo>
                  <a:lnTo>
                    <a:pt x="1442885" y="19481"/>
                  </a:lnTo>
                  <a:lnTo>
                    <a:pt x="1458468" y="21107"/>
                  </a:lnTo>
                  <a:lnTo>
                    <a:pt x="1472831" y="26136"/>
                  </a:lnTo>
                  <a:lnTo>
                    <a:pt x="1472666" y="26136"/>
                  </a:lnTo>
                  <a:lnTo>
                    <a:pt x="1485061" y="34302"/>
                  </a:lnTo>
                  <a:lnTo>
                    <a:pt x="1508531" y="66128"/>
                  </a:lnTo>
                  <a:lnTo>
                    <a:pt x="1522564" y="116713"/>
                  </a:lnTo>
                  <a:lnTo>
                    <a:pt x="1524317" y="147345"/>
                  </a:lnTo>
                  <a:lnTo>
                    <a:pt x="1524317" y="15862"/>
                  </a:lnTo>
                  <a:lnTo>
                    <a:pt x="1521790" y="14465"/>
                  </a:lnTo>
                  <a:lnTo>
                    <a:pt x="1499577" y="6426"/>
                  </a:lnTo>
                  <a:lnTo>
                    <a:pt x="1475613" y="1600"/>
                  </a:lnTo>
                  <a:lnTo>
                    <a:pt x="1449908" y="0"/>
                  </a:lnTo>
                  <a:lnTo>
                    <a:pt x="1418691" y="2476"/>
                  </a:lnTo>
                  <a:lnTo>
                    <a:pt x="1365313" y="22377"/>
                  </a:lnTo>
                  <a:lnTo>
                    <a:pt x="1324724" y="60617"/>
                  </a:lnTo>
                  <a:lnTo>
                    <a:pt x="1303972" y="108127"/>
                  </a:lnTo>
                  <a:lnTo>
                    <a:pt x="1301407" y="134874"/>
                  </a:lnTo>
                  <a:lnTo>
                    <a:pt x="1302499" y="152412"/>
                  </a:lnTo>
                  <a:lnTo>
                    <a:pt x="1319326" y="200761"/>
                  </a:lnTo>
                  <a:lnTo>
                    <a:pt x="1355915" y="237921"/>
                  </a:lnTo>
                  <a:lnTo>
                    <a:pt x="1371917" y="247142"/>
                  </a:lnTo>
                  <a:lnTo>
                    <a:pt x="1353007" y="263664"/>
                  </a:lnTo>
                  <a:lnTo>
                    <a:pt x="1318552" y="301320"/>
                  </a:lnTo>
                  <a:lnTo>
                    <a:pt x="1306855" y="334454"/>
                  </a:lnTo>
                  <a:lnTo>
                    <a:pt x="1306855" y="343027"/>
                  </a:lnTo>
                  <a:lnTo>
                    <a:pt x="1335697" y="373443"/>
                  </a:lnTo>
                  <a:lnTo>
                    <a:pt x="1345412" y="379666"/>
                  </a:lnTo>
                  <a:lnTo>
                    <a:pt x="1328381" y="397344"/>
                  </a:lnTo>
                  <a:lnTo>
                    <a:pt x="1294193" y="436041"/>
                  </a:lnTo>
                  <a:lnTo>
                    <a:pt x="1272565" y="471652"/>
                  </a:lnTo>
                  <a:lnTo>
                    <a:pt x="1271003" y="478282"/>
                  </a:lnTo>
                  <a:lnTo>
                    <a:pt x="1271003" y="484517"/>
                  </a:lnTo>
                  <a:lnTo>
                    <a:pt x="1301407" y="527011"/>
                  </a:lnTo>
                  <a:lnTo>
                    <a:pt x="1361833" y="553516"/>
                  </a:lnTo>
                  <a:lnTo>
                    <a:pt x="1434312" y="562470"/>
                  </a:lnTo>
                  <a:lnTo>
                    <a:pt x="1483042" y="558749"/>
                  </a:lnTo>
                  <a:lnTo>
                    <a:pt x="1526946" y="547573"/>
                  </a:lnTo>
                  <a:lnTo>
                    <a:pt x="1566049" y="528929"/>
                  </a:lnTo>
                  <a:lnTo>
                    <a:pt x="1586496" y="513359"/>
                  </a:lnTo>
                  <a:lnTo>
                    <a:pt x="1600327" y="502843"/>
                  </a:lnTo>
                  <a:lnTo>
                    <a:pt x="1619046" y="482536"/>
                  </a:lnTo>
                  <a:lnTo>
                    <a:pt x="1632445" y="461429"/>
                  </a:lnTo>
                  <a:lnTo>
                    <a:pt x="1640509" y="439585"/>
                  </a:lnTo>
                  <a:lnTo>
                    <a:pt x="1643202" y="417080"/>
                  </a:lnTo>
                  <a:lnTo>
                    <a:pt x="1641805" y="401078"/>
                  </a:lnTo>
                  <a:lnTo>
                    <a:pt x="1620596" y="360959"/>
                  </a:lnTo>
                  <a:lnTo>
                    <a:pt x="1613585" y="355003"/>
                  </a:lnTo>
                  <a:lnTo>
                    <a:pt x="1613585" y="432676"/>
                  </a:lnTo>
                  <a:lnTo>
                    <a:pt x="1611452" y="446697"/>
                  </a:lnTo>
                  <a:lnTo>
                    <a:pt x="1578876" y="487641"/>
                  </a:lnTo>
                  <a:lnTo>
                    <a:pt x="1534350" y="506933"/>
                  </a:lnTo>
                  <a:lnTo>
                    <a:pt x="1504480" y="511822"/>
                  </a:lnTo>
                  <a:lnTo>
                    <a:pt x="1503451" y="511822"/>
                  </a:lnTo>
                  <a:lnTo>
                    <a:pt x="1470533" y="513359"/>
                  </a:lnTo>
                  <a:lnTo>
                    <a:pt x="1402778" y="507174"/>
                  </a:lnTo>
                  <a:lnTo>
                    <a:pt x="1352842" y="488416"/>
                  </a:lnTo>
                  <a:lnTo>
                    <a:pt x="1329461" y="454507"/>
                  </a:lnTo>
                  <a:lnTo>
                    <a:pt x="1330007" y="447294"/>
                  </a:lnTo>
                  <a:lnTo>
                    <a:pt x="1330045" y="446697"/>
                  </a:lnTo>
                  <a:lnTo>
                    <a:pt x="1351114" y="402805"/>
                  </a:lnTo>
                  <a:lnTo>
                    <a:pt x="1368018" y="382778"/>
                  </a:lnTo>
                  <a:lnTo>
                    <a:pt x="1395285" y="386003"/>
                  </a:lnTo>
                  <a:lnTo>
                    <a:pt x="1427924" y="388632"/>
                  </a:lnTo>
                  <a:lnTo>
                    <a:pt x="1465872" y="390677"/>
                  </a:lnTo>
                  <a:lnTo>
                    <a:pt x="1509141" y="392137"/>
                  </a:lnTo>
                  <a:lnTo>
                    <a:pt x="1537830" y="393458"/>
                  </a:lnTo>
                  <a:lnTo>
                    <a:pt x="1579778" y="398716"/>
                  </a:lnTo>
                  <a:lnTo>
                    <a:pt x="1612277" y="422948"/>
                  </a:lnTo>
                  <a:lnTo>
                    <a:pt x="1613585" y="432676"/>
                  </a:lnTo>
                  <a:lnTo>
                    <a:pt x="1613585" y="355003"/>
                  </a:lnTo>
                  <a:lnTo>
                    <a:pt x="1578216" y="336613"/>
                  </a:lnTo>
                  <a:lnTo>
                    <a:pt x="1520723" y="329679"/>
                  </a:lnTo>
                  <a:lnTo>
                    <a:pt x="1452562" y="327075"/>
                  </a:lnTo>
                  <a:lnTo>
                    <a:pt x="1414386" y="325831"/>
                  </a:lnTo>
                  <a:lnTo>
                    <a:pt x="1372260" y="317957"/>
                  </a:lnTo>
                  <a:lnTo>
                    <a:pt x="1361414" y="305993"/>
                  </a:lnTo>
                  <a:lnTo>
                    <a:pt x="1361414" y="296252"/>
                  </a:lnTo>
                  <a:lnTo>
                    <a:pt x="1383880" y="262318"/>
                  </a:lnTo>
                  <a:lnTo>
                    <a:pt x="1392224" y="254939"/>
                  </a:lnTo>
                  <a:lnTo>
                    <a:pt x="1406474" y="258521"/>
                  </a:lnTo>
                  <a:lnTo>
                    <a:pt x="1420609" y="261073"/>
                  </a:lnTo>
                  <a:lnTo>
                    <a:pt x="1434668" y="262610"/>
                  </a:lnTo>
                  <a:lnTo>
                    <a:pt x="1448714" y="263118"/>
                  </a:lnTo>
                  <a:lnTo>
                    <a:pt x="1480591" y="260781"/>
                  </a:lnTo>
                  <a:lnTo>
                    <a:pt x="1504442" y="254939"/>
                  </a:lnTo>
                  <a:lnTo>
                    <a:pt x="1509026" y="253809"/>
                  </a:lnTo>
                  <a:lnTo>
                    <a:pt x="1531924" y="243243"/>
                  </a:lnTo>
                  <a:lnTo>
                    <a:pt x="1534109" y="242239"/>
                  </a:lnTo>
                  <a:lnTo>
                    <a:pt x="1573250" y="206768"/>
                  </a:lnTo>
                  <a:lnTo>
                    <a:pt x="1593164" y="162280"/>
                  </a:lnTo>
                  <a:lnTo>
                    <a:pt x="1595653" y="137223"/>
                  </a:lnTo>
                  <a:lnTo>
                    <a:pt x="1594358" y="116954"/>
                  </a:lnTo>
                  <a:lnTo>
                    <a:pt x="1594256" y="115443"/>
                  </a:lnTo>
                  <a:lnTo>
                    <a:pt x="1590040" y="95707"/>
                  </a:lnTo>
                  <a:lnTo>
                    <a:pt x="1582978" y="78016"/>
                  </a:lnTo>
                  <a:lnTo>
                    <a:pt x="1573047" y="62369"/>
                  </a:lnTo>
                  <a:lnTo>
                    <a:pt x="1633067" y="62369"/>
                  </a:lnTo>
                  <a:lnTo>
                    <a:pt x="1648294" y="50292"/>
                  </a:lnTo>
                  <a:lnTo>
                    <a:pt x="1648294" y="37045"/>
                  </a:lnTo>
                  <a:close/>
                </a:path>
              </a:pathLst>
            </a:custGeom>
            <a:solidFill>
              <a:srgbClr val="7B1C6C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</p:grpSp>
      <p:pic>
        <p:nvPicPr>
          <p:cNvPr id="211" name="Picture 210" descr="A blue and white background&#10;&#10;Description automatically generated">
            <a:extLst>
              <a:ext uri="{FF2B5EF4-FFF2-40B4-BE49-F238E27FC236}">
                <a16:creationId xmlns:a16="http://schemas.microsoft.com/office/drawing/2014/main" id="{BA02714D-B546-BB68-E08B-E63F1926C992}"/>
              </a:ext>
            </a:extLst>
          </p:cNvPr>
          <p:cNvPicPr/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6" t="4228" r="38494" b="638"/>
          <a:stretch/>
        </p:blipFill>
        <p:spPr>
          <a:xfrm flipV="1">
            <a:off x="1" y="857250"/>
            <a:ext cx="853067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047"/>
            <a:ext cx="9144000" cy="685190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95"/>
              </a:spcBef>
            </a:pPr>
            <a:r>
              <a:rPr sz="3400" spc="-10" dirty="0">
                <a:solidFill>
                  <a:srgbClr val="FFFFFF"/>
                </a:solidFill>
                <a:latin typeface="+mj-lt"/>
              </a:rPr>
              <a:t>Tackling</a:t>
            </a:r>
            <a:r>
              <a:rPr sz="3400" spc="-95" dirty="0">
                <a:solidFill>
                  <a:srgbClr val="FFFFFF"/>
                </a:solidFill>
                <a:latin typeface="+mj-lt"/>
              </a:rPr>
              <a:t> </a:t>
            </a:r>
            <a:r>
              <a:rPr sz="3400" dirty="0">
                <a:solidFill>
                  <a:srgbClr val="FFFFFF"/>
                </a:solidFill>
                <a:latin typeface="+mj-lt"/>
              </a:rPr>
              <a:t>your</a:t>
            </a:r>
            <a:r>
              <a:rPr sz="3400" spc="-105" dirty="0">
                <a:solidFill>
                  <a:srgbClr val="FFFFFF"/>
                </a:solidFill>
                <a:latin typeface="+mj-lt"/>
              </a:rPr>
              <a:t> </a:t>
            </a:r>
            <a:r>
              <a:rPr sz="3400" spc="-20" dirty="0">
                <a:solidFill>
                  <a:srgbClr val="FFFFFF"/>
                </a:solidFill>
                <a:latin typeface="+mj-lt"/>
              </a:rPr>
              <a:t>debt</a:t>
            </a:r>
            <a:endParaRPr sz="3400" dirty="0">
              <a:latin typeface="+mj-l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00221" y="1058417"/>
            <a:ext cx="25444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FFFFFF"/>
                </a:solidFill>
                <a:latin typeface="+mj-lt"/>
                <a:cs typeface="Trebuchet MS"/>
              </a:rPr>
              <a:t>Don’t</a:t>
            </a:r>
            <a:r>
              <a:rPr sz="3000" b="1" spc="-45" dirty="0">
                <a:solidFill>
                  <a:srgbClr val="FFFFFF"/>
                </a:solidFill>
                <a:latin typeface="+mj-lt"/>
                <a:cs typeface="Trebuchet MS"/>
              </a:rPr>
              <a:t> </a:t>
            </a:r>
            <a:r>
              <a:rPr sz="3000" b="1" dirty="0">
                <a:solidFill>
                  <a:srgbClr val="FFFFFF"/>
                </a:solidFill>
                <a:latin typeface="+mj-lt"/>
                <a:cs typeface="Trebuchet MS"/>
              </a:rPr>
              <a:t>give</a:t>
            </a:r>
            <a:r>
              <a:rPr sz="3000" b="1" spc="-40" dirty="0">
                <a:solidFill>
                  <a:srgbClr val="FFFFFF"/>
                </a:solidFill>
                <a:latin typeface="+mj-lt"/>
                <a:cs typeface="Trebuchet MS"/>
              </a:rPr>
              <a:t> </a:t>
            </a:r>
            <a:r>
              <a:rPr sz="3000" b="1" spc="-25" dirty="0">
                <a:solidFill>
                  <a:srgbClr val="FFFFFF"/>
                </a:solidFill>
                <a:latin typeface="+mj-lt"/>
                <a:cs typeface="Trebuchet MS"/>
              </a:rPr>
              <a:t>up!</a:t>
            </a:r>
            <a:endParaRPr sz="3000">
              <a:latin typeface="+mj-lt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16952" y="6352032"/>
            <a:ext cx="1444752" cy="46329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D9D9D9">
              <a:alpha val="39999"/>
            </a:srgbClr>
          </a:solid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4293" y="5106550"/>
            <a:ext cx="1616710" cy="1624330"/>
            <a:chOff x="144293" y="5106550"/>
            <a:chExt cx="1616710" cy="16243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60508" y="5113186"/>
              <a:ext cx="115894" cy="121736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6108" y="5174635"/>
              <a:ext cx="144400" cy="110485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76403" y="5112984"/>
              <a:ext cx="183993" cy="139953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1485" y="5106550"/>
              <a:ext cx="294623" cy="127785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8652" y="5192973"/>
              <a:ext cx="124299" cy="122000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8352" y="6133339"/>
              <a:ext cx="100300" cy="35472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8352" y="5192213"/>
              <a:ext cx="100300" cy="91225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70202" y="6254848"/>
              <a:ext cx="68149" cy="25503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70202" y="5167441"/>
              <a:ext cx="68149" cy="93509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95879" y="6367912"/>
              <a:ext cx="174323" cy="23252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67373" y="5147330"/>
              <a:ext cx="202828" cy="95409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37023" y="6497683"/>
              <a:ext cx="158855" cy="23264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08894" y="5847020"/>
              <a:ext cx="386984" cy="25126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4293" y="5508978"/>
              <a:ext cx="451585" cy="31929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49321" y="5331523"/>
              <a:ext cx="446557" cy="176948"/>
            </a:xfrm>
            <a:prstGeom prst="rect">
              <a:avLst/>
            </a:prstGeom>
          </p:spPr>
        </p:pic>
      </p:grpSp>
      <p:pic>
        <p:nvPicPr>
          <p:cNvPr id="19" name="object 1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149162" y="6167027"/>
            <a:ext cx="137868" cy="266329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149162" y="5928276"/>
            <a:ext cx="36049" cy="50151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760397" y="5064707"/>
            <a:ext cx="218473" cy="1409455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3149162" y="5717335"/>
            <a:ext cx="137868" cy="141893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3149162" y="5401988"/>
            <a:ext cx="137868" cy="250504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3149162" y="5250065"/>
            <a:ext cx="49770" cy="44984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3149162" y="5156398"/>
            <a:ext cx="137868" cy="37385"/>
          </a:xfrm>
          <a:prstGeom prst="rect">
            <a:avLst/>
          </a:prstGeom>
        </p:spPr>
      </p:pic>
      <p:grpSp>
        <p:nvGrpSpPr>
          <p:cNvPr id="26" name="object 26"/>
          <p:cNvGrpSpPr/>
          <p:nvPr/>
        </p:nvGrpSpPr>
        <p:grpSpPr>
          <a:xfrm>
            <a:off x="1978871" y="4960706"/>
            <a:ext cx="1170305" cy="1752600"/>
            <a:chOff x="1978871" y="4960706"/>
            <a:chExt cx="1170305" cy="1752600"/>
          </a:xfrm>
        </p:grpSpPr>
        <p:pic>
          <p:nvPicPr>
            <p:cNvPr id="27" name="object 2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978871" y="5121798"/>
              <a:ext cx="165766" cy="117770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144638" y="4960706"/>
              <a:ext cx="95034" cy="1337525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215673" y="5074484"/>
              <a:ext cx="121666" cy="126185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335062" y="5128941"/>
              <a:ext cx="345760" cy="153662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658849" y="6623690"/>
              <a:ext cx="123540" cy="8916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658849" y="6307568"/>
              <a:ext cx="74529" cy="15553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658849" y="5252699"/>
              <a:ext cx="161513" cy="93322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820362" y="5155587"/>
              <a:ext cx="328799" cy="1238595"/>
            </a:xfrm>
            <a:prstGeom prst="rect">
              <a:avLst/>
            </a:prstGeom>
          </p:spPr>
        </p:pic>
      </p:grpSp>
      <p:sp>
        <p:nvSpPr>
          <p:cNvPr id="35" name="object 35"/>
          <p:cNvSpPr/>
          <p:nvPr/>
        </p:nvSpPr>
        <p:spPr>
          <a:xfrm>
            <a:off x="877085" y="6245395"/>
            <a:ext cx="635" cy="229870"/>
          </a:xfrm>
          <a:custGeom>
            <a:avLst/>
            <a:gdLst/>
            <a:ahLst/>
            <a:cxnLst/>
            <a:rect l="l" t="t" r="r" b="b"/>
            <a:pathLst>
              <a:path w="634" h="229870">
                <a:moveTo>
                  <a:pt x="354" y="229034"/>
                </a:moveTo>
                <a:lnTo>
                  <a:pt x="354" y="0"/>
                </a:lnTo>
                <a:lnTo>
                  <a:pt x="0" y="648"/>
                </a:lnTo>
                <a:lnTo>
                  <a:pt x="0" y="229638"/>
                </a:lnTo>
                <a:lnTo>
                  <a:pt x="354" y="229034"/>
                </a:lnTo>
                <a:close/>
              </a:path>
            </a:pathLst>
          </a:custGeom>
          <a:solidFill>
            <a:srgbClr val="484848"/>
          </a:solid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479432" y="2823672"/>
            <a:ext cx="648335" cy="1304925"/>
            <a:chOff x="479432" y="2823672"/>
            <a:chExt cx="648335" cy="1304925"/>
          </a:xfrm>
        </p:grpSpPr>
        <p:sp>
          <p:nvSpPr>
            <p:cNvPr id="37" name="object 37"/>
            <p:cNvSpPr/>
            <p:nvPr/>
          </p:nvSpPr>
          <p:spPr>
            <a:xfrm>
              <a:off x="537599" y="2902669"/>
              <a:ext cx="545465" cy="1151255"/>
            </a:xfrm>
            <a:custGeom>
              <a:avLst/>
              <a:gdLst/>
              <a:ahLst/>
              <a:cxnLst/>
              <a:rect l="l" t="t" r="r" b="b"/>
              <a:pathLst>
                <a:path w="545465" h="1151254">
                  <a:moveTo>
                    <a:pt x="528969" y="557953"/>
                  </a:moveTo>
                  <a:lnTo>
                    <a:pt x="520900" y="509167"/>
                  </a:lnTo>
                  <a:lnTo>
                    <a:pt x="511232" y="460664"/>
                  </a:lnTo>
                  <a:lnTo>
                    <a:pt x="499971" y="412483"/>
                  </a:lnTo>
                  <a:lnTo>
                    <a:pt x="487124" y="364664"/>
                  </a:lnTo>
                  <a:lnTo>
                    <a:pt x="472696" y="317249"/>
                  </a:lnTo>
                  <a:lnTo>
                    <a:pt x="456695" y="270277"/>
                  </a:lnTo>
                  <a:lnTo>
                    <a:pt x="439126" y="223788"/>
                  </a:lnTo>
                  <a:lnTo>
                    <a:pt x="419995" y="177822"/>
                  </a:lnTo>
                  <a:lnTo>
                    <a:pt x="399310" y="132420"/>
                  </a:lnTo>
                  <a:lnTo>
                    <a:pt x="377077" y="87623"/>
                  </a:lnTo>
                  <a:lnTo>
                    <a:pt x="353300" y="43469"/>
                  </a:lnTo>
                  <a:lnTo>
                    <a:pt x="327988" y="0"/>
                  </a:lnTo>
                  <a:lnTo>
                    <a:pt x="0" y="198708"/>
                  </a:lnTo>
                  <a:lnTo>
                    <a:pt x="24880" y="242020"/>
                  </a:lnTo>
                  <a:lnTo>
                    <a:pt x="47724" y="286228"/>
                  </a:lnTo>
                  <a:lnTo>
                    <a:pt x="68521" y="331261"/>
                  </a:lnTo>
                  <a:lnTo>
                    <a:pt x="87259" y="377047"/>
                  </a:lnTo>
                  <a:lnTo>
                    <a:pt x="103926" y="423514"/>
                  </a:lnTo>
                  <a:lnTo>
                    <a:pt x="118512" y="470590"/>
                  </a:lnTo>
                  <a:lnTo>
                    <a:pt x="131004" y="518202"/>
                  </a:lnTo>
                  <a:lnTo>
                    <a:pt x="141391" y="566280"/>
                  </a:lnTo>
                  <a:lnTo>
                    <a:pt x="149661" y="614751"/>
                  </a:lnTo>
                  <a:lnTo>
                    <a:pt x="155804" y="663543"/>
                  </a:lnTo>
                  <a:lnTo>
                    <a:pt x="159807" y="712584"/>
                  </a:lnTo>
                  <a:lnTo>
                    <a:pt x="161659" y="761803"/>
                  </a:lnTo>
                  <a:lnTo>
                    <a:pt x="161348" y="811127"/>
                  </a:lnTo>
                  <a:lnTo>
                    <a:pt x="158863" y="860484"/>
                  </a:lnTo>
                  <a:lnTo>
                    <a:pt x="154192" y="909803"/>
                  </a:lnTo>
                  <a:lnTo>
                    <a:pt x="147325" y="959012"/>
                  </a:lnTo>
                  <a:lnTo>
                    <a:pt x="138248" y="1008038"/>
                  </a:lnTo>
                  <a:lnTo>
                    <a:pt x="126952" y="1056810"/>
                  </a:lnTo>
                  <a:lnTo>
                    <a:pt x="266409" y="1092191"/>
                  </a:lnTo>
                  <a:lnTo>
                    <a:pt x="498771" y="1150782"/>
                  </a:lnTo>
                  <a:lnTo>
                    <a:pt x="510383" y="1101742"/>
                  </a:lnTo>
                  <a:lnTo>
                    <a:pt x="520321" y="1052503"/>
                  </a:lnTo>
                  <a:lnTo>
                    <a:pt x="528590" y="1003103"/>
                  </a:lnTo>
                  <a:lnTo>
                    <a:pt x="535197" y="953584"/>
                  </a:lnTo>
                  <a:lnTo>
                    <a:pt x="540148" y="903986"/>
                  </a:lnTo>
                  <a:lnTo>
                    <a:pt x="543449" y="854349"/>
                  </a:lnTo>
                  <a:lnTo>
                    <a:pt x="545107" y="804713"/>
                  </a:lnTo>
                  <a:lnTo>
                    <a:pt x="545128" y="755117"/>
                  </a:lnTo>
                  <a:lnTo>
                    <a:pt x="543519" y="705604"/>
                  </a:lnTo>
                  <a:lnTo>
                    <a:pt x="540285" y="656212"/>
                  </a:lnTo>
                  <a:lnTo>
                    <a:pt x="535433" y="606982"/>
                  </a:lnTo>
                  <a:lnTo>
                    <a:pt x="528969" y="557953"/>
                  </a:lnTo>
                  <a:close/>
                </a:path>
              </a:pathLst>
            </a:custGeom>
            <a:solidFill>
              <a:srgbClr val="CCE792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38" name="object 3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32572" y="3093282"/>
              <a:ext cx="101075" cy="118245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836415" y="3777644"/>
              <a:ext cx="96516" cy="121437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744795" y="3306456"/>
              <a:ext cx="264160" cy="328295"/>
            </a:xfrm>
            <a:custGeom>
              <a:avLst/>
              <a:gdLst/>
              <a:ahLst/>
              <a:cxnLst/>
              <a:rect l="l" t="t" r="r" b="b"/>
              <a:pathLst>
                <a:path w="264159" h="328295">
                  <a:moveTo>
                    <a:pt x="262285" y="142700"/>
                  </a:moveTo>
                  <a:lnTo>
                    <a:pt x="245355" y="87558"/>
                  </a:lnTo>
                  <a:lnTo>
                    <a:pt x="216522" y="43994"/>
                  </a:lnTo>
                  <a:lnTo>
                    <a:pt x="179475" y="14108"/>
                  </a:lnTo>
                  <a:lnTo>
                    <a:pt x="137905" y="0"/>
                  </a:lnTo>
                  <a:lnTo>
                    <a:pt x="95500" y="3768"/>
                  </a:lnTo>
                  <a:lnTo>
                    <a:pt x="57834" y="23571"/>
                  </a:lnTo>
                  <a:lnTo>
                    <a:pt x="28834" y="54491"/>
                  </a:lnTo>
                  <a:lnTo>
                    <a:pt x="9292" y="93685"/>
                  </a:lnTo>
                  <a:lnTo>
                    <a:pt x="0" y="138311"/>
                  </a:lnTo>
                  <a:lnTo>
                    <a:pt x="1750" y="185527"/>
                  </a:lnTo>
                  <a:lnTo>
                    <a:pt x="15012" y="230762"/>
                  </a:lnTo>
                  <a:lnTo>
                    <a:pt x="37935" y="270047"/>
                  </a:lnTo>
                  <a:lnTo>
                    <a:pt x="68871" y="300948"/>
                  </a:lnTo>
                  <a:lnTo>
                    <a:pt x="106169" y="321029"/>
                  </a:lnTo>
                  <a:lnTo>
                    <a:pt x="148180" y="327857"/>
                  </a:lnTo>
                  <a:lnTo>
                    <a:pt x="189593" y="317846"/>
                  </a:lnTo>
                  <a:lnTo>
                    <a:pt x="224542" y="291147"/>
                  </a:lnTo>
                  <a:lnTo>
                    <a:pt x="250196" y="250938"/>
                  </a:lnTo>
                  <a:lnTo>
                    <a:pt x="263721" y="200397"/>
                  </a:lnTo>
                  <a:lnTo>
                    <a:pt x="262285" y="142700"/>
                  </a:lnTo>
                  <a:close/>
                </a:path>
              </a:pathLst>
            </a:custGeom>
            <a:solidFill>
              <a:srgbClr val="54A335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41" name="object 4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79661" y="3387114"/>
              <a:ext cx="197231" cy="158361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479432" y="2823672"/>
              <a:ext cx="648335" cy="1304925"/>
            </a:xfrm>
            <a:custGeom>
              <a:avLst/>
              <a:gdLst/>
              <a:ahLst/>
              <a:cxnLst/>
              <a:rect l="l" t="t" r="r" b="b"/>
              <a:pathLst>
                <a:path w="648335" h="1304925">
                  <a:moveTo>
                    <a:pt x="630956" y="630320"/>
                  </a:moveTo>
                  <a:lnTo>
                    <a:pt x="623059" y="582693"/>
                  </a:lnTo>
                  <a:lnTo>
                    <a:pt x="613740" y="535316"/>
                  </a:lnTo>
                  <a:lnTo>
                    <a:pt x="602947" y="488235"/>
                  </a:lnTo>
                  <a:lnTo>
                    <a:pt x="590687" y="441485"/>
                  </a:lnTo>
                  <a:lnTo>
                    <a:pt x="576964" y="395100"/>
                  </a:lnTo>
                  <a:lnTo>
                    <a:pt x="561785" y="349118"/>
                  </a:lnTo>
                  <a:lnTo>
                    <a:pt x="545154" y="303573"/>
                  </a:lnTo>
                  <a:lnTo>
                    <a:pt x="527077" y="258501"/>
                  </a:lnTo>
                  <a:lnTo>
                    <a:pt x="507559" y="213938"/>
                  </a:lnTo>
                  <a:lnTo>
                    <a:pt x="486606" y="169919"/>
                  </a:lnTo>
                  <a:lnTo>
                    <a:pt x="464224" y="126480"/>
                  </a:lnTo>
                  <a:lnTo>
                    <a:pt x="440418" y="83657"/>
                  </a:lnTo>
                  <a:lnTo>
                    <a:pt x="415193" y="41485"/>
                  </a:lnTo>
                  <a:lnTo>
                    <a:pt x="388555" y="0"/>
                  </a:lnTo>
                  <a:lnTo>
                    <a:pt x="129804" y="172497"/>
                  </a:lnTo>
                  <a:lnTo>
                    <a:pt x="83473" y="203262"/>
                  </a:lnTo>
                  <a:lnTo>
                    <a:pt x="0" y="258593"/>
                  </a:lnTo>
                  <a:lnTo>
                    <a:pt x="27099" y="301536"/>
                  </a:lnTo>
                  <a:lnTo>
                    <a:pt x="52059" y="345490"/>
                  </a:lnTo>
                  <a:lnTo>
                    <a:pt x="74853" y="390379"/>
                  </a:lnTo>
                  <a:lnTo>
                    <a:pt x="93752" y="432312"/>
                  </a:lnTo>
                  <a:lnTo>
                    <a:pt x="75577" y="307448"/>
                  </a:lnTo>
                  <a:lnTo>
                    <a:pt x="83981" y="302818"/>
                  </a:lnTo>
                  <a:lnTo>
                    <a:pt x="96762" y="295687"/>
                  </a:lnTo>
                  <a:lnTo>
                    <a:pt x="91243" y="257773"/>
                  </a:lnTo>
                  <a:lnTo>
                    <a:pt x="139707" y="228420"/>
                  </a:lnTo>
                  <a:lnTo>
                    <a:pt x="357596" y="96228"/>
                  </a:lnTo>
                  <a:lnTo>
                    <a:pt x="369191" y="115786"/>
                  </a:lnTo>
                  <a:lnTo>
                    <a:pt x="380466" y="135391"/>
                  </a:lnTo>
                  <a:lnTo>
                    <a:pt x="409541" y="118901"/>
                  </a:lnTo>
                  <a:lnTo>
                    <a:pt x="433567" y="163241"/>
                  </a:lnTo>
                  <a:lnTo>
                    <a:pt x="456033" y="208236"/>
                  </a:lnTo>
                  <a:lnTo>
                    <a:pt x="476933" y="253845"/>
                  </a:lnTo>
                  <a:lnTo>
                    <a:pt x="496260" y="300029"/>
                  </a:lnTo>
                  <a:lnTo>
                    <a:pt x="514009" y="346745"/>
                  </a:lnTo>
                  <a:lnTo>
                    <a:pt x="530174" y="393952"/>
                  </a:lnTo>
                  <a:lnTo>
                    <a:pt x="544748" y="441609"/>
                  </a:lnTo>
                  <a:lnTo>
                    <a:pt x="557725" y="489676"/>
                  </a:lnTo>
                  <a:lnTo>
                    <a:pt x="569099" y="538111"/>
                  </a:lnTo>
                  <a:lnTo>
                    <a:pt x="578864" y="586873"/>
                  </a:lnTo>
                  <a:lnTo>
                    <a:pt x="587013" y="635920"/>
                  </a:lnTo>
                  <a:lnTo>
                    <a:pt x="640730" y="1004948"/>
                  </a:lnTo>
                  <a:lnTo>
                    <a:pt x="643920" y="968047"/>
                  </a:lnTo>
                  <a:lnTo>
                    <a:pt x="646583" y="919593"/>
                  </a:lnTo>
                  <a:lnTo>
                    <a:pt x="647730" y="871150"/>
                  </a:lnTo>
                  <a:lnTo>
                    <a:pt x="647365" y="822751"/>
                  </a:lnTo>
                  <a:lnTo>
                    <a:pt x="645494" y="774435"/>
                  </a:lnTo>
                  <a:lnTo>
                    <a:pt x="642123" y="726235"/>
                  </a:lnTo>
                  <a:lnTo>
                    <a:pt x="637256" y="678187"/>
                  </a:lnTo>
                  <a:lnTo>
                    <a:pt x="630956" y="630320"/>
                  </a:lnTo>
                  <a:close/>
                </a:path>
                <a:path w="648335" h="1304925">
                  <a:moveTo>
                    <a:pt x="211742" y="991983"/>
                  </a:moveTo>
                  <a:lnTo>
                    <a:pt x="172749" y="724112"/>
                  </a:lnTo>
                  <a:lnTo>
                    <a:pt x="177779" y="773626"/>
                  </a:lnTo>
                  <a:lnTo>
                    <a:pt x="180570" y="824044"/>
                  </a:lnTo>
                  <a:lnTo>
                    <a:pt x="180536" y="823813"/>
                  </a:lnTo>
                  <a:lnTo>
                    <a:pt x="180997" y="873238"/>
                  </a:lnTo>
                  <a:lnTo>
                    <a:pt x="179162" y="923179"/>
                  </a:lnTo>
                  <a:lnTo>
                    <a:pt x="174974" y="973423"/>
                  </a:lnTo>
                  <a:lnTo>
                    <a:pt x="168543" y="1022934"/>
                  </a:lnTo>
                  <a:lnTo>
                    <a:pt x="159734" y="1072590"/>
                  </a:lnTo>
                  <a:lnTo>
                    <a:pt x="148576" y="1121992"/>
                  </a:lnTo>
                  <a:lnTo>
                    <a:pt x="135056" y="1171062"/>
                  </a:lnTo>
                  <a:lnTo>
                    <a:pt x="206876" y="1192585"/>
                  </a:lnTo>
                  <a:lnTo>
                    <a:pt x="193498" y="1100681"/>
                  </a:lnTo>
                  <a:lnTo>
                    <a:pt x="202963" y="1052886"/>
                  </a:lnTo>
                  <a:lnTo>
                    <a:pt x="210277" y="1005223"/>
                  </a:lnTo>
                  <a:lnTo>
                    <a:pt x="211742" y="991983"/>
                  </a:lnTo>
                  <a:close/>
                </a:path>
                <a:path w="648335" h="1304925">
                  <a:moveTo>
                    <a:pt x="210940" y="716722"/>
                  </a:moveTo>
                  <a:lnTo>
                    <a:pt x="203878" y="669266"/>
                  </a:lnTo>
                  <a:lnTo>
                    <a:pt x="194798" y="622150"/>
                  </a:lnTo>
                  <a:lnTo>
                    <a:pt x="183709" y="575441"/>
                  </a:lnTo>
                  <a:lnTo>
                    <a:pt x="170622" y="529205"/>
                  </a:lnTo>
                  <a:lnTo>
                    <a:pt x="155547" y="483509"/>
                  </a:lnTo>
                  <a:lnTo>
                    <a:pt x="138494" y="438419"/>
                  </a:lnTo>
                  <a:lnTo>
                    <a:pt x="119475" y="394001"/>
                  </a:lnTo>
                  <a:lnTo>
                    <a:pt x="98499" y="350322"/>
                  </a:lnTo>
                  <a:lnTo>
                    <a:pt x="75577" y="307448"/>
                  </a:lnTo>
                  <a:lnTo>
                    <a:pt x="93752" y="432312"/>
                  </a:lnTo>
                  <a:lnTo>
                    <a:pt x="95470" y="436123"/>
                  </a:lnTo>
                  <a:lnTo>
                    <a:pt x="113896" y="482643"/>
                  </a:lnTo>
                  <a:lnTo>
                    <a:pt x="130120" y="529860"/>
                  </a:lnTo>
                  <a:lnTo>
                    <a:pt x="144130" y="577695"/>
                  </a:lnTo>
                  <a:lnTo>
                    <a:pt x="155913" y="626068"/>
                  </a:lnTo>
                  <a:lnTo>
                    <a:pt x="165436" y="674791"/>
                  </a:lnTo>
                  <a:lnTo>
                    <a:pt x="165150" y="672827"/>
                  </a:lnTo>
                  <a:lnTo>
                    <a:pt x="211742" y="991983"/>
                  </a:lnTo>
                  <a:lnTo>
                    <a:pt x="215597" y="956794"/>
                  </a:lnTo>
                  <a:lnTo>
                    <a:pt x="218787" y="908629"/>
                  </a:lnTo>
                  <a:lnTo>
                    <a:pt x="219906" y="860473"/>
                  </a:lnTo>
                  <a:lnTo>
                    <a:pt x="218964" y="812392"/>
                  </a:lnTo>
                  <a:lnTo>
                    <a:pt x="215972" y="764453"/>
                  </a:lnTo>
                  <a:lnTo>
                    <a:pt x="210940" y="716722"/>
                  </a:lnTo>
                  <a:close/>
                </a:path>
                <a:path w="648335" h="1304925">
                  <a:moveTo>
                    <a:pt x="231307" y="1109066"/>
                  </a:moveTo>
                  <a:lnTo>
                    <a:pt x="214790" y="1105389"/>
                  </a:lnTo>
                  <a:lnTo>
                    <a:pt x="193498" y="1100681"/>
                  </a:lnTo>
                  <a:lnTo>
                    <a:pt x="206876" y="1192585"/>
                  </a:lnTo>
                  <a:lnTo>
                    <a:pt x="230601" y="1199695"/>
                  </a:lnTo>
                  <a:lnTo>
                    <a:pt x="222705" y="1145450"/>
                  </a:lnTo>
                  <a:lnTo>
                    <a:pt x="231307" y="1109066"/>
                  </a:lnTo>
                  <a:close/>
                </a:path>
                <a:path w="648335" h="1304925">
                  <a:moveTo>
                    <a:pt x="109229" y="288657"/>
                  </a:moveTo>
                  <a:lnTo>
                    <a:pt x="104838" y="280873"/>
                  </a:lnTo>
                  <a:lnTo>
                    <a:pt x="100375" y="273118"/>
                  </a:lnTo>
                  <a:lnTo>
                    <a:pt x="95783" y="265313"/>
                  </a:lnTo>
                  <a:lnTo>
                    <a:pt x="91243" y="257773"/>
                  </a:lnTo>
                  <a:lnTo>
                    <a:pt x="96762" y="295687"/>
                  </a:lnTo>
                  <a:lnTo>
                    <a:pt x="109229" y="288657"/>
                  </a:lnTo>
                  <a:close/>
                </a:path>
                <a:path w="648335" h="1304925">
                  <a:moveTo>
                    <a:pt x="640730" y="1004948"/>
                  </a:moveTo>
                  <a:lnTo>
                    <a:pt x="587013" y="635920"/>
                  </a:lnTo>
                  <a:lnTo>
                    <a:pt x="593541" y="685213"/>
                  </a:lnTo>
                  <a:lnTo>
                    <a:pt x="598441" y="734710"/>
                  </a:lnTo>
                  <a:lnTo>
                    <a:pt x="601707" y="784369"/>
                  </a:lnTo>
                  <a:lnTo>
                    <a:pt x="603333" y="834149"/>
                  </a:lnTo>
                  <a:lnTo>
                    <a:pt x="603312" y="884011"/>
                  </a:lnTo>
                  <a:lnTo>
                    <a:pt x="601639" y="933911"/>
                  </a:lnTo>
                  <a:lnTo>
                    <a:pt x="598307" y="983810"/>
                  </a:lnTo>
                  <a:lnTo>
                    <a:pt x="593311" y="1033666"/>
                  </a:lnTo>
                  <a:lnTo>
                    <a:pt x="586643" y="1083439"/>
                  </a:lnTo>
                  <a:lnTo>
                    <a:pt x="578298" y="1133086"/>
                  </a:lnTo>
                  <a:lnTo>
                    <a:pt x="568269" y="1182567"/>
                  </a:lnTo>
                  <a:lnTo>
                    <a:pt x="560078" y="1180852"/>
                  </a:lnTo>
                  <a:lnTo>
                    <a:pt x="551918" y="1179106"/>
                  </a:lnTo>
                  <a:lnTo>
                    <a:pt x="543753" y="1177320"/>
                  </a:lnTo>
                  <a:lnTo>
                    <a:pt x="535544" y="1175485"/>
                  </a:lnTo>
                  <a:lnTo>
                    <a:pt x="533019" y="1187037"/>
                  </a:lnTo>
                  <a:lnTo>
                    <a:pt x="530353" y="1198585"/>
                  </a:lnTo>
                  <a:lnTo>
                    <a:pt x="527566" y="1210110"/>
                  </a:lnTo>
                  <a:lnTo>
                    <a:pt x="524678" y="1221593"/>
                  </a:lnTo>
                  <a:lnTo>
                    <a:pt x="222705" y="1145450"/>
                  </a:lnTo>
                  <a:lnTo>
                    <a:pt x="230601" y="1199695"/>
                  </a:lnTo>
                  <a:lnTo>
                    <a:pt x="283387" y="1215476"/>
                  </a:lnTo>
                  <a:lnTo>
                    <a:pt x="582113" y="1304445"/>
                  </a:lnTo>
                  <a:lnTo>
                    <a:pt x="582341" y="1304513"/>
                  </a:lnTo>
                  <a:lnTo>
                    <a:pt x="595776" y="1256986"/>
                  </a:lnTo>
                  <a:lnTo>
                    <a:pt x="607656" y="1209220"/>
                  </a:lnTo>
                  <a:lnTo>
                    <a:pt x="617987" y="1161250"/>
                  </a:lnTo>
                  <a:lnTo>
                    <a:pt x="626773" y="1113113"/>
                  </a:lnTo>
                  <a:lnTo>
                    <a:pt x="634020" y="1064842"/>
                  </a:lnTo>
                  <a:lnTo>
                    <a:pt x="639734" y="1016475"/>
                  </a:lnTo>
                  <a:lnTo>
                    <a:pt x="640730" y="1004948"/>
                  </a:lnTo>
                  <a:close/>
                </a:path>
              </a:pathLst>
            </a:custGeom>
            <a:solidFill>
              <a:srgbClr val="54A335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</p:grpSp>
      <p:grpSp>
        <p:nvGrpSpPr>
          <p:cNvPr id="43" name="object 43"/>
          <p:cNvGrpSpPr/>
          <p:nvPr/>
        </p:nvGrpSpPr>
        <p:grpSpPr>
          <a:xfrm>
            <a:off x="2276056" y="4571683"/>
            <a:ext cx="508634" cy="1120140"/>
            <a:chOff x="2276056" y="4571683"/>
            <a:chExt cx="508634" cy="1120140"/>
          </a:xfrm>
        </p:grpSpPr>
        <p:sp>
          <p:nvSpPr>
            <p:cNvPr id="44" name="object 44"/>
            <p:cNvSpPr/>
            <p:nvPr/>
          </p:nvSpPr>
          <p:spPr>
            <a:xfrm>
              <a:off x="2323839" y="4637053"/>
              <a:ext cx="423545" cy="988060"/>
            </a:xfrm>
            <a:custGeom>
              <a:avLst/>
              <a:gdLst/>
              <a:ahLst/>
              <a:cxnLst/>
              <a:rect l="l" t="t" r="r" b="b"/>
              <a:pathLst>
                <a:path w="423544" h="988060">
                  <a:moveTo>
                    <a:pt x="419403" y="523345"/>
                  </a:moveTo>
                  <a:lnTo>
                    <a:pt x="422146" y="475360"/>
                  </a:lnTo>
                  <a:lnTo>
                    <a:pt x="423087" y="427302"/>
                  </a:lnTo>
                  <a:lnTo>
                    <a:pt x="422223" y="379222"/>
                  </a:lnTo>
                  <a:lnTo>
                    <a:pt x="419553" y="331172"/>
                  </a:lnTo>
                  <a:lnTo>
                    <a:pt x="415072" y="283204"/>
                  </a:lnTo>
                  <a:lnTo>
                    <a:pt x="408779" y="235370"/>
                  </a:lnTo>
                  <a:lnTo>
                    <a:pt x="400671" y="187720"/>
                  </a:lnTo>
                  <a:lnTo>
                    <a:pt x="390746" y="140306"/>
                  </a:lnTo>
                  <a:lnTo>
                    <a:pt x="379001" y="93180"/>
                  </a:lnTo>
                  <a:lnTo>
                    <a:pt x="365434" y="46394"/>
                  </a:lnTo>
                  <a:lnTo>
                    <a:pt x="350042" y="0"/>
                  </a:lnTo>
                  <a:lnTo>
                    <a:pt x="196302" y="54463"/>
                  </a:lnTo>
                  <a:lnTo>
                    <a:pt x="42559" y="108798"/>
                  </a:lnTo>
                  <a:lnTo>
                    <a:pt x="58219" y="157288"/>
                  </a:lnTo>
                  <a:lnTo>
                    <a:pt x="71216" y="206329"/>
                  </a:lnTo>
                  <a:lnTo>
                    <a:pt x="81554" y="255813"/>
                  </a:lnTo>
                  <a:lnTo>
                    <a:pt x="89237" y="305635"/>
                  </a:lnTo>
                  <a:lnTo>
                    <a:pt x="94272" y="355686"/>
                  </a:lnTo>
                  <a:lnTo>
                    <a:pt x="96663" y="405861"/>
                  </a:lnTo>
                  <a:lnTo>
                    <a:pt x="96414" y="456051"/>
                  </a:lnTo>
                  <a:lnTo>
                    <a:pt x="93531" y="506151"/>
                  </a:lnTo>
                  <a:lnTo>
                    <a:pt x="88019" y="556053"/>
                  </a:lnTo>
                  <a:lnTo>
                    <a:pt x="79882" y="605650"/>
                  </a:lnTo>
                  <a:lnTo>
                    <a:pt x="69125" y="654835"/>
                  </a:lnTo>
                  <a:lnTo>
                    <a:pt x="55754" y="703501"/>
                  </a:lnTo>
                  <a:lnTo>
                    <a:pt x="39772" y="751542"/>
                  </a:lnTo>
                  <a:lnTo>
                    <a:pt x="21186" y="798851"/>
                  </a:lnTo>
                  <a:lnTo>
                    <a:pt x="0" y="845319"/>
                  </a:lnTo>
                  <a:lnTo>
                    <a:pt x="97798" y="892940"/>
                  </a:lnTo>
                  <a:lnTo>
                    <a:pt x="293407" y="987825"/>
                  </a:lnTo>
                  <a:lnTo>
                    <a:pt x="314034" y="943408"/>
                  </a:lnTo>
                  <a:lnTo>
                    <a:pt x="332883" y="898403"/>
                  </a:lnTo>
                  <a:lnTo>
                    <a:pt x="349952" y="852860"/>
                  </a:lnTo>
                  <a:lnTo>
                    <a:pt x="365240" y="806831"/>
                  </a:lnTo>
                  <a:lnTo>
                    <a:pt x="378743" y="760368"/>
                  </a:lnTo>
                  <a:lnTo>
                    <a:pt x="390459" y="713522"/>
                  </a:lnTo>
                  <a:lnTo>
                    <a:pt x="400386" y="666346"/>
                  </a:lnTo>
                  <a:lnTo>
                    <a:pt x="408521" y="618889"/>
                  </a:lnTo>
                  <a:lnTo>
                    <a:pt x="414860" y="571205"/>
                  </a:lnTo>
                  <a:lnTo>
                    <a:pt x="419403" y="523345"/>
                  </a:lnTo>
                  <a:close/>
                </a:path>
              </a:pathLst>
            </a:custGeom>
            <a:solidFill>
              <a:srgbClr val="CCE792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45" name="object 45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520381" y="4780340"/>
              <a:ext cx="82899" cy="101685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485517" y="5369532"/>
              <a:ext cx="85097" cy="101046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2472909" y="4972075"/>
              <a:ext cx="224790" cy="279400"/>
            </a:xfrm>
            <a:custGeom>
              <a:avLst/>
              <a:gdLst/>
              <a:ahLst/>
              <a:cxnLst/>
              <a:rect l="l" t="t" r="r" b="b"/>
              <a:pathLst>
                <a:path w="224789" h="279400">
                  <a:moveTo>
                    <a:pt x="224371" y="144516"/>
                  </a:moveTo>
                  <a:lnTo>
                    <a:pt x="219800" y="95670"/>
                  </a:lnTo>
                  <a:lnTo>
                    <a:pt x="203316" y="54410"/>
                  </a:lnTo>
                  <a:lnTo>
                    <a:pt x="177629" y="23121"/>
                  </a:lnTo>
                  <a:lnTo>
                    <a:pt x="109481" y="0"/>
                  </a:lnTo>
                  <a:lnTo>
                    <a:pt x="66777" y="14245"/>
                  </a:lnTo>
                  <a:lnTo>
                    <a:pt x="32796" y="44423"/>
                  </a:lnTo>
                  <a:lnTo>
                    <a:pt x="9788" y="86180"/>
                  </a:lnTo>
                  <a:lnTo>
                    <a:pt x="0" y="135159"/>
                  </a:lnTo>
                  <a:lnTo>
                    <a:pt x="5489" y="184688"/>
                  </a:lnTo>
                  <a:lnTo>
                    <a:pt x="24784" y="228180"/>
                  </a:lnTo>
                  <a:lnTo>
                    <a:pt x="56025" y="261118"/>
                  </a:lnTo>
                  <a:lnTo>
                    <a:pt x="97349" y="278988"/>
                  </a:lnTo>
                  <a:lnTo>
                    <a:pt x="133567" y="277807"/>
                  </a:lnTo>
                  <a:lnTo>
                    <a:pt x="167287" y="261612"/>
                  </a:lnTo>
                  <a:lnTo>
                    <a:pt x="195599" y="232562"/>
                  </a:lnTo>
                  <a:lnTo>
                    <a:pt x="215596" y="192811"/>
                  </a:lnTo>
                  <a:lnTo>
                    <a:pt x="224371" y="144516"/>
                  </a:lnTo>
                  <a:close/>
                </a:path>
              </a:pathLst>
            </a:custGeom>
            <a:solidFill>
              <a:srgbClr val="54A335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48" name="object 48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502650" y="5045601"/>
              <a:ext cx="167430" cy="134828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2276056" y="4571683"/>
              <a:ext cx="508634" cy="1120140"/>
            </a:xfrm>
            <a:custGeom>
              <a:avLst/>
              <a:gdLst/>
              <a:ahLst/>
              <a:cxnLst/>
              <a:rect l="l" t="t" r="r" b="b"/>
              <a:pathLst>
                <a:path w="508635" h="1120139">
                  <a:moveTo>
                    <a:pt x="506422" y="566786"/>
                  </a:moveTo>
                  <a:lnTo>
                    <a:pt x="508235" y="518917"/>
                  </a:lnTo>
                  <a:lnTo>
                    <a:pt x="508359" y="471005"/>
                  </a:lnTo>
                  <a:lnTo>
                    <a:pt x="506744" y="423095"/>
                  </a:lnTo>
                  <a:lnTo>
                    <a:pt x="503385" y="375235"/>
                  </a:lnTo>
                  <a:lnTo>
                    <a:pt x="498281" y="327474"/>
                  </a:lnTo>
                  <a:lnTo>
                    <a:pt x="491430" y="279861"/>
                  </a:lnTo>
                  <a:lnTo>
                    <a:pt x="482828" y="232443"/>
                  </a:lnTo>
                  <a:lnTo>
                    <a:pt x="472473" y="185271"/>
                  </a:lnTo>
                  <a:lnTo>
                    <a:pt x="460363" y="138391"/>
                  </a:lnTo>
                  <a:lnTo>
                    <a:pt x="446495" y="91854"/>
                  </a:lnTo>
                  <a:lnTo>
                    <a:pt x="430858" y="45684"/>
                  </a:lnTo>
                  <a:lnTo>
                    <a:pt x="413475" y="0"/>
                  </a:lnTo>
                  <a:lnTo>
                    <a:pt x="324562" y="35950"/>
                  </a:lnTo>
                  <a:lnTo>
                    <a:pt x="134831" y="112319"/>
                  </a:lnTo>
                  <a:lnTo>
                    <a:pt x="45204" y="148201"/>
                  </a:lnTo>
                  <a:lnTo>
                    <a:pt x="62975" y="196282"/>
                  </a:lnTo>
                  <a:lnTo>
                    <a:pt x="77982" y="245012"/>
                  </a:lnTo>
                  <a:lnTo>
                    <a:pt x="90221" y="294275"/>
                  </a:lnTo>
                  <a:lnTo>
                    <a:pt x="93209" y="309941"/>
                  </a:lnTo>
                  <a:lnTo>
                    <a:pt x="99702" y="201945"/>
                  </a:lnTo>
                  <a:lnTo>
                    <a:pt x="107501" y="199541"/>
                  </a:lnTo>
                  <a:lnTo>
                    <a:pt x="119088" y="195904"/>
                  </a:lnTo>
                  <a:lnTo>
                    <a:pt x="119377" y="195812"/>
                  </a:lnTo>
                  <a:lnTo>
                    <a:pt x="121333" y="163285"/>
                  </a:lnTo>
                  <a:lnTo>
                    <a:pt x="320960" y="92607"/>
                  </a:lnTo>
                  <a:lnTo>
                    <a:pt x="371064" y="74784"/>
                  </a:lnTo>
                  <a:lnTo>
                    <a:pt x="377340" y="93075"/>
                  </a:lnTo>
                  <a:lnTo>
                    <a:pt x="383342" y="111349"/>
                  </a:lnTo>
                  <a:lnTo>
                    <a:pt x="410406" y="102641"/>
                  </a:lnTo>
                  <a:lnTo>
                    <a:pt x="424572" y="150228"/>
                  </a:lnTo>
                  <a:lnTo>
                    <a:pt x="436845" y="198179"/>
                  </a:lnTo>
                  <a:lnTo>
                    <a:pt x="447229" y="246437"/>
                  </a:lnTo>
                  <a:lnTo>
                    <a:pt x="455725" y="294950"/>
                  </a:lnTo>
                  <a:lnTo>
                    <a:pt x="462337" y="343661"/>
                  </a:lnTo>
                  <a:lnTo>
                    <a:pt x="467068" y="392517"/>
                  </a:lnTo>
                  <a:lnTo>
                    <a:pt x="469922" y="441462"/>
                  </a:lnTo>
                  <a:lnTo>
                    <a:pt x="470900" y="490442"/>
                  </a:lnTo>
                  <a:lnTo>
                    <a:pt x="470007" y="539401"/>
                  </a:lnTo>
                  <a:lnTo>
                    <a:pt x="449664" y="880693"/>
                  </a:lnTo>
                  <a:lnTo>
                    <a:pt x="458857" y="850268"/>
                  </a:lnTo>
                  <a:lnTo>
                    <a:pt x="471091" y="803705"/>
                  </a:lnTo>
                  <a:lnTo>
                    <a:pt x="481602" y="756803"/>
                  </a:lnTo>
                  <a:lnTo>
                    <a:pt x="490388" y="709611"/>
                  </a:lnTo>
                  <a:lnTo>
                    <a:pt x="497447" y="662178"/>
                  </a:lnTo>
                  <a:lnTo>
                    <a:pt x="502777" y="614552"/>
                  </a:lnTo>
                  <a:lnTo>
                    <a:pt x="506422" y="566786"/>
                  </a:lnTo>
                  <a:close/>
                </a:path>
                <a:path w="508635" h="1120139">
                  <a:moveTo>
                    <a:pt x="95030" y="794970"/>
                  </a:moveTo>
                  <a:lnTo>
                    <a:pt x="110082" y="544606"/>
                  </a:lnTo>
                  <a:lnTo>
                    <a:pt x="105830" y="594677"/>
                  </a:lnTo>
                  <a:lnTo>
                    <a:pt x="98849" y="644484"/>
                  </a:lnTo>
                  <a:lnTo>
                    <a:pt x="89145" y="693913"/>
                  </a:lnTo>
                  <a:lnTo>
                    <a:pt x="76726" y="742850"/>
                  </a:lnTo>
                  <a:lnTo>
                    <a:pt x="61595" y="791181"/>
                  </a:lnTo>
                  <a:lnTo>
                    <a:pt x="43760" y="838792"/>
                  </a:lnTo>
                  <a:lnTo>
                    <a:pt x="23226" y="885569"/>
                  </a:lnTo>
                  <a:lnTo>
                    <a:pt x="0" y="931398"/>
                  </a:lnTo>
                  <a:lnTo>
                    <a:pt x="56091" y="961728"/>
                  </a:lnTo>
                  <a:lnTo>
                    <a:pt x="60831" y="882886"/>
                  </a:lnTo>
                  <a:lnTo>
                    <a:pt x="80208" y="836473"/>
                  </a:lnTo>
                  <a:lnTo>
                    <a:pt x="95030" y="794970"/>
                  </a:lnTo>
                  <a:close/>
                </a:path>
                <a:path w="508635" h="1120139">
                  <a:moveTo>
                    <a:pt x="143084" y="545800"/>
                  </a:moveTo>
                  <a:lnTo>
                    <a:pt x="144618" y="496276"/>
                  </a:lnTo>
                  <a:lnTo>
                    <a:pt x="143584" y="446715"/>
                  </a:lnTo>
                  <a:lnTo>
                    <a:pt x="139975" y="397221"/>
                  </a:lnTo>
                  <a:lnTo>
                    <a:pt x="133788" y="347894"/>
                  </a:lnTo>
                  <a:lnTo>
                    <a:pt x="125017" y="298838"/>
                  </a:lnTo>
                  <a:lnTo>
                    <a:pt x="113656" y="250154"/>
                  </a:lnTo>
                  <a:lnTo>
                    <a:pt x="99702" y="201945"/>
                  </a:lnTo>
                  <a:lnTo>
                    <a:pt x="93209" y="309941"/>
                  </a:lnTo>
                  <a:lnTo>
                    <a:pt x="99696" y="343958"/>
                  </a:lnTo>
                  <a:lnTo>
                    <a:pt x="106414" y="393946"/>
                  </a:lnTo>
                  <a:lnTo>
                    <a:pt x="110314" y="443287"/>
                  </a:lnTo>
                  <a:lnTo>
                    <a:pt x="110347" y="442742"/>
                  </a:lnTo>
                  <a:lnTo>
                    <a:pt x="111601" y="494384"/>
                  </a:lnTo>
                  <a:lnTo>
                    <a:pt x="110082" y="544606"/>
                  </a:lnTo>
                  <a:lnTo>
                    <a:pt x="95030" y="794970"/>
                  </a:lnTo>
                  <a:lnTo>
                    <a:pt x="97051" y="789309"/>
                  </a:lnTo>
                  <a:lnTo>
                    <a:pt x="111356" y="741496"/>
                  </a:lnTo>
                  <a:lnTo>
                    <a:pt x="123116" y="693137"/>
                  </a:lnTo>
                  <a:lnTo>
                    <a:pt x="132327" y="644333"/>
                  </a:lnTo>
                  <a:lnTo>
                    <a:pt x="138985" y="595187"/>
                  </a:lnTo>
                  <a:lnTo>
                    <a:pt x="143084" y="545800"/>
                  </a:lnTo>
                  <a:close/>
                </a:path>
                <a:path w="508635" h="1120139">
                  <a:moveTo>
                    <a:pt x="90869" y="896403"/>
                  </a:moveTo>
                  <a:lnTo>
                    <a:pt x="60831" y="882886"/>
                  </a:lnTo>
                  <a:lnTo>
                    <a:pt x="56091" y="961728"/>
                  </a:lnTo>
                  <a:lnTo>
                    <a:pt x="74620" y="971748"/>
                  </a:lnTo>
                  <a:lnTo>
                    <a:pt x="77418" y="925214"/>
                  </a:lnTo>
                  <a:lnTo>
                    <a:pt x="90869" y="896403"/>
                  </a:lnTo>
                  <a:close/>
                </a:path>
                <a:path w="508635" h="1120139">
                  <a:moveTo>
                    <a:pt x="130974" y="192112"/>
                  </a:moveTo>
                  <a:lnTo>
                    <a:pt x="128662" y="184871"/>
                  </a:lnTo>
                  <a:lnTo>
                    <a:pt x="126286" y="177642"/>
                  </a:lnTo>
                  <a:lnTo>
                    <a:pt x="123843" y="170442"/>
                  </a:lnTo>
                  <a:lnTo>
                    <a:pt x="121333" y="163285"/>
                  </a:lnTo>
                  <a:lnTo>
                    <a:pt x="119377" y="195812"/>
                  </a:lnTo>
                  <a:lnTo>
                    <a:pt x="130974" y="192112"/>
                  </a:lnTo>
                  <a:close/>
                </a:path>
                <a:path w="508635" h="1120139">
                  <a:moveTo>
                    <a:pt x="449664" y="880693"/>
                  </a:moveTo>
                  <a:lnTo>
                    <a:pt x="467244" y="588286"/>
                  </a:lnTo>
                  <a:lnTo>
                    <a:pt x="462616" y="637041"/>
                  </a:lnTo>
                  <a:lnTo>
                    <a:pt x="456125" y="685611"/>
                  </a:lnTo>
                  <a:lnTo>
                    <a:pt x="447775" y="733942"/>
                  </a:lnTo>
                  <a:lnTo>
                    <a:pt x="437568" y="781979"/>
                  </a:lnTo>
                  <a:lnTo>
                    <a:pt x="425507" y="829668"/>
                  </a:lnTo>
                  <a:lnTo>
                    <a:pt x="411595" y="876952"/>
                  </a:lnTo>
                  <a:lnTo>
                    <a:pt x="395836" y="923779"/>
                  </a:lnTo>
                  <a:lnTo>
                    <a:pt x="378232" y="970092"/>
                  </a:lnTo>
                  <a:lnTo>
                    <a:pt x="358786" y="1015838"/>
                  </a:lnTo>
                  <a:lnTo>
                    <a:pt x="352562" y="1013124"/>
                  </a:lnTo>
                  <a:lnTo>
                    <a:pt x="345768" y="1010130"/>
                  </a:lnTo>
                  <a:lnTo>
                    <a:pt x="339276" y="1007231"/>
                  </a:lnTo>
                  <a:lnTo>
                    <a:pt x="332757" y="1004284"/>
                  </a:lnTo>
                  <a:lnTo>
                    <a:pt x="328658" y="1013469"/>
                  </a:lnTo>
                  <a:lnTo>
                    <a:pt x="324442" y="1022624"/>
                  </a:lnTo>
                  <a:lnTo>
                    <a:pt x="320129" y="1031740"/>
                  </a:lnTo>
                  <a:lnTo>
                    <a:pt x="315740" y="1040803"/>
                  </a:lnTo>
                  <a:lnTo>
                    <a:pt x="77418" y="925214"/>
                  </a:lnTo>
                  <a:lnTo>
                    <a:pt x="74620" y="971748"/>
                  </a:lnTo>
                  <a:lnTo>
                    <a:pt x="85721" y="977750"/>
                  </a:lnTo>
                  <a:lnTo>
                    <a:pt x="262026" y="1072816"/>
                  </a:lnTo>
                  <a:lnTo>
                    <a:pt x="349254" y="1119723"/>
                  </a:lnTo>
                  <a:lnTo>
                    <a:pt x="349433" y="1119819"/>
                  </a:lnTo>
                  <a:lnTo>
                    <a:pt x="371833" y="1076526"/>
                  </a:lnTo>
                  <a:lnTo>
                    <a:pt x="392752" y="1032165"/>
                  </a:lnTo>
                  <a:lnTo>
                    <a:pt x="411849" y="987441"/>
                  </a:lnTo>
                  <a:lnTo>
                    <a:pt x="429234" y="942185"/>
                  </a:lnTo>
                  <a:lnTo>
                    <a:pt x="444904" y="896444"/>
                  </a:lnTo>
                  <a:lnTo>
                    <a:pt x="449664" y="880693"/>
                  </a:lnTo>
                  <a:close/>
                </a:path>
              </a:pathLst>
            </a:custGeom>
            <a:solidFill>
              <a:srgbClr val="54A335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</p:grpSp>
      <p:grpSp>
        <p:nvGrpSpPr>
          <p:cNvPr id="50" name="object 50"/>
          <p:cNvGrpSpPr/>
          <p:nvPr/>
        </p:nvGrpSpPr>
        <p:grpSpPr>
          <a:xfrm>
            <a:off x="395849" y="4860183"/>
            <a:ext cx="796925" cy="996950"/>
            <a:chOff x="395849" y="4860183"/>
            <a:chExt cx="796925" cy="996950"/>
          </a:xfrm>
        </p:grpSpPr>
        <p:sp>
          <p:nvSpPr>
            <p:cNvPr id="51" name="object 51"/>
            <p:cNvSpPr/>
            <p:nvPr/>
          </p:nvSpPr>
          <p:spPr>
            <a:xfrm>
              <a:off x="452196" y="4906160"/>
              <a:ext cx="693420" cy="894080"/>
            </a:xfrm>
            <a:custGeom>
              <a:avLst/>
              <a:gdLst/>
              <a:ahLst/>
              <a:cxnLst/>
              <a:rect l="l" t="t" r="r" b="b"/>
              <a:pathLst>
                <a:path w="693419" h="894079">
                  <a:moveTo>
                    <a:pt x="133175" y="433614"/>
                  </a:moveTo>
                  <a:lnTo>
                    <a:pt x="156376" y="477058"/>
                  </a:lnTo>
                  <a:lnTo>
                    <a:pt x="180963" y="519692"/>
                  </a:lnTo>
                  <a:lnTo>
                    <a:pt x="206917" y="561481"/>
                  </a:lnTo>
                  <a:lnTo>
                    <a:pt x="234216" y="602392"/>
                  </a:lnTo>
                  <a:lnTo>
                    <a:pt x="262839" y="642390"/>
                  </a:lnTo>
                  <a:lnTo>
                    <a:pt x="292767" y="681442"/>
                  </a:lnTo>
                  <a:lnTo>
                    <a:pt x="323977" y="719513"/>
                  </a:lnTo>
                  <a:lnTo>
                    <a:pt x="356449" y="756570"/>
                  </a:lnTo>
                  <a:lnTo>
                    <a:pt x="390163" y="792577"/>
                  </a:lnTo>
                  <a:lnTo>
                    <a:pt x="425096" y="827502"/>
                  </a:lnTo>
                  <a:lnTo>
                    <a:pt x="461230" y="861310"/>
                  </a:lnTo>
                  <a:lnTo>
                    <a:pt x="498542" y="893968"/>
                  </a:lnTo>
                  <a:lnTo>
                    <a:pt x="615401" y="773926"/>
                  </a:lnTo>
                  <a:lnTo>
                    <a:pt x="654286" y="733901"/>
                  </a:lnTo>
                  <a:lnTo>
                    <a:pt x="693128" y="693815"/>
                  </a:lnTo>
                  <a:lnTo>
                    <a:pt x="658775" y="654422"/>
                  </a:lnTo>
                  <a:lnTo>
                    <a:pt x="626323" y="613752"/>
                  </a:lnTo>
                  <a:lnTo>
                    <a:pt x="595797" y="571875"/>
                  </a:lnTo>
                  <a:lnTo>
                    <a:pt x="567226" y="528858"/>
                  </a:lnTo>
                  <a:lnTo>
                    <a:pt x="540636" y="484769"/>
                  </a:lnTo>
                  <a:lnTo>
                    <a:pt x="516054" y="439678"/>
                  </a:lnTo>
                  <a:lnTo>
                    <a:pt x="493508" y="393652"/>
                  </a:lnTo>
                  <a:lnTo>
                    <a:pt x="473024" y="346760"/>
                  </a:lnTo>
                  <a:lnTo>
                    <a:pt x="454631" y="299070"/>
                  </a:lnTo>
                  <a:lnTo>
                    <a:pt x="438354" y="250651"/>
                  </a:lnTo>
                  <a:lnTo>
                    <a:pt x="424221" y="201570"/>
                  </a:lnTo>
                  <a:lnTo>
                    <a:pt x="412260" y="151896"/>
                  </a:lnTo>
                  <a:lnTo>
                    <a:pt x="402497" y="101697"/>
                  </a:lnTo>
                  <a:lnTo>
                    <a:pt x="394959" y="51042"/>
                  </a:lnTo>
                  <a:lnTo>
                    <a:pt x="389674" y="0"/>
                  </a:lnTo>
                  <a:lnTo>
                    <a:pt x="292325" y="15425"/>
                  </a:lnTo>
                  <a:lnTo>
                    <a:pt x="194946" y="30705"/>
                  </a:lnTo>
                  <a:lnTo>
                    <a:pt x="0" y="60979"/>
                  </a:lnTo>
                  <a:lnTo>
                    <a:pt x="11355" y="109679"/>
                  </a:lnTo>
                  <a:lnTo>
                    <a:pt x="24264" y="157841"/>
                  </a:lnTo>
                  <a:lnTo>
                    <a:pt x="38705" y="205432"/>
                  </a:lnTo>
                  <a:lnTo>
                    <a:pt x="54659" y="252417"/>
                  </a:lnTo>
                  <a:lnTo>
                    <a:pt x="72103" y="298761"/>
                  </a:lnTo>
                  <a:lnTo>
                    <a:pt x="91018" y="344432"/>
                  </a:lnTo>
                  <a:lnTo>
                    <a:pt x="111382" y="389394"/>
                  </a:lnTo>
                  <a:lnTo>
                    <a:pt x="133175" y="433614"/>
                  </a:lnTo>
                  <a:close/>
                </a:path>
              </a:pathLst>
            </a:custGeom>
            <a:solidFill>
              <a:srgbClr val="CCE792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52" name="object 52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902775" y="5551203"/>
              <a:ext cx="88606" cy="90785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626302" y="5027923"/>
              <a:ext cx="95453" cy="100605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664676" y="5233499"/>
              <a:ext cx="242570" cy="264160"/>
            </a:xfrm>
            <a:custGeom>
              <a:avLst/>
              <a:gdLst/>
              <a:ahLst/>
              <a:cxnLst/>
              <a:rect l="l" t="t" r="r" b="b"/>
              <a:pathLst>
                <a:path w="242569" h="264160">
                  <a:moveTo>
                    <a:pt x="21888" y="184709"/>
                  </a:moveTo>
                  <a:lnTo>
                    <a:pt x="52120" y="222568"/>
                  </a:lnTo>
                  <a:lnTo>
                    <a:pt x="88205" y="248842"/>
                  </a:lnTo>
                  <a:lnTo>
                    <a:pt x="126695" y="262822"/>
                  </a:lnTo>
                  <a:lnTo>
                    <a:pt x="164143" y="263803"/>
                  </a:lnTo>
                  <a:lnTo>
                    <a:pt x="197103" y="251078"/>
                  </a:lnTo>
                  <a:lnTo>
                    <a:pt x="226802" y="219130"/>
                  </a:lnTo>
                  <a:lnTo>
                    <a:pt x="241772" y="176648"/>
                  </a:lnTo>
                  <a:lnTo>
                    <a:pt x="241977" y="128694"/>
                  </a:lnTo>
                  <a:lnTo>
                    <a:pt x="227380" y="80332"/>
                  </a:lnTo>
                  <a:lnTo>
                    <a:pt x="198615" y="39240"/>
                  </a:lnTo>
                  <a:lnTo>
                    <a:pt x="159161" y="11548"/>
                  </a:lnTo>
                  <a:lnTo>
                    <a:pt x="113242" y="0"/>
                  </a:lnTo>
                  <a:lnTo>
                    <a:pt x="65082" y="7338"/>
                  </a:lnTo>
                  <a:lnTo>
                    <a:pt x="32051" y="27806"/>
                  </a:lnTo>
                  <a:lnTo>
                    <a:pt x="9927" y="59025"/>
                  </a:lnTo>
                  <a:lnTo>
                    <a:pt x="0" y="97749"/>
                  </a:lnTo>
                  <a:lnTo>
                    <a:pt x="3557" y="140726"/>
                  </a:lnTo>
                  <a:lnTo>
                    <a:pt x="21888" y="184709"/>
                  </a:lnTo>
                  <a:close/>
                </a:path>
              </a:pathLst>
            </a:custGeom>
            <a:solidFill>
              <a:srgbClr val="54A335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55" name="object 55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706998" y="5294167"/>
              <a:ext cx="161786" cy="145211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395849" y="4860183"/>
              <a:ext cx="796925" cy="996950"/>
            </a:xfrm>
            <a:custGeom>
              <a:avLst/>
              <a:gdLst/>
              <a:ahLst/>
              <a:cxnLst/>
              <a:rect l="l" t="t" r="r" b="b"/>
              <a:pathLst>
                <a:path w="796925" h="996950">
                  <a:moveTo>
                    <a:pt x="479534" y="242518"/>
                  </a:moveTo>
                  <a:lnTo>
                    <a:pt x="622640" y="510781"/>
                  </a:lnTo>
                  <a:lnTo>
                    <a:pt x="600116" y="467516"/>
                  </a:lnTo>
                  <a:lnTo>
                    <a:pt x="579501" y="423426"/>
                  </a:lnTo>
                  <a:lnTo>
                    <a:pt x="560818" y="378576"/>
                  </a:lnTo>
                  <a:lnTo>
                    <a:pt x="544090" y="333028"/>
                  </a:lnTo>
                  <a:lnTo>
                    <a:pt x="529341" y="286847"/>
                  </a:lnTo>
                  <a:lnTo>
                    <a:pt x="516593" y="240095"/>
                  </a:lnTo>
                  <a:lnTo>
                    <a:pt x="505868" y="192837"/>
                  </a:lnTo>
                  <a:lnTo>
                    <a:pt x="497191" y="145135"/>
                  </a:lnTo>
                  <a:lnTo>
                    <a:pt x="490583" y="97054"/>
                  </a:lnTo>
                  <a:lnTo>
                    <a:pt x="486068" y="48657"/>
                  </a:lnTo>
                  <a:lnTo>
                    <a:pt x="483681" y="0"/>
                  </a:lnTo>
                  <a:lnTo>
                    <a:pt x="412796" y="8974"/>
                  </a:lnTo>
                  <a:lnTo>
                    <a:pt x="448961" y="76768"/>
                  </a:lnTo>
                  <a:lnTo>
                    <a:pt x="455509" y="126923"/>
                  </a:lnTo>
                  <a:lnTo>
                    <a:pt x="464234" y="176668"/>
                  </a:lnTo>
                  <a:lnTo>
                    <a:pt x="475109" y="225935"/>
                  </a:lnTo>
                  <a:lnTo>
                    <a:pt x="479534" y="242518"/>
                  </a:lnTo>
                  <a:close/>
                </a:path>
                <a:path w="796925" h="996950">
                  <a:moveTo>
                    <a:pt x="410227" y="83724"/>
                  </a:moveTo>
                  <a:lnTo>
                    <a:pt x="420016" y="81910"/>
                  </a:lnTo>
                  <a:lnTo>
                    <a:pt x="429558" y="80178"/>
                  </a:lnTo>
                  <a:lnTo>
                    <a:pt x="439229" y="78459"/>
                  </a:lnTo>
                  <a:lnTo>
                    <a:pt x="448961" y="76768"/>
                  </a:lnTo>
                  <a:lnTo>
                    <a:pt x="412796" y="8974"/>
                  </a:lnTo>
                  <a:lnTo>
                    <a:pt x="385424" y="12424"/>
                  </a:lnTo>
                  <a:lnTo>
                    <a:pt x="406676" y="52263"/>
                  </a:lnTo>
                  <a:lnTo>
                    <a:pt x="408342" y="67964"/>
                  </a:lnTo>
                  <a:lnTo>
                    <a:pt x="410227" y="83724"/>
                  </a:lnTo>
                  <a:close/>
                </a:path>
                <a:path w="796925" h="996950">
                  <a:moveTo>
                    <a:pt x="132444" y="455606"/>
                  </a:moveTo>
                  <a:lnTo>
                    <a:pt x="181336" y="547256"/>
                  </a:lnTo>
                  <a:lnTo>
                    <a:pt x="215241" y="603530"/>
                  </a:lnTo>
                  <a:lnTo>
                    <a:pt x="241917" y="644084"/>
                  </a:lnTo>
                  <a:lnTo>
                    <a:pt x="269847" y="683770"/>
                  </a:lnTo>
                  <a:lnTo>
                    <a:pt x="299011" y="722556"/>
                  </a:lnTo>
                  <a:lnTo>
                    <a:pt x="329391" y="760411"/>
                  </a:lnTo>
                  <a:lnTo>
                    <a:pt x="360966" y="797304"/>
                  </a:lnTo>
                  <a:lnTo>
                    <a:pt x="393717" y="833205"/>
                  </a:lnTo>
                  <a:lnTo>
                    <a:pt x="427625" y="868082"/>
                  </a:lnTo>
                  <a:lnTo>
                    <a:pt x="462671" y="901905"/>
                  </a:lnTo>
                  <a:lnTo>
                    <a:pt x="498834" y="934643"/>
                  </a:lnTo>
                  <a:lnTo>
                    <a:pt x="536096" y="966264"/>
                  </a:lnTo>
                  <a:lnTo>
                    <a:pt x="574436" y="996738"/>
                  </a:lnTo>
                  <a:lnTo>
                    <a:pt x="606315" y="961470"/>
                  </a:lnTo>
                  <a:lnTo>
                    <a:pt x="669912" y="890912"/>
                  </a:lnTo>
                  <a:lnTo>
                    <a:pt x="733328" y="820276"/>
                  </a:lnTo>
                  <a:lnTo>
                    <a:pt x="796602" y="749506"/>
                  </a:lnTo>
                  <a:lnTo>
                    <a:pt x="763102" y="712520"/>
                  </a:lnTo>
                  <a:lnTo>
                    <a:pt x="731374" y="674329"/>
                  </a:lnTo>
                  <a:lnTo>
                    <a:pt x="701441" y="634996"/>
                  </a:lnTo>
                  <a:lnTo>
                    <a:pt x="673326" y="594585"/>
                  </a:lnTo>
                  <a:lnTo>
                    <a:pt x="647051" y="553158"/>
                  </a:lnTo>
                  <a:lnTo>
                    <a:pt x="622640" y="510781"/>
                  </a:lnTo>
                  <a:lnTo>
                    <a:pt x="479534" y="242518"/>
                  </a:lnTo>
                  <a:lnTo>
                    <a:pt x="482861" y="254986"/>
                  </a:lnTo>
                  <a:lnTo>
                    <a:pt x="729503" y="717333"/>
                  </a:lnTo>
                  <a:lnTo>
                    <a:pt x="714690" y="731689"/>
                  </a:lnTo>
                  <a:lnTo>
                    <a:pt x="729794" y="760002"/>
                  </a:lnTo>
                  <a:lnTo>
                    <a:pt x="650893" y="841271"/>
                  </a:lnTo>
                  <a:lnTo>
                    <a:pt x="611353" y="881896"/>
                  </a:lnTo>
                  <a:lnTo>
                    <a:pt x="571762" y="922477"/>
                  </a:lnTo>
                  <a:lnTo>
                    <a:pt x="550777" y="903984"/>
                  </a:lnTo>
                  <a:lnTo>
                    <a:pt x="543872" y="897771"/>
                  </a:lnTo>
                  <a:lnTo>
                    <a:pt x="537911" y="903440"/>
                  </a:lnTo>
                  <a:lnTo>
                    <a:pt x="532053" y="909303"/>
                  </a:lnTo>
                  <a:lnTo>
                    <a:pt x="526067" y="914989"/>
                  </a:lnTo>
                  <a:lnTo>
                    <a:pt x="488786" y="880624"/>
                  </a:lnTo>
                  <a:lnTo>
                    <a:pt x="452762" y="845083"/>
                  </a:lnTo>
                  <a:lnTo>
                    <a:pt x="418017" y="808401"/>
                  </a:lnTo>
                  <a:lnTo>
                    <a:pt x="384573" y="770616"/>
                  </a:lnTo>
                  <a:lnTo>
                    <a:pt x="352452" y="731764"/>
                  </a:lnTo>
                  <a:lnTo>
                    <a:pt x="321675" y="691880"/>
                  </a:lnTo>
                  <a:lnTo>
                    <a:pt x="292680" y="651578"/>
                  </a:lnTo>
                  <a:lnTo>
                    <a:pt x="292792" y="651788"/>
                  </a:lnTo>
                  <a:lnTo>
                    <a:pt x="264558" y="609635"/>
                  </a:lnTo>
                  <a:lnTo>
                    <a:pt x="264692" y="609885"/>
                  </a:lnTo>
                  <a:lnTo>
                    <a:pt x="238752" y="568207"/>
                  </a:lnTo>
                  <a:lnTo>
                    <a:pt x="239757" y="570090"/>
                  </a:lnTo>
                  <a:lnTo>
                    <a:pt x="212589" y="522997"/>
                  </a:lnTo>
                  <a:lnTo>
                    <a:pt x="26366" y="173910"/>
                  </a:lnTo>
                  <a:lnTo>
                    <a:pt x="34784" y="204535"/>
                  </a:lnTo>
                  <a:lnTo>
                    <a:pt x="49301" y="251520"/>
                  </a:lnTo>
                  <a:lnTo>
                    <a:pt x="65247" y="297913"/>
                  </a:lnTo>
                  <a:lnTo>
                    <a:pt x="82602" y="343685"/>
                  </a:lnTo>
                  <a:lnTo>
                    <a:pt x="101347" y="388804"/>
                  </a:lnTo>
                  <a:lnTo>
                    <a:pt x="121463" y="433240"/>
                  </a:lnTo>
                  <a:lnTo>
                    <a:pt x="132444" y="455606"/>
                  </a:lnTo>
                  <a:close/>
                </a:path>
                <a:path w="796925" h="996950">
                  <a:moveTo>
                    <a:pt x="26366" y="173910"/>
                  </a:moveTo>
                  <a:lnTo>
                    <a:pt x="188726" y="478265"/>
                  </a:lnTo>
                  <a:lnTo>
                    <a:pt x="165007" y="429966"/>
                  </a:lnTo>
                  <a:lnTo>
                    <a:pt x="165789" y="431432"/>
                  </a:lnTo>
                  <a:lnTo>
                    <a:pt x="145723" y="386870"/>
                  </a:lnTo>
                  <a:lnTo>
                    <a:pt x="126489" y="340042"/>
                  </a:lnTo>
                  <a:lnTo>
                    <a:pt x="108797" y="292511"/>
                  </a:lnTo>
                  <a:lnTo>
                    <a:pt x="92668" y="244310"/>
                  </a:lnTo>
                  <a:lnTo>
                    <a:pt x="78124" y="195478"/>
                  </a:lnTo>
                  <a:lnTo>
                    <a:pt x="65186" y="146049"/>
                  </a:lnTo>
                  <a:lnTo>
                    <a:pt x="98724" y="140107"/>
                  </a:lnTo>
                  <a:lnTo>
                    <a:pt x="94325" y="120959"/>
                  </a:lnTo>
                  <a:lnTo>
                    <a:pt x="90271" y="101802"/>
                  </a:lnTo>
                  <a:lnTo>
                    <a:pt x="406676" y="52263"/>
                  </a:lnTo>
                  <a:lnTo>
                    <a:pt x="385424" y="12424"/>
                  </a:lnTo>
                  <a:lnTo>
                    <a:pt x="145124" y="42451"/>
                  </a:lnTo>
                  <a:lnTo>
                    <a:pt x="48371" y="54400"/>
                  </a:lnTo>
                  <a:lnTo>
                    <a:pt x="0" y="60348"/>
                  </a:lnTo>
                  <a:lnTo>
                    <a:pt x="10114" y="108919"/>
                  </a:lnTo>
                  <a:lnTo>
                    <a:pt x="21715" y="156991"/>
                  </a:lnTo>
                  <a:lnTo>
                    <a:pt x="26366" y="173910"/>
                  </a:lnTo>
                  <a:close/>
                </a:path>
                <a:path w="796925" h="996950">
                  <a:moveTo>
                    <a:pt x="584121" y="507787"/>
                  </a:moveTo>
                  <a:lnTo>
                    <a:pt x="609348" y="551850"/>
                  </a:lnTo>
                  <a:lnTo>
                    <a:pt x="636525" y="594902"/>
                  </a:lnTo>
                  <a:lnTo>
                    <a:pt x="665626" y="636878"/>
                  </a:lnTo>
                  <a:lnTo>
                    <a:pt x="696627" y="677710"/>
                  </a:lnTo>
                  <a:lnTo>
                    <a:pt x="729503" y="717333"/>
                  </a:lnTo>
                  <a:lnTo>
                    <a:pt x="482861" y="254986"/>
                  </a:lnTo>
                  <a:lnTo>
                    <a:pt x="503211" y="322771"/>
                  </a:lnTo>
                  <a:lnTo>
                    <a:pt x="520388" y="370207"/>
                  </a:lnTo>
                  <a:lnTo>
                    <a:pt x="539616" y="416900"/>
                  </a:lnTo>
                  <a:lnTo>
                    <a:pt x="560868" y="462782"/>
                  </a:lnTo>
                  <a:lnTo>
                    <a:pt x="584121" y="507787"/>
                  </a:lnTo>
                  <a:close/>
                </a:path>
                <a:path w="796925" h="996950">
                  <a:moveTo>
                    <a:pt x="708929" y="737273"/>
                  </a:moveTo>
                  <a:lnTo>
                    <a:pt x="729794" y="760002"/>
                  </a:lnTo>
                  <a:lnTo>
                    <a:pt x="714690" y="731689"/>
                  </a:lnTo>
                  <a:lnTo>
                    <a:pt x="708929" y="737273"/>
                  </a:lnTo>
                  <a:close/>
                </a:path>
              </a:pathLst>
            </a:custGeom>
            <a:solidFill>
              <a:srgbClr val="54A335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</p:grpSp>
      <p:grpSp>
        <p:nvGrpSpPr>
          <p:cNvPr id="57" name="object 57"/>
          <p:cNvGrpSpPr/>
          <p:nvPr/>
        </p:nvGrpSpPr>
        <p:grpSpPr>
          <a:xfrm>
            <a:off x="1774555" y="3102920"/>
            <a:ext cx="550545" cy="893444"/>
            <a:chOff x="1774555" y="3102920"/>
            <a:chExt cx="550545" cy="893444"/>
          </a:xfrm>
        </p:grpSpPr>
        <p:sp>
          <p:nvSpPr>
            <p:cNvPr id="58" name="object 58"/>
            <p:cNvSpPr/>
            <p:nvPr/>
          </p:nvSpPr>
          <p:spPr>
            <a:xfrm>
              <a:off x="1802908" y="3163910"/>
              <a:ext cx="473075" cy="787400"/>
            </a:xfrm>
            <a:custGeom>
              <a:avLst/>
              <a:gdLst/>
              <a:ahLst/>
              <a:cxnLst/>
              <a:rect l="l" t="t" r="r" b="b"/>
              <a:pathLst>
                <a:path w="473075" h="787400">
                  <a:moveTo>
                    <a:pt x="60251" y="307684"/>
                  </a:moveTo>
                  <a:lnTo>
                    <a:pt x="46322" y="354139"/>
                  </a:lnTo>
                  <a:lnTo>
                    <a:pt x="34194" y="401061"/>
                  </a:lnTo>
                  <a:lnTo>
                    <a:pt x="23881" y="448396"/>
                  </a:lnTo>
                  <a:lnTo>
                    <a:pt x="15396" y="496092"/>
                  </a:lnTo>
                  <a:lnTo>
                    <a:pt x="8753" y="544096"/>
                  </a:lnTo>
                  <a:lnTo>
                    <a:pt x="3963" y="592356"/>
                  </a:lnTo>
                  <a:lnTo>
                    <a:pt x="1041" y="640818"/>
                  </a:lnTo>
                  <a:lnTo>
                    <a:pt x="0" y="689430"/>
                  </a:lnTo>
                  <a:lnTo>
                    <a:pt x="852" y="738139"/>
                  </a:lnTo>
                  <a:lnTo>
                    <a:pt x="3610" y="786892"/>
                  </a:lnTo>
                  <a:lnTo>
                    <a:pt x="143868" y="785986"/>
                  </a:lnTo>
                  <a:lnTo>
                    <a:pt x="190588" y="785637"/>
                  </a:lnTo>
                  <a:lnTo>
                    <a:pt x="237318" y="785226"/>
                  </a:lnTo>
                  <a:lnTo>
                    <a:pt x="241280" y="734908"/>
                  </a:lnTo>
                  <a:lnTo>
                    <a:pt x="247737" y="685111"/>
                  </a:lnTo>
                  <a:lnTo>
                    <a:pt x="256650" y="635921"/>
                  </a:lnTo>
                  <a:lnTo>
                    <a:pt x="267982" y="587424"/>
                  </a:lnTo>
                  <a:lnTo>
                    <a:pt x="281695" y="539708"/>
                  </a:lnTo>
                  <a:lnTo>
                    <a:pt x="297750" y="492858"/>
                  </a:lnTo>
                  <a:lnTo>
                    <a:pt x="316110" y="446961"/>
                  </a:lnTo>
                  <a:lnTo>
                    <a:pt x="336736" y="402105"/>
                  </a:lnTo>
                  <a:lnTo>
                    <a:pt x="359591" y="358375"/>
                  </a:lnTo>
                  <a:lnTo>
                    <a:pt x="384636" y="315858"/>
                  </a:lnTo>
                  <a:lnTo>
                    <a:pt x="411833" y="274640"/>
                  </a:lnTo>
                  <a:lnTo>
                    <a:pt x="441144" y="234808"/>
                  </a:lnTo>
                  <a:lnTo>
                    <a:pt x="472531" y="196450"/>
                  </a:lnTo>
                  <a:lnTo>
                    <a:pt x="396623" y="140481"/>
                  </a:lnTo>
                  <a:lnTo>
                    <a:pt x="320800" y="84379"/>
                  </a:lnTo>
                  <a:lnTo>
                    <a:pt x="207101" y="0"/>
                  </a:lnTo>
                  <a:lnTo>
                    <a:pt x="180928" y="41710"/>
                  </a:lnTo>
                  <a:lnTo>
                    <a:pt x="156464" y="84256"/>
                  </a:lnTo>
                  <a:lnTo>
                    <a:pt x="133723" y="127586"/>
                  </a:lnTo>
                  <a:lnTo>
                    <a:pt x="112718" y="171647"/>
                  </a:lnTo>
                  <a:lnTo>
                    <a:pt x="93463" y="216385"/>
                  </a:lnTo>
                  <a:lnTo>
                    <a:pt x="75969" y="261749"/>
                  </a:lnTo>
                  <a:lnTo>
                    <a:pt x="60251" y="307684"/>
                  </a:lnTo>
                  <a:close/>
                </a:path>
              </a:pathLst>
            </a:custGeom>
            <a:solidFill>
              <a:srgbClr val="CCE792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9" name="object 59"/>
            <p:cNvSpPr/>
            <p:nvPr/>
          </p:nvSpPr>
          <p:spPr>
            <a:xfrm>
              <a:off x="1894377" y="3786573"/>
              <a:ext cx="63500" cy="86360"/>
            </a:xfrm>
            <a:custGeom>
              <a:avLst/>
              <a:gdLst/>
              <a:ahLst/>
              <a:cxnLst/>
              <a:rect l="l" t="t" r="r" b="b"/>
              <a:pathLst>
                <a:path w="63500" h="86360">
                  <a:moveTo>
                    <a:pt x="3835" y="22367"/>
                  </a:moveTo>
                  <a:lnTo>
                    <a:pt x="0" y="39244"/>
                  </a:lnTo>
                  <a:lnTo>
                    <a:pt x="1331" y="56802"/>
                  </a:lnTo>
                  <a:lnTo>
                    <a:pt x="7224" y="71430"/>
                  </a:lnTo>
                  <a:lnTo>
                    <a:pt x="16636" y="81629"/>
                  </a:lnTo>
                  <a:lnTo>
                    <a:pt x="28526" y="85900"/>
                  </a:lnTo>
                  <a:lnTo>
                    <a:pt x="40694" y="83272"/>
                  </a:lnTo>
                  <a:lnTo>
                    <a:pt x="51144" y="74942"/>
                  </a:lnTo>
                  <a:lnTo>
                    <a:pt x="58890" y="62156"/>
                  </a:lnTo>
                  <a:lnTo>
                    <a:pt x="62945" y="46161"/>
                  </a:lnTo>
                  <a:lnTo>
                    <a:pt x="62256" y="29749"/>
                  </a:lnTo>
                  <a:lnTo>
                    <a:pt x="57021" y="15603"/>
                  </a:lnTo>
                  <a:lnTo>
                    <a:pt x="48014" y="5196"/>
                  </a:lnTo>
                  <a:lnTo>
                    <a:pt x="36008" y="0"/>
                  </a:lnTo>
                  <a:lnTo>
                    <a:pt x="23152" y="1492"/>
                  </a:lnTo>
                  <a:lnTo>
                    <a:pt x="11990" y="9365"/>
                  </a:lnTo>
                  <a:lnTo>
                    <a:pt x="3835" y="22367"/>
                  </a:lnTo>
                  <a:close/>
                </a:path>
              </a:pathLst>
            </a:custGeom>
            <a:solidFill>
              <a:srgbClr val="54A335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60" name="object 60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034670" y="3319074"/>
              <a:ext cx="79868" cy="84420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874577" y="3482750"/>
              <a:ext cx="194927" cy="229515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1774555" y="3102920"/>
              <a:ext cx="550545" cy="893444"/>
            </a:xfrm>
            <a:custGeom>
              <a:avLst/>
              <a:gdLst/>
              <a:ahLst/>
              <a:cxnLst/>
              <a:rect l="l" t="t" r="r" b="b"/>
              <a:pathLst>
                <a:path w="550544" h="893445">
                  <a:moveTo>
                    <a:pt x="403431" y="392835"/>
                  </a:moveTo>
                  <a:lnTo>
                    <a:pt x="328473" y="633179"/>
                  </a:lnTo>
                  <a:lnTo>
                    <a:pt x="344064" y="586128"/>
                  </a:lnTo>
                  <a:lnTo>
                    <a:pt x="362024" y="540062"/>
                  </a:lnTo>
                  <a:lnTo>
                    <a:pt x="382310" y="495072"/>
                  </a:lnTo>
                  <a:lnTo>
                    <a:pt x="404878" y="451251"/>
                  </a:lnTo>
                  <a:lnTo>
                    <a:pt x="429685" y="408688"/>
                  </a:lnTo>
                  <a:lnTo>
                    <a:pt x="456686" y="367477"/>
                  </a:lnTo>
                  <a:lnTo>
                    <a:pt x="485838" y="327707"/>
                  </a:lnTo>
                  <a:lnTo>
                    <a:pt x="517097" y="289470"/>
                  </a:lnTo>
                  <a:lnTo>
                    <a:pt x="550432" y="252861"/>
                  </a:lnTo>
                  <a:lnTo>
                    <a:pt x="503409" y="215885"/>
                  </a:lnTo>
                  <a:lnTo>
                    <a:pt x="484257" y="277293"/>
                  </a:lnTo>
                  <a:lnTo>
                    <a:pt x="454014" y="316351"/>
                  </a:lnTo>
                  <a:lnTo>
                    <a:pt x="425850" y="356834"/>
                  </a:lnTo>
                  <a:lnTo>
                    <a:pt x="403431" y="392835"/>
                  </a:lnTo>
                  <a:close/>
                </a:path>
                <a:path w="550544" h="893445">
                  <a:moveTo>
                    <a:pt x="457340" y="258292"/>
                  </a:moveTo>
                  <a:lnTo>
                    <a:pt x="464098" y="263007"/>
                  </a:lnTo>
                  <a:lnTo>
                    <a:pt x="470818" y="267731"/>
                  </a:lnTo>
                  <a:lnTo>
                    <a:pt x="477528" y="272486"/>
                  </a:lnTo>
                  <a:lnTo>
                    <a:pt x="484257" y="277293"/>
                  </a:lnTo>
                  <a:lnTo>
                    <a:pt x="503409" y="215885"/>
                  </a:lnTo>
                  <a:lnTo>
                    <a:pt x="485261" y="201597"/>
                  </a:lnTo>
                  <a:lnTo>
                    <a:pt x="474007" y="237680"/>
                  </a:lnTo>
                  <a:lnTo>
                    <a:pt x="465627" y="247904"/>
                  </a:lnTo>
                  <a:lnTo>
                    <a:pt x="457340" y="258292"/>
                  </a:lnTo>
                  <a:close/>
                </a:path>
                <a:path w="550544" h="893445">
                  <a:moveTo>
                    <a:pt x="72810" y="309845"/>
                  </a:moveTo>
                  <a:lnTo>
                    <a:pt x="46542" y="394070"/>
                  </a:lnTo>
                  <a:lnTo>
                    <a:pt x="31889" y="451807"/>
                  </a:lnTo>
                  <a:lnTo>
                    <a:pt x="21927" y="499981"/>
                  </a:lnTo>
                  <a:lnTo>
                    <a:pt x="13807" y="548487"/>
                  </a:lnTo>
                  <a:lnTo>
                    <a:pt x="7541" y="597274"/>
                  </a:lnTo>
                  <a:lnTo>
                    <a:pt x="3144" y="646288"/>
                  </a:lnTo>
                  <a:lnTo>
                    <a:pt x="625" y="695476"/>
                  </a:lnTo>
                  <a:lnTo>
                    <a:pt x="0" y="744787"/>
                  </a:lnTo>
                  <a:lnTo>
                    <a:pt x="1278" y="794167"/>
                  </a:lnTo>
                  <a:lnTo>
                    <a:pt x="4474" y="843563"/>
                  </a:lnTo>
                  <a:lnTo>
                    <a:pt x="9599" y="892922"/>
                  </a:lnTo>
                  <a:lnTo>
                    <a:pt x="65261" y="890491"/>
                  </a:lnTo>
                  <a:lnTo>
                    <a:pt x="120871" y="887989"/>
                  </a:lnTo>
                  <a:lnTo>
                    <a:pt x="176449" y="885413"/>
                  </a:lnTo>
                  <a:lnTo>
                    <a:pt x="232057" y="882756"/>
                  </a:lnTo>
                  <a:lnTo>
                    <a:pt x="287586" y="880021"/>
                  </a:lnTo>
                  <a:lnTo>
                    <a:pt x="290675" y="829413"/>
                  </a:lnTo>
                  <a:lnTo>
                    <a:pt x="296352" y="779333"/>
                  </a:lnTo>
                  <a:lnTo>
                    <a:pt x="304573" y="729873"/>
                  </a:lnTo>
                  <a:lnTo>
                    <a:pt x="315294" y="681125"/>
                  </a:lnTo>
                  <a:lnTo>
                    <a:pt x="328473" y="633179"/>
                  </a:lnTo>
                  <a:lnTo>
                    <a:pt x="403431" y="392835"/>
                  </a:lnTo>
                  <a:lnTo>
                    <a:pt x="399806" y="398655"/>
                  </a:lnTo>
                  <a:lnTo>
                    <a:pt x="398130" y="401677"/>
                  </a:lnTo>
                  <a:lnTo>
                    <a:pt x="267319" y="821107"/>
                  </a:lnTo>
                  <a:lnTo>
                    <a:pt x="259267" y="820907"/>
                  </a:lnTo>
                  <a:lnTo>
                    <a:pt x="250049" y="820731"/>
                  </a:lnTo>
                  <a:lnTo>
                    <a:pt x="242054" y="846364"/>
                  </a:lnTo>
                  <a:lnTo>
                    <a:pt x="147224" y="847106"/>
                  </a:lnTo>
                  <a:lnTo>
                    <a:pt x="99762" y="847417"/>
                  </a:lnTo>
                  <a:lnTo>
                    <a:pt x="52296" y="847672"/>
                  </a:lnTo>
                  <a:lnTo>
                    <a:pt x="50984" y="824291"/>
                  </a:lnTo>
                  <a:lnTo>
                    <a:pt x="50629" y="816522"/>
                  </a:lnTo>
                  <a:lnTo>
                    <a:pt x="43745" y="816301"/>
                  </a:lnTo>
                  <a:lnTo>
                    <a:pt x="36806" y="816255"/>
                  </a:lnTo>
                  <a:lnTo>
                    <a:pt x="29898" y="816029"/>
                  </a:lnTo>
                  <a:lnTo>
                    <a:pt x="28354" y="765123"/>
                  </a:lnTo>
                  <a:lnTo>
                    <a:pt x="28882" y="714310"/>
                  </a:lnTo>
                  <a:lnTo>
                    <a:pt x="31467" y="663650"/>
                  </a:lnTo>
                  <a:lnTo>
                    <a:pt x="36092" y="613201"/>
                  </a:lnTo>
                  <a:lnTo>
                    <a:pt x="42743" y="563024"/>
                  </a:lnTo>
                  <a:lnTo>
                    <a:pt x="51406" y="513178"/>
                  </a:lnTo>
                  <a:lnTo>
                    <a:pt x="62063" y="463722"/>
                  </a:lnTo>
                  <a:lnTo>
                    <a:pt x="74702" y="414716"/>
                  </a:lnTo>
                  <a:lnTo>
                    <a:pt x="177795" y="82487"/>
                  </a:lnTo>
                  <a:lnTo>
                    <a:pt x="176426" y="84741"/>
                  </a:lnTo>
                  <a:lnTo>
                    <a:pt x="152171" y="128351"/>
                  </a:lnTo>
                  <a:lnTo>
                    <a:pt x="129660" y="172715"/>
                  </a:lnTo>
                  <a:lnTo>
                    <a:pt x="108904" y="217782"/>
                  </a:lnTo>
                  <a:lnTo>
                    <a:pt x="89915" y="263499"/>
                  </a:lnTo>
                  <a:lnTo>
                    <a:pt x="72810" y="309845"/>
                  </a:lnTo>
                  <a:close/>
                </a:path>
                <a:path w="550544" h="893445">
                  <a:moveTo>
                    <a:pt x="177795" y="82487"/>
                  </a:moveTo>
                  <a:lnTo>
                    <a:pt x="89305" y="366218"/>
                  </a:lnTo>
                  <a:lnTo>
                    <a:pt x="105859" y="318289"/>
                  </a:lnTo>
                  <a:lnTo>
                    <a:pt x="124347" y="270987"/>
                  </a:lnTo>
                  <a:lnTo>
                    <a:pt x="144755" y="224372"/>
                  </a:lnTo>
                  <a:lnTo>
                    <a:pt x="167068" y="178503"/>
                  </a:lnTo>
                  <a:lnTo>
                    <a:pt x="191271" y="133440"/>
                  </a:lnTo>
                  <a:lnTo>
                    <a:pt x="217347" y="89242"/>
                  </a:lnTo>
                  <a:lnTo>
                    <a:pt x="240606" y="105741"/>
                  </a:lnTo>
                  <a:lnTo>
                    <a:pt x="249434" y="91862"/>
                  </a:lnTo>
                  <a:lnTo>
                    <a:pt x="258471" y="78184"/>
                  </a:lnTo>
                  <a:lnTo>
                    <a:pt x="439601" y="212256"/>
                  </a:lnTo>
                  <a:lnTo>
                    <a:pt x="474007" y="237680"/>
                  </a:lnTo>
                  <a:lnTo>
                    <a:pt x="485261" y="201597"/>
                  </a:lnTo>
                  <a:lnTo>
                    <a:pt x="451451" y="174961"/>
                  </a:lnTo>
                  <a:lnTo>
                    <a:pt x="310093" y="63333"/>
                  </a:lnTo>
                  <a:lnTo>
                    <a:pt x="230115" y="0"/>
                  </a:lnTo>
                  <a:lnTo>
                    <a:pt x="202411" y="41940"/>
                  </a:lnTo>
                  <a:lnTo>
                    <a:pt x="177795" y="82487"/>
                  </a:lnTo>
                  <a:close/>
                </a:path>
                <a:path w="550544" h="893445">
                  <a:moveTo>
                    <a:pt x="317618" y="577608"/>
                  </a:moveTo>
                  <a:lnTo>
                    <a:pt x="302143" y="627226"/>
                  </a:lnTo>
                  <a:lnTo>
                    <a:pt x="290270" y="672882"/>
                  </a:lnTo>
                  <a:lnTo>
                    <a:pt x="280170" y="721668"/>
                  </a:lnTo>
                  <a:lnTo>
                    <a:pt x="272507" y="771105"/>
                  </a:lnTo>
                  <a:lnTo>
                    <a:pt x="267319" y="821107"/>
                  </a:lnTo>
                  <a:lnTo>
                    <a:pt x="398130" y="401677"/>
                  </a:lnTo>
                  <a:lnTo>
                    <a:pt x="375922" y="441729"/>
                  </a:lnTo>
                  <a:lnTo>
                    <a:pt x="354236" y="485970"/>
                  </a:lnTo>
                  <a:lnTo>
                    <a:pt x="334788" y="531291"/>
                  </a:lnTo>
                  <a:lnTo>
                    <a:pt x="317618" y="577608"/>
                  </a:lnTo>
                  <a:close/>
                </a:path>
                <a:path w="550544" h="893445">
                  <a:moveTo>
                    <a:pt x="243338" y="820565"/>
                  </a:moveTo>
                  <a:lnTo>
                    <a:pt x="242054" y="846364"/>
                  </a:lnTo>
                  <a:lnTo>
                    <a:pt x="250049" y="820731"/>
                  </a:lnTo>
                  <a:lnTo>
                    <a:pt x="243338" y="820565"/>
                  </a:lnTo>
                  <a:close/>
                </a:path>
              </a:pathLst>
            </a:custGeom>
            <a:solidFill>
              <a:srgbClr val="54A335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</p:grpSp>
      <p:grpSp>
        <p:nvGrpSpPr>
          <p:cNvPr id="63" name="object 63"/>
          <p:cNvGrpSpPr/>
          <p:nvPr/>
        </p:nvGrpSpPr>
        <p:grpSpPr>
          <a:xfrm>
            <a:off x="1413026" y="5843552"/>
            <a:ext cx="276860" cy="276860"/>
            <a:chOff x="1413026" y="5843552"/>
            <a:chExt cx="276860" cy="276860"/>
          </a:xfrm>
        </p:grpSpPr>
        <p:sp>
          <p:nvSpPr>
            <p:cNvPr id="64" name="object 64"/>
            <p:cNvSpPr/>
            <p:nvPr/>
          </p:nvSpPr>
          <p:spPr>
            <a:xfrm>
              <a:off x="1413026" y="5843552"/>
              <a:ext cx="276860" cy="276860"/>
            </a:xfrm>
            <a:custGeom>
              <a:avLst/>
              <a:gdLst/>
              <a:ahLst/>
              <a:cxnLst/>
              <a:rect l="l" t="t" r="r" b="b"/>
              <a:pathLst>
                <a:path w="276860" h="276860">
                  <a:moveTo>
                    <a:pt x="238396" y="40604"/>
                  </a:moveTo>
                  <a:lnTo>
                    <a:pt x="202327" y="14059"/>
                  </a:lnTo>
                  <a:lnTo>
                    <a:pt x="161305" y="489"/>
                  </a:lnTo>
                  <a:lnTo>
                    <a:pt x="118520" y="0"/>
                  </a:lnTo>
                  <a:lnTo>
                    <a:pt x="77223" y="12638"/>
                  </a:lnTo>
                  <a:lnTo>
                    <a:pt x="40664" y="38451"/>
                  </a:lnTo>
                  <a:lnTo>
                    <a:pt x="14059" y="74458"/>
                  </a:lnTo>
                  <a:lnTo>
                    <a:pt x="489" y="115479"/>
                  </a:lnTo>
                  <a:lnTo>
                    <a:pt x="0" y="158263"/>
                  </a:lnTo>
                  <a:lnTo>
                    <a:pt x="12638" y="199560"/>
                  </a:lnTo>
                  <a:lnTo>
                    <a:pt x="38398" y="236170"/>
                  </a:lnTo>
                  <a:lnTo>
                    <a:pt x="74409" y="262769"/>
                  </a:lnTo>
                  <a:lnTo>
                    <a:pt x="115424" y="276350"/>
                  </a:lnTo>
                  <a:lnTo>
                    <a:pt x="158226" y="276839"/>
                  </a:lnTo>
                  <a:lnTo>
                    <a:pt x="199546" y="264212"/>
                  </a:lnTo>
                  <a:lnTo>
                    <a:pt x="236235" y="238565"/>
                  </a:lnTo>
                  <a:lnTo>
                    <a:pt x="262735" y="202409"/>
                  </a:lnTo>
                  <a:lnTo>
                    <a:pt x="276297" y="161366"/>
                  </a:lnTo>
                  <a:lnTo>
                    <a:pt x="276770" y="118563"/>
                  </a:lnTo>
                  <a:lnTo>
                    <a:pt x="264127" y="77247"/>
                  </a:lnTo>
                  <a:lnTo>
                    <a:pt x="238396" y="40604"/>
                  </a:lnTo>
                  <a:close/>
                </a:path>
              </a:pathLst>
            </a:custGeom>
            <a:solidFill>
              <a:srgbClr val="EBDE08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65" name="object 65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439015" y="5869576"/>
              <a:ext cx="224870" cy="224736"/>
            </a:xfrm>
            <a:prstGeom prst="rect">
              <a:avLst/>
            </a:prstGeom>
          </p:spPr>
        </p:pic>
      </p:grpSp>
      <p:grpSp>
        <p:nvGrpSpPr>
          <p:cNvPr id="66" name="object 66"/>
          <p:cNvGrpSpPr/>
          <p:nvPr/>
        </p:nvGrpSpPr>
        <p:grpSpPr>
          <a:xfrm>
            <a:off x="1000534" y="4317347"/>
            <a:ext cx="372110" cy="372110"/>
            <a:chOff x="1000534" y="4317347"/>
            <a:chExt cx="372110" cy="372110"/>
          </a:xfrm>
        </p:grpSpPr>
        <p:sp>
          <p:nvSpPr>
            <p:cNvPr id="67" name="object 67"/>
            <p:cNvSpPr/>
            <p:nvPr/>
          </p:nvSpPr>
          <p:spPr>
            <a:xfrm>
              <a:off x="1000534" y="4317347"/>
              <a:ext cx="372110" cy="372110"/>
            </a:xfrm>
            <a:custGeom>
              <a:avLst/>
              <a:gdLst/>
              <a:ahLst/>
              <a:cxnLst/>
              <a:rect l="l" t="t" r="r" b="b"/>
              <a:pathLst>
                <a:path w="372109" h="372110">
                  <a:moveTo>
                    <a:pt x="71977" y="37158"/>
                  </a:moveTo>
                  <a:lnTo>
                    <a:pt x="36535" y="72759"/>
                  </a:lnTo>
                  <a:lnTo>
                    <a:pt x="12499" y="114946"/>
                  </a:lnTo>
                  <a:lnTo>
                    <a:pt x="207" y="161222"/>
                  </a:lnTo>
                  <a:lnTo>
                    <a:pt x="0" y="209091"/>
                  </a:lnTo>
                  <a:lnTo>
                    <a:pt x="12215" y="256056"/>
                  </a:lnTo>
                  <a:lnTo>
                    <a:pt x="37193" y="299622"/>
                  </a:lnTo>
                  <a:lnTo>
                    <a:pt x="72790" y="335065"/>
                  </a:lnTo>
                  <a:lnTo>
                    <a:pt x="114975" y="359102"/>
                  </a:lnTo>
                  <a:lnTo>
                    <a:pt x="161251" y="371393"/>
                  </a:lnTo>
                  <a:lnTo>
                    <a:pt x="209120" y="371601"/>
                  </a:lnTo>
                  <a:lnTo>
                    <a:pt x="256085" y="359386"/>
                  </a:lnTo>
                  <a:lnTo>
                    <a:pt x="299709" y="334487"/>
                  </a:lnTo>
                  <a:lnTo>
                    <a:pt x="335140" y="298875"/>
                  </a:lnTo>
                  <a:lnTo>
                    <a:pt x="359194" y="256708"/>
                  </a:lnTo>
                  <a:lnTo>
                    <a:pt x="371488" y="210422"/>
                  </a:lnTo>
                  <a:lnTo>
                    <a:pt x="371701" y="162529"/>
                  </a:lnTo>
                  <a:lnTo>
                    <a:pt x="359508" y="115541"/>
                  </a:lnTo>
                  <a:lnTo>
                    <a:pt x="334587" y="71971"/>
                  </a:lnTo>
                  <a:lnTo>
                    <a:pt x="298957" y="36506"/>
                  </a:lnTo>
                  <a:lnTo>
                    <a:pt x="256746" y="12472"/>
                  </a:lnTo>
                  <a:lnTo>
                    <a:pt x="210447" y="195"/>
                  </a:lnTo>
                  <a:lnTo>
                    <a:pt x="162556" y="0"/>
                  </a:lnTo>
                  <a:lnTo>
                    <a:pt x="115568" y="12212"/>
                  </a:lnTo>
                  <a:lnTo>
                    <a:pt x="71977" y="37158"/>
                  </a:lnTo>
                  <a:close/>
                </a:path>
              </a:pathLst>
            </a:custGeom>
            <a:solidFill>
              <a:srgbClr val="EBDE08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8" name="object 68"/>
            <p:cNvSpPr/>
            <p:nvPr/>
          </p:nvSpPr>
          <p:spPr>
            <a:xfrm>
              <a:off x="1035878" y="4352617"/>
              <a:ext cx="300990" cy="301625"/>
            </a:xfrm>
            <a:custGeom>
              <a:avLst/>
              <a:gdLst/>
              <a:ahLst/>
              <a:cxnLst/>
              <a:rect l="l" t="t" r="r" b="b"/>
              <a:pathLst>
                <a:path w="300990" h="301625">
                  <a:moveTo>
                    <a:pt x="58963" y="31001"/>
                  </a:moveTo>
                  <a:lnTo>
                    <a:pt x="25846" y="66031"/>
                  </a:lnTo>
                  <a:lnTo>
                    <a:pt x="6041" y="108135"/>
                  </a:lnTo>
                  <a:lnTo>
                    <a:pt x="0" y="153834"/>
                  </a:lnTo>
                  <a:lnTo>
                    <a:pt x="8176" y="199651"/>
                  </a:lnTo>
                  <a:lnTo>
                    <a:pt x="31024" y="242107"/>
                  </a:lnTo>
                  <a:lnTo>
                    <a:pt x="66013" y="275188"/>
                  </a:lnTo>
                  <a:lnTo>
                    <a:pt x="108074" y="294986"/>
                  </a:lnTo>
                  <a:lnTo>
                    <a:pt x="153734" y="301037"/>
                  </a:lnTo>
                  <a:lnTo>
                    <a:pt x="199522" y="292876"/>
                  </a:lnTo>
                  <a:lnTo>
                    <a:pt x="241967" y="270037"/>
                  </a:lnTo>
                  <a:lnTo>
                    <a:pt x="275085" y="235004"/>
                  </a:lnTo>
                  <a:lnTo>
                    <a:pt x="294897" y="192904"/>
                  </a:lnTo>
                  <a:lnTo>
                    <a:pt x="300951" y="147219"/>
                  </a:lnTo>
                  <a:lnTo>
                    <a:pt x="292797" y="101427"/>
                  </a:lnTo>
                  <a:lnTo>
                    <a:pt x="269984" y="59010"/>
                  </a:lnTo>
                  <a:lnTo>
                    <a:pt x="234960" y="25890"/>
                  </a:lnTo>
                  <a:lnTo>
                    <a:pt x="192878" y="6065"/>
                  </a:lnTo>
                  <a:lnTo>
                    <a:pt x="147206" y="0"/>
                  </a:lnTo>
                  <a:lnTo>
                    <a:pt x="101411" y="8157"/>
                  </a:lnTo>
                  <a:lnTo>
                    <a:pt x="58963" y="31001"/>
                  </a:lnTo>
                  <a:close/>
                </a:path>
              </a:pathLst>
            </a:custGeom>
            <a:solidFill>
              <a:srgbClr val="DCA812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69" name="object 69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087193" y="4397609"/>
              <a:ext cx="193202" cy="208907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1122089" y="4353522"/>
              <a:ext cx="46990" cy="13970"/>
            </a:xfrm>
            <a:custGeom>
              <a:avLst/>
              <a:gdLst/>
              <a:ahLst/>
              <a:cxnLst/>
              <a:rect l="l" t="t" r="r" b="b"/>
              <a:pathLst>
                <a:path w="46990" h="13970">
                  <a:moveTo>
                    <a:pt x="0" y="13453"/>
                  </a:moveTo>
                  <a:lnTo>
                    <a:pt x="11424" y="8656"/>
                  </a:lnTo>
                  <a:lnTo>
                    <a:pt x="23105" y="4827"/>
                  </a:lnTo>
                  <a:lnTo>
                    <a:pt x="34974" y="1968"/>
                  </a:lnTo>
                  <a:lnTo>
                    <a:pt x="46963" y="83"/>
                  </a:lnTo>
                  <a:lnTo>
                    <a:pt x="34920" y="1898"/>
                  </a:lnTo>
                  <a:lnTo>
                    <a:pt x="23073" y="4785"/>
                  </a:lnTo>
                  <a:lnTo>
                    <a:pt x="11414" y="8643"/>
                  </a:lnTo>
                  <a:lnTo>
                    <a:pt x="0" y="13453"/>
                  </a:lnTo>
                  <a:close/>
                </a:path>
              </a:pathLst>
            </a:custGeom>
            <a:solidFill>
              <a:srgbClr val="EFE122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1" name="object 71"/>
            <p:cNvSpPr/>
            <p:nvPr/>
          </p:nvSpPr>
          <p:spPr>
            <a:xfrm>
              <a:off x="1101810" y="4353605"/>
              <a:ext cx="108585" cy="300355"/>
            </a:xfrm>
            <a:custGeom>
              <a:avLst/>
              <a:gdLst/>
              <a:ahLst/>
              <a:cxnLst/>
              <a:rect l="l" t="t" r="r" b="b"/>
              <a:pathLst>
                <a:path w="108584" h="300354">
                  <a:moveTo>
                    <a:pt x="19756" y="168474"/>
                  </a:moveTo>
                  <a:lnTo>
                    <a:pt x="36760" y="292135"/>
                  </a:lnTo>
                  <a:lnTo>
                    <a:pt x="54234" y="296815"/>
                  </a:lnTo>
                  <a:lnTo>
                    <a:pt x="72118" y="299419"/>
                  </a:lnTo>
                  <a:lnTo>
                    <a:pt x="90200" y="299897"/>
                  </a:lnTo>
                  <a:lnTo>
                    <a:pt x="108269" y="298200"/>
                  </a:lnTo>
                  <a:lnTo>
                    <a:pt x="101049" y="245763"/>
                  </a:lnTo>
                  <a:lnTo>
                    <a:pt x="96960" y="246360"/>
                  </a:lnTo>
                  <a:lnTo>
                    <a:pt x="92932" y="246485"/>
                  </a:lnTo>
                  <a:lnTo>
                    <a:pt x="56487" y="234605"/>
                  </a:lnTo>
                  <a:lnTo>
                    <a:pt x="46325" y="226452"/>
                  </a:lnTo>
                  <a:lnTo>
                    <a:pt x="76642" y="198496"/>
                  </a:lnTo>
                  <a:lnTo>
                    <a:pt x="92820" y="186004"/>
                  </a:lnTo>
                  <a:lnTo>
                    <a:pt x="91596" y="176999"/>
                  </a:lnTo>
                  <a:lnTo>
                    <a:pt x="80204" y="162050"/>
                  </a:lnTo>
                  <a:lnTo>
                    <a:pt x="66138" y="167414"/>
                  </a:lnTo>
                  <a:lnTo>
                    <a:pt x="53125" y="170762"/>
                  </a:lnTo>
                  <a:lnTo>
                    <a:pt x="41156" y="172078"/>
                  </a:lnTo>
                  <a:lnTo>
                    <a:pt x="30220" y="171347"/>
                  </a:lnTo>
                  <a:lnTo>
                    <a:pt x="26611" y="170723"/>
                  </a:lnTo>
                  <a:lnTo>
                    <a:pt x="23042" y="169784"/>
                  </a:lnTo>
                  <a:lnTo>
                    <a:pt x="19756" y="168474"/>
                  </a:lnTo>
                  <a:close/>
                </a:path>
                <a:path w="108584" h="300354">
                  <a:moveTo>
                    <a:pt x="92820" y="186004"/>
                  </a:moveTo>
                  <a:lnTo>
                    <a:pt x="76642" y="198496"/>
                  </a:lnTo>
                  <a:lnTo>
                    <a:pt x="82372" y="203168"/>
                  </a:lnTo>
                  <a:lnTo>
                    <a:pt x="88718" y="206231"/>
                  </a:lnTo>
                  <a:lnTo>
                    <a:pt x="95759" y="207619"/>
                  </a:lnTo>
                  <a:lnTo>
                    <a:pt x="92820" y="186004"/>
                  </a:lnTo>
                  <a:close/>
                </a:path>
                <a:path w="108584" h="300354">
                  <a:moveTo>
                    <a:pt x="46410" y="80368"/>
                  </a:moveTo>
                  <a:lnTo>
                    <a:pt x="78854" y="122556"/>
                  </a:lnTo>
                  <a:lnTo>
                    <a:pt x="80489" y="121729"/>
                  </a:lnTo>
                  <a:lnTo>
                    <a:pt x="82189" y="120985"/>
                  </a:lnTo>
                  <a:lnTo>
                    <a:pt x="83794" y="120314"/>
                  </a:lnTo>
                  <a:lnTo>
                    <a:pt x="78647" y="83050"/>
                  </a:lnTo>
                  <a:lnTo>
                    <a:pt x="74720" y="86083"/>
                  </a:lnTo>
                  <a:lnTo>
                    <a:pt x="68191" y="81814"/>
                  </a:lnTo>
                  <a:lnTo>
                    <a:pt x="61321" y="79437"/>
                  </a:lnTo>
                  <a:lnTo>
                    <a:pt x="54073" y="78954"/>
                  </a:lnTo>
                  <a:lnTo>
                    <a:pt x="46410" y="80368"/>
                  </a:lnTo>
                  <a:close/>
                </a:path>
                <a:path w="108584" h="300354">
                  <a:moveTo>
                    <a:pt x="78560" y="82416"/>
                  </a:moveTo>
                  <a:lnTo>
                    <a:pt x="74720" y="86083"/>
                  </a:lnTo>
                  <a:lnTo>
                    <a:pt x="78647" y="83050"/>
                  </a:lnTo>
                  <a:lnTo>
                    <a:pt x="78560" y="82416"/>
                  </a:lnTo>
                  <a:close/>
                </a:path>
                <a:path w="108584" h="300354">
                  <a:moveTo>
                    <a:pt x="28054" y="93974"/>
                  </a:moveTo>
                  <a:lnTo>
                    <a:pt x="24190" y="99080"/>
                  </a:lnTo>
                  <a:lnTo>
                    <a:pt x="22185" y="104608"/>
                  </a:lnTo>
                  <a:lnTo>
                    <a:pt x="21866" y="110256"/>
                  </a:lnTo>
                  <a:lnTo>
                    <a:pt x="21608" y="116008"/>
                  </a:lnTo>
                  <a:lnTo>
                    <a:pt x="23144" y="120943"/>
                  </a:lnTo>
                  <a:lnTo>
                    <a:pt x="29176" y="128926"/>
                  </a:lnTo>
                  <a:lnTo>
                    <a:pt x="33192" y="131378"/>
                  </a:lnTo>
                  <a:lnTo>
                    <a:pt x="43622" y="133842"/>
                  </a:lnTo>
                  <a:lnTo>
                    <a:pt x="49697" y="133414"/>
                  </a:lnTo>
                  <a:lnTo>
                    <a:pt x="56552" y="131248"/>
                  </a:lnTo>
                  <a:lnTo>
                    <a:pt x="45273" y="116496"/>
                  </a:lnTo>
                  <a:lnTo>
                    <a:pt x="30988" y="97811"/>
                  </a:lnTo>
                  <a:lnTo>
                    <a:pt x="28054" y="93974"/>
                  </a:lnTo>
                  <a:close/>
                </a:path>
                <a:path w="108584" h="300354">
                  <a:moveTo>
                    <a:pt x="0" y="25050"/>
                  </a:moveTo>
                  <a:lnTo>
                    <a:pt x="4556" y="57652"/>
                  </a:lnTo>
                  <a:lnTo>
                    <a:pt x="19966" y="45753"/>
                  </a:lnTo>
                  <a:lnTo>
                    <a:pt x="28217" y="56438"/>
                  </a:lnTo>
                  <a:lnTo>
                    <a:pt x="68815" y="44003"/>
                  </a:lnTo>
                  <a:lnTo>
                    <a:pt x="70338" y="43964"/>
                  </a:lnTo>
                  <a:lnTo>
                    <a:pt x="71852" y="44083"/>
                  </a:lnTo>
                  <a:lnTo>
                    <a:pt x="73347" y="44350"/>
                  </a:lnTo>
                  <a:lnTo>
                    <a:pt x="67242" y="0"/>
                  </a:lnTo>
                  <a:lnTo>
                    <a:pt x="20279" y="13370"/>
                  </a:lnTo>
                  <a:lnTo>
                    <a:pt x="6507" y="20593"/>
                  </a:lnTo>
                  <a:lnTo>
                    <a:pt x="0" y="25050"/>
                  </a:lnTo>
                  <a:close/>
                </a:path>
                <a:path w="108584" h="300354">
                  <a:moveTo>
                    <a:pt x="5460" y="64345"/>
                  </a:moveTo>
                  <a:lnTo>
                    <a:pt x="6648" y="73093"/>
                  </a:lnTo>
                  <a:lnTo>
                    <a:pt x="10051" y="70465"/>
                  </a:lnTo>
                  <a:lnTo>
                    <a:pt x="5460" y="64345"/>
                  </a:lnTo>
                  <a:close/>
                </a:path>
              </a:pathLst>
            </a:custGeom>
            <a:solidFill>
              <a:srgbClr val="E6BD28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72" name="object 72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106366" y="4397569"/>
              <a:ext cx="96492" cy="202521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1197373" y="4352917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30" h="7620">
                  <a:moveTo>
                    <a:pt x="9" y="0"/>
                  </a:moveTo>
                  <a:lnTo>
                    <a:pt x="0" y="159"/>
                  </a:lnTo>
                  <a:lnTo>
                    <a:pt x="9227" y="1106"/>
                  </a:lnTo>
                  <a:lnTo>
                    <a:pt x="18386" y="2636"/>
                  </a:lnTo>
                  <a:lnTo>
                    <a:pt x="27425" y="4739"/>
                  </a:lnTo>
                  <a:lnTo>
                    <a:pt x="36293" y="7402"/>
                  </a:lnTo>
                  <a:lnTo>
                    <a:pt x="36315" y="7234"/>
                  </a:lnTo>
                  <a:lnTo>
                    <a:pt x="27379" y="4567"/>
                  </a:lnTo>
                  <a:lnTo>
                    <a:pt x="18346" y="2465"/>
                  </a:lnTo>
                  <a:lnTo>
                    <a:pt x="9221" y="94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FE122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4" name="object 74"/>
            <p:cNvSpPr/>
            <p:nvPr/>
          </p:nvSpPr>
          <p:spPr>
            <a:xfrm>
              <a:off x="1197373" y="4353076"/>
              <a:ext cx="73660" cy="292100"/>
            </a:xfrm>
            <a:custGeom>
              <a:avLst/>
              <a:gdLst/>
              <a:ahLst/>
              <a:cxnLst/>
              <a:rect l="l" t="t" r="r" b="b"/>
              <a:pathLst>
                <a:path w="73659" h="292100">
                  <a:moveTo>
                    <a:pt x="32714" y="237353"/>
                  </a:moveTo>
                  <a:lnTo>
                    <a:pt x="40180" y="291592"/>
                  </a:lnTo>
                  <a:lnTo>
                    <a:pt x="48691" y="288216"/>
                  </a:lnTo>
                  <a:lnTo>
                    <a:pt x="57042" y="284311"/>
                  </a:lnTo>
                  <a:lnTo>
                    <a:pt x="65220" y="279873"/>
                  </a:lnTo>
                  <a:lnTo>
                    <a:pt x="73211" y="274900"/>
                  </a:lnTo>
                  <a:lnTo>
                    <a:pt x="68752" y="242228"/>
                  </a:lnTo>
                  <a:lnTo>
                    <a:pt x="54232" y="253440"/>
                  </a:lnTo>
                  <a:lnTo>
                    <a:pt x="39115" y="233689"/>
                  </a:lnTo>
                  <a:lnTo>
                    <a:pt x="37018" y="235024"/>
                  </a:lnTo>
                  <a:lnTo>
                    <a:pt x="34853" y="236269"/>
                  </a:lnTo>
                  <a:lnTo>
                    <a:pt x="32714" y="237353"/>
                  </a:lnTo>
                  <a:close/>
                </a:path>
                <a:path w="73659" h="292100">
                  <a:moveTo>
                    <a:pt x="64395" y="211184"/>
                  </a:moveTo>
                  <a:lnTo>
                    <a:pt x="62110" y="213943"/>
                  </a:lnTo>
                  <a:lnTo>
                    <a:pt x="59604" y="216589"/>
                  </a:lnTo>
                  <a:lnTo>
                    <a:pt x="56852" y="219283"/>
                  </a:lnTo>
                  <a:lnTo>
                    <a:pt x="67445" y="233001"/>
                  </a:lnTo>
                  <a:lnTo>
                    <a:pt x="64395" y="211184"/>
                  </a:lnTo>
                  <a:close/>
                </a:path>
                <a:path w="73659" h="292100">
                  <a:moveTo>
                    <a:pt x="20482" y="148965"/>
                  </a:moveTo>
                  <a:lnTo>
                    <a:pt x="24359" y="176835"/>
                  </a:lnTo>
                  <a:lnTo>
                    <a:pt x="38582" y="195426"/>
                  </a:lnTo>
                  <a:lnTo>
                    <a:pt x="44059" y="189634"/>
                  </a:lnTo>
                  <a:lnTo>
                    <a:pt x="47214" y="183216"/>
                  </a:lnTo>
                  <a:lnTo>
                    <a:pt x="48037" y="176183"/>
                  </a:lnTo>
                  <a:lnTo>
                    <a:pt x="48928" y="169239"/>
                  </a:lnTo>
                  <a:lnTo>
                    <a:pt x="47393" y="163029"/>
                  </a:lnTo>
                  <a:lnTo>
                    <a:pt x="39549" y="152871"/>
                  </a:lnTo>
                  <a:lnTo>
                    <a:pt x="34720" y="149930"/>
                  </a:lnTo>
                  <a:lnTo>
                    <a:pt x="28745" y="148990"/>
                  </a:lnTo>
                  <a:lnTo>
                    <a:pt x="26239" y="148519"/>
                  </a:lnTo>
                  <a:lnTo>
                    <a:pt x="23591" y="148574"/>
                  </a:lnTo>
                  <a:lnTo>
                    <a:pt x="20482" y="148965"/>
                  </a:lnTo>
                  <a:close/>
                </a:path>
                <a:path w="73659" h="292100">
                  <a:moveTo>
                    <a:pt x="0" y="0"/>
                  </a:moveTo>
                  <a:lnTo>
                    <a:pt x="15418" y="111656"/>
                  </a:lnTo>
                  <a:lnTo>
                    <a:pt x="24177" y="109574"/>
                  </a:lnTo>
                  <a:lnTo>
                    <a:pt x="31806" y="108951"/>
                  </a:lnTo>
                  <a:lnTo>
                    <a:pt x="42591" y="110573"/>
                  </a:lnTo>
                  <a:lnTo>
                    <a:pt x="46928" y="111772"/>
                  </a:lnTo>
                  <a:lnTo>
                    <a:pt x="51006" y="113740"/>
                  </a:lnTo>
                  <a:lnTo>
                    <a:pt x="36293" y="7243"/>
                  </a:lnTo>
                  <a:lnTo>
                    <a:pt x="27425" y="4580"/>
                  </a:lnTo>
                  <a:lnTo>
                    <a:pt x="18386" y="2477"/>
                  </a:lnTo>
                  <a:lnTo>
                    <a:pt x="9227" y="9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BD28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5" name="object 75"/>
            <p:cNvSpPr/>
            <p:nvPr/>
          </p:nvSpPr>
          <p:spPr>
            <a:xfrm>
              <a:off x="1212792" y="4462028"/>
              <a:ext cx="53340" cy="144780"/>
            </a:xfrm>
            <a:custGeom>
              <a:avLst/>
              <a:gdLst/>
              <a:ahLst/>
              <a:cxnLst/>
              <a:rect l="l" t="t" r="r" b="b"/>
              <a:pathLst>
                <a:path w="53340" h="144779">
                  <a:moveTo>
                    <a:pt x="0" y="2705"/>
                  </a:moveTo>
                  <a:lnTo>
                    <a:pt x="5063" y="40014"/>
                  </a:lnTo>
                  <a:lnTo>
                    <a:pt x="8172" y="39622"/>
                  </a:lnTo>
                  <a:lnTo>
                    <a:pt x="10820" y="39567"/>
                  </a:lnTo>
                  <a:lnTo>
                    <a:pt x="13326" y="40039"/>
                  </a:lnTo>
                  <a:lnTo>
                    <a:pt x="19301" y="40978"/>
                  </a:lnTo>
                  <a:lnTo>
                    <a:pt x="24131" y="43919"/>
                  </a:lnTo>
                  <a:lnTo>
                    <a:pt x="31974" y="54077"/>
                  </a:lnTo>
                  <a:lnTo>
                    <a:pt x="33510" y="60287"/>
                  </a:lnTo>
                  <a:lnTo>
                    <a:pt x="32618" y="67231"/>
                  </a:lnTo>
                  <a:lnTo>
                    <a:pt x="31795" y="74264"/>
                  </a:lnTo>
                  <a:lnTo>
                    <a:pt x="28640" y="80682"/>
                  </a:lnTo>
                  <a:lnTo>
                    <a:pt x="23164" y="86475"/>
                  </a:lnTo>
                  <a:lnTo>
                    <a:pt x="8941" y="67884"/>
                  </a:lnTo>
                  <a:lnTo>
                    <a:pt x="17295" y="128401"/>
                  </a:lnTo>
                  <a:lnTo>
                    <a:pt x="19434" y="127318"/>
                  </a:lnTo>
                  <a:lnTo>
                    <a:pt x="21599" y="126072"/>
                  </a:lnTo>
                  <a:lnTo>
                    <a:pt x="23696" y="124738"/>
                  </a:lnTo>
                  <a:lnTo>
                    <a:pt x="38745" y="144398"/>
                  </a:lnTo>
                  <a:lnTo>
                    <a:pt x="53333" y="133276"/>
                  </a:lnTo>
                  <a:lnTo>
                    <a:pt x="52026" y="124049"/>
                  </a:lnTo>
                  <a:lnTo>
                    <a:pt x="41433" y="110331"/>
                  </a:lnTo>
                  <a:lnTo>
                    <a:pt x="44185" y="107637"/>
                  </a:lnTo>
                  <a:lnTo>
                    <a:pt x="46691" y="104992"/>
                  </a:lnTo>
                  <a:lnTo>
                    <a:pt x="48976" y="102232"/>
                  </a:lnTo>
                  <a:lnTo>
                    <a:pt x="35587" y="4789"/>
                  </a:lnTo>
                  <a:lnTo>
                    <a:pt x="31509" y="2821"/>
                  </a:lnTo>
                  <a:lnTo>
                    <a:pt x="27172" y="1621"/>
                  </a:lnTo>
                  <a:lnTo>
                    <a:pt x="16388" y="0"/>
                  </a:lnTo>
                  <a:lnTo>
                    <a:pt x="8758" y="623"/>
                  </a:lnTo>
                  <a:lnTo>
                    <a:pt x="0" y="2705"/>
                  </a:lnTo>
                  <a:close/>
                </a:path>
              </a:pathLst>
            </a:custGeom>
            <a:solidFill>
              <a:srgbClr val="EFE122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</p:grpSp>
      <p:grpSp>
        <p:nvGrpSpPr>
          <p:cNvPr id="76" name="object 76"/>
          <p:cNvGrpSpPr/>
          <p:nvPr/>
        </p:nvGrpSpPr>
        <p:grpSpPr>
          <a:xfrm>
            <a:off x="1330551" y="2834639"/>
            <a:ext cx="384175" cy="385445"/>
            <a:chOff x="1330551" y="2834639"/>
            <a:chExt cx="384175" cy="385445"/>
          </a:xfrm>
        </p:grpSpPr>
        <p:sp>
          <p:nvSpPr>
            <p:cNvPr id="77" name="object 77"/>
            <p:cNvSpPr/>
            <p:nvPr/>
          </p:nvSpPr>
          <p:spPr>
            <a:xfrm>
              <a:off x="1330551" y="2834639"/>
              <a:ext cx="384175" cy="385445"/>
            </a:xfrm>
            <a:custGeom>
              <a:avLst/>
              <a:gdLst/>
              <a:ahLst/>
              <a:cxnLst/>
              <a:rect l="l" t="t" r="r" b="b"/>
              <a:pathLst>
                <a:path w="384175" h="385444">
                  <a:moveTo>
                    <a:pt x="383723" y="193377"/>
                  </a:moveTo>
                  <a:lnTo>
                    <a:pt x="378805" y="149175"/>
                  </a:lnTo>
                  <a:lnTo>
                    <a:pt x="364524" y="108562"/>
                  </a:lnTo>
                  <a:lnTo>
                    <a:pt x="342020" y="72698"/>
                  </a:lnTo>
                  <a:lnTo>
                    <a:pt x="312435" y="42748"/>
                  </a:lnTo>
                  <a:lnTo>
                    <a:pt x="276911" y="19873"/>
                  </a:lnTo>
                  <a:lnTo>
                    <a:pt x="236589" y="5236"/>
                  </a:lnTo>
                  <a:lnTo>
                    <a:pt x="192611" y="0"/>
                  </a:lnTo>
                  <a:lnTo>
                    <a:pt x="148585" y="4934"/>
                  </a:lnTo>
                  <a:lnTo>
                    <a:pt x="108133" y="19271"/>
                  </a:lnTo>
                  <a:lnTo>
                    <a:pt x="72412" y="41863"/>
                  </a:lnTo>
                  <a:lnTo>
                    <a:pt x="42580" y="71566"/>
                  </a:lnTo>
                  <a:lnTo>
                    <a:pt x="19795" y="107231"/>
                  </a:lnTo>
                  <a:lnTo>
                    <a:pt x="5216" y="147713"/>
                  </a:lnTo>
                  <a:lnTo>
                    <a:pt x="0" y="191865"/>
                  </a:lnTo>
                  <a:lnTo>
                    <a:pt x="4842" y="236064"/>
                  </a:lnTo>
                  <a:lnTo>
                    <a:pt x="19092" y="276678"/>
                  </a:lnTo>
                  <a:lnTo>
                    <a:pt x="41593" y="312547"/>
                  </a:lnTo>
                  <a:lnTo>
                    <a:pt x="71191" y="342509"/>
                  </a:lnTo>
                  <a:lnTo>
                    <a:pt x="106728" y="365404"/>
                  </a:lnTo>
                  <a:lnTo>
                    <a:pt x="147048" y="380071"/>
                  </a:lnTo>
                  <a:lnTo>
                    <a:pt x="190997" y="385350"/>
                  </a:lnTo>
                  <a:lnTo>
                    <a:pt x="235056" y="380407"/>
                  </a:lnTo>
                  <a:lnTo>
                    <a:pt x="275524" y="366052"/>
                  </a:lnTo>
                  <a:lnTo>
                    <a:pt x="311250" y="343436"/>
                  </a:lnTo>
                  <a:lnTo>
                    <a:pt x="341083" y="313710"/>
                  </a:lnTo>
                  <a:lnTo>
                    <a:pt x="363873" y="278024"/>
                  </a:lnTo>
                  <a:lnTo>
                    <a:pt x="378470" y="237530"/>
                  </a:lnTo>
                  <a:lnTo>
                    <a:pt x="383723" y="193377"/>
                  </a:lnTo>
                  <a:close/>
                </a:path>
              </a:pathLst>
            </a:custGeom>
            <a:solidFill>
              <a:srgbClr val="EBDE08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8" name="object 78"/>
            <p:cNvSpPr/>
            <p:nvPr/>
          </p:nvSpPr>
          <p:spPr>
            <a:xfrm>
              <a:off x="1368151" y="2872387"/>
              <a:ext cx="308610" cy="309880"/>
            </a:xfrm>
            <a:custGeom>
              <a:avLst/>
              <a:gdLst/>
              <a:ahLst/>
              <a:cxnLst/>
              <a:rect l="l" t="t" r="r" b="b"/>
              <a:pathLst>
                <a:path w="308610" h="309880">
                  <a:moveTo>
                    <a:pt x="308521" y="155506"/>
                  </a:moveTo>
                  <a:lnTo>
                    <a:pt x="300850" y="106508"/>
                  </a:lnTo>
                  <a:lnTo>
                    <a:pt x="279102" y="63902"/>
                  </a:lnTo>
                  <a:lnTo>
                    <a:pt x="245816" y="30244"/>
                  </a:lnTo>
                  <a:lnTo>
                    <a:pt x="203530" y="8091"/>
                  </a:lnTo>
                  <a:lnTo>
                    <a:pt x="154780" y="0"/>
                  </a:lnTo>
                  <a:lnTo>
                    <a:pt x="106031" y="7692"/>
                  </a:lnTo>
                  <a:lnTo>
                    <a:pt x="63626" y="29495"/>
                  </a:lnTo>
                  <a:lnTo>
                    <a:pt x="30118" y="62875"/>
                  </a:lnTo>
                  <a:lnTo>
                    <a:pt x="8058" y="105296"/>
                  </a:lnTo>
                  <a:lnTo>
                    <a:pt x="0" y="154225"/>
                  </a:lnTo>
                  <a:lnTo>
                    <a:pt x="7673" y="203226"/>
                  </a:lnTo>
                  <a:lnTo>
                    <a:pt x="29413" y="245835"/>
                  </a:lnTo>
                  <a:lnTo>
                    <a:pt x="62680" y="279495"/>
                  </a:lnTo>
                  <a:lnTo>
                    <a:pt x="104931" y="301650"/>
                  </a:lnTo>
                  <a:lnTo>
                    <a:pt x="153627" y="309745"/>
                  </a:lnTo>
                  <a:lnTo>
                    <a:pt x="202430" y="302050"/>
                  </a:lnTo>
                  <a:lnTo>
                    <a:pt x="244870" y="280246"/>
                  </a:lnTo>
                  <a:lnTo>
                    <a:pt x="278397" y="246865"/>
                  </a:lnTo>
                  <a:lnTo>
                    <a:pt x="300464" y="204441"/>
                  </a:lnTo>
                  <a:lnTo>
                    <a:pt x="308521" y="155506"/>
                  </a:lnTo>
                  <a:close/>
                </a:path>
              </a:pathLst>
            </a:custGeom>
            <a:solidFill>
              <a:srgbClr val="DCA812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79" name="object 79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397677" y="2947766"/>
              <a:ext cx="275429" cy="159438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1386950" y="2898672"/>
              <a:ext cx="289560" cy="208915"/>
            </a:xfrm>
            <a:custGeom>
              <a:avLst/>
              <a:gdLst/>
              <a:ahLst/>
              <a:cxnLst/>
              <a:rect l="l" t="t" r="r" b="b"/>
              <a:pathLst>
                <a:path w="289560" h="208914">
                  <a:moveTo>
                    <a:pt x="160669" y="63916"/>
                  </a:moveTo>
                  <a:lnTo>
                    <a:pt x="49710" y="0"/>
                  </a:lnTo>
                  <a:lnTo>
                    <a:pt x="34968" y="11287"/>
                  </a:lnTo>
                  <a:lnTo>
                    <a:pt x="21654" y="24214"/>
                  </a:lnTo>
                  <a:lnTo>
                    <a:pt x="9940" y="38640"/>
                  </a:lnTo>
                  <a:lnTo>
                    <a:pt x="0" y="54422"/>
                  </a:lnTo>
                  <a:lnTo>
                    <a:pt x="47057" y="81516"/>
                  </a:lnTo>
                  <a:lnTo>
                    <a:pt x="49133" y="77810"/>
                  </a:lnTo>
                  <a:lnTo>
                    <a:pt x="51555" y="74452"/>
                  </a:lnTo>
                  <a:lnTo>
                    <a:pt x="84020" y="52242"/>
                  </a:lnTo>
                  <a:lnTo>
                    <a:pt x="96997" y="49094"/>
                  </a:lnTo>
                  <a:lnTo>
                    <a:pt x="100685" y="91364"/>
                  </a:lnTo>
                  <a:lnTo>
                    <a:pt x="100685" y="112395"/>
                  </a:lnTo>
                  <a:lnTo>
                    <a:pt x="108756" y="117060"/>
                  </a:lnTo>
                  <a:lnTo>
                    <a:pt x="128018" y="117184"/>
                  </a:lnTo>
                  <a:lnTo>
                    <a:pt x="132477" y="102355"/>
                  </a:lnTo>
                  <a:lnTo>
                    <a:pt x="137912" y="89652"/>
                  </a:lnTo>
                  <a:lnTo>
                    <a:pt x="144341" y="79078"/>
                  </a:lnTo>
                  <a:lnTo>
                    <a:pt x="151784" y="70631"/>
                  </a:lnTo>
                  <a:lnTo>
                    <a:pt x="154551" y="68085"/>
                  </a:lnTo>
                  <a:lnTo>
                    <a:pt x="157549" y="65768"/>
                  </a:lnTo>
                  <a:lnTo>
                    <a:pt x="160669" y="63916"/>
                  </a:lnTo>
                  <a:close/>
                </a:path>
                <a:path w="289560" h="208914">
                  <a:moveTo>
                    <a:pt x="100685" y="112395"/>
                  </a:moveTo>
                  <a:lnTo>
                    <a:pt x="100685" y="91364"/>
                  </a:lnTo>
                  <a:lnTo>
                    <a:pt x="93306" y="93092"/>
                  </a:lnTo>
                  <a:lnTo>
                    <a:pt x="86847" y="96333"/>
                  </a:lnTo>
                  <a:lnTo>
                    <a:pt x="81311" y="101195"/>
                  </a:lnTo>
                  <a:lnTo>
                    <a:pt x="100685" y="112395"/>
                  </a:lnTo>
                  <a:close/>
                </a:path>
                <a:path w="289560" h="208914">
                  <a:moveTo>
                    <a:pt x="215442" y="141028"/>
                  </a:moveTo>
                  <a:lnTo>
                    <a:pt x="160900" y="140920"/>
                  </a:lnTo>
                  <a:lnTo>
                    <a:pt x="160546" y="142772"/>
                  </a:lnTo>
                  <a:lnTo>
                    <a:pt x="160085" y="144624"/>
                  </a:lnTo>
                  <a:lnTo>
                    <a:pt x="159624" y="146352"/>
                  </a:lnTo>
                  <a:lnTo>
                    <a:pt x="193075" y="165594"/>
                  </a:lnTo>
                  <a:lnTo>
                    <a:pt x="193075" y="160489"/>
                  </a:lnTo>
                  <a:lnTo>
                    <a:pt x="200627" y="157856"/>
                  </a:lnTo>
                  <a:lnTo>
                    <a:pt x="206858" y="153756"/>
                  </a:lnTo>
                  <a:lnTo>
                    <a:pt x="211789" y="148158"/>
                  </a:lnTo>
                  <a:lnTo>
                    <a:pt x="215442" y="141028"/>
                  </a:lnTo>
                  <a:close/>
                </a:path>
                <a:path w="289560" h="208914">
                  <a:moveTo>
                    <a:pt x="193643" y="165922"/>
                  </a:moveTo>
                  <a:lnTo>
                    <a:pt x="193075" y="160489"/>
                  </a:lnTo>
                  <a:lnTo>
                    <a:pt x="193075" y="165594"/>
                  </a:lnTo>
                  <a:lnTo>
                    <a:pt x="193643" y="165922"/>
                  </a:lnTo>
                  <a:close/>
                </a:path>
                <a:path w="289560" h="208914">
                  <a:moveTo>
                    <a:pt x="215903" y="117523"/>
                  </a:moveTo>
                  <a:lnTo>
                    <a:pt x="186849" y="96457"/>
                  </a:lnTo>
                  <a:lnTo>
                    <a:pt x="182345" y="98185"/>
                  </a:lnTo>
                  <a:lnTo>
                    <a:pt x="173813" y="105130"/>
                  </a:lnTo>
                  <a:lnTo>
                    <a:pt x="170354" y="110347"/>
                  </a:lnTo>
                  <a:lnTo>
                    <a:pt x="167817" y="117292"/>
                  </a:lnTo>
                  <a:lnTo>
                    <a:pt x="186849" y="117383"/>
                  </a:lnTo>
                  <a:lnTo>
                    <a:pt x="210953" y="117499"/>
                  </a:lnTo>
                  <a:lnTo>
                    <a:pt x="215903" y="117523"/>
                  </a:lnTo>
                  <a:close/>
                </a:path>
                <a:path w="289560" h="208914">
                  <a:moveTo>
                    <a:pt x="289384" y="138018"/>
                  </a:moveTo>
                  <a:lnTo>
                    <a:pt x="260084" y="121227"/>
                  </a:lnTo>
                  <a:lnTo>
                    <a:pt x="260084" y="141259"/>
                  </a:lnTo>
                  <a:lnTo>
                    <a:pt x="246248" y="141259"/>
                  </a:lnTo>
                  <a:lnTo>
                    <a:pt x="230907" y="182142"/>
                  </a:lnTo>
                  <a:lnTo>
                    <a:pt x="227786" y="185614"/>
                  </a:lnTo>
                  <a:lnTo>
                    <a:pt x="267586" y="208533"/>
                  </a:lnTo>
                  <a:lnTo>
                    <a:pt x="286156" y="161878"/>
                  </a:lnTo>
                  <a:lnTo>
                    <a:pt x="288923" y="146121"/>
                  </a:lnTo>
                  <a:lnTo>
                    <a:pt x="289384" y="138018"/>
                  </a:lnTo>
                  <a:close/>
                </a:path>
                <a:path w="289560" h="208914">
                  <a:moveTo>
                    <a:pt x="254088" y="117755"/>
                  </a:moveTo>
                  <a:lnTo>
                    <a:pt x="246248" y="113221"/>
                  </a:lnTo>
                  <a:lnTo>
                    <a:pt x="246248" y="117645"/>
                  </a:lnTo>
                  <a:lnTo>
                    <a:pt x="254088" y="117755"/>
                  </a:lnTo>
                  <a:close/>
                </a:path>
              </a:pathLst>
            </a:custGeom>
            <a:solidFill>
              <a:srgbClr val="E6BD28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81" name="object 81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434007" y="2947766"/>
              <a:ext cx="213027" cy="136520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1608618" y="3130601"/>
              <a:ext cx="29209" cy="25400"/>
            </a:xfrm>
            <a:custGeom>
              <a:avLst/>
              <a:gdLst/>
              <a:ahLst/>
              <a:cxnLst/>
              <a:rect l="l" t="t" r="r" b="b"/>
              <a:pathLst>
                <a:path w="29210" h="25400">
                  <a:moveTo>
                    <a:pt x="28731" y="108"/>
                  </a:moveTo>
                  <a:lnTo>
                    <a:pt x="22060" y="6918"/>
                  </a:lnTo>
                  <a:lnTo>
                    <a:pt x="15082" y="13415"/>
                  </a:lnTo>
                  <a:lnTo>
                    <a:pt x="7714" y="19454"/>
                  </a:lnTo>
                  <a:lnTo>
                    <a:pt x="0" y="25001"/>
                  </a:lnTo>
                  <a:lnTo>
                    <a:pt x="7883" y="19525"/>
                  </a:lnTo>
                  <a:lnTo>
                    <a:pt x="15245" y="13490"/>
                  </a:lnTo>
                  <a:lnTo>
                    <a:pt x="22198" y="7018"/>
                  </a:lnTo>
                  <a:lnTo>
                    <a:pt x="28731" y="108"/>
                  </a:lnTo>
                  <a:close/>
                </a:path>
              </a:pathLst>
            </a:custGeom>
            <a:solidFill>
              <a:srgbClr val="EFE122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3" name="object 83"/>
            <p:cNvSpPr/>
            <p:nvPr/>
          </p:nvSpPr>
          <p:spPr>
            <a:xfrm>
              <a:off x="1368382" y="2979957"/>
              <a:ext cx="269240" cy="175895"/>
            </a:xfrm>
            <a:custGeom>
              <a:avLst/>
              <a:gdLst/>
              <a:ahLst/>
              <a:cxnLst/>
              <a:rect l="l" t="t" r="r" b="b"/>
              <a:pathLst>
                <a:path w="269239" h="175894">
                  <a:moveTo>
                    <a:pt x="55822" y="28028"/>
                  </a:moveTo>
                  <a:lnTo>
                    <a:pt x="7149" y="0"/>
                  </a:lnTo>
                  <a:lnTo>
                    <a:pt x="4556" y="9053"/>
                  </a:lnTo>
                  <a:lnTo>
                    <a:pt x="2493" y="18310"/>
                  </a:lnTo>
                  <a:lnTo>
                    <a:pt x="971" y="27761"/>
                  </a:lnTo>
                  <a:lnTo>
                    <a:pt x="0" y="37396"/>
                  </a:lnTo>
                  <a:lnTo>
                    <a:pt x="29295" y="54310"/>
                  </a:lnTo>
                  <a:lnTo>
                    <a:pt x="29295" y="35435"/>
                  </a:lnTo>
                  <a:lnTo>
                    <a:pt x="54784" y="35544"/>
                  </a:lnTo>
                  <a:lnTo>
                    <a:pt x="55015" y="32997"/>
                  </a:lnTo>
                  <a:lnTo>
                    <a:pt x="55361" y="30451"/>
                  </a:lnTo>
                  <a:lnTo>
                    <a:pt x="55822" y="28028"/>
                  </a:lnTo>
                  <a:close/>
                </a:path>
                <a:path w="269239" h="175894">
                  <a:moveTo>
                    <a:pt x="57206" y="70284"/>
                  </a:moveTo>
                  <a:lnTo>
                    <a:pt x="56398" y="66688"/>
                  </a:lnTo>
                  <a:lnTo>
                    <a:pt x="55822" y="62984"/>
                  </a:lnTo>
                  <a:lnTo>
                    <a:pt x="55361" y="59048"/>
                  </a:lnTo>
                  <a:lnTo>
                    <a:pt x="37598" y="59048"/>
                  </a:lnTo>
                  <a:lnTo>
                    <a:pt x="57206" y="70284"/>
                  </a:lnTo>
                  <a:close/>
                </a:path>
                <a:path w="269239" h="175894">
                  <a:moveTo>
                    <a:pt x="135180" y="73648"/>
                  </a:moveTo>
                  <a:lnTo>
                    <a:pt x="110144" y="59280"/>
                  </a:lnTo>
                  <a:lnTo>
                    <a:pt x="86155" y="59172"/>
                  </a:lnTo>
                  <a:lnTo>
                    <a:pt x="87423" y="67274"/>
                  </a:lnTo>
                  <a:lnTo>
                    <a:pt x="90653" y="73880"/>
                  </a:lnTo>
                  <a:lnTo>
                    <a:pt x="95843" y="78973"/>
                  </a:lnTo>
                  <a:lnTo>
                    <a:pt x="100917" y="84066"/>
                  </a:lnTo>
                  <a:lnTo>
                    <a:pt x="106916" y="86720"/>
                  </a:lnTo>
                  <a:lnTo>
                    <a:pt x="120069" y="86720"/>
                  </a:lnTo>
                  <a:lnTo>
                    <a:pt x="125480" y="84637"/>
                  </a:lnTo>
                  <a:lnTo>
                    <a:pt x="129984" y="80362"/>
                  </a:lnTo>
                  <a:lnTo>
                    <a:pt x="131936" y="78618"/>
                  </a:lnTo>
                  <a:lnTo>
                    <a:pt x="133550" y="76426"/>
                  </a:lnTo>
                  <a:lnTo>
                    <a:pt x="135180" y="73648"/>
                  </a:lnTo>
                  <a:close/>
                </a:path>
                <a:path w="269239" h="175894">
                  <a:moveTo>
                    <a:pt x="268845" y="150644"/>
                  </a:moveTo>
                  <a:lnTo>
                    <a:pt x="168615" y="92986"/>
                  </a:lnTo>
                  <a:lnTo>
                    <a:pt x="164818" y="101428"/>
                  </a:lnTo>
                  <a:lnTo>
                    <a:pt x="160545" y="108033"/>
                  </a:lnTo>
                  <a:lnTo>
                    <a:pt x="152474" y="115796"/>
                  </a:lnTo>
                  <a:lnTo>
                    <a:pt x="148785" y="118574"/>
                  </a:lnTo>
                  <a:lnTo>
                    <a:pt x="144634" y="120658"/>
                  </a:lnTo>
                  <a:lnTo>
                    <a:pt x="240236" y="175646"/>
                  </a:lnTo>
                  <a:lnTo>
                    <a:pt x="247951" y="170099"/>
                  </a:lnTo>
                  <a:lnTo>
                    <a:pt x="255319" y="164060"/>
                  </a:lnTo>
                  <a:lnTo>
                    <a:pt x="262297" y="157563"/>
                  </a:lnTo>
                  <a:lnTo>
                    <a:pt x="268845" y="150644"/>
                  </a:lnTo>
                  <a:close/>
                </a:path>
              </a:pathLst>
            </a:custGeom>
            <a:solidFill>
              <a:srgbClr val="E6BD28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84" name="object 84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397677" y="3007985"/>
              <a:ext cx="139320" cy="92629"/>
            </a:xfrm>
            <a:prstGeom prst="rect">
              <a:avLst/>
            </a:prstGeom>
          </p:spPr>
        </p:pic>
      </p:grpSp>
      <p:pic>
        <p:nvPicPr>
          <p:cNvPr id="85" name="object 85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2190207" y="5882272"/>
            <a:ext cx="177004" cy="176161"/>
          </a:xfrm>
          <a:prstGeom prst="rect">
            <a:avLst/>
          </a:prstGeom>
        </p:spPr>
      </p:pic>
      <p:grpSp>
        <p:nvGrpSpPr>
          <p:cNvPr id="86" name="object 86"/>
          <p:cNvGrpSpPr/>
          <p:nvPr/>
        </p:nvGrpSpPr>
        <p:grpSpPr>
          <a:xfrm>
            <a:off x="1261500" y="3659447"/>
            <a:ext cx="263525" cy="262890"/>
            <a:chOff x="1261500" y="3659447"/>
            <a:chExt cx="263525" cy="262890"/>
          </a:xfrm>
        </p:grpSpPr>
        <p:sp>
          <p:nvSpPr>
            <p:cNvPr id="87" name="object 87"/>
            <p:cNvSpPr/>
            <p:nvPr/>
          </p:nvSpPr>
          <p:spPr>
            <a:xfrm>
              <a:off x="1261500" y="3659447"/>
              <a:ext cx="263525" cy="262890"/>
            </a:xfrm>
            <a:custGeom>
              <a:avLst/>
              <a:gdLst/>
              <a:ahLst/>
              <a:cxnLst/>
              <a:rect l="l" t="t" r="r" b="b"/>
              <a:pathLst>
                <a:path w="263525" h="262889">
                  <a:moveTo>
                    <a:pt x="6830" y="91029"/>
                  </a:moveTo>
                  <a:lnTo>
                    <a:pt x="4889" y="99646"/>
                  </a:lnTo>
                  <a:lnTo>
                    <a:pt x="0" y="134890"/>
                  </a:lnTo>
                  <a:lnTo>
                    <a:pt x="7242" y="174919"/>
                  </a:lnTo>
                  <a:lnTo>
                    <a:pt x="26088" y="210517"/>
                  </a:lnTo>
                  <a:lnTo>
                    <a:pt x="55104" y="238977"/>
                  </a:lnTo>
                  <a:lnTo>
                    <a:pt x="92858" y="257588"/>
                  </a:lnTo>
                  <a:lnTo>
                    <a:pt x="144827" y="262674"/>
                  </a:lnTo>
                  <a:lnTo>
                    <a:pt x="193054" y="247978"/>
                  </a:lnTo>
                  <a:lnTo>
                    <a:pt x="232259" y="216274"/>
                  </a:lnTo>
                  <a:lnTo>
                    <a:pt x="257161" y="170336"/>
                  </a:lnTo>
                  <a:lnTo>
                    <a:pt x="262960" y="128578"/>
                  </a:lnTo>
                  <a:lnTo>
                    <a:pt x="255726" y="88524"/>
                  </a:lnTo>
                  <a:lnTo>
                    <a:pt x="236889" y="52895"/>
                  </a:lnTo>
                  <a:lnTo>
                    <a:pt x="207878" y="24410"/>
                  </a:lnTo>
                  <a:lnTo>
                    <a:pt x="170123" y="5791"/>
                  </a:lnTo>
                  <a:lnTo>
                    <a:pt x="128385" y="0"/>
                  </a:lnTo>
                  <a:lnTo>
                    <a:pt x="88392" y="7274"/>
                  </a:lnTo>
                  <a:lnTo>
                    <a:pt x="52835" y="26179"/>
                  </a:lnTo>
                  <a:lnTo>
                    <a:pt x="24405" y="55280"/>
                  </a:lnTo>
                  <a:lnTo>
                    <a:pt x="6830" y="91029"/>
                  </a:lnTo>
                  <a:close/>
                </a:path>
              </a:pathLst>
            </a:custGeom>
            <a:solidFill>
              <a:srgbClr val="D7DAEF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88" name="object 88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287790" y="3685856"/>
              <a:ext cx="210344" cy="210536"/>
            </a:xfrm>
            <a:prstGeom prst="rect">
              <a:avLst/>
            </a:prstGeom>
          </p:spPr>
        </p:pic>
      </p:grpSp>
      <p:grpSp>
        <p:nvGrpSpPr>
          <p:cNvPr id="89" name="object 89"/>
          <p:cNvGrpSpPr/>
          <p:nvPr/>
        </p:nvGrpSpPr>
        <p:grpSpPr>
          <a:xfrm>
            <a:off x="1605096" y="5374599"/>
            <a:ext cx="262255" cy="262890"/>
            <a:chOff x="1605096" y="5374599"/>
            <a:chExt cx="262255" cy="262890"/>
          </a:xfrm>
        </p:grpSpPr>
        <p:sp>
          <p:nvSpPr>
            <p:cNvPr id="90" name="object 90"/>
            <p:cNvSpPr/>
            <p:nvPr/>
          </p:nvSpPr>
          <p:spPr>
            <a:xfrm>
              <a:off x="1605096" y="5374599"/>
              <a:ext cx="262255" cy="262890"/>
            </a:xfrm>
            <a:custGeom>
              <a:avLst/>
              <a:gdLst/>
              <a:ahLst/>
              <a:cxnLst/>
              <a:rect l="l" t="t" r="r" b="b"/>
              <a:pathLst>
                <a:path w="262255" h="262889">
                  <a:moveTo>
                    <a:pt x="140814" y="0"/>
                  </a:moveTo>
                  <a:lnTo>
                    <a:pt x="89109" y="6422"/>
                  </a:lnTo>
                  <a:lnTo>
                    <a:pt x="45383" y="31382"/>
                  </a:lnTo>
                  <a:lnTo>
                    <a:pt x="14169" y="70981"/>
                  </a:lnTo>
                  <a:lnTo>
                    <a:pt x="0" y="121319"/>
                  </a:lnTo>
                  <a:lnTo>
                    <a:pt x="6435" y="173241"/>
                  </a:lnTo>
                  <a:lnTo>
                    <a:pt x="31283" y="217150"/>
                  </a:lnTo>
                  <a:lnTo>
                    <a:pt x="70691" y="248495"/>
                  </a:lnTo>
                  <a:lnTo>
                    <a:pt x="120806" y="262724"/>
                  </a:lnTo>
                  <a:lnTo>
                    <a:pt x="172527" y="256308"/>
                  </a:lnTo>
                  <a:lnTo>
                    <a:pt x="216289" y="231350"/>
                  </a:lnTo>
                  <a:lnTo>
                    <a:pt x="247539" y="191752"/>
                  </a:lnTo>
                  <a:lnTo>
                    <a:pt x="261721" y="141411"/>
                  </a:lnTo>
                  <a:lnTo>
                    <a:pt x="258213" y="99334"/>
                  </a:lnTo>
                  <a:lnTo>
                    <a:pt x="242383" y="61841"/>
                  </a:lnTo>
                  <a:lnTo>
                    <a:pt x="216218" y="31244"/>
                  </a:lnTo>
                  <a:lnTo>
                    <a:pt x="181700" y="9859"/>
                  </a:lnTo>
                  <a:lnTo>
                    <a:pt x="140814" y="0"/>
                  </a:lnTo>
                  <a:close/>
                </a:path>
              </a:pathLst>
            </a:custGeom>
            <a:solidFill>
              <a:srgbClr val="D7DAEF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91" name="object 91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630836" y="5400347"/>
              <a:ext cx="210245" cy="211236"/>
            </a:xfrm>
            <a:prstGeom prst="rect">
              <a:avLst/>
            </a:prstGeom>
          </p:spPr>
        </p:pic>
      </p:grpSp>
      <p:grpSp>
        <p:nvGrpSpPr>
          <p:cNvPr id="92" name="object 92"/>
          <p:cNvGrpSpPr/>
          <p:nvPr/>
        </p:nvGrpSpPr>
        <p:grpSpPr>
          <a:xfrm>
            <a:off x="1643631" y="4579248"/>
            <a:ext cx="290830" cy="290830"/>
            <a:chOff x="1643631" y="4579248"/>
            <a:chExt cx="290830" cy="290830"/>
          </a:xfrm>
        </p:grpSpPr>
        <p:sp>
          <p:nvSpPr>
            <p:cNvPr id="93" name="object 93"/>
            <p:cNvSpPr/>
            <p:nvPr/>
          </p:nvSpPr>
          <p:spPr>
            <a:xfrm>
              <a:off x="1643631" y="4579248"/>
              <a:ext cx="290830" cy="290830"/>
            </a:xfrm>
            <a:custGeom>
              <a:avLst/>
              <a:gdLst/>
              <a:ahLst/>
              <a:cxnLst/>
              <a:rect l="l" t="t" r="r" b="b"/>
              <a:pathLst>
                <a:path w="290830" h="290829">
                  <a:moveTo>
                    <a:pt x="56875" y="29886"/>
                  </a:moveTo>
                  <a:lnTo>
                    <a:pt x="24957" y="63678"/>
                  </a:lnTo>
                  <a:lnTo>
                    <a:pt x="5847" y="104266"/>
                  </a:lnTo>
                  <a:lnTo>
                    <a:pt x="0" y="148304"/>
                  </a:lnTo>
                  <a:lnTo>
                    <a:pt x="7869" y="192447"/>
                  </a:lnTo>
                  <a:lnTo>
                    <a:pt x="29909" y="233353"/>
                  </a:lnTo>
                  <a:lnTo>
                    <a:pt x="63699" y="265272"/>
                  </a:lnTo>
                  <a:lnTo>
                    <a:pt x="104285" y="284383"/>
                  </a:lnTo>
                  <a:lnTo>
                    <a:pt x="148323" y="290231"/>
                  </a:lnTo>
                  <a:lnTo>
                    <a:pt x="192467" y="282362"/>
                  </a:lnTo>
                  <a:lnTo>
                    <a:pt x="233418" y="260382"/>
                  </a:lnTo>
                  <a:lnTo>
                    <a:pt x="265332" y="226586"/>
                  </a:lnTo>
                  <a:lnTo>
                    <a:pt x="284453" y="186008"/>
                  </a:lnTo>
                  <a:lnTo>
                    <a:pt x="290302" y="141952"/>
                  </a:lnTo>
                  <a:lnTo>
                    <a:pt x="282448" y="97786"/>
                  </a:lnTo>
                  <a:lnTo>
                    <a:pt x="260457" y="56874"/>
                  </a:lnTo>
                  <a:lnTo>
                    <a:pt x="226638" y="24937"/>
                  </a:lnTo>
                  <a:lnTo>
                    <a:pt x="186028" y="5833"/>
                  </a:lnTo>
                  <a:lnTo>
                    <a:pt x="141969" y="0"/>
                  </a:lnTo>
                  <a:lnTo>
                    <a:pt x="97805" y="7872"/>
                  </a:lnTo>
                  <a:lnTo>
                    <a:pt x="56875" y="29886"/>
                  </a:lnTo>
                  <a:close/>
                </a:path>
              </a:pathLst>
            </a:custGeom>
            <a:solidFill>
              <a:srgbClr val="EBDE08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94" name="object 94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673093" y="4608026"/>
              <a:ext cx="231327" cy="232898"/>
            </a:xfrm>
            <a:prstGeom prst="rect">
              <a:avLst/>
            </a:prstGeom>
          </p:spPr>
        </p:pic>
      </p:grpSp>
      <p:pic>
        <p:nvPicPr>
          <p:cNvPr id="95" name="object 95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2183091" y="3978665"/>
            <a:ext cx="241326" cy="241021"/>
          </a:xfrm>
          <a:prstGeom prst="rect">
            <a:avLst/>
          </a:prstGeom>
        </p:spPr>
      </p:pic>
      <p:sp>
        <p:nvSpPr>
          <p:cNvPr id="96" name="object 96"/>
          <p:cNvSpPr txBox="1">
            <a:spLocks noGrp="1"/>
          </p:cNvSpPr>
          <p:nvPr>
            <p:ph type="title"/>
          </p:nvPr>
        </p:nvSpPr>
        <p:spPr>
          <a:xfrm>
            <a:off x="403656" y="318261"/>
            <a:ext cx="8336686" cy="525016"/>
          </a:xfrm>
          <a:prstGeom prst="rect">
            <a:avLst/>
          </a:prstGeom>
        </p:spPr>
        <p:txBody>
          <a:bodyPr vert="horz" wrap="square" lIns="0" tIns="62738" rIns="0" bIns="0" rtlCol="0">
            <a:spAutoFit/>
          </a:bodyPr>
          <a:lstStyle/>
          <a:p>
            <a:pPr marL="194818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chemeClr val="tx2"/>
                </a:solidFill>
                <a:latin typeface="+mj-lt"/>
              </a:rPr>
              <a:t>How</a:t>
            </a:r>
            <a:r>
              <a:rPr spc="-70" dirty="0">
                <a:solidFill>
                  <a:schemeClr val="tx2"/>
                </a:solidFill>
                <a:latin typeface="+mj-lt"/>
              </a:rPr>
              <a:t> </a:t>
            </a:r>
            <a:r>
              <a:rPr dirty="0">
                <a:solidFill>
                  <a:schemeClr val="tx2"/>
                </a:solidFill>
                <a:latin typeface="+mj-lt"/>
              </a:rPr>
              <a:t>to</a:t>
            </a:r>
            <a:r>
              <a:rPr spc="-165" dirty="0">
                <a:solidFill>
                  <a:schemeClr val="tx2"/>
                </a:solidFill>
                <a:latin typeface="+mj-lt"/>
              </a:rPr>
              <a:t> </a:t>
            </a:r>
            <a:r>
              <a:rPr dirty="0">
                <a:solidFill>
                  <a:schemeClr val="tx2"/>
                </a:solidFill>
                <a:latin typeface="+mj-lt"/>
              </a:rPr>
              <a:t>Avoid</a:t>
            </a:r>
            <a:r>
              <a:rPr spc="-65" dirty="0">
                <a:solidFill>
                  <a:schemeClr val="tx2"/>
                </a:solidFill>
                <a:latin typeface="+mj-lt"/>
              </a:rPr>
              <a:t> </a:t>
            </a:r>
            <a:r>
              <a:rPr dirty="0">
                <a:solidFill>
                  <a:schemeClr val="tx2"/>
                </a:solidFill>
                <a:latin typeface="+mj-lt"/>
              </a:rPr>
              <a:t>the</a:t>
            </a:r>
            <a:r>
              <a:rPr spc="-70" dirty="0">
                <a:solidFill>
                  <a:schemeClr val="tx2"/>
                </a:solidFill>
                <a:latin typeface="+mj-lt"/>
              </a:rPr>
              <a:t> </a:t>
            </a:r>
            <a:r>
              <a:rPr spc="-10" dirty="0">
                <a:solidFill>
                  <a:schemeClr val="tx2"/>
                </a:solidFill>
                <a:latin typeface="+mj-lt"/>
              </a:rPr>
              <a:t>Pitfalls</a:t>
            </a:r>
          </a:p>
        </p:txBody>
      </p:sp>
      <p:grpSp>
        <p:nvGrpSpPr>
          <p:cNvPr id="97" name="object 97"/>
          <p:cNvGrpSpPr/>
          <p:nvPr/>
        </p:nvGrpSpPr>
        <p:grpSpPr>
          <a:xfrm>
            <a:off x="3845407" y="1307591"/>
            <a:ext cx="4485005" cy="4613275"/>
            <a:chOff x="3845407" y="1307591"/>
            <a:chExt cx="4485005" cy="4613275"/>
          </a:xfrm>
        </p:grpSpPr>
        <p:sp>
          <p:nvSpPr>
            <p:cNvPr id="98" name="object 98"/>
            <p:cNvSpPr/>
            <p:nvPr/>
          </p:nvSpPr>
          <p:spPr>
            <a:xfrm>
              <a:off x="3845407" y="1515871"/>
              <a:ext cx="4485005" cy="4404995"/>
            </a:xfrm>
            <a:custGeom>
              <a:avLst/>
              <a:gdLst/>
              <a:ahLst/>
              <a:cxnLst/>
              <a:rect l="l" t="t" r="r" b="b"/>
              <a:pathLst>
                <a:path w="4485005" h="4404995">
                  <a:moveTo>
                    <a:pt x="2833522" y="0"/>
                  </a:moveTo>
                  <a:lnTo>
                    <a:pt x="2767355" y="241807"/>
                  </a:lnTo>
                  <a:lnTo>
                    <a:pt x="2815957" y="255770"/>
                  </a:lnTo>
                  <a:lnTo>
                    <a:pt x="2864082" y="270925"/>
                  </a:lnTo>
                  <a:lnTo>
                    <a:pt x="2911711" y="287259"/>
                  </a:lnTo>
                  <a:lnTo>
                    <a:pt x="2958826" y="304759"/>
                  </a:lnTo>
                  <a:lnTo>
                    <a:pt x="3005406" y="323409"/>
                  </a:lnTo>
                  <a:lnTo>
                    <a:pt x="3051433" y="343196"/>
                  </a:lnTo>
                  <a:lnTo>
                    <a:pt x="3096888" y="364107"/>
                  </a:lnTo>
                  <a:lnTo>
                    <a:pt x="3141751" y="386126"/>
                  </a:lnTo>
                  <a:lnTo>
                    <a:pt x="3186004" y="409241"/>
                  </a:lnTo>
                  <a:lnTo>
                    <a:pt x="3229627" y="433436"/>
                  </a:lnTo>
                  <a:lnTo>
                    <a:pt x="3272602" y="458700"/>
                  </a:lnTo>
                  <a:lnTo>
                    <a:pt x="3314908" y="485016"/>
                  </a:lnTo>
                  <a:lnTo>
                    <a:pt x="3356528" y="512371"/>
                  </a:lnTo>
                  <a:lnTo>
                    <a:pt x="3397441" y="540752"/>
                  </a:lnTo>
                  <a:lnTo>
                    <a:pt x="3437629" y="570145"/>
                  </a:lnTo>
                  <a:lnTo>
                    <a:pt x="3477073" y="600534"/>
                  </a:lnTo>
                  <a:lnTo>
                    <a:pt x="3515753" y="631907"/>
                  </a:lnTo>
                  <a:lnTo>
                    <a:pt x="3553651" y="664250"/>
                  </a:lnTo>
                  <a:lnTo>
                    <a:pt x="3590747" y="697548"/>
                  </a:lnTo>
                  <a:lnTo>
                    <a:pt x="3627022" y="731787"/>
                  </a:lnTo>
                  <a:lnTo>
                    <a:pt x="3662457" y="766954"/>
                  </a:lnTo>
                  <a:lnTo>
                    <a:pt x="3697033" y="803035"/>
                  </a:lnTo>
                  <a:lnTo>
                    <a:pt x="3730730" y="840015"/>
                  </a:lnTo>
                  <a:lnTo>
                    <a:pt x="3763531" y="877881"/>
                  </a:lnTo>
                  <a:lnTo>
                    <a:pt x="3795415" y="916619"/>
                  </a:lnTo>
                  <a:lnTo>
                    <a:pt x="3826363" y="956215"/>
                  </a:lnTo>
                  <a:lnTo>
                    <a:pt x="3856357" y="996654"/>
                  </a:lnTo>
                  <a:lnTo>
                    <a:pt x="3885376" y="1037923"/>
                  </a:lnTo>
                  <a:lnTo>
                    <a:pt x="3913403" y="1080007"/>
                  </a:lnTo>
                  <a:lnTo>
                    <a:pt x="3939212" y="1120928"/>
                  </a:lnTo>
                  <a:lnTo>
                    <a:pt x="3963908" y="1162231"/>
                  </a:lnTo>
                  <a:lnTo>
                    <a:pt x="3987494" y="1203901"/>
                  </a:lnTo>
                  <a:lnTo>
                    <a:pt x="4009973" y="1245918"/>
                  </a:lnTo>
                  <a:lnTo>
                    <a:pt x="4031350" y="1288265"/>
                  </a:lnTo>
                  <a:lnTo>
                    <a:pt x="4051629" y="1330923"/>
                  </a:lnTo>
                  <a:lnTo>
                    <a:pt x="4070814" y="1373876"/>
                  </a:lnTo>
                  <a:lnTo>
                    <a:pt x="4088908" y="1417103"/>
                  </a:lnTo>
                  <a:lnTo>
                    <a:pt x="4105915" y="1460589"/>
                  </a:lnTo>
                  <a:lnTo>
                    <a:pt x="4121839" y="1504314"/>
                  </a:lnTo>
                  <a:lnTo>
                    <a:pt x="4136684" y="1548260"/>
                  </a:lnTo>
                  <a:lnTo>
                    <a:pt x="4150454" y="1592410"/>
                  </a:lnTo>
                  <a:lnTo>
                    <a:pt x="4163153" y="1636745"/>
                  </a:lnTo>
                  <a:lnTo>
                    <a:pt x="4174784" y="1681248"/>
                  </a:lnTo>
                  <a:lnTo>
                    <a:pt x="4185351" y="1725901"/>
                  </a:lnTo>
                  <a:lnTo>
                    <a:pt x="4194859" y="1770684"/>
                  </a:lnTo>
                  <a:lnTo>
                    <a:pt x="4203310" y="1815582"/>
                  </a:lnTo>
                  <a:lnTo>
                    <a:pt x="4210710" y="1860574"/>
                  </a:lnTo>
                  <a:lnTo>
                    <a:pt x="4217061" y="1905644"/>
                  </a:lnTo>
                  <a:lnTo>
                    <a:pt x="4222369" y="1950773"/>
                  </a:lnTo>
                  <a:lnTo>
                    <a:pt x="4226635" y="1995944"/>
                  </a:lnTo>
                  <a:lnTo>
                    <a:pt x="4229865" y="2041137"/>
                  </a:lnTo>
                  <a:lnTo>
                    <a:pt x="4232062" y="2086337"/>
                  </a:lnTo>
                  <a:lnTo>
                    <a:pt x="4233230" y="2131523"/>
                  </a:lnTo>
                  <a:lnTo>
                    <a:pt x="4233373" y="2176678"/>
                  </a:lnTo>
                  <a:lnTo>
                    <a:pt x="4232495" y="2221785"/>
                  </a:lnTo>
                  <a:lnTo>
                    <a:pt x="4230599" y="2266825"/>
                  </a:lnTo>
                  <a:lnTo>
                    <a:pt x="4227690" y="2311780"/>
                  </a:lnTo>
                  <a:lnTo>
                    <a:pt x="4223772" y="2356632"/>
                  </a:lnTo>
                  <a:lnTo>
                    <a:pt x="4218847" y="2401363"/>
                  </a:lnTo>
                  <a:lnTo>
                    <a:pt x="4212921" y="2445956"/>
                  </a:lnTo>
                  <a:lnTo>
                    <a:pt x="4205996" y="2490391"/>
                  </a:lnTo>
                  <a:lnTo>
                    <a:pt x="4198077" y="2534651"/>
                  </a:lnTo>
                  <a:lnTo>
                    <a:pt x="4189168" y="2578719"/>
                  </a:lnTo>
                  <a:lnTo>
                    <a:pt x="4179272" y="2622575"/>
                  </a:lnTo>
                  <a:lnTo>
                    <a:pt x="4168394" y="2666202"/>
                  </a:lnTo>
                  <a:lnTo>
                    <a:pt x="4156536" y="2709583"/>
                  </a:lnTo>
                  <a:lnTo>
                    <a:pt x="4143704" y="2752698"/>
                  </a:lnTo>
                  <a:lnTo>
                    <a:pt x="4129901" y="2795530"/>
                  </a:lnTo>
                  <a:lnTo>
                    <a:pt x="4115130" y="2838061"/>
                  </a:lnTo>
                  <a:lnTo>
                    <a:pt x="4099396" y="2880273"/>
                  </a:lnTo>
                  <a:lnTo>
                    <a:pt x="4082703" y="2922147"/>
                  </a:lnTo>
                  <a:lnTo>
                    <a:pt x="4065054" y="2963667"/>
                  </a:lnTo>
                  <a:lnTo>
                    <a:pt x="4046453" y="3004813"/>
                  </a:lnTo>
                  <a:lnTo>
                    <a:pt x="4026904" y="3045568"/>
                  </a:lnTo>
                  <a:lnTo>
                    <a:pt x="4006411" y="3085913"/>
                  </a:lnTo>
                  <a:lnTo>
                    <a:pt x="3984977" y="3125832"/>
                  </a:lnTo>
                  <a:lnTo>
                    <a:pt x="3962607" y="3165305"/>
                  </a:lnTo>
                  <a:lnTo>
                    <a:pt x="3939305" y="3204315"/>
                  </a:lnTo>
                  <a:lnTo>
                    <a:pt x="3915074" y="3242843"/>
                  </a:lnTo>
                  <a:lnTo>
                    <a:pt x="3889918" y="3280872"/>
                  </a:lnTo>
                  <a:lnTo>
                    <a:pt x="3863841" y="3318383"/>
                  </a:lnTo>
                  <a:lnTo>
                    <a:pt x="3836847" y="3355360"/>
                  </a:lnTo>
                  <a:lnTo>
                    <a:pt x="3808940" y="3391782"/>
                  </a:lnTo>
                  <a:lnTo>
                    <a:pt x="3780123" y="3427633"/>
                  </a:lnTo>
                  <a:lnTo>
                    <a:pt x="3750401" y="3462895"/>
                  </a:lnTo>
                  <a:lnTo>
                    <a:pt x="3719777" y="3497549"/>
                  </a:lnTo>
                  <a:lnTo>
                    <a:pt x="3688255" y="3531578"/>
                  </a:lnTo>
                  <a:lnTo>
                    <a:pt x="3655840" y="3564963"/>
                  </a:lnTo>
                  <a:lnTo>
                    <a:pt x="3622534" y="3597687"/>
                  </a:lnTo>
                  <a:lnTo>
                    <a:pt x="3588342" y="3629730"/>
                  </a:lnTo>
                  <a:lnTo>
                    <a:pt x="3553267" y="3661077"/>
                  </a:lnTo>
                  <a:lnTo>
                    <a:pt x="3517314" y="3691707"/>
                  </a:lnTo>
                  <a:lnTo>
                    <a:pt x="3480486" y="3721604"/>
                  </a:lnTo>
                  <a:lnTo>
                    <a:pt x="3442787" y="3750749"/>
                  </a:lnTo>
                  <a:lnTo>
                    <a:pt x="3404221" y="3779125"/>
                  </a:lnTo>
                  <a:lnTo>
                    <a:pt x="3364792" y="3806713"/>
                  </a:lnTo>
                  <a:lnTo>
                    <a:pt x="3324504" y="3833494"/>
                  </a:lnTo>
                  <a:lnTo>
                    <a:pt x="3283584" y="3859304"/>
                  </a:lnTo>
                  <a:lnTo>
                    <a:pt x="3242280" y="3884000"/>
                  </a:lnTo>
                  <a:lnTo>
                    <a:pt x="3200611" y="3907586"/>
                  </a:lnTo>
                  <a:lnTo>
                    <a:pt x="3158594" y="3930067"/>
                  </a:lnTo>
                  <a:lnTo>
                    <a:pt x="3116247" y="3951444"/>
                  </a:lnTo>
                  <a:lnTo>
                    <a:pt x="3073588" y="3971724"/>
                  </a:lnTo>
                  <a:lnTo>
                    <a:pt x="3030636" y="3990909"/>
                  </a:lnTo>
                  <a:lnTo>
                    <a:pt x="2987408" y="4009003"/>
                  </a:lnTo>
                  <a:lnTo>
                    <a:pt x="2943923" y="4026011"/>
                  </a:lnTo>
                  <a:lnTo>
                    <a:pt x="2900198" y="4041935"/>
                  </a:lnTo>
                  <a:lnTo>
                    <a:pt x="2856252" y="4056781"/>
                  </a:lnTo>
                  <a:lnTo>
                    <a:pt x="2812102" y="4070551"/>
                  </a:lnTo>
                  <a:lnTo>
                    <a:pt x="2767766" y="4083250"/>
                  </a:lnTo>
                  <a:lnTo>
                    <a:pt x="2723263" y="4094881"/>
                  </a:lnTo>
                  <a:lnTo>
                    <a:pt x="2678611" y="4105449"/>
                  </a:lnTo>
                  <a:lnTo>
                    <a:pt x="2633827" y="4114957"/>
                  </a:lnTo>
                  <a:lnTo>
                    <a:pt x="2588930" y="4123409"/>
                  </a:lnTo>
                  <a:lnTo>
                    <a:pt x="2543938" y="4130809"/>
                  </a:lnTo>
                  <a:lnTo>
                    <a:pt x="2498868" y="4137160"/>
                  </a:lnTo>
                  <a:lnTo>
                    <a:pt x="2453739" y="4142468"/>
                  </a:lnTo>
                  <a:lnTo>
                    <a:pt x="2408568" y="4146734"/>
                  </a:lnTo>
                  <a:lnTo>
                    <a:pt x="2363374" y="4149965"/>
                  </a:lnTo>
                  <a:lnTo>
                    <a:pt x="2318175" y="4152162"/>
                  </a:lnTo>
                  <a:lnTo>
                    <a:pt x="2272989" y="4153330"/>
                  </a:lnTo>
                  <a:lnTo>
                    <a:pt x="2227833" y="4153473"/>
                  </a:lnTo>
                  <a:lnTo>
                    <a:pt x="2182727" y="4152595"/>
                  </a:lnTo>
                  <a:lnTo>
                    <a:pt x="2137687" y="4150700"/>
                  </a:lnTo>
                  <a:lnTo>
                    <a:pt x="2092732" y="4147791"/>
                  </a:lnTo>
                  <a:lnTo>
                    <a:pt x="2047880" y="4143872"/>
                  </a:lnTo>
                  <a:lnTo>
                    <a:pt x="2003148" y="4138948"/>
                  </a:lnTo>
                  <a:lnTo>
                    <a:pt x="1958556" y="4133021"/>
                  </a:lnTo>
                  <a:lnTo>
                    <a:pt x="1914121" y="4126097"/>
                  </a:lnTo>
                  <a:lnTo>
                    <a:pt x="1869860" y="4118178"/>
                  </a:lnTo>
                  <a:lnTo>
                    <a:pt x="1825793" y="4109269"/>
                  </a:lnTo>
                  <a:lnTo>
                    <a:pt x="1781937" y="4099373"/>
                  </a:lnTo>
                  <a:lnTo>
                    <a:pt x="1738309" y="4088494"/>
                  </a:lnTo>
                  <a:lnTo>
                    <a:pt x="1694929" y="4076637"/>
                  </a:lnTo>
                  <a:lnTo>
                    <a:pt x="1651814" y="4063805"/>
                  </a:lnTo>
                  <a:lnTo>
                    <a:pt x="1608982" y="4050001"/>
                  </a:lnTo>
                  <a:lnTo>
                    <a:pt x="1566451" y="4035231"/>
                  </a:lnTo>
                  <a:lnTo>
                    <a:pt x="1524239" y="4019497"/>
                  </a:lnTo>
                  <a:lnTo>
                    <a:pt x="1482365" y="4002803"/>
                  </a:lnTo>
                  <a:lnTo>
                    <a:pt x="1440845" y="3985154"/>
                  </a:lnTo>
                  <a:lnTo>
                    <a:pt x="1399699" y="3966553"/>
                  </a:lnTo>
                  <a:lnTo>
                    <a:pt x="1358944" y="3947003"/>
                  </a:lnTo>
                  <a:lnTo>
                    <a:pt x="1318598" y="3926510"/>
                  </a:lnTo>
                  <a:lnTo>
                    <a:pt x="1278680" y="3905077"/>
                  </a:lnTo>
                  <a:lnTo>
                    <a:pt x="1239207" y="3882707"/>
                  </a:lnTo>
                  <a:lnTo>
                    <a:pt x="1200197" y="3859404"/>
                  </a:lnTo>
                  <a:lnTo>
                    <a:pt x="1161669" y="3835173"/>
                  </a:lnTo>
                  <a:lnTo>
                    <a:pt x="1123640" y="3810017"/>
                  </a:lnTo>
                  <a:lnTo>
                    <a:pt x="1086128" y="3783939"/>
                  </a:lnTo>
                  <a:lnTo>
                    <a:pt x="1049152" y="3756945"/>
                  </a:lnTo>
                  <a:lnTo>
                    <a:pt x="1012729" y="3729038"/>
                  </a:lnTo>
                  <a:lnTo>
                    <a:pt x="976878" y="3700221"/>
                  </a:lnTo>
                  <a:lnTo>
                    <a:pt x="941617" y="3670498"/>
                  </a:lnTo>
                  <a:lnTo>
                    <a:pt x="906962" y="3639874"/>
                  </a:lnTo>
                  <a:lnTo>
                    <a:pt x="872934" y="3608352"/>
                  </a:lnTo>
                  <a:lnTo>
                    <a:pt x="839549" y="3575935"/>
                  </a:lnTo>
                  <a:lnTo>
                    <a:pt x="806825" y="3542629"/>
                  </a:lnTo>
                  <a:lnTo>
                    <a:pt x="774781" y="3508436"/>
                  </a:lnTo>
                  <a:lnTo>
                    <a:pt x="743435" y="3473361"/>
                  </a:lnTo>
                  <a:lnTo>
                    <a:pt x="712804" y="3437408"/>
                  </a:lnTo>
                  <a:lnTo>
                    <a:pt x="682908" y="3400579"/>
                  </a:lnTo>
                  <a:lnTo>
                    <a:pt x="653762" y="3362880"/>
                  </a:lnTo>
                  <a:lnTo>
                    <a:pt x="625387" y="3324314"/>
                  </a:lnTo>
                  <a:lnTo>
                    <a:pt x="597799" y="3284884"/>
                  </a:lnTo>
                  <a:lnTo>
                    <a:pt x="571017" y="3244596"/>
                  </a:lnTo>
                  <a:lnTo>
                    <a:pt x="545208" y="3203675"/>
                  </a:lnTo>
                  <a:lnTo>
                    <a:pt x="520512" y="3162372"/>
                  </a:lnTo>
                  <a:lnTo>
                    <a:pt x="496927" y="3120702"/>
                  </a:lnTo>
                  <a:lnTo>
                    <a:pt x="474447" y="3078685"/>
                  </a:lnTo>
                  <a:lnTo>
                    <a:pt x="453070" y="3036338"/>
                  </a:lnTo>
                  <a:lnTo>
                    <a:pt x="432791" y="2993680"/>
                  </a:lnTo>
                  <a:lnTo>
                    <a:pt x="413606" y="2950727"/>
                  </a:lnTo>
                  <a:lnTo>
                    <a:pt x="395513" y="2907500"/>
                  </a:lnTo>
                  <a:lnTo>
                    <a:pt x="378505" y="2864014"/>
                  </a:lnTo>
                  <a:lnTo>
                    <a:pt x="362581" y="2820289"/>
                  </a:lnTo>
                  <a:lnTo>
                    <a:pt x="347736" y="2776343"/>
                  </a:lnTo>
                  <a:lnTo>
                    <a:pt x="333966" y="2732193"/>
                  </a:lnTo>
                  <a:lnTo>
                    <a:pt x="321268" y="2687858"/>
                  </a:lnTo>
                  <a:lnTo>
                    <a:pt x="309637" y="2643355"/>
                  </a:lnTo>
                  <a:lnTo>
                    <a:pt x="299069" y="2598702"/>
                  </a:lnTo>
                  <a:lnTo>
                    <a:pt x="289562" y="2553919"/>
                  </a:lnTo>
                  <a:lnTo>
                    <a:pt x="281110" y="2509021"/>
                  </a:lnTo>
                  <a:lnTo>
                    <a:pt x="273710" y="2464029"/>
                  </a:lnTo>
                  <a:lnTo>
                    <a:pt x="267359" y="2418959"/>
                  </a:lnTo>
                  <a:lnTo>
                    <a:pt x="262052" y="2373830"/>
                  </a:lnTo>
                  <a:lnTo>
                    <a:pt x="257785" y="2328659"/>
                  </a:lnTo>
                  <a:lnTo>
                    <a:pt x="254556" y="2283466"/>
                  </a:lnTo>
                  <a:lnTo>
                    <a:pt x="252358" y="2238266"/>
                  </a:lnTo>
                  <a:lnTo>
                    <a:pt x="251190" y="2193080"/>
                  </a:lnTo>
                  <a:lnTo>
                    <a:pt x="251047" y="2147925"/>
                  </a:lnTo>
                  <a:lnTo>
                    <a:pt x="251925" y="2102818"/>
                  </a:lnTo>
                  <a:lnTo>
                    <a:pt x="253821" y="2057778"/>
                  </a:lnTo>
                  <a:lnTo>
                    <a:pt x="256730" y="2012823"/>
                  </a:lnTo>
                  <a:lnTo>
                    <a:pt x="260649" y="1967971"/>
                  </a:lnTo>
                  <a:lnTo>
                    <a:pt x="265573" y="1923240"/>
                  </a:lnTo>
                  <a:lnTo>
                    <a:pt x="271500" y="1878647"/>
                  </a:lnTo>
                  <a:lnTo>
                    <a:pt x="278425" y="1834212"/>
                  </a:lnTo>
                  <a:lnTo>
                    <a:pt x="286343" y="1789952"/>
                  </a:lnTo>
                  <a:lnTo>
                    <a:pt x="295253" y="1745884"/>
                  </a:lnTo>
                  <a:lnTo>
                    <a:pt x="305148" y="1702028"/>
                  </a:lnTo>
                  <a:lnTo>
                    <a:pt x="316027" y="1658401"/>
                  </a:lnTo>
                  <a:lnTo>
                    <a:pt x="327884" y="1615020"/>
                  </a:lnTo>
                  <a:lnTo>
                    <a:pt x="340716" y="1571905"/>
                  </a:lnTo>
                  <a:lnTo>
                    <a:pt x="354520" y="1529073"/>
                  </a:lnTo>
                  <a:lnTo>
                    <a:pt x="369290" y="1486542"/>
                  </a:lnTo>
                  <a:lnTo>
                    <a:pt x="385024" y="1444330"/>
                  </a:lnTo>
                  <a:lnTo>
                    <a:pt x="401718" y="1402456"/>
                  </a:lnTo>
                  <a:lnTo>
                    <a:pt x="419367" y="1360936"/>
                  </a:lnTo>
                  <a:lnTo>
                    <a:pt x="437968" y="1319790"/>
                  </a:lnTo>
                  <a:lnTo>
                    <a:pt x="457517" y="1279035"/>
                  </a:lnTo>
                  <a:lnTo>
                    <a:pt x="478010" y="1238690"/>
                  </a:lnTo>
                  <a:lnTo>
                    <a:pt x="499443" y="1198771"/>
                  </a:lnTo>
                  <a:lnTo>
                    <a:pt x="521813" y="1159298"/>
                  </a:lnTo>
                  <a:lnTo>
                    <a:pt x="545115" y="1120288"/>
                  </a:lnTo>
                  <a:lnTo>
                    <a:pt x="569346" y="1081760"/>
                  </a:lnTo>
                  <a:lnTo>
                    <a:pt x="594502" y="1043731"/>
                  </a:lnTo>
                  <a:lnTo>
                    <a:pt x="620579" y="1006220"/>
                  </a:lnTo>
                  <a:lnTo>
                    <a:pt x="647573" y="969243"/>
                  </a:lnTo>
                  <a:lnTo>
                    <a:pt x="675480" y="932821"/>
                  </a:lnTo>
                  <a:lnTo>
                    <a:pt x="704297" y="896970"/>
                  </a:lnTo>
                  <a:lnTo>
                    <a:pt x="734019" y="861708"/>
                  </a:lnTo>
                  <a:lnTo>
                    <a:pt x="764643" y="827054"/>
                  </a:lnTo>
                  <a:lnTo>
                    <a:pt x="796165" y="793025"/>
                  </a:lnTo>
                  <a:lnTo>
                    <a:pt x="828581" y="759640"/>
                  </a:lnTo>
                  <a:lnTo>
                    <a:pt x="861887" y="726916"/>
                  </a:lnTo>
                  <a:lnTo>
                    <a:pt x="896079" y="694873"/>
                  </a:lnTo>
                  <a:lnTo>
                    <a:pt x="931153" y="663526"/>
                  </a:lnTo>
                  <a:lnTo>
                    <a:pt x="967107" y="632896"/>
                  </a:lnTo>
                  <a:lnTo>
                    <a:pt x="1003935" y="602999"/>
                  </a:lnTo>
                  <a:lnTo>
                    <a:pt x="1041633" y="573854"/>
                  </a:lnTo>
                  <a:lnTo>
                    <a:pt x="1080199" y="545478"/>
                  </a:lnTo>
                  <a:lnTo>
                    <a:pt x="1119628" y="517890"/>
                  </a:lnTo>
                  <a:lnTo>
                    <a:pt x="1159916" y="491108"/>
                  </a:lnTo>
                  <a:lnTo>
                    <a:pt x="1221765" y="610488"/>
                  </a:lnTo>
                  <a:lnTo>
                    <a:pt x="1268628" y="283210"/>
                  </a:lnTo>
                  <a:lnTo>
                    <a:pt x="982243" y="148208"/>
                  </a:lnTo>
                  <a:lnTo>
                    <a:pt x="1044092" y="267588"/>
                  </a:lnTo>
                  <a:lnTo>
                    <a:pt x="1001477" y="295221"/>
                  </a:lnTo>
                  <a:lnTo>
                    <a:pt x="959582" y="323753"/>
                  </a:lnTo>
                  <a:lnTo>
                    <a:pt x="918419" y="353169"/>
                  </a:lnTo>
                  <a:lnTo>
                    <a:pt x="878000" y="383454"/>
                  </a:lnTo>
                  <a:lnTo>
                    <a:pt x="838335" y="414592"/>
                  </a:lnTo>
                  <a:lnTo>
                    <a:pt x="799437" y="446569"/>
                  </a:lnTo>
                  <a:lnTo>
                    <a:pt x="761315" y="479368"/>
                  </a:lnTo>
                  <a:lnTo>
                    <a:pt x="723982" y="512975"/>
                  </a:lnTo>
                  <a:lnTo>
                    <a:pt x="687449" y="547374"/>
                  </a:lnTo>
                  <a:lnTo>
                    <a:pt x="651727" y="582551"/>
                  </a:lnTo>
                  <a:lnTo>
                    <a:pt x="616827" y="618489"/>
                  </a:lnTo>
                  <a:lnTo>
                    <a:pt x="582760" y="655175"/>
                  </a:lnTo>
                  <a:lnTo>
                    <a:pt x="549539" y="692591"/>
                  </a:lnTo>
                  <a:lnTo>
                    <a:pt x="517174" y="730723"/>
                  </a:lnTo>
                  <a:lnTo>
                    <a:pt x="485676" y="769557"/>
                  </a:lnTo>
                  <a:lnTo>
                    <a:pt x="455057" y="809076"/>
                  </a:lnTo>
                  <a:lnTo>
                    <a:pt x="425328" y="849265"/>
                  </a:lnTo>
                  <a:lnTo>
                    <a:pt x="396500" y="890109"/>
                  </a:lnTo>
                  <a:lnTo>
                    <a:pt x="368585" y="931593"/>
                  </a:lnTo>
                  <a:lnTo>
                    <a:pt x="341593" y="973701"/>
                  </a:lnTo>
                  <a:lnTo>
                    <a:pt x="315537" y="1016418"/>
                  </a:lnTo>
                  <a:lnTo>
                    <a:pt x="290427" y="1059730"/>
                  </a:lnTo>
                  <a:lnTo>
                    <a:pt x="266275" y="1103620"/>
                  </a:lnTo>
                  <a:lnTo>
                    <a:pt x="243092" y="1148073"/>
                  </a:lnTo>
                  <a:lnTo>
                    <a:pt x="220889" y="1193075"/>
                  </a:lnTo>
                  <a:lnTo>
                    <a:pt x="199678" y="1238610"/>
                  </a:lnTo>
                  <a:lnTo>
                    <a:pt x="179469" y="1284662"/>
                  </a:lnTo>
                  <a:lnTo>
                    <a:pt x="160274" y="1331216"/>
                  </a:lnTo>
                  <a:lnTo>
                    <a:pt x="142105" y="1378258"/>
                  </a:lnTo>
                  <a:lnTo>
                    <a:pt x="124973" y="1425771"/>
                  </a:lnTo>
                  <a:lnTo>
                    <a:pt x="108888" y="1473741"/>
                  </a:lnTo>
                  <a:lnTo>
                    <a:pt x="93863" y="1522152"/>
                  </a:lnTo>
                  <a:lnTo>
                    <a:pt x="79908" y="1570989"/>
                  </a:lnTo>
                  <a:lnTo>
                    <a:pt x="67707" y="1617533"/>
                  </a:lnTo>
                  <a:lnTo>
                    <a:pt x="56540" y="1664104"/>
                  </a:lnTo>
                  <a:lnTo>
                    <a:pt x="46402" y="1710689"/>
                  </a:lnTo>
                  <a:lnTo>
                    <a:pt x="37284" y="1757276"/>
                  </a:lnTo>
                  <a:lnTo>
                    <a:pt x="29181" y="1803852"/>
                  </a:lnTo>
                  <a:lnTo>
                    <a:pt x="22084" y="1850405"/>
                  </a:lnTo>
                  <a:lnTo>
                    <a:pt x="15986" y="1896923"/>
                  </a:lnTo>
                  <a:lnTo>
                    <a:pt x="10882" y="1943392"/>
                  </a:lnTo>
                  <a:lnTo>
                    <a:pt x="6763" y="1989802"/>
                  </a:lnTo>
                  <a:lnTo>
                    <a:pt x="3622" y="2036139"/>
                  </a:lnTo>
                  <a:lnTo>
                    <a:pt x="1453" y="2082391"/>
                  </a:lnTo>
                  <a:lnTo>
                    <a:pt x="247" y="2128545"/>
                  </a:lnTo>
                  <a:lnTo>
                    <a:pt x="0" y="2174589"/>
                  </a:lnTo>
                  <a:lnTo>
                    <a:pt x="702" y="2220511"/>
                  </a:lnTo>
                  <a:lnTo>
                    <a:pt x="2347" y="2266299"/>
                  </a:lnTo>
                  <a:lnTo>
                    <a:pt x="4928" y="2311939"/>
                  </a:lnTo>
                  <a:lnTo>
                    <a:pt x="8438" y="2357419"/>
                  </a:lnTo>
                  <a:lnTo>
                    <a:pt x="12869" y="2402728"/>
                  </a:lnTo>
                  <a:lnTo>
                    <a:pt x="18216" y="2447852"/>
                  </a:lnTo>
                  <a:lnTo>
                    <a:pt x="24470" y="2492779"/>
                  </a:lnTo>
                  <a:lnTo>
                    <a:pt x="31624" y="2537497"/>
                  </a:lnTo>
                  <a:lnTo>
                    <a:pt x="39672" y="2581993"/>
                  </a:lnTo>
                  <a:lnTo>
                    <a:pt x="48606" y="2626255"/>
                  </a:lnTo>
                  <a:lnTo>
                    <a:pt x="58419" y="2670271"/>
                  </a:lnTo>
                  <a:lnTo>
                    <a:pt x="69105" y="2714027"/>
                  </a:lnTo>
                  <a:lnTo>
                    <a:pt x="80656" y="2757513"/>
                  </a:lnTo>
                  <a:lnTo>
                    <a:pt x="93064" y="2800714"/>
                  </a:lnTo>
                  <a:lnTo>
                    <a:pt x="106324" y="2843620"/>
                  </a:lnTo>
                  <a:lnTo>
                    <a:pt x="120427" y="2886217"/>
                  </a:lnTo>
                  <a:lnTo>
                    <a:pt x="135367" y="2928492"/>
                  </a:lnTo>
                  <a:lnTo>
                    <a:pt x="151137" y="2970435"/>
                  </a:lnTo>
                  <a:lnTo>
                    <a:pt x="167730" y="3012031"/>
                  </a:lnTo>
                  <a:lnTo>
                    <a:pt x="185138" y="3053270"/>
                  </a:lnTo>
                  <a:lnTo>
                    <a:pt x="203354" y="3094137"/>
                  </a:lnTo>
                  <a:lnTo>
                    <a:pt x="222371" y="3134622"/>
                  </a:lnTo>
                  <a:lnTo>
                    <a:pt x="242183" y="3174711"/>
                  </a:lnTo>
                  <a:lnTo>
                    <a:pt x="262782" y="3214392"/>
                  </a:lnTo>
                  <a:lnTo>
                    <a:pt x="284162" y="3253652"/>
                  </a:lnTo>
                  <a:lnTo>
                    <a:pt x="306314" y="3292480"/>
                  </a:lnTo>
                  <a:lnTo>
                    <a:pt x="329232" y="3330863"/>
                  </a:lnTo>
                  <a:lnTo>
                    <a:pt x="352909" y="3368788"/>
                  </a:lnTo>
                  <a:lnTo>
                    <a:pt x="377337" y="3406244"/>
                  </a:lnTo>
                  <a:lnTo>
                    <a:pt x="402511" y="3443216"/>
                  </a:lnTo>
                  <a:lnTo>
                    <a:pt x="428421" y="3479694"/>
                  </a:lnTo>
                  <a:lnTo>
                    <a:pt x="455063" y="3515665"/>
                  </a:lnTo>
                  <a:lnTo>
                    <a:pt x="482428" y="3551116"/>
                  </a:lnTo>
                  <a:lnTo>
                    <a:pt x="510509" y="3586035"/>
                  </a:lnTo>
                  <a:lnTo>
                    <a:pt x="539299" y="3620409"/>
                  </a:lnTo>
                  <a:lnTo>
                    <a:pt x="568791" y="3654226"/>
                  </a:lnTo>
                  <a:lnTo>
                    <a:pt x="598979" y="3687475"/>
                  </a:lnTo>
                  <a:lnTo>
                    <a:pt x="629855" y="3720141"/>
                  </a:lnTo>
                  <a:lnTo>
                    <a:pt x="661411" y="3752213"/>
                  </a:lnTo>
                  <a:lnTo>
                    <a:pt x="693641" y="3783679"/>
                  </a:lnTo>
                  <a:lnTo>
                    <a:pt x="726538" y="3814525"/>
                  </a:lnTo>
                  <a:lnTo>
                    <a:pt x="760095" y="3844740"/>
                  </a:lnTo>
                  <a:lnTo>
                    <a:pt x="794304" y="3874312"/>
                  </a:lnTo>
                  <a:lnTo>
                    <a:pt x="829159" y="3903227"/>
                  </a:lnTo>
                  <a:lnTo>
                    <a:pt x="864652" y="3931473"/>
                  </a:lnTo>
                  <a:lnTo>
                    <a:pt x="900777" y="3959038"/>
                  </a:lnTo>
                  <a:lnTo>
                    <a:pt x="937525" y="3985910"/>
                  </a:lnTo>
                  <a:lnTo>
                    <a:pt x="974891" y="4012076"/>
                  </a:lnTo>
                  <a:lnTo>
                    <a:pt x="1012867" y="4037523"/>
                  </a:lnTo>
                  <a:lnTo>
                    <a:pt x="1051446" y="4062240"/>
                  </a:lnTo>
                  <a:lnTo>
                    <a:pt x="1090621" y="4086213"/>
                  </a:lnTo>
                  <a:lnTo>
                    <a:pt x="1130385" y="4109431"/>
                  </a:lnTo>
                  <a:lnTo>
                    <a:pt x="1170730" y="4131881"/>
                  </a:lnTo>
                  <a:lnTo>
                    <a:pt x="1211650" y="4153551"/>
                  </a:lnTo>
                  <a:lnTo>
                    <a:pt x="1253138" y="4174428"/>
                  </a:lnTo>
                  <a:lnTo>
                    <a:pt x="1295186" y="4194499"/>
                  </a:lnTo>
                  <a:lnTo>
                    <a:pt x="1337787" y="4213753"/>
                  </a:lnTo>
                  <a:lnTo>
                    <a:pt x="1380935" y="4232176"/>
                  </a:lnTo>
                  <a:lnTo>
                    <a:pt x="1424622" y="4249757"/>
                  </a:lnTo>
                  <a:lnTo>
                    <a:pt x="1468842" y="4266484"/>
                  </a:lnTo>
                  <a:lnTo>
                    <a:pt x="1513586" y="4282342"/>
                  </a:lnTo>
                  <a:lnTo>
                    <a:pt x="1558848" y="4297322"/>
                  </a:lnTo>
                  <a:lnTo>
                    <a:pt x="1604621" y="4311408"/>
                  </a:lnTo>
                  <a:lnTo>
                    <a:pt x="1650898" y="4324591"/>
                  </a:lnTo>
                  <a:lnTo>
                    <a:pt x="1697442" y="4336795"/>
                  </a:lnTo>
                  <a:lnTo>
                    <a:pt x="1744013" y="4347963"/>
                  </a:lnTo>
                  <a:lnTo>
                    <a:pt x="1790598" y="4358104"/>
                  </a:lnTo>
                  <a:lnTo>
                    <a:pt x="1837184" y="4367224"/>
                  </a:lnTo>
                  <a:lnTo>
                    <a:pt x="1883761" y="4375329"/>
                  </a:lnTo>
                  <a:lnTo>
                    <a:pt x="1930314" y="4382428"/>
                  </a:lnTo>
                  <a:lnTo>
                    <a:pt x="1976831" y="4388527"/>
                  </a:lnTo>
                  <a:lnTo>
                    <a:pt x="2023301" y="4393633"/>
                  </a:lnTo>
                  <a:lnTo>
                    <a:pt x="2069711" y="4397754"/>
                  </a:lnTo>
                  <a:lnTo>
                    <a:pt x="2116048" y="4400896"/>
                  </a:lnTo>
                  <a:lnTo>
                    <a:pt x="2162299" y="4403067"/>
                  </a:lnTo>
                  <a:lnTo>
                    <a:pt x="2208454" y="4404274"/>
                  </a:lnTo>
                  <a:lnTo>
                    <a:pt x="2254498" y="4404523"/>
                  </a:lnTo>
                  <a:lnTo>
                    <a:pt x="2300420" y="4403822"/>
                  </a:lnTo>
                  <a:lnTo>
                    <a:pt x="2346207" y="4402178"/>
                  </a:lnTo>
                  <a:lnTo>
                    <a:pt x="2391847" y="4399597"/>
                  </a:lnTo>
                  <a:lnTo>
                    <a:pt x="2437328" y="4396088"/>
                  </a:lnTo>
                  <a:lnTo>
                    <a:pt x="2482636" y="4391658"/>
                  </a:lnTo>
                  <a:lnTo>
                    <a:pt x="2527760" y="4386312"/>
                  </a:lnTo>
                  <a:lnTo>
                    <a:pt x="2572688" y="4380059"/>
                  </a:lnTo>
                  <a:lnTo>
                    <a:pt x="2617406" y="4372905"/>
                  </a:lnTo>
                  <a:lnTo>
                    <a:pt x="2661902" y="4364858"/>
                  </a:lnTo>
                  <a:lnTo>
                    <a:pt x="2706164" y="4355924"/>
                  </a:lnTo>
                  <a:lnTo>
                    <a:pt x="2750180" y="4346111"/>
                  </a:lnTo>
                  <a:lnTo>
                    <a:pt x="2793937" y="4335425"/>
                  </a:lnTo>
                  <a:lnTo>
                    <a:pt x="2837422" y="4323875"/>
                  </a:lnTo>
                  <a:lnTo>
                    <a:pt x="2880624" y="4311467"/>
                  </a:lnTo>
                  <a:lnTo>
                    <a:pt x="2923529" y="4298207"/>
                  </a:lnTo>
                  <a:lnTo>
                    <a:pt x="2966126" y="4284104"/>
                  </a:lnTo>
                  <a:lnTo>
                    <a:pt x="3008402" y="4269164"/>
                  </a:lnTo>
                  <a:lnTo>
                    <a:pt x="3050344" y="4253394"/>
                  </a:lnTo>
                  <a:lnTo>
                    <a:pt x="3091941" y="4236801"/>
                  </a:lnTo>
                  <a:lnTo>
                    <a:pt x="3133179" y="4219393"/>
                  </a:lnTo>
                  <a:lnTo>
                    <a:pt x="3174047" y="4201177"/>
                  </a:lnTo>
                  <a:lnTo>
                    <a:pt x="3214532" y="4182159"/>
                  </a:lnTo>
                  <a:lnTo>
                    <a:pt x="3254621" y="4162347"/>
                  </a:lnTo>
                  <a:lnTo>
                    <a:pt x="3294302" y="4141747"/>
                  </a:lnTo>
                  <a:lnTo>
                    <a:pt x="3333563" y="4120368"/>
                  </a:lnTo>
                  <a:lnTo>
                    <a:pt x="3372391" y="4098215"/>
                  </a:lnTo>
                  <a:lnTo>
                    <a:pt x="3410774" y="4075297"/>
                  </a:lnTo>
                  <a:lnTo>
                    <a:pt x="3448699" y="4051620"/>
                  </a:lnTo>
                  <a:lnTo>
                    <a:pt x="3486154" y="4027190"/>
                  </a:lnTo>
                  <a:lnTo>
                    <a:pt x="3523127" y="4002017"/>
                  </a:lnTo>
                  <a:lnTo>
                    <a:pt x="3559605" y="3976105"/>
                  </a:lnTo>
                  <a:lnTo>
                    <a:pt x="3595576" y="3949463"/>
                  </a:lnTo>
                  <a:lnTo>
                    <a:pt x="3631027" y="3922098"/>
                  </a:lnTo>
                  <a:lnTo>
                    <a:pt x="3665946" y="3894016"/>
                  </a:lnTo>
                  <a:lnTo>
                    <a:pt x="3700321" y="3865226"/>
                  </a:lnTo>
                  <a:lnTo>
                    <a:pt x="3734138" y="3835733"/>
                  </a:lnTo>
                  <a:lnTo>
                    <a:pt x="3767387" y="3805544"/>
                  </a:lnTo>
                  <a:lnTo>
                    <a:pt x="3800053" y="3774668"/>
                  </a:lnTo>
                  <a:lnTo>
                    <a:pt x="3832126" y="3743111"/>
                  </a:lnTo>
                  <a:lnTo>
                    <a:pt x="3863591" y="3710880"/>
                  </a:lnTo>
                  <a:lnTo>
                    <a:pt x="3894438" y="3677983"/>
                  </a:lnTo>
                  <a:lnTo>
                    <a:pt x="3924654" y="3644425"/>
                  </a:lnTo>
                  <a:lnTo>
                    <a:pt x="3954225" y="3610215"/>
                  </a:lnTo>
                  <a:lnTo>
                    <a:pt x="3983140" y="3575360"/>
                  </a:lnTo>
                  <a:lnTo>
                    <a:pt x="4011387" y="3539866"/>
                  </a:lnTo>
                  <a:lnTo>
                    <a:pt x="4038953" y="3503741"/>
                  </a:lnTo>
                  <a:lnTo>
                    <a:pt x="4065825" y="3466992"/>
                  </a:lnTo>
                  <a:lnTo>
                    <a:pt x="4091991" y="3429626"/>
                  </a:lnTo>
                  <a:lnTo>
                    <a:pt x="4117439" y="3391649"/>
                  </a:lnTo>
                  <a:lnTo>
                    <a:pt x="4142156" y="3353070"/>
                  </a:lnTo>
                  <a:lnTo>
                    <a:pt x="4166129" y="3313894"/>
                  </a:lnTo>
                  <a:lnTo>
                    <a:pt x="4189348" y="3274130"/>
                  </a:lnTo>
                  <a:lnTo>
                    <a:pt x="4211798" y="3233784"/>
                  </a:lnTo>
                  <a:lnTo>
                    <a:pt x="4233468" y="3192864"/>
                  </a:lnTo>
                  <a:lnTo>
                    <a:pt x="4254345" y="3151376"/>
                  </a:lnTo>
                  <a:lnTo>
                    <a:pt x="4274417" y="3109327"/>
                  </a:lnTo>
                  <a:lnTo>
                    <a:pt x="4293671" y="3066725"/>
                  </a:lnTo>
                  <a:lnTo>
                    <a:pt x="4312095" y="3023577"/>
                  </a:lnTo>
                  <a:lnTo>
                    <a:pt x="4329676" y="2979890"/>
                  </a:lnTo>
                  <a:lnTo>
                    <a:pt x="4346403" y="2935671"/>
                  </a:lnTo>
                  <a:lnTo>
                    <a:pt x="4362262" y="2890926"/>
                  </a:lnTo>
                  <a:lnTo>
                    <a:pt x="4377242" y="2845664"/>
                  </a:lnTo>
                  <a:lnTo>
                    <a:pt x="4391329" y="2799891"/>
                  </a:lnTo>
                  <a:lnTo>
                    <a:pt x="4404512" y="2753614"/>
                  </a:lnTo>
                  <a:lnTo>
                    <a:pt x="4416714" y="2707070"/>
                  </a:lnTo>
                  <a:lnTo>
                    <a:pt x="4427880" y="2660499"/>
                  </a:lnTo>
                  <a:lnTo>
                    <a:pt x="4438019" y="2613914"/>
                  </a:lnTo>
                  <a:lnTo>
                    <a:pt x="4447136" y="2567327"/>
                  </a:lnTo>
                  <a:lnTo>
                    <a:pt x="4455240" y="2520751"/>
                  </a:lnTo>
                  <a:lnTo>
                    <a:pt x="4462337" y="2474198"/>
                  </a:lnTo>
                  <a:lnTo>
                    <a:pt x="4468434" y="2427680"/>
                  </a:lnTo>
                  <a:lnTo>
                    <a:pt x="4473539" y="2381211"/>
                  </a:lnTo>
                  <a:lnTo>
                    <a:pt x="4477658" y="2334801"/>
                  </a:lnTo>
                  <a:lnTo>
                    <a:pt x="4480798" y="2288464"/>
                  </a:lnTo>
                  <a:lnTo>
                    <a:pt x="4482968" y="2242212"/>
                  </a:lnTo>
                  <a:lnTo>
                    <a:pt x="4484173" y="2196058"/>
                  </a:lnTo>
                  <a:lnTo>
                    <a:pt x="4484421" y="2150014"/>
                  </a:lnTo>
                  <a:lnTo>
                    <a:pt x="4483719" y="2104092"/>
                  </a:lnTo>
                  <a:lnTo>
                    <a:pt x="4482074" y="2058304"/>
                  </a:lnTo>
                  <a:lnTo>
                    <a:pt x="4479493" y="2012664"/>
                  </a:lnTo>
                  <a:lnTo>
                    <a:pt x="4475983" y="1967184"/>
                  </a:lnTo>
                  <a:lnTo>
                    <a:pt x="4471551" y="1921875"/>
                  </a:lnTo>
                  <a:lnTo>
                    <a:pt x="4466205" y="1876751"/>
                  </a:lnTo>
                  <a:lnTo>
                    <a:pt x="4459951" y="1831824"/>
                  </a:lnTo>
                  <a:lnTo>
                    <a:pt x="4452796" y="1787106"/>
                  </a:lnTo>
                  <a:lnTo>
                    <a:pt x="4444749" y="1742610"/>
                  </a:lnTo>
                  <a:lnTo>
                    <a:pt x="4435814" y="1698348"/>
                  </a:lnTo>
                  <a:lnTo>
                    <a:pt x="4426001" y="1654332"/>
                  </a:lnTo>
                  <a:lnTo>
                    <a:pt x="4415315" y="1610575"/>
                  </a:lnTo>
                  <a:lnTo>
                    <a:pt x="4403765" y="1567090"/>
                  </a:lnTo>
                  <a:lnTo>
                    <a:pt x="4391356" y="1523888"/>
                  </a:lnTo>
                  <a:lnTo>
                    <a:pt x="4378097" y="1480983"/>
                  </a:lnTo>
                  <a:lnTo>
                    <a:pt x="4363993" y="1438386"/>
                  </a:lnTo>
                  <a:lnTo>
                    <a:pt x="4349053" y="1396110"/>
                  </a:lnTo>
                  <a:lnTo>
                    <a:pt x="4333283" y="1354167"/>
                  </a:lnTo>
                  <a:lnTo>
                    <a:pt x="4316691" y="1312571"/>
                  </a:lnTo>
                  <a:lnTo>
                    <a:pt x="4299283" y="1271332"/>
                  </a:lnTo>
                  <a:lnTo>
                    <a:pt x="4281067" y="1230465"/>
                  </a:lnTo>
                  <a:lnTo>
                    <a:pt x="4262049" y="1189980"/>
                  </a:lnTo>
                  <a:lnTo>
                    <a:pt x="4242237" y="1149891"/>
                  </a:lnTo>
                  <a:lnTo>
                    <a:pt x="4221638" y="1110210"/>
                  </a:lnTo>
                  <a:lnTo>
                    <a:pt x="4200259" y="1070949"/>
                  </a:lnTo>
                  <a:lnTo>
                    <a:pt x="4178107" y="1032121"/>
                  </a:lnTo>
                  <a:lnTo>
                    <a:pt x="4155189" y="993738"/>
                  </a:lnTo>
                  <a:lnTo>
                    <a:pt x="4131512" y="955813"/>
                  </a:lnTo>
                  <a:lnTo>
                    <a:pt x="4107083" y="918357"/>
                  </a:lnTo>
                  <a:lnTo>
                    <a:pt x="4081910" y="881384"/>
                  </a:lnTo>
                  <a:lnTo>
                    <a:pt x="4055999" y="844906"/>
                  </a:lnTo>
                  <a:lnTo>
                    <a:pt x="4029358" y="808936"/>
                  </a:lnTo>
                  <a:lnTo>
                    <a:pt x="4001993" y="773484"/>
                  </a:lnTo>
                  <a:lnTo>
                    <a:pt x="3973912" y="738565"/>
                  </a:lnTo>
                  <a:lnTo>
                    <a:pt x="3945122" y="704191"/>
                  </a:lnTo>
                  <a:lnTo>
                    <a:pt x="3915629" y="670373"/>
                  </a:lnTo>
                  <a:lnTo>
                    <a:pt x="3885441" y="637125"/>
                  </a:lnTo>
                  <a:lnTo>
                    <a:pt x="3854566" y="604458"/>
                  </a:lnTo>
                  <a:lnTo>
                    <a:pt x="3823009" y="572386"/>
                  </a:lnTo>
                  <a:lnTo>
                    <a:pt x="3790779" y="540920"/>
                  </a:lnTo>
                  <a:lnTo>
                    <a:pt x="3757882" y="510073"/>
                  </a:lnTo>
                  <a:lnTo>
                    <a:pt x="3724325" y="479858"/>
                  </a:lnTo>
                  <a:lnTo>
                    <a:pt x="3690116" y="450287"/>
                  </a:lnTo>
                  <a:lnTo>
                    <a:pt x="3655261" y="421371"/>
                  </a:lnTo>
                  <a:lnTo>
                    <a:pt x="3619768" y="393125"/>
                  </a:lnTo>
                  <a:lnTo>
                    <a:pt x="3583644" y="365559"/>
                  </a:lnTo>
                  <a:lnTo>
                    <a:pt x="3546895" y="338687"/>
                  </a:lnTo>
                  <a:lnTo>
                    <a:pt x="3509529" y="312521"/>
                  </a:lnTo>
                  <a:lnTo>
                    <a:pt x="3471553" y="287073"/>
                  </a:lnTo>
                  <a:lnTo>
                    <a:pt x="3432974" y="262356"/>
                  </a:lnTo>
                  <a:lnTo>
                    <a:pt x="3393799" y="238382"/>
                  </a:lnTo>
                  <a:lnTo>
                    <a:pt x="3354036" y="215164"/>
                  </a:lnTo>
                  <a:lnTo>
                    <a:pt x="3313690" y="192714"/>
                  </a:lnTo>
                  <a:lnTo>
                    <a:pt x="3272770" y="171044"/>
                  </a:lnTo>
                  <a:lnTo>
                    <a:pt x="3231283" y="150167"/>
                  </a:lnTo>
                  <a:lnTo>
                    <a:pt x="3189235" y="130095"/>
                  </a:lnTo>
                  <a:lnTo>
                    <a:pt x="3146633" y="110841"/>
                  </a:lnTo>
                  <a:lnTo>
                    <a:pt x="3103485" y="92417"/>
                  </a:lnTo>
                  <a:lnTo>
                    <a:pt x="3059798" y="74835"/>
                  </a:lnTo>
                  <a:lnTo>
                    <a:pt x="3015579" y="58109"/>
                  </a:lnTo>
                  <a:lnTo>
                    <a:pt x="2970835" y="42249"/>
                  </a:lnTo>
                  <a:lnTo>
                    <a:pt x="2925572" y="27270"/>
                  </a:lnTo>
                  <a:lnTo>
                    <a:pt x="2879799" y="13182"/>
                  </a:lnTo>
                  <a:lnTo>
                    <a:pt x="2833522" y="0"/>
                  </a:lnTo>
                  <a:close/>
                </a:path>
              </a:pathLst>
            </a:custGeom>
            <a:solidFill>
              <a:srgbClr val="DF9778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99" name="object 99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5192267" y="1307591"/>
              <a:ext cx="1790700" cy="896112"/>
            </a:xfrm>
            <a:prstGeom prst="rect">
              <a:avLst/>
            </a:prstGeom>
          </p:spPr>
        </p:pic>
      </p:grpSp>
      <p:sp>
        <p:nvSpPr>
          <p:cNvPr id="100" name="object 100"/>
          <p:cNvSpPr txBox="1"/>
          <p:nvPr/>
        </p:nvSpPr>
        <p:spPr>
          <a:xfrm>
            <a:off x="5527294" y="1525270"/>
            <a:ext cx="1123315" cy="42545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 indent="208279">
              <a:lnSpc>
                <a:spcPts val="1460"/>
              </a:lnSpc>
              <a:spcBef>
                <a:spcPts val="335"/>
              </a:spcBef>
            </a:pPr>
            <a:r>
              <a:rPr sz="1400" dirty="0">
                <a:solidFill>
                  <a:srgbClr val="FFFFFF"/>
                </a:solidFill>
                <a:latin typeface="+mj-lt"/>
                <a:cs typeface="Trebuchet MS"/>
              </a:rPr>
              <a:t>Create</a:t>
            </a:r>
            <a:r>
              <a:rPr sz="1400" spc="-45" dirty="0">
                <a:solidFill>
                  <a:srgbClr val="FFFFFF"/>
                </a:solidFill>
                <a:latin typeface="+mj-lt"/>
                <a:cs typeface="Trebuchet MS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+mj-lt"/>
                <a:cs typeface="Trebuchet MS"/>
              </a:rPr>
              <a:t>a </a:t>
            </a:r>
            <a:r>
              <a:rPr sz="1400" dirty="0">
                <a:solidFill>
                  <a:srgbClr val="FFFFFF"/>
                </a:solidFill>
                <a:latin typeface="+mj-lt"/>
                <a:cs typeface="Trebuchet MS"/>
              </a:rPr>
              <a:t>spending</a:t>
            </a:r>
            <a:r>
              <a:rPr sz="1400" spc="-15" dirty="0">
                <a:solidFill>
                  <a:srgbClr val="FFFFFF"/>
                </a:solidFill>
                <a:latin typeface="+mj-lt"/>
                <a:cs typeface="Trebuchet MS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+mj-lt"/>
                <a:cs typeface="Trebuchet MS"/>
              </a:rPr>
              <a:t>plan</a:t>
            </a:r>
            <a:endParaRPr sz="1400">
              <a:latin typeface="+mj-lt"/>
              <a:cs typeface="Trebuchet MS"/>
            </a:endParaRPr>
          </a:p>
        </p:txBody>
      </p:sp>
      <p:pic>
        <p:nvPicPr>
          <p:cNvPr id="101" name="object 101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6850380" y="2517648"/>
            <a:ext cx="1790700" cy="896112"/>
          </a:xfrm>
          <a:prstGeom prst="rect">
            <a:avLst/>
          </a:prstGeom>
        </p:spPr>
      </p:pic>
      <p:sp>
        <p:nvSpPr>
          <p:cNvPr id="102" name="object 102"/>
          <p:cNvSpPr txBox="1"/>
          <p:nvPr/>
        </p:nvSpPr>
        <p:spPr>
          <a:xfrm>
            <a:off x="7092442" y="2735707"/>
            <a:ext cx="1308735" cy="42545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 indent="267970">
              <a:lnSpc>
                <a:spcPts val="1460"/>
              </a:lnSpc>
              <a:spcBef>
                <a:spcPts val="335"/>
              </a:spcBef>
            </a:pPr>
            <a:r>
              <a:rPr sz="1400" dirty="0">
                <a:solidFill>
                  <a:srgbClr val="FFFFFF"/>
                </a:solidFill>
                <a:latin typeface="+mj-lt"/>
                <a:cs typeface="Trebuchet MS"/>
              </a:rPr>
              <a:t>Set</a:t>
            </a:r>
            <a:r>
              <a:rPr sz="1400" spc="-15" dirty="0">
                <a:solidFill>
                  <a:srgbClr val="FFFFFF"/>
                </a:solidFill>
                <a:latin typeface="+mj-lt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+mj-lt"/>
                <a:cs typeface="Trebuchet MS"/>
              </a:rPr>
              <a:t>up</a:t>
            </a:r>
            <a:r>
              <a:rPr sz="1400" spc="-10" dirty="0">
                <a:solidFill>
                  <a:srgbClr val="FFFFFF"/>
                </a:solidFill>
                <a:latin typeface="+mj-lt"/>
                <a:cs typeface="Trebuchet MS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+mj-lt"/>
                <a:cs typeface="Trebuchet MS"/>
              </a:rPr>
              <a:t>an </a:t>
            </a:r>
            <a:r>
              <a:rPr sz="1400" dirty="0">
                <a:solidFill>
                  <a:srgbClr val="FFFFFF"/>
                </a:solidFill>
                <a:latin typeface="+mj-lt"/>
                <a:cs typeface="Trebuchet MS"/>
              </a:rPr>
              <a:t>emergency</a:t>
            </a:r>
            <a:r>
              <a:rPr sz="1400" spc="-70" dirty="0">
                <a:solidFill>
                  <a:srgbClr val="FFFFFF"/>
                </a:solidFill>
                <a:latin typeface="+mj-lt"/>
                <a:cs typeface="Trebuchet MS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+mj-lt"/>
                <a:cs typeface="Trebuchet MS"/>
              </a:rPr>
              <a:t>fund</a:t>
            </a:r>
            <a:endParaRPr sz="1400">
              <a:latin typeface="+mj-lt"/>
              <a:cs typeface="Trebuchet MS"/>
            </a:endParaRPr>
          </a:p>
        </p:txBody>
      </p:sp>
      <p:pic>
        <p:nvPicPr>
          <p:cNvPr id="103" name="object 103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6862571" y="3959352"/>
            <a:ext cx="1790700" cy="896112"/>
          </a:xfrm>
          <a:prstGeom prst="rect">
            <a:avLst/>
          </a:prstGeom>
        </p:spPr>
      </p:pic>
      <p:sp>
        <p:nvSpPr>
          <p:cNvPr id="104" name="object 104"/>
          <p:cNvSpPr txBox="1"/>
          <p:nvPr/>
        </p:nvSpPr>
        <p:spPr>
          <a:xfrm>
            <a:off x="7032752" y="4177665"/>
            <a:ext cx="1451610" cy="42545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 indent="132715">
              <a:lnSpc>
                <a:spcPts val="1460"/>
              </a:lnSpc>
              <a:spcBef>
                <a:spcPts val="335"/>
              </a:spcBef>
            </a:pPr>
            <a:r>
              <a:rPr sz="1400" dirty="0">
                <a:solidFill>
                  <a:srgbClr val="FFFFFF"/>
                </a:solidFill>
                <a:latin typeface="+mj-lt"/>
                <a:cs typeface="Trebuchet MS"/>
              </a:rPr>
              <a:t>Plan</a:t>
            </a:r>
            <a:r>
              <a:rPr sz="1400" spc="-25" dirty="0">
                <a:solidFill>
                  <a:srgbClr val="FFFFFF"/>
                </a:solidFill>
                <a:latin typeface="+mj-lt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+mj-lt"/>
                <a:cs typeface="Trebuchet MS"/>
              </a:rPr>
              <a:t>ahead</a:t>
            </a:r>
            <a:r>
              <a:rPr sz="1400" spc="-20" dirty="0">
                <a:solidFill>
                  <a:srgbClr val="FFFFFF"/>
                </a:solidFill>
                <a:latin typeface="+mj-lt"/>
                <a:cs typeface="Trebuchet MS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+mj-lt"/>
                <a:cs typeface="Trebuchet MS"/>
              </a:rPr>
              <a:t>for </a:t>
            </a:r>
            <a:r>
              <a:rPr sz="1400" dirty="0">
                <a:solidFill>
                  <a:srgbClr val="FFFFFF"/>
                </a:solidFill>
                <a:latin typeface="+mj-lt"/>
                <a:cs typeface="Trebuchet MS"/>
              </a:rPr>
              <a:t>periodic</a:t>
            </a:r>
            <a:r>
              <a:rPr sz="1400" spc="-30" dirty="0">
                <a:solidFill>
                  <a:srgbClr val="FFFFFF"/>
                </a:solidFill>
                <a:latin typeface="+mj-lt"/>
                <a:cs typeface="Trebuchet MS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+mj-lt"/>
                <a:cs typeface="Trebuchet MS"/>
              </a:rPr>
              <a:t>expenses</a:t>
            </a:r>
            <a:endParaRPr sz="1400">
              <a:latin typeface="+mj-lt"/>
              <a:cs typeface="Trebuchet MS"/>
            </a:endParaRPr>
          </a:p>
        </p:txBody>
      </p:sp>
      <p:pic>
        <p:nvPicPr>
          <p:cNvPr id="105" name="object 105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5192267" y="5157215"/>
            <a:ext cx="1790700" cy="894588"/>
          </a:xfrm>
          <a:prstGeom prst="rect">
            <a:avLst/>
          </a:prstGeom>
        </p:spPr>
      </p:pic>
      <p:sp>
        <p:nvSpPr>
          <p:cNvPr id="106" name="object 106"/>
          <p:cNvSpPr txBox="1"/>
          <p:nvPr/>
        </p:nvSpPr>
        <p:spPr>
          <a:xfrm>
            <a:off x="5342890" y="5281929"/>
            <a:ext cx="1492250" cy="620042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065" marR="5080" algn="ctr">
              <a:lnSpc>
                <a:spcPts val="1460"/>
              </a:lnSpc>
              <a:spcBef>
                <a:spcPts val="335"/>
              </a:spcBef>
            </a:pPr>
            <a:r>
              <a:rPr sz="1400" dirty="0">
                <a:solidFill>
                  <a:srgbClr val="FFFFFF"/>
                </a:solidFill>
                <a:latin typeface="+mj-lt"/>
                <a:cs typeface="Trebuchet MS"/>
              </a:rPr>
              <a:t>Don't</a:t>
            </a:r>
            <a:r>
              <a:rPr sz="1400" spc="-30" dirty="0">
                <a:solidFill>
                  <a:srgbClr val="FFFFFF"/>
                </a:solidFill>
                <a:latin typeface="+mj-lt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+mj-lt"/>
                <a:cs typeface="Trebuchet MS"/>
              </a:rPr>
              <a:t>use</a:t>
            </a:r>
            <a:r>
              <a:rPr sz="1400" spc="-10" dirty="0">
                <a:solidFill>
                  <a:srgbClr val="FFFFFF"/>
                </a:solidFill>
                <a:latin typeface="+mj-lt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+mj-lt"/>
                <a:cs typeface="Trebuchet MS"/>
              </a:rPr>
              <a:t>credit</a:t>
            </a:r>
            <a:r>
              <a:rPr sz="1400" spc="-20" dirty="0">
                <a:solidFill>
                  <a:srgbClr val="FFFFFF"/>
                </a:solidFill>
                <a:latin typeface="+mj-lt"/>
                <a:cs typeface="Trebuchet MS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+mj-lt"/>
                <a:cs typeface="Trebuchet MS"/>
              </a:rPr>
              <a:t>as </a:t>
            </a:r>
            <a:r>
              <a:rPr sz="1400" dirty="0">
                <a:solidFill>
                  <a:srgbClr val="FFFFFF"/>
                </a:solidFill>
                <a:latin typeface="+mj-lt"/>
                <a:cs typeface="Trebuchet MS"/>
              </a:rPr>
              <a:t>an</a:t>
            </a:r>
            <a:r>
              <a:rPr sz="1400" spc="-15" dirty="0">
                <a:solidFill>
                  <a:srgbClr val="FFFFFF"/>
                </a:solidFill>
                <a:latin typeface="+mj-lt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+mj-lt"/>
                <a:cs typeface="Trebuchet MS"/>
              </a:rPr>
              <a:t>extension</a:t>
            </a:r>
            <a:r>
              <a:rPr sz="1400" spc="-30" dirty="0">
                <a:solidFill>
                  <a:srgbClr val="FFFFFF"/>
                </a:solidFill>
                <a:latin typeface="+mj-lt"/>
                <a:cs typeface="Trebuchet MS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+mj-lt"/>
                <a:cs typeface="Trebuchet MS"/>
              </a:rPr>
              <a:t>of </a:t>
            </a:r>
            <a:r>
              <a:rPr sz="1400" dirty="0">
                <a:solidFill>
                  <a:srgbClr val="FFFFFF"/>
                </a:solidFill>
                <a:latin typeface="+mj-lt"/>
                <a:cs typeface="Trebuchet MS"/>
              </a:rPr>
              <a:t>your</a:t>
            </a:r>
            <a:r>
              <a:rPr sz="1400" spc="-20" dirty="0">
                <a:solidFill>
                  <a:srgbClr val="FFFFFF"/>
                </a:solidFill>
                <a:latin typeface="+mj-lt"/>
                <a:cs typeface="Trebuchet MS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+mj-lt"/>
                <a:cs typeface="Trebuchet MS"/>
              </a:rPr>
              <a:t>income</a:t>
            </a:r>
            <a:endParaRPr sz="1400">
              <a:latin typeface="+mj-lt"/>
              <a:cs typeface="Trebuchet MS"/>
            </a:endParaRPr>
          </a:p>
        </p:txBody>
      </p:sp>
      <p:pic>
        <p:nvPicPr>
          <p:cNvPr id="107" name="object 107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3521964" y="3959352"/>
            <a:ext cx="1790700" cy="896112"/>
          </a:xfrm>
          <a:prstGeom prst="rect">
            <a:avLst/>
          </a:prstGeom>
        </p:spPr>
      </p:pic>
      <p:sp>
        <p:nvSpPr>
          <p:cNvPr id="108" name="object 108"/>
          <p:cNvSpPr txBox="1"/>
          <p:nvPr/>
        </p:nvSpPr>
        <p:spPr>
          <a:xfrm>
            <a:off x="3949953" y="4177665"/>
            <a:ext cx="937894" cy="42545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29209" marR="5080" indent="-17145">
              <a:lnSpc>
                <a:spcPts val="1460"/>
              </a:lnSpc>
              <a:spcBef>
                <a:spcPts val="335"/>
              </a:spcBef>
            </a:pPr>
            <a:r>
              <a:rPr sz="1400" dirty="0">
                <a:solidFill>
                  <a:srgbClr val="FFFFFF"/>
                </a:solidFill>
                <a:latin typeface="+mj-lt"/>
                <a:cs typeface="Trebuchet MS"/>
              </a:rPr>
              <a:t>Save</a:t>
            </a:r>
            <a:r>
              <a:rPr sz="1400" spc="-20" dirty="0">
                <a:solidFill>
                  <a:srgbClr val="FFFFFF"/>
                </a:solidFill>
                <a:latin typeface="+mj-lt"/>
                <a:cs typeface="Trebuchet MS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+mj-lt"/>
                <a:cs typeface="Trebuchet MS"/>
              </a:rPr>
              <a:t>rather </a:t>
            </a:r>
            <a:r>
              <a:rPr sz="1400" dirty="0">
                <a:solidFill>
                  <a:srgbClr val="FFFFFF"/>
                </a:solidFill>
                <a:latin typeface="+mj-lt"/>
                <a:cs typeface="Trebuchet MS"/>
              </a:rPr>
              <a:t>than</a:t>
            </a:r>
            <a:r>
              <a:rPr sz="1400" spc="-20" dirty="0">
                <a:solidFill>
                  <a:srgbClr val="FFFFFF"/>
                </a:solidFill>
                <a:latin typeface="+mj-lt"/>
                <a:cs typeface="Trebuchet MS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+mj-lt"/>
                <a:cs typeface="Trebuchet MS"/>
              </a:rPr>
              <a:t>spend</a:t>
            </a:r>
            <a:endParaRPr sz="1400">
              <a:latin typeface="+mj-lt"/>
              <a:cs typeface="Trebuchet MS"/>
            </a:endParaRPr>
          </a:p>
        </p:txBody>
      </p:sp>
      <p:pic>
        <p:nvPicPr>
          <p:cNvPr id="109" name="object 109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3509771" y="2517648"/>
            <a:ext cx="1790700" cy="896112"/>
          </a:xfrm>
          <a:prstGeom prst="rect">
            <a:avLst/>
          </a:prstGeom>
        </p:spPr>
      </p:pic>
      <p:sp>
        <p:nvSpPr>
          <p:cNvPr id="110" name="object 110"/>
          <p:cNvSpPr txBox="1"/>
          <p:nvPr/>
        </p:nvSpPr>
        <p:spPr>
          <a:xfrm>
            <a:off x="3668014" y="2828670"/>
            <a:ext cx="147447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+mj-lt"/>
                <a:cs typeface="Trebuchet MS"/>
              </a:rPr>
              <a:t>Make</a:t>
            </a:r>
            <a:r>
              <a:rPr sz="1400" spc="-15" dirty="0">
                <a:solidFill>
                  <a:srgbClr val="FFFFFF"/>
                </a:solidFill>
                <a:latin typeface="+mj-lt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+mj-lt"/>
                <a:cs typeface="Trebuchet MS"/>
              </a:rPr>
              <a:t>more</a:t>
            </a:r>
            <a:r>
              <a:rPr sz="1400" spc="-20" dirty="0">
                <a:solidFill>
                  <a:srgbClr val="FFFFFF"/>
                </a:solidFill>
                <a:latin typeface="+mj-lt"/>
                <a:cs typeface="Trebuchet MS"/>
              </a:rPr>
              <a:t> money</a:t>
            </a:r>
            <a:endParaRPr sz="1400">
              <a:latin typeface="+mj-lt"/>
              <a:cs typeface="Trebuchet MS"/>
            </a:endParaRPr>
          </a:p>
        </p:txBody>
      </p:sp>
      <p:pic>
        <p:nvPicPr>
          <p:cNvPr id="111" name="object 111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7616952" y="6352032"/>
            <a:ext cx="1444752" cy="4632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5961" y="727254"/>
            <a:ext cx="47383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chemeClr val="tx2"/>
                </a:solidFill>
                <a:latin typeface="+mj-lt"/>
              </a:rPr>
              <a:t>Seminar</a:t>
            </a:r>
            <a:r>
              <a:rPr sz="4000" spc="-170" dirty="0">
                <a:solidFill>
                  <a:schemeClr val="tx2"/>
                </a:solidFill>
                <a:latin typeface="+mj-lt"/>
              </a:rPr>
              <a:t> </a:t>
            </a:r>
            <a:r>
              <a:rPr sz="4000" spc="-10" dirty="0">
                <a:solidFill>
                  <a:schemeClr val="tx2"/>
                </a:solidFill>
                <a:latin typeface="+mj-lt"/>
              </a:rPr>
              <a:t>Objectives</a:t>
            </a:r>
            <a:endParaRPr sz="400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449567" y="1219201"/>
            <a:ext cx="2194561" cy="1626094"/>
            <a:chOff x="6063996" y="1170432"/>
            <a:chExt cx="2598420" cy="2002155"/>
          </a:xfrm>
        </p:grpSpPr>
        <p:sp>
          <p:nvSpPr>
            <p:cNvPr id="4" name="object 4"/>
            <p:cNvSpPr/>
            <p:nvPr/>
          </p:nvSpPr>
          <p:spPr>
            <a:xfrm>
              <a:off x="6063996" y="1170432"/>
              <a:ext cx="2002155" cy="2002155"/>
            </a:xfrm>
            <a:custGeom>
              <a:avLst/>
              <a:gdLst/>
              <a:ahLst/>
              <a:cxnLst/>
              <a:rect l="l" t="t" r="r" b="b"/>
              <a:pathLst>
                <a:path w="2002154" h="2002155">
                  <a:moveTo>
                    <a:pt x="1001268" y="0"/>
                  </a:moveTo>
                  <a:lnTo>
                    <a:pt x="952747" y="1154"/>
                  </a:lnTo>
                  <a:lnTo>
                    <a:pt x="904823" y="4582"/>
                  </a:lnTo>
                  <a:lnTo>
                    <a:pt x="857549" y="10231"/>
                  </a:lnTo>
                  <a:lnTo>
                    <a:pt x="810976" y="18050"/>
                  </a:lnTo>
                  <a:lnTo>
                    <a:pt x="765157" y="27984"/>
                  </a:lnTo>
                  <a:lnTo>
                    <a:pt x="720145" y="39983"/>
                  </a:lnTo>
                  <a:lnTo>
                    <a:pt x="675992" y="53993"/>
                  </a:lnTo>
                  <a:lnTo>
                    <a:pt x="632750" y="69961"/>
                  </a:lnTo>
                  <a:lnTo>
                    <a:pt x="590471" y="87837"/>
                  </a:lnTo>
                  <a:lnTo>
                    <a:pt x="549209" y="107566"/>
                  </a:lnTo>
                  <a:lnTo>
                    <a:pt x="509015" y="129097"/>
                  </a:lnTo>
                  <a:lnTo>
                    <a:pt x="469943" y="152377"/>
                  </a:lnTo>
                  <a:lnTo>
                    <a:pt x="432043" y="177354"/>
                  </a:lnTo>
                  <a:lnTo>
                    <a:pt x="395369" y="203975"/>
                  </a:lnTo>
                  <a:lnTo>
                    <a:pt x="359974" y="232188"/>
                  </a:lnTo>
                  <a:lnTo>
                    <a:pt x="325909" y="261940"/>
                  </a:lnTo>
                  <a:lnTo>
                    <a:pt x="293227" y="293179"/>
                  </a:lnTo>
                  <a:lnTo>
                    <a:pt x="261980" y="325852"/>
                  </a:lnTo>
                  <a:lnTo>
                    <a:pt x="232221" y="359907"/>
                  </a:lnTo>
                  <a:lnTo>
                    <a:pt x="204002" y="395292"/>
                  </a:lnTo>
                  <a:lnTo>
                    <a:pt x="177376" y="431953"/>
                  </a:lnTo>
                  <a:lnTo>
                    <a:pt x="152394" y="469839"/>
                  </a:lnTo>
                  <a:lnTo>
                    <a:pt x="129110" y="508897"/>
                  </a:lnTo>
                  <a:lnTo>
                    <a:pt x="107576" y="549075"/>
                  </a:lnTo>
                  <a:lnTo>
                    <a:pt x="87844" y="590320"/>
                  </a:lnTo>
                  <a:lnTo>
                    <a:pt x="69966" y="632579"/>
                  </a:lnTo>
                  <a:lnTo>
                    <a:pt x="53996" y="675801"/>
                  </a:lnTo>
                  <a:lnTo>
                    <a:pt x="39985" y="719932"/>
                  </a:lnTo>
                  <a:lnTo>
                    <a:pt x="27985" y="764921"/>
                  </a:lnTo>
                  <a:lnTo>
                    <a:pt x="18050" y="810714"/>
                  </a:lnTo>
                  <a:lnTo>
                    <a:pt x="10232" y="857260"/>
                  </a:lnTo>
                  <a:lnTo>
                    <a:pt x="4582" y="904505"/>
                  </a:lnTo>
                  <a:lnTo>
                    <a:pt x="1154" y="952398"/>
                  </a:lnTo>
                  <a:lnTo>
                    <a:pt x="0" y="1000887"/>
                  </a:lnTo>
                  <a:lnTo>
                    <a:pt x="1154" y="1049407"/>
                  </a:lnTo>
                  <a:lnTo>
                    <a:pt x="4582" y="1097331"/>
                  </a:lnTo>
                  <a:lnTo>
                    <a:pt x="10232" y="1144605"/>
                  </a:lnTo>
                  <a:lnTo>
                    <a:pt x="18050" y="1191178"/>
                  </a:lnTo>
                  <a:lnTo>
                    <a:pt x="27985" y="1236997"/>
                  </a:lnTo>
                  <a:lnTo>
                    <a:pt x="39985" y="1282009"/>
                  </a:lnTo>
                  <a:lnTo>
                    <a:pt x="53996" y="1326162"/>
                  </a:lnTo>
                  <a:lnTo>
                    <a:pt x="69966" y="1369404"/>
                  </a:lnTo>
                  <a:lnTo>
                    <a:pt x="87844" y="1411683"/>
                  </a:lnTo>
                  <a:lnTo>
                    <a:pt x="107576" y="1452945"/>
                  </a:lnTo>
                  <a:lnTo>
                    <a:pt x="129110" y="1493139"/>
                  </a:lnTo>
                  <a:lnTo>
                    <a:pt x="152394" y="1532211"/>
                  </a:lnTo>
                  <a:lnTo>
                    <a:pt x="177376" y="1570111"/>
                  </a:lnTo>
                  <a:lnTo>
                    <a:pt x="204002" y="1606785"/>
                  </a:lnTo>
                  <a:lnTo>
                    <a:pt x="232221" y="1642180"/>
                  </a:lnTo>
                  <a:lnTo>
                    <a:pt x="261980" y="1676245"/>
                  </a:lnTo>
                  <a:lnTo>
                    <a:pt x="293227" y="1708927"/>
                  </a:lnTo>
                  <a:lnTo>
                    <a:pt x="325909" y="1740174"/>
                  </a:lnTo>
                  <a:lnTo>
                    <a:pt x="359974" y="1769933"/>
                  </a:lnTo>
                  <a:lnTo>
                    <a:pt x="395369" y="1798152"/>
                  </a:lnTo>
                  <a:lnTo>
                    <a:pt x="432043" y="1824778"/>
                  </a:lnTo>
                  <a:lnTo>
                    <a:pt x="469943" y="1849760"/>
                  </a:lnTo>
                  <a:lnTo>
                    <a:pt x="509015" y="1873044"/>
                  </a:lnTo>
                  <a:lnTo>
                    <a:pt x="549209" y="1894578"/>
                  </a:lnTo>
                  <a:lnTo>
                    <a:pt x="590471" y="1914310"/>
                  </a:lnTo>
                  <a:lnTo>
                    <a:pt x="632750" y="1932188"/>
                  </a:lnTo>
                  <a:lnTo>
                    <a:pt x="675992" y="1948158"/>
                  </a:lnTo>
                  <a:lnTo>
                    <a:pt x="720145" y="1962169"/>
                  </a:lnTo>
                  <a:lnTo>
                    <a:pt x="765157" y="1974169"/>
                  </a:lnTo>
                  <a:lnTo>
                    <a:pt x="810976" y="1984104"/>
                  </a:lnTo>
                  <a:lnTo>
                    <a:pt x="857549" y="1991922"/>
                  </a:lnTo>
                  <a:lnTo>
                    <a:pt x="904823" y="1997572"/>
                  </a:lnTo>
                  <a:lnTo>
                    <a:pt x="952747" y="2001000"/>
                  </a:lnTo>
                  <a:lnTo>
                    <a:pt x="1001268" y="2002154"/>
                  </a:lnTo>
                  <a:lnTo>
                    <a:pt x="1049756" y="2001000"/>
                  </a:lnTo>
                  <a:lnTo>
                    <a:pt x="1097649" y="1997572"/>
                  </a:lnTo>
                  <a:lnTo>
                    <a:pt x="1144894" y="1991922"/>
                  </a:lnTo>
                  <a:lnTo>
                    <a:pt x="1191440" y="1984104"/>
                  </a:lnTo>
                  <a:lnTo>
                    <a:pt x="1237233" y="1974169"/>
                  </a:lnTo>
                  <a:lnTo>
                    <a:pt x="1282222" y="1962169"/>
                  </a:lnTo>
                  <a:lnTo>
                    <a:pt x="1326353" y="1948158"/>
                  </a:lnTo>
                  <a:lnTo>
                    <a:pt x="1369575" y="1932188"/>
                  </a:lnTo>
                  <a:lnTo>
                    <a:pt x="1411834" y="1914310"/>
                  </a:lnTo>
                  <a:lnTo>
                    <a:pt x="1453079" y="1894578"/>
                  </a:lnTo>
                  <a:lnTo>
                    <a:pt x="1493257" y="1873044"/>
                  </a:lnTo>
                  <a:lnTo>
                    <a:pt x="1532315" y="1849760"/>
                  </a:lnTo>
                  <a:lnTo>
                    <a:pt x="1570201" y="1824778"/>
                  </a:lnTo>
                  <a:lnTo>
                    <a:pt x="1606862" y="1798152"/>
                  </a:lnTo>
                  <a:lnTo>
                    <a:pt x="1642247" y="1769933"/>
                  </a:lnTo>
                  <a:lnTo>
                    <a:pt x="1676302" y="1740174"/>
                  </a:lnTo>
                  <a:lnTo>
                    <a:pt x="1708975" y="1708927"/>
                  </a:lnTo>
                  <a:lnTo>
                    <a:pt x="1740214" y="1676245"/>
                  </a:lnTo>
                  <a:lnTo>
                    <a:pt x="1769966" y="1642180"/>
                  </a:lnTo>
                  <a:lnTo>
                    <a:pt x="1798179" y="1606785"/>
                  </a:lnTo>
                  <a:lnTo>
                    <a:pt x="1824800" y="1570111"/>
                  </a:lnTo>
                  <a:lnTo>
                    <a:pt x="1849777" y="1532211"/>
                  </a:lnTo>
                  <a:lnTo>
                    <a:pt x="1873057" y="1493139"/>
                  </a:lnTo>
                  <a:lnTo>
                    <a:pt x="1894588" y="1452945"/>
                  </a:lnTo>
                  <a:lnTo>
                    <a:pt x="1914317" y="1411683"/>
                  </a:lnTo>
                  <a:lnTo>
                    <a:pt x="1932193" y="1369404"/>
                  </a:lnTo>
                  <a:lnTo>
                    <a:pt x="1948161" y="1326162"/>
                  </a:lnTo>
                  <a:lnTo>
                    <a:pt x="1962171" y="1282009"/>
                  </a:lnTo>
                  <a:lnTo>
                    <a:pt x="1974170" y="1236997"/>
                  </a:lnTo>
                  <a:lnTo>
                    <a:pt x="1984104" y="1191178"/>
                  </a:lnTo>
                  <a:lnTo>
                    <a:pt x="1991923" y="1144605"/>
                  </a:lnTo>
                  <a:lnTo>
                    <a:pt x="1997572" y="1097331"/>
                  </a:lnTo>
                  <a:lnTo>
                    <a:pt x="2001000" y="1049407"/>
                  </a:lnTo>
                  <a:lnTo>
                    <a:pt x="2002154" y="1000887"/>
                  </a:lnTo>
                  <a:lnTo>
                    <a:pt x="2001000" y="952398"/>
                  </a:lnTo>
                  <a:lnTo>
                    <a:pt x="1997572" y="904505"/>
                  </a:lnTo>
                  <a:lnTo>
                    <a:pt x="1991923" y="857260"/>
                  </a:lnTo>
                  <a:lnTo>
                    <a:pt x="1984104" y="810714"/>
                  </a:lnTo>
                  <a:lnTo>
                    <a:pt x="1974170" y="764921"/>
                  </a:lnTo>
                  <a:lnTo>
                    <a:pt x="1962171" y="719932"/>
                  </a:lnTo>
                  <a:lnTo>
                    <a:pt x="1948161" y="675801"/>
                  </a:lnTo>
                  <a:lnTo>
                    <a:pt x="1932193" y="632579"/>
                  </a:lnTo>
                  <a:lnTo>
                    <a:pt x="1914317" y="590320"/>
                  </a:lnTo>
                  <a:lnTo>
                    <a:pt x="1894588" y="549075"/>
                  </a:lnTo>
                  <a:lnTo>
                    <a:pt x="1873057" y="508897"/>
                  </a:lnTo>
                  <a:lnTo>
                    <a:pt x="1849777" y="469839"/>
                  </a:lnTo>
                  <a:lnTo>
                    <a:pt x="1824800" y="431953"/>
                  </a:lnTo>
                  <a:lnTo>
                    <a:pt x="1798179" y="395292"/>
                  </a:lnTo>
                  <a:lnTo>
                    <a:pt x="1769966" y="359907"/>
                  </a:lnTo>
                  <a:lnTo>
                    <a:pt x="1740214" y="325852"/>
                  </a:lnTo>
                  <a:lnTo>
                    <a:pt x="1708975" y="293179"/>
                  </a:lnTo>
                  <a:lnTo>
                    <a:pt x="1676302" y="261940"/>
                  </a:lnTo>
                  <a:lnTo>
                    <a:pt x="1642247" y="232188"/>
                  </a:lnTo>
                  <a:lnTo>
                    <a:pt x="1606862" y="203975"/>
                  </a:lnTo>
                  <a:lnTo>
                    <a:pt x="1570201" y="177354"/>
                  </a:lnTo>
                  <a:lnTo>
                    <a:pt x="1532315" y="152377"/>
                  </a:lnTo>
                  <a:lnTo>
                    <a:pt x="1493257" y="129097"/>
                  </a:lnTo>
                  <a:lnTo>
                    <a:pt x="1453079" y="107566"/>
                  </a:lnTo>
                  <a:lnTo>
                    <a:pt x="1411834" y="87837"/>
                  </a:lnTo>
                  <a:lnTo>
                    <a:pt x="1369575" y="69961"/>
                  </a:lnTo>
                  <a:lnTo>
                    <a:pt x="1326353" y="53993"/>
                  </a:lnTo>
                  <a:lnTo>
                    <a:pt x="1282222" y="39983"/>
                  </a:lnTo>
                  <a:lnTo>
                    <a:pt x="1237233" y="27984"/>
                  </a:lnTo>
                  <a:lnTo>
                    <a:pt x="1191440" y="18050"/>
                  </a:lnTo>
                  <a:lnTo>
                    <a:pt x="1144894" y="10231"/>
                  </a:lnTo>
                  <a:lnTo>
                    <a:pt x="1097649" y="4582"/>
                  </a:lnTo>
                  <a:lnTo>
                    <a:pt x="1049756" y="1154"/>
                  </a:lnTo>
                  <a:lnTo>
                    <a:pt x="100126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6286500" y="1389888"/>
              <a:ext cx="1558925" cy="1558925"/>
            </a:xfrm>
            <a:custGeom>
              <a:avLst/>
              <a:gdLst/>
              <a:ahLst/>
              <a:cxnLst/>
              <a:rect l="l" t="t" r="r" b="b"/>
              <a:pathLst>
                <a:path w="1558925" h="1558925">
                  <a:moveTo>
                    <a:pt x="779526" y="0"/>
                  </a:moveTo>
                  <a:lnTo>
                    <a:pt x="732038" y="1422"/>
                  </a:lnTo>
                  <a:lnTo>
                    <a:pt x="685303" y="5635"/>
                  </a:lnTo>
                  <a:lnTo>
                    <a:pt x="639402" y="12558"/>
                  </a:lnTo>
                  <a:lnTo>
                    <a:pt x="594417" y="22108"/>
                  </a:lnTo>
                  <a:lnTo>
                    <a:pt x="550429" y="34203"/>
                  </a:lnTo>
                  <a:lnTo>
                    <a:pt x="507520" y="48763"/>
                  </a:lnTo>
                  <a:lnTo>
                    <a:pt x="465771" y="65706"/>
                  </a:lnTo>
                  <a:lnTo>
                    <a:pt x="425263" y="84949"/>
                  </a:lnTo>
                  <a:lnTo>
                    <a:pt x="386080" y="106411"/>
                  </a:lnTo>
                  <a:lnTo>
                    <a:pt x="348300" y="130011"/>
                  </a:lnTo>
                  <a:lnTo>
                    <a:pt x="312008" y="155667"/>
                  </a:lnTo>
                  <a:lnTo>
                    <a:pt x="277283" y="183298"/>
                  </a:lnTo>
                  <a:lnTo>
                    <a:pt x="244207" y="212820"/>
                  </a:lnTo>
                  <a:lnTo>
                    <a:pt x="212863" y="244154"/>
                  </a:lnTo>
                  <a:lnTo>
                    <a:pt x="183331" y="277218"/>
                  </a:lnTo>
                  <a:lnTo>
                    <a:pt x="155693" y="311928"/>
                  </a:lnTo>
                  <a:lnTo>
                    <a:pt x="130031" y="348205"/>
                  </a:lnTo>
                  <a:lnTo>
                    <a:pt x="106425" y="385967"/>
                  </a:lnTo>
                  <a:lnTo>
                    <a:pt x="84959" y="425131"/>
                  </a:lnTo>
                  <a:lnTo>
                    <a:pt x="65712" y="465616"/>
                  </a:lnTo>
                  <a:lnTo>
                    <a:pt x="48767" y="507340"/>
                  </a:lnTo>
                  <a:lnTo>
                    <a:pt x="34206" y="550223"/>
                  </a:lnTo>
                  <a:lnTo>
                    <a:pt x="22109" y="594181"/>
                  </a:lnTo>
                  <a:lnTo>
                    <a:pt x="12558" y="639135"/>
                  </a:lnTo>
                  <a:lnTo>
                    <a:pt x="5636" y="685001"/>
                  </a:lnTo>
                  <a:lnTo>
                    <a:pt x="1422" y="731698"/>
                  </a:lnTo>
                  <a:lnTo>
                    <a:pt x="0" y="779145"/>
                  </a:lnTo>
                  <a:lnTo>
                    <a:pt x="1422" y="826619"/>
                  </a:lnTo>
                  <a:lnTo>
                    <a:pt x="5636" y="873343"/>
                  </a:lnTo>
                  <a:lnTo>
                    <a:pt x="12558" y="919234"/>
                  </a:lnTo>
                  <a:lnTo>
                    <a:pt x="22109" y="964212"/>
                  </a:lnTo>
                  <a:lnTo>
                    <a:pt x="34206" y="1008194"/>
                  </a:lnTo>
                  <a:lnTo>
                    <a:pt x="48767" y="1051099"/>
                  </a:lnTo>
                  <a:lnTo>
                    <a:pt x="65712" y="1092845"/>
                  </a:lnTo>
                  <a:lnTo>
                    <a:pt x="84959" y="1133351"/>
                  </a:lnTo>
                  <a:lnTo>
                    <a:pt x="106425" y="1172534"/>
                  </a:lnTo>
                  <a:lnTo>
                    <a:pt x="130031" y="1210314"/>
                  </a:lnTo>
                  <a:lnTo>
                    <a:pt x="155693" y="1246608"/>
                  </a:lnTo>
                  <a:lnTo>
                    <a:pt x="183331" y="1281335"/>
                  </a:lnTo>
                  <a:lnTo>
                    <a:pt x="212863" y="1314413"/>
                  </a:lnTo>
                  <a:lnTo>
                    <a:pt x="244207" y="1345761"/>
                  </a:lnTo>
                  <a:lnTo>
                    <a:pt x="277283" y="1375297"/>
                  </a:lnTo>
                  <a:lnTo>
                    <a:pt x="312008" y="1402939"/>
                  </a:lnTo>
                  <a:lnTo>
                    <a:pt x="348300" y="1428606"/>
                  </a:lnTo>
                  <a:lnTo>
                    <a:pt x="386079" y="1452216"/>
                  </a:lnTo>
                  <a:lnTo>
                    <a:pt x="425263" y="1473688"/>
                  </a:lnTo>
                  <a:lnTo>
                    <a:pt x="465771" y="1492939"/>
                  </a:lnTo>
                  <a:lnTo>
                    <a:pt x="507520" y="1509888"/>
                  </a:lnTo>
                  <a:lnTo>
                    <a:pt x="550429" y="1524453"/>
                  </a:lnTo>
                  <a:lnTo>
                    <a:pt x="594417" y="1536554"/>
                  </a:lnTo>
                  <a:lnTo>
                    <a:pt x="639402" y="1546107"/>
                  </a:lnTo>
                  <a:lnTo>
                    <a:pt x="685303" y="1553032"/>
                  </a:lnTo>
                  <a:lnTo>
                    <a:pt x="732038" y="1557247"/>
                  </a:lnTo>
                  <a:lnTo>
                    <a:pt x="779526" y="1558671"/>
                  </a:lnTo>
                  <a:lnTo>
                    <a:pt x="826959" y="1557247"/>
                  </a:lnTo>
                  <a:lnTo>
                    <a:pt x="873645" y="1553032"/>
                  </a:lnTo>
                  <a:lnTo>
                    <a:pt x="919502" y="1546107"/>
                  </a:lnTo>
                  <a:lnTo>
                    <a:pt x="964448" y="1536554"/>
                  </a:lnTo>
                  <a:lnTo>
                    <a:pt x="1008400" y="1524453"/>
                  </a:lnTo>
                  <a:lnTo>
                    <a:pt x="1051278" y="1509888"/>
                  </a:lnTo>
                  <a:lnTo>
                    <a:pt x="1093000" y="1492939"/>
                  </a:lnTo>
                  <a:lnTo>
                    <a:pt x="1133483" y="1473688"/>
                  </a:lnTo>
                  <a:lnTo>
                    <a:pt x="1172647" y="1452216"/>
                  </a:lnTo>
                  <a:lnTo>
                    <a:pt x="1210409" y="1428606"/>
                  </a:lnTo>
                  <a:lnTo>
                    <a:pt x="1246687" y="1402939"/>
                  </a:lnTo>
                  <a:lnTo>
                    <a:pt x="1281400" y="1375297"/>
                  </a:lnTo>
                  <a:lnTo>
                    <a:pt x="1314466" y="1345761"/>
                  </a:lnTo>
                  <a:lnTo>
                    <a:pt x="1345804" y="1314413"/>
                  </a:lnTo>
                  <a:lnTo>
                    <a:pt x="1375331" y="1281335"/>
                  </a:lnTo>
                  <a:lnTo>
                    <a:pt x="1402965" y="1246608"/>
                  </a:lnTo>
                  <a:lnTo>
                    <a:pt x="1428626" y="1210314"/>
                  </a:lnTo>
                  <a:lnTo>
                    <a:pt x="1452230" y="1172534"/>
                  </a:lnTo>
                  <a:lnTo>
                    <a:pt x="1473698" y="1133351"/>
                  </a:lnTo>
                  <a:lnTo>
                    <a:pt x="1492945" y="1092845"/>
                  </a:lnTo>
                  <a:lnTo>
                    <a:pt x="1509892" y="1051099"/>
                  </a:lnTo>
                  <a:lnTo>
                    <a:pt x="1524456" y="1008194"/>
                  </a:lnTo>
                  <a:lnTo>
                    <a:pt x="1536555" y="964212"/>
                  </a:lnTo>
                  <a:lnTo>
                    <a:pt x="1546108" y="919234"/>
                  </a:lnTo>
                  <a:lnTo>
                    <a:pt x="1553033" y="873343"/>
                  </a:lnTo>
                  <a:lnTo>
                    <a:pt x="1557247" y="826619"/>
                  </a:lnTo>
                  <a:lnTo>
                    <a:pt x="1558671" y="779145"/>
                  </a:lnTo>
                  <a:lnTo>
                    <a:pt x="1557247" y="731698"/>
                  </a:lnTo>
                  <a:lnTo>
                    <a:pt x="1553033" y="685001"/>
                  </a:lnTo>
                  <a:lnTo>
                    <a:pt x="1546108" y="639135"/>
                  </a:lnTo>
                  <a:lnTo>
                    <a:pt x="1536555" y="594181"/>
                  </a:lnTo>
                  <a:lnTo>
                    <a:pt x="1524456" y="550223"/>
                  </a:lnTo>
                  <a:lnTo>
                    <a:pt x="1509892" y="507340"/>
                  </a:lnTo>
                  <a:lnTo>
                    <a:pt x="1492945" y="465616"/>
                  </a:lnTo>
                  <a:lnTo>
                    <a:pt x="1473698" y="425131"/>
                  </a:lnTo>
                  <a:lnTo>
                    <a:pt x="1452230" y="385967"/>
                  </a:lnTo>
                  <a:lnTo>
                    <a:pt x="1428626" y="348205"/>
                  </a:lnTo>
                  <a:lnTo>
                    <a:pt x="1402965" y="311928"/>
                  </a:lnTo>
                  <a:lnTo>
                    <a:pt x="1375331" y="277218"/>
                  </a:lnTo>
                  <a:lnTo>
                    <a:pt x="1345804" y="244154"/>
                  </a:lnTo>
                  <a:lnTo>
                    <a:pt x="1314466" y="212820"/>
                  </a:lnTo>
                  <a:lnTo>
                    <a:pt x="1281400" y="183298"/>
                  </a:lnTo>
                  <a:lnTo>
                    <a:pt x="1246687" y="155667"/>
                  </a:lnTo>
                  <a:lnTo>
                    <a:pt x="1210409" y="130011"/>
                  </a:lnTo>
                  <a:lnTo>
                    <a:pt x="1172647" y="106411"/>
                  </a:lnTo>
                  <a:lnTo>
                    <a:pt x="1133483" y="84949"/>
                  </a:lnTo>
                  <a:lnTo>
                    <a:pt x="1093000" y="65706"/>
                  </a:lnTo>
                  <a:lnTo>
                    <a:pt x="1051278" y="48763"/>
                  </a:lnTo>
                  <a:lnTo>
                    <a:pt x="1008400" y="34203"/>
                  </a:lnTo>
                  <a:lnTo>
                    <a:pt x="964448" y="22108"/>
                  </a:lnTo>
                  <a:lnTo>
                    <a:pt x="919502" y="12558"/>
                  </a:lnTo>
                  <a:lnTo>
                    <a:pt x="873645" y="5635"/>
                  </a:lnTo>
                  <a:lnTo>
                    <a:pt x="826959" y="1422"/>
                  </a:lnTo>
                  <a:lnTo>
                    <a:pt x="779526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6505956" y="1612392"/>
              <a:ext cx="1116965" cy="1116965"/>
            </a:xfrm>
            <a:custGeom>
              <a:avLst/>
              <a:gdLst/>
              <a:ahLst/>
              <a:cxnLst/>
              <a:rect l="l" t="t" r="r" b="b"/>
              <a:pathLst>
                <a:path w="1116965" h="1116964">
                  <a:moveTo>
                    <a:pt x="558546" y="0"/>
                  </a:moveTo>
                  <a:lnTo>
                    <a:pt x="510441" y="2044"/>
                  </a:lnTo>
                  <a:lnTo>
                    <a:pt x="463456" y="8065"/>
                  </a:lnTo>
                  <a:lnTo>
                    <a:pt x="417759" y="17898"/>
                  </a:lnTo>
                  <a:lnTo>
                    <a:pt x="373520" y="31377"/>
                  </a:lnTo>
                  <a:lnTo>
                    <a:pt x="330908" y="48336"/>
                  </a:lnTo>
                  <a:lnTo>
                    <a:pt x="290093" y="68607"/>
                  </a:lnTo>
                  <a:lnTo>
                    <a:pt x="251243" y="92027"/>
                  </a:lnTo>
                  <a:lnTo>
                    <a:pt x="214528" y="118428"/>
                  </a:lnTo>
                  <a:lnTo>
                    <a:pt x="180118" y="147645"/>
                  </a:lnTo>
                  <a:lnTo>
                    <a:pt x="148181" y="179512"/>
                  </a:lnTo>
                  <a:lnTo>
                    <a:pt x="118887" y="213863"/>
                  </a:lnTo>
                  <a:lnTo>
                    <a:pt x="92405" y="250531"/>
                  </a:lnTo>
                  <a:lnTo>
                    <a:pt x="68905" y="289351"/>
                  </a:lnTo>
                  <a:lnTo>
                    <a:pt x="48556" y="330157"/>
                  </a:lnTo>
                  <a:lnTo>
                    <a:pt x="31527" y="372783"/>
                  </a:lnTo>
                  <a:lnTo>
                    <a:pt x="17988" y="417062"/>
                  </a:lnTo>
                  <a:lnTo>
                    <a:pt x="8107" y="462830"/>
                  </a:lnTo>
                  <a:lnTo>
                    <a:pt x="2055" y="509919"/>
                  </a:lnTo>
                  <a:lnTo>
                    <a:pt x="0" y="558165"/>
                  </a:lnTo>
                  <a:lnTo>
                    <a:pt x="2055" y="606269"/>
                  </a:lnTo>
                  <a:lnTo>
                    <a:pt x="8107" y="653254"/>
                  </a:lnTo>
                  <a:lnTo>
                    <a:pt x="17988" y="698951"/>
                  </a:lnTo>
                  <a:lnTo>
                    <a:pt x="31527" y="743190"/>
                  </a:lnTo>
                  <a:lnTo>
                    <a:pt x="48556" y="785802"/>
                  </a:lnTo>
                  <a:lnTo>
                    <a:pt x="68905" y="826617"/>
                  </a:lnTo>
                  <a:lnTo>
                    <a:pt x="92405" y="865467"/>
                  </a:lnTo>
                  <a:lnTo>
                    <a:pt x="118887" y="902182"/>
                  </a:lnTo>
                  <a:lnTo>
                    <a:pt x="148181" y="936592"/>
                  </a:lnTo>
                  <a:lnTo>
                    <a:pt x="180118" y="968529"/>
                  </a:lnTo>
                  <a:lnTo>
                    <a:pt x="214528" y="997823"/>
                  </a:lnTo>
                  <a:lnTo>
                    <a:pt x="251243" y="1024305"/>
                  </a:lnTo>
                  <a:lnTo>
                    <a:pt x="290093" y="1047805"/>
                  </a:lnTo>
                  <a:lnTo>
                    <a:pt x="330908" y="1068154"/>
                  </a:lnTo>
                  <a:lnTo>
                    <a:pt x="373520" y="1085183"/>
                  </a:lnTo>
                  <a:lnTo>
                    <a:pt x="417759" y="1098722"/>
                  </a:lnTo>
                  <a:lnTo>
                    <a:pt x="463456" y="1108603"/>
                  </a:lnTo>
                  <a:lnTo>
                    <a:pt x="510441" y="1114655"/>
                  </a:lnTo>
                  <a:lnTo>
                    <a:pt x="558546" y="1116711"/>
                  </a:lnTo>
                  <a:lnTo>
                    <a:pt x="606773" y="1114655"/>
                  </a:lnTo>
                  <a:lnTo>
                    <a:pt x="653848" y="1108603"/>
                  </a:lnTo>
                  <a:lnTo>
                    <a:pt x="699605" y="1098722"/>
                  </a:lnTo>
                  <a:lnTo>
                    <a:pt x="743877" y="1085183"/>
                  </a:lnTo>
                  <a:lnTo>
                    <a:pt x="786499" y="1068154"/>
                  </a:lnTo>
                  <a:lnTo>
                    <a:pt x="827303" y="1047805"/>
                  </a:lnTo>
                  <a:lnTo>
                    <a:pt x="866123" y="1024305"/>
                  </a:lnTo>
                  <a:lnTo>
                    <a:pt x="902794" y="997823"/>
                  </a:lnTo>
                  <a:lnTo>
                    <a:pt x="937148" y="968529"/>
                  </a:lnTo>
                  <a:lnTo>
                    <a:pt x="969020" y="936592"/>
                  </a:lnTo>
                  <a:lnTo>
                    <a:pt x="998242" y="902182"/>
                  </a:lnTo>
                  <a:lnTo>
                    <a:pt x="1024650" y="865467"/>
                  </a:lnTo>
                  <a:lnTo>
                    <a:pt x="1048077" y="826617"/>
                  </a:lnTo>
                  <a:lnTo>
                    <a:pt x="1068355" y="785802"/>
                  </a:lnTo>
                  <a:lnTo>
                    <a:pt x="1085320" y="743190"/>
                  </a:lnTo>
                  <a:lnTo>
                    <a:pt x="1098804" y="698951"/>
                  </a:lnTo>
                  <a:lnTo>
                    <a:pt x="1108641" y="653254"/>
                  </a:lnTo>
                  <a:lnTo>
                    <a:pt x="1114665" y="606269"/>
                  </a:lnTo>
                  <a:lnTo>
                    <a:pt x="1116711" y="558165"/>
                  </a:lnTo>
                  <a:lnTo>
                    <a:pt x="1114665" y="509919"/>
                  </a:lnTo>
                  <a:lnTo>
                    <a:pt x="1108641" y="462830"/>
                  </a:lnTo>
                  <a:lnTo>
                    <a:pt x="1098804" y="417062"/>
                  </a:lnTo>
                  <a:lnTo>
                    <a:pt x="1085320" y="372783"/>
                  </a:lnTo>
                  <a:lnTo>
                    <a:pt x="1068355" y="330157"/>
                  </a:lnTo>
                  <a:lnTo>
                    <a:pt x="1048077" y="289351"/>
                  </a:lnTo>
                  <a:lnTo>
                    <a:pt x="1024650" y="250531"/>
                  </a:lnTo>
                  <a:lnTo>
                    <a:pt x="998242" y="213863"/>
                  </a:lnTo>
                  <a:lnTo>
                    <a:pt x="969020" y="179512"/>
                  </a:lnTo>
                  <a:lnTo>
                    <a:pt x="937148" y="147645"/>
                  </a:lnTo>
                  <a:lnTo>
                    <a:pt x="902794" y="118428"/>
                  </a:lnTo>
                  <a:lnTo>
                    <a:pt x="866123" y="92027"/>
                  </a:lnTo>
                  <a:lnTo>
                    <a:pt x="827303" y="68607"/>
                  </a:lnTo>
                  <a:lnTo>
                    <a:pt x="786499" y="48336"/>
                  </a:lnTo>
                  <a:lnTo>
                    <a:pt x="743877" y="31377"/>
                  </a:lnTo>
                  <a:lnTo>
                    <a:pt x="699605" y="17898"/>
                  </a:lnTo>
                  <a:lnTo>
                    <a:pt x="653848" y="8065"/>
                  </a:lnTo>
                  <a:lnTo>
                    <a:pt x="606773" y="2044"/>
                  </a:lnTo>
                  <a:lnTo>
                    <a:pt x="558546" y="0"/>
                  </a:lnTo>
                  <a:close/>
                </a:path>
              </a:pathLst>
            </a:custGeom>
            <a:solidFill>
              <a:srgbClr val="C29480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6726936" y="1831848"/>
              <a:ext cx="676275" cy="678180"/>
            </a:xfrm>
            <a:custGeom>
              <a:avLst/>
              <a:gdLst/>
              <a:ahLst/>
              <a:cxnLst/>
              <a:rect l="l" t="t" r="r" b="b"/>
              <a:pathLst>
                <a:path w="676275" h="678180">
                  <a:moveTo>
                    <a:pt x="338328" y="0"/>
                  </a:moveTo>
                  <a:lnTo>
                    <a:pt x="292293" y="3104"/>
                  </a:lnTo>
                  <a:lnTo>
                    <a:pt x="248179" y="12145"/>
                  </a:lnTo>
                  <a:lnTo>
                    <a:pt x="206382" y="26715"/>
                  </a:lnTo>
                  <a:lnTo>
                    <a:pt x="167301" y="46406"/>
                  </a:lnTo>
                  <a:lnTo>
                    <a:pt x="131331" y="70810"/>
                  </a:lnTo>
                  <a:lnTo>
                    <a:pt x="98869" y="99520"/>
                  </a:lnTo>
                  <a:lnTo>
                    <a:pt x="70313" y="132127"/>
                  </a:lnTo>
                  <a:lnTo>
                    <a:pt x="46058" y="168223"/>
                  </a:lnTo>
                  <a:lnTo>
                    <a:pt x="26503" y="207400"/>
                  </a:lnTo>
                  <a:lnTo>
                    <a:pt x="12043" y="249252"/>
                  </a:lnTo>
                  <a:lnTo>
                    <a:pt x="3077" y="293369"/>
                  </a:lnTo>
                  <a:lnTo>
                    <a:pt x="0" y="339343"/>
                  </a:lnTo>
                  <a:lnTo>
                    <a:pt x="3077" y="385301"/>
                  </a:lnTo>
                  <a:lnTo>
                    <a:pt x="12043" y="429369"/>
                  </a:lnTo>
                  <a:lnTo>
                    <a:pt x="26503" y="471148"/>
                  </a:lnTo>
                  <a:lnTo>
                    <a:pt x="46058" y="510234"/>
                  </a:lnTo>
                  <a:lnTo>
                    <a:pt x="70313" y="546226"/>
                  </a:lnTo>
                  <a:lnTo>
                    <a:pt x="98869" y="578723"/>
                  </a:lnTo>
                  <a:lnTo>
                    <a:pt x="131331" y="607322"/>
                  </a:lnTo>
                  <a:lnTo>
                    <a:pt x="167301" y="631622"/>
                  </a:lnTo>
                  <a:lnTo>
                    <a:pt x="206382" y="651222"/>
                  </a:lnTo>
                  <a:lnTo>
                    <a:pt x="248179" y="665719"/>
                  </a:lnTo>
                  <a:lnTo>
                    <a:pt x="292293" y="674712"/>
                  </a:lnTo>
                  <a:lnTo>
                    <a:pt x="338328" y="677799"/>
                  </a:lnTo>
                  <a:lnTo>
                    <a:pt x="384275" y="674712"/>
                  </a:lnTo>
                  <a:lnTo>
                    <a:pt x="428316" y="665719"/>
                  </a:lnTo>
                  <a:lnTo>
                    <a:pt x="470052" y="651222"/>
                  </a:lnTo>
                  <a:lnTo>
                    <a:pt x="509086" y="631622"/>
                  </a:lnTo>
                  <a:lnTo>
                    <a:pt x="545019" y="607322"/>
                  </a:lnTo>
                  <a:lnTo>
                    <a:pt x="577453" y="578723"/>
                  </a:lnTo>
                  <a:lnTo>
                    <a:pt x="605989" y="546226"/>
                  </a:lnTo>
                  <a:lnTo>
                    <a:pt x="630230" y="510234"/>
                  </a:lnTo>
                  <a:lnTo>
                    <a:pt x="649777" y="471148"/>
                  </a:lnTo>
                  <a:lnTo>
                    <a:pt x="664232" y="429369"/>
                  </a:lnTo>
                  <a:lnTo>
                    <a:pt x="673198" y="385301"/>
                  </a:lnTo>
                  <a:lnTo>
                    <a:pt x="676275" y="339343"/>
                  </a:lnTo>
                  <a:lnTo>
                    <a:pt x="673198" y="293369"/>
                  </a:lnTo>
                  <a:lnTo>
                    <a:pt x="664232" y="249252"/>
                  </a:lnTo>
                  <a:lnTo>
                    <a:pt x="649777" y="207400"/>
                  </a:lnTo>
                  <a:lnTo>
                    <a:pt x="630230" y="168223"/>
                  </a:lnTo>
                  <a:lnTo>
                    <a:pt x="605989" y="132127"/>
                  </a:lnTo>
                  <a:lnTo>
                    <a:pt x="577453" y="99520"/>
                  </a:lnTo>
                  <a:lnTo>
                    <a:pt x="545019" y="70810"/>
                  </a:lnTo>
                  <a:lnTo>
                    <a:pt x="509086" y="46406"/>
                  </a:lnTo>
                  <a:lnTo>
                    <a:pt x="470052" y="26715"/>
                  </a:lnTo>
                  <a:lnTo>
                    <a:pt x="428316" y="12145"/>
                  </a:lnTo>
                  <a:lnTo>
                    <a:pt x="384275" y="3104"/>
                  </a:lnTo>
                  <a:lnTo>
                    <a:pt x="338328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47916" y="2051304"/>
              <a:ext cx="234314" cy="23431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028688" y="1543812"/>
              <a:ext cx="1333500" cy="629285"/>
            </a:xfrm>
            <a:custGeom>
              <a:avLst/>
              <a:gdLst/>
              <a:ahLst/>
              <a:cxnLst/>
              <a:rect l="l" t="t" r="r" b="b"/>
              <a:pathLst>
                <a:path w="1333500" h="629285">
                  <a:moveTo>
                    <a:pt x="1306576" y="0"/>
                  </a:moveTo>
                  <a:lnTo>
                    <a:pt x="130555" y="498728"/>
                  </a:lnTo>
                  <a:lnTo>
                    <a:pt x="0" y="629030"/>
                  </a:lnTo>
                  <a:lnTo>
                    <a:pt x="1333118" y="63880"/>
                  </a:lnTo>
                  <a:lnTo>
                    <a:pt x="1306576" y="0"/>
                  </a:lnTo>
                  <a:close/>
                </a:path>
              </a:pathLst>
            </a:custGeom>
            <a:solidFill>
              <a:srgbClr val="515D5D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7028688" y="1607820"/>
              <a:ext cx="1360805" cy="565150"/>
            </a:xfrm>
            <a:custGeom>
              <a:avLst/>
              <a:gdLst/>
              <a:ahLst/>
              <a:cxnLst/>
              <a:rect l="l" t="t" r="r" b="b"/>
              <a:pathLst>
                <a:path w="1360804" h="565150">
                  <a:moveTo>
                    <a:pt x="1332737" y="0"/>
                  </a:moveTo>
                  <a:lnTo>
                    <a:pt x="0" y="565022"/>
                  </a:lnTo>
                  <a:lnTo>
                    <a:pt x="184784" y="561847"/>
                  </a:lnTo>
                  <a:lnTo>
                    <a:pt x="1360551" y="63372"/>
                  </a:lnTo>
                  <a:lnTo>
                    <a:pt x="1332737" y="0"/>
                  </a:lnTo>
                  <a:close/>
                </a:path>
              </a:pathLst>
            </a:custGeom>
            <a:solidFill>
              <a:srgbClr val="828285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7043928" y="1534668"/>
              <a:ext cx="1333500" cy="629285"/>
            </a:xfrm>
            <a:custGeom>
              <a:avLst/>
              <a:gdLst/>
              <a:ahLst/>
              <a:cxnLst/>
              <a:rect l="l" t="t" r="r" b="b"/>
              <a:pathLst>
                <a:path w="1333500" h="629285">
                  <a:moveTo>
                    <a:pt x="1306195" y="0"/>
                  </a:moveTo>
                  <a:lnTo>
                    <a:pt x="130428" y="498729"/>
                  </a:lnTo>
                  <a:lnTo>
                    <a:pt x="0" y="629031"/>
                  </a:lnTo>
                  <a:lnTo>
                    <a:pt x="1333119" y="63373"/>
                  </a:lnTo>
                  <a:lnTo>
                    <a:pt x="1306195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7043928" y="1598676"/>
              <a:ext cx="1360805" cy="567055"/>
            </a:xfrm>
            <a:custGeom>
              <a:avLst/>
              <a:gdLst/>
              <a:ahLst/>
              <a:cxnLst/>
              <a:rect l="l" t="t" r="r" b="b"/>
              <a:pathLst>
                <a:path w="1360804" h="567055">
                  <a:moveTo>
                    <a:pt x="1332738" y="0"/>
                  </a:moveTo>
                  <a:lnTo>
                    <a:pt x="0" y="566547"/>
                  </a:lnTo>
                  <a:lnTo>
                    <a:pt x="185039" y="563372"/>
                  </a:lnTo>
                  <a:lnTo>
                    <a:pt x="1360551" y="63881"/>
                  </a:lnTo>
                  <a:lnTo>
                    <a:pt x="133273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8171688" y="1380744"/>
              <a:ext cx="385445" cy="283210"/>
            </a:xfrm>
            <a:custGeom>
              <a:avLst/>
              <a:gdLst/>
              <a:ahLst/>
              <a:cxnLst/>
              <a:rect l="l" t="t" r="r" b="b"/>
              <a:pathLst>
                <a:path w="385445" h="283210">
                  <a:moveTo>
                    <a:pt x="385190" y="0"/>
                  </a:moveTo>
                  <a:lnTo>
                    <a:pt x="142747" y="103885"/>
                  </a:lnTo>
                  <a:lnTo>
                    <a:pt x="70991" y="152513"/>
                  </a:lnTo>
                  <a:lnTo>
                    <a:pt x="27416" y="211820"/>
                  </a:lnTo>
                  <a:lnTo>
                    <a:pt x="5820" y="261959"/>
                  </a:lnTo>
                  <a:lnTo>
                    <a:pt x="0" y="283082"/>
                  </a:lnTo>
                  <a:lnTo>
                    <a:pt x="271906" y="168528"/>
                  </a:lnTo>
                  <a:lnTo>
                    <a:pt x="385190" y="0"/>
                  </a:lnTo>
                  <a:close/>
                </a:path>
              </a:pathLst>
            </a:custGeom>
            <a:solidFill>
              <a:srgbClr val="AB610D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8189976" y="1591056"/>
              <a:ext cx="472440" cy="155575"/>
            </a:xfrm>
            <a:custGeom>
              <a:avLst/>
              <a:gdLst/>
              <a:ahLst/>
              <a:cxnLst/>
              <a:rect l="l" t="t" r="r" b="b"/>
              <a:pathLst>
                <a:path w="472440" h="155575">
                  <a:moveTo>
                    <a:pt x="273430" y="0"/>
                  </a:moveTo>
                  <a:lnTo>
                    <a:pt x="0" y="115443"/>
                  </a:lnTo>
                  <a:lnTo>
                    <a:pt x="19335" y="125864"/>
                  </a:lnTo>
                  <a:lnTo>
                    <a:pt x="70675" y="145097"/>
                  </a:lnTo>
                  <a:lnTo>
                    <a:pt x="144018" y="155090"/>
                  </a:lnTo>
                  <a:lnTo>
                    <a:pt x="229362" y="137795"/>
                  </a:lnTo>
                  <a:lnTo>
                    <a:pt x="472058" y="34671"/>
                  </a:lnTo>
                  <a:lnTo>
                    <a:pt x="273430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1142622" y="3346974"/>
            <a:ext cx="1214755" cy="1214755"/>
            <a:chOff x="499872" y="3439667"/>
            <a:chExt cx="1214755" cy="1214755"/>
          </a:xfrm>
        </p:grpSpPr>
        <p:sp>
          <p:nvSpPr>
            <p:cNvPr id="16" name="object 16"/>
            <p:cNvSpPr/>
            <p:nvPr/>
          </p:nvSpPr>
          <p:spPr>
            <a:xfrm>
              <a:off x="499872" y="3439667"/>
              <a:ext cx="1214755" cy="1214755"/>
            </a:xfrm>
            <a:custGeom>
              <a:avLst/>
              <a:gdLst/>
              <a:ahLst/>
              <a:cxnLst/>
              <a:rect l="l" t="t" r="r" b="b"/>
              <a:pathLst>
                <a:path w="1214755" h="1214754">
                  <a:moveTo>
                    <a:pt x="607314" y="0"/>
                  </a:moveTo>
                  <a:lnTo>
                    <a:pt x="559853" y="1827"/>
                  </a:lnTo>
                  <a:lnTo>
                    <a:pt x="513391" y="7218"/>
                  </a:lnTo>
                  <a:lnTo>
                    <a:pt x="468063" y="16039"/>
                  </a:lnTo>
                  <a:lnTo>
                    <a:pt x="424004" y="28155"/>
                  </a:lnTo>
                  <a:lnTo>
                    <a:pt x="381349" y="43429"/>
                  </a:lnTo>
                  <a:lnTo>
                    <a:pt x="340234" y="61728"/>
                  </a:lnTo>
                  <a:lnTo>
                    <a:pt x="300792" y="82916"/>
                  </a:lnTo>
                  <a:lnTo>
                    <a:pt x="263159" y="106859"/>
                  </a:lnTo>
                  <a:lnTo>
                    <a:pt x="227471" y="133421"/>
                  </a:lnTo>
                  <a:lnTo>
                    <a:pt x="193862" y="162467"/>
                  </a:lnTo>
                  <a:lnTo>
                    <a:pt x="162467" y="193862"/>
                  </a:lnTo>
                  <a:lnTo>
                    <a:pt x="133421" y="227471"/>
                  </a:lnTo>
                  <a:lnTo>
                    <a:pt x="106859" y="263159"/>
                  </a:lnTo>
                  <a:lnTo>
                    <a:pt x="82916" y="300792"/>
                  </a:lnTo>
                  <a:lnTo>
                    <a:pt x="61728" y="340234"/>
                  </a:lnTo>
                  <a:lnTo>
                    <a:pt x="43429" y="381349"/>
                  </a:lnTo>
                  <a:lnTo>
                    <a:pt x="28155" y="424004"/>
                  </a:lnTo>
                  <a:lnTo>
                    <a:pt x="16039" y="468063"/>
                  </a:lnTo>
                  <a:lnTo>
                    <a:pt x="7218" y="513391"/>
                  </a:lnTo>
                  <a:lnTo>
                    <a:pt x="1827" y="559853"/>
                  </a:lnTo>
                  <a:lnTo>
                    <a:pt x="0" y="607314"/>
                  </a:lnTo>
                  <a:lnTo>
                    <a:pt x="1827" y="654774"/>
                  </a:lnTo>
                  <a:lnTo>
                    <a:pt x="7218" y="701236"/>
                  </a:lnTo>
                  <a:lnTo>
                    <a:pt x="16039" y="746564"/>
                  </a:lnTo>
                  <a:lnTo>
                    <a:pt x="28155" y="790623"/>
                  </a:lnTo>
                  <a:lnTo>
                    <a:pt x="43429" y="833278"/>
                  </a:lnTo>
                  <a:lnTo>
                    <a:pt x="61728" y="874393"/>
                  </a:lnTo>
                  <a:lnTo>
                    <a:pt x="82916" y="913835"/>
                  </a:lnTo>
                  <a:lnTo>
                    <a:pt x="106859" y="951468"/>
                  </a:lnTo>
                  <a:lnTo>
                    <a:pt x="133421" y="987156"/>
                  </a:lnTo>
                  <a:lnTo>
                    <a:pt x="162467" y="1020765"/>
                  </a:lnTo>
                  <a:lnTo>
                    <a:pt x="193862" y="1052160"/>
                  </a:lnTo>
                  <a:lnTo>
                    <a:pt x="227471" y="1081206"/>
                  </a:lnTo>
                  <a:lnTo>
                    <a:pt x="263159" y="1107768"/>
                  </a:lnTo>
                  <a:lnTo>
                    <a:pt x="300792" y="1131711"/>
                  </a:lnTo>
                  <a:lnTo>
                    <a:pt x="340234" y="1152899"/>
                  </a:lnTo>
                  <a:lnTo>
                    <a:pt x="381349" y="1171198"/>
                  </a:lnTo>
                  <a:lnTo>
                    <a:pt x="424004" y="1186472"/>
                  </a:lnTo>
                  <a:lnTo>
                    <a:pt x="468063" y="1198588"/>
                  </a:lnTo>
                  <a:lnTo>
                    <a:pt x="513391" y="1207409"/>
                  </a:lnTo>
                  <a:lnTo>
                    <a:pt x="559853" y="1212800"/>
                  </a:lnTo>
                  <a:lnTo>
                    <a:pt x="607314" y="1214628"/>
                  </a:lnTo>
                  <a:lnTo>
                    <a:pt x="654774" y="1212800"/>
                  </a:lnTo>
                  <a:lnTo>
                    <a:pt x="701236" y="1207409"/>
                  </a:lnTo>
                  <a:lnTo>
                    <a:pt x="746564" y="1198588"/>
                  </a:lnTo>
                  <a:lnTo>
                    <a:pt x="790623" y="1186472"/>
                  </a:lnTo>
                  <a:lnTo>
                    <a:pt x="833278" y="1171198"/>
                  </a:lnTo>
                  <a:lnTo>
                    <a:pt x="874393" y="1152899"/>
                  </a:lnTo>
                  <a:lnTo>
                    <a:pt x="913835" y="1131711"/>
                  </a:lnTo>
                  <a:lnTo>
                    <a:pt x="951468" y="1107768"/>
                  </a:lnTo>
                  <a:lnTo>
                    <a:pt x="987156" y="1081206"/>
                  </a:lnTo>
                  <a:lnTo>
                    <a:pt x="1020765" y="1052160"/>
                  </a:lnTo>
                  <a:lnTo>
                    <a:pt x="1052160" y="1020765"/>
                  </a:lnTo>
                  <a:lnTo>
                    <a:pt x="1081206" y="987156"/>
                  </a:lnTo>
                  <a:lnTo>
                    <a:pt x="1107768" y="951468"/>
                  </a:lnTo>
                  <a:lnTo>
                    <a:pt x="1131711" y="913835"/>
                  </a:lnTo>
                  <a:lnTo>
                    <a:pt x="1152899" y="874393"/>
                  </a:lnTo>
                  <a:lnTo>
                    <a:pt x="1171198" y="833278"/>
                  </a:lnTo>
                  <a:lnTo>
                    <a:pt x="1186472" y="790623"/>
                  </a:lnTo>
                  <a:lnTo>
                    <a:pt x="1198588" y="746564"/>
                  </a:lnTo>
                  <a:lnTo>
                    <a:pt x="1207409" y="701236"/>
                  </a:lnTo>
                  <a:lnTo>
                    <a:pt x="1212800" y="654774"/>
                  </a:lnTo>
                  <a:lnTo>
                    <a:pt x="1214628" y="607314"/>
                  </a:lnTo>
                  <a:lnTo>
                    <a:pt x="1212800" y="559853"/>
                  </a:lnTo>
                  <a:lnTo>
                    <a:pt x="1207409" y="513391"/>
                  </a:lnTo>
                  <a:lnTo>
                    <a:pt x="1198588" y="468063"/>
                  </a:lnTo>
                  <a:lnTo>
                    <a:pt x="1186472" y="424004"/>
                  </a:lnTo>
                  <a:lnTo>
                    <a:pt x="1171198" y="381349"/>
                  </a:lnTo>
                  <a:lnTo>
                    <a:pt x="1152899" y="340234"/>
                  </a:lnTo>
                  <a:lnTo>
                    <a:pt x="1131711" y="300792"/>
                  </a:lnTo>
                  <a:lnTo>
                    <a:pt x="1107768" y="263159"/>
                  </a:lnTo>
                  <a:lnTo>
                    <a:pt x="1081206" y="227471"/>
                  </a:lnTo>
                  <a:lnTo>
                    <a:pt x="1052160" y="193862"/>
                  </a:lnTo>
                  <a:lnTo>
                    <a:pt x="1020765" y="162467"/>
                  </a:lnTo>
                  <a:lnTo>
                    <a:pt x="987156" y="133421"/>
                  </a:lnTo>
                  <a:lnTo>
                    <a:pt x="951468" y="106859"/>
                  </a:lnTo>
                  <a:lnTo>
                    <a:pt x="913835" y="82916"/>
                  </a:lnTo>
                  <a:lnTo>
                    <a:pt x="874393" y="61728"/>
                  </a:lnTo>
                  <a:lnTo>
                    <a:pt x="833278" y="43429"/>
                  </a:lnTo>
                  <a:lnTo>
                    <a:pt x="790623" y="28155"/>
                  </a:lnTo>
                  <a:lnTo>
                    <a:pt x="746564" y="16039"/>
                  </a:lnTo>
                  <a:lnTo>
                    <a:pt x="701236" y="7218"/>
                  </a:lnTo>
                  <a:lnTo>
                    <a:pt x="654774" y="1827"/>
                  </a:lnTo>
                  <a:lnTo>
                    <a:pt x="607314" y="0"/>
                  </a:lnTo>
                  <a:close/>
                </a:path>
              </a:pathLst>
            </a:custGeom>
            <a:solidFill>
              <a:srgbClr val="BC572C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734568" y="3681983"/>
              <a:ext cx="744220" cy="608330"/>
            </a:xfrm>
            <a:custGeom>
              <a:avLst/>
              <a:gdLst/>
              <a:ahLst/>
              <a:cxnLst/>
              <a:rect l="l" t="t" r="r" b="b"/>
              <a:pathLst>
                <a:path w="744219" h="608329">
                  <a:moveTo>
                    <a:pt x="376326" y="0"/>
                  </a:moveTo>
                  <a:lnTo>
                    <a:pt x="8661" y="556641"/>
                  </a:lnTo>
                  <a:lnTo>
                    <a:pt x="0" y="565277"/>
                  </a:lnTo>
                  <a:lnTo>
                    <a:pt x="0" y="573913"/>
                  </a:lnTo>
                  <a:lnTo>
                    <a:pt x="2979" y="590167"/>
                  </a:lnTo>
                  <a:lnTo>
                    <a:pt x="10833" y="600789"/>
                  </a:lnTo>
                  <a:lnTo>
                    <a:pt x="21934" y="606577"/>
                  </a:lnTo>
                  <a:lnTo>
                    <a:pt x="34658" y="608330"/>
                  </a:lnTo>
                  <a:lnTo>
                    <a:pt x="708151" y="608330"/>
                  </a:lnTo>
                  <a:lnTo>
                    <a:pt x="725213" y="606577"/>
                  </a:lnTo>
                  <a:lnTo>
                    <a:pt x="736250" y="600789"/>
                  </a:lnTo>
                  <a:lnTo>
                    <a:pt x="742191" y="590167"/>
                  </a:lnTo>
                  <a:lnTo>
                    <a:pt x="743966" y="573913"/>
                  </a:lnTo>
                  <a:lnTo>
                    <a:pt x="743966" y="556641"/>
                  </a:lnTo>
                  <a:lnTo>
                    <a:pt x="733025" y="539369"/>
                  </a:lnTo>
                  <a:lnTo>
                    <a:pt x="376326" y="539369"/>
                  </a:lnTo>
                  <a:lnTo>
                    <a:pt x="357042" y="536285"/>
                  </a:lnTo>
                  <a:lnTo>
                    <a:pt x="339964" y="527558"/>
                  </a:lnTo>
                  <a:lnTo>
                    <a:pt x="327761" y="513972"/>
                  </a:lnTo>
                  <a:lnTo>
                    <a:pt x="323100" y="496316"/>
                  </a:lnTo>
                  <a:lnTo>
                    <a:pt x="327761" y="477978"/>
                  </a:lnTo>
                  <a:lnTo>
                    <a:pt x="339964" y="464010"/>
                  </a:lnTo>
                  <a:lnTo>
                    <a:pt x="357042" y="455114"/>
                  </a:lnTo>
                  <a:lnTo>
                    <a:pt x="376326" y="451993"/>
                  </a:lnTo>
                  <a:lnTo>
                    <a:pt x="677680" y="451993"/>
                  </a:lnTo>
                  <a:lnTo>
                    <a:pt x="655800" y="417449"/>
                  </a:lnTo>
                  <a:lnTo>
                    <a:pt x="376326" y="417449"/>
                  </a:lnTo>
                  <a:lnTo>
                    <a:pt x="357042" y="412996"/>
                  </a:lnTo>
                  <a:lnTo>
                    <a:pt x="339964" y="401161"/>
                  </a:lnTo>
                  <a:lnTo>
                    <a:pt x="327761" y="384230"/>
                  </a:lnTo>
                  <a:lnTo>
                    <a:pt x="323100" y="364490"/>
                  </a:lnTo>
                  <a:lnTo>
                    <a:pt x="323100" y="190881"/>
                  </a:lnTo>
                  <a:lnTo>
                    <a:pt x="327761" y="173224"/>
                  </a:lnTo>
                  <a:lnTo>
                    <a:pt x="339964" y="159639"/>
                  </a:lnTo>
                  <a:lnTo>
                    <a:pt x="357042" y="150911"/>
                  </a:lnTo>
                  <a:lnTo>
                    <a:pt x="376326" y="147828"/>
                  </a:lnTo>
                  <a:lnTo>
                    <a:pt x="485019" y="147828"/>
                  </a:lnTo>
                  <a:lnTo>
                    <a:pt x="402323" y="17272"/>
                  </a:lnTo>
                  <a:lnTo>
                    <a:pt x="395827" y="7286"/>
                  </a:lnTo>
                  <a:lnTo>
                    <a:pt x="389329" y="2159"/>
                  </a:lnTo>
                  <a:lnTo>
                    <a:pt x="382829" y="269"/>
                  </a:lnTo>
                  <a:lnTo>
                    <a:pt x="376326" y="0"/>
                  </a:lnTo>
                  <a:close/>
                </a:path>
                <a:path w="744219" h="608329">
                  <a:moveTo>
                    <a:pt x="677680" y="451993"/>
                  </a:moveTo>
                  <a:lnTo>
                    <a:pt x="376326" y="451993"/>
                  </a:lnTo>
                  <a:lnTo>
                    <a:pt x="394064" y="455114"/>
                  </a:lnTo>
                  <a:lnTo>
                    <a:pt x="407741" y="464010"/>
                  </a:lnTo>
                  <a:lnTo>
                    <a:pt x="416543" y="477978"/>
                  </a:lnTo>
                  <a:lnTo>
                    <a:pt x="419658" y="496316"/>
                  </a:lnTo>
                  <a:lnTo>
                    <a:pt x="416543" y="513972"/>
                  </a:lnTo>
                  <a:lnTo>
                    <a:pt x="407741" y="527558"/>
                  </a:lnTo>
                  <a:lnTo>
                    <a:pt x="394064" y="536285"/>
                  </a:lnTo>
                  <a:lnTo>
                    <a:pt x="376326" y="539369"/>
                  </a:lnTo>
                  <a:lnTo>
                    <a:pt x="733025" y="539369"/>
                  </a:lnTo>
                  <a:lnTo>
                    <a:pt x="677680" y="451993"/>
                  </a:lnTo>
                  <a:close/>
                </a:path>
                <a:path w="744219" h="608329">
                  <a:moveTo>
                    <a:pt x="485019" y="147828"/>
                  </a:moveTo>
                  <a:lnTo>
                    <a:pt x="376326" y="147828"/>
                  </a:lnTo>
                  <a:lnTo>
                    <a:pt x="394064" y="150911"/>
                  </a:lnTo>
                  <a:lnTo>
                    <a:pt x="407741" y="159639"/>
                  </a:lnTo>
                  <a:lnTo>
                    <a:pt x="416543" y="173224"/>
                  </a:lnTo>
                  <a:lnTo>
                    <a:pt x="419658" y="190881"/>
                  </a:lnTo>
                  <a:lnTo>
                    <a:pt x="419658" y="364490"/>
                  </a:lnTo>
                  <a:lnTo>
                    <a:pt x="416543" y="384230"/>
                  </a:lnTo>
                  <a:lnTo>
                    <a:pt x="407741" y="401161"/>
                  </a:lnTo>
                  <a:lnTo>
                    <a:pt x="394064" y="412996"/>
                  </a:lnTo>
                  <a:lnTo>
                    <a:pt x="376326" y="417449"/>
                  </a:lnTo>
                  <a:lnTo>
                    <a:pt x="655800" y="417449"/>
                  </a:lnTo>
                  <a:lnTo>
                    <a:pt x="485019" y="1478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1138050" y="4927362"/>
            <a:ext cx="1219200" cy="1219200"/>
            <a:chOff x="495300" y="5020055"/>
            <a:chExt cx="1219200" cy="1219200"/>
          </a:xfrm>
        </p:grpSpPr>
        <p:sp>
          <p:nvSpPr>
            <p:cNvPr id="19" name="object 19"/>
            <p:cNvSpPr/>
            <p:nvPr/>
          </p:nvSpPr>
          <p:spPr>
            <a:xfrm>
              <a:off x="495300" y="5020055"/>
              <a:ext cx="1219200" cy="1219200"/>
            </a:xfrm>
            <a:custGeom>
              <a:avLst/>
              <a:gdLst/>
              <a:ahLst/>
              <a:cxnLst/>
              <a:rect l="l" t="t" r="r" b="b"/>
              <a:pathLst>
                <a:path w="1219200" h="1219200">
                  <a:moveTo>
                    <a:pt x="609600" y="0"/>
                  </a:moveTo>
                  <a:lnTo>
                    <a:pt x="561959" y="1834"/>
                  </a:lnTo>
                  <a:lnTo>
                    <a:pt x="515322" y="7245"/>
                  </a:lnTo>
                  <a:lnTo>
                    <a:pt x="469822" y="16099"/>
                  </a:lnTo>
                  <a:lnTo>
                    <a:pt x="425597" y="28260"/>
                  </a:lnTo>
                  <a:lnTo>
                    <a:pt x="382782" y="43592"/>
                  </a:lnTo>
                  <a:lnTo>
                    <a:pt x="341511" y="61959"/>
                  </a:lnTo>
                  <a:lnTo>
                    <a:pt x="301921" y="83227"/>
                  </a:lnTo>
                  <a:lnTo>
                    <a:pt x="264147" y="107259"/>
                  </a:lnTo>
                  <a:lnTo>
                    <a:pt x="228324" y="133920"/>
                  </a:lnTo>
                  <a:lnTo>
                    <a:pt x="194588" y="163075"/>
                  </a:lnTo>
                  <a:lnTo>
                    <a:pt x="163075" y="194588"/>
                  </a:lnTo>
                  <a:lnTo>
                    <a:pt x="133920" y="228324"/>
                  </a:lnTo>
                  <a:lnTo>
                    <a:pt x="107259" y="264147"/>
                  </a:lnTo>
                  <a:lnTo>
                    <a:pt x="83227" y="301921"/>
                  </a:lnTo>
                  <a:lnTo>
                    <a:pt x="61959" y="341511"/>
                  </a:lnTo>
                  <a:lnTo>
                    <a:pt x="43592" y="382782"/>
                  </a:lnTo>
                  <a:lnTo>
                    <a:pt x="28260" y="425597"/>
                  </a:lnTo>
                  <a:lnTo>
                    <a:pt x="16099" y="469822"/>
                  </a:lnTo>
                  <a:lnTo>
                    <a:pt x="7245" y="515322"/>
                  </a:lnTo>
                  <a:lnTo>
                    <a:pt x="1834" y="561959"/>
                  </a:lnTo>
                  <a:lnTo>
                    <a:pt x="0" y="609600"/>
                  </a:lnTo>
                  <a:lnTo>
                    <a:pt x="1834" y="657240"/>
                  </a:lnTo>
                  <a:lnTo>
                    <a:pt x="7245" y="703877"/>
                  </a:lnTo>
                  <a:lnTo>
                    <a:pt x="16099" y="749377"/>
                  </a:lnTo>
                  <a:lnTo>
                    <a:pt x="28260" y="793602"/>
                  </a:lnTo>
                  <a:lnTo>
                    <a:pt x="43592" y="836417"/>
                  </a:lnTo>
                  <a:lnTo>
                    <a:pt x="61959" y="877688"/>
                  </a:lnTo>
                  <a:lnTo>
                    <a:pt x="83227" y="917278"/>
                  </a:lnTo>
                  <a:lnTo>
                    <a:pt x="107259" y="955052"/>
                  </a:lnTo>
                  <a:lnTo>
                    <a:pt x="133920" y="990875"/>
                  </a:lnTo>
                  <a:lnTo>
                    <a:pt x="163075" y="1024611"/>
                  </a:lnTo>
                  <a:lnTo>
                    <a:pt x="194588" y="1056124"/>
                  </a:lnTo>
                  <a:lnTo>
                    <a:pt x="228324" y="1085279"/>
                  </a:lnTo>
                  <a:lnTo>
                    <a:pt x="264147" y="1111940"/>
                  </a:lnTo>
                  <a:lnTo>
                    <a:pt x="301921" y="1135972"/>
                  </a:lnTo>
                  <a:lnTo>
                    <a:pt x="341511" y="1157240"/>
                  </a:lnTo>
                  <a:lnTo>
                    <a:pt x="382782" y="1175607"/>
                  </a:lnTo>
                  <a:lnTo>
                    <a:pt x="425597" y="1190939"/>
                  </a:lnTo>
                  <a:lnTo>
                    <a:pt x="469822" y="1203100"/>
                  </a:lnTo>
                  <a:lnTo>
                    <a:pt x="515322" y="1211954"/>
                  </a:lnTo>
                  <a:lnTo>
                    <a:pt x="561959" y="1217365"/>
                  </a:lnTo>
                  <a:lnTo>
                    <a:pt x="609600" y="1219200"/>
                  </a:lnTo>
                  <a:lnTo>
                    <a:pt x="657240" y="1217365"/>
                  </a:lnTo>
                  <a:lnTo>
                    <a:pt x="703877" y="1211954"/>
                  </a:lnTo>
                  <a:lnTo>
                    <a:pt x="749377" y="1203100"/>
                  </a:lnTo>
                  <a:lnTo>
                    <a:pt x="793602" y="1190939"/>
                  </a:lnTo>
                  <a:lnTo>
                    <a:pt x="836417" y="1175607"/>
                  </a:lnTo>
                  <a:lnTo>
                    <a:pt x="877688" y="1157240"/>
                  </a:lnTo>
                  <a:lnTo>
                    <a:pt x="917278" y="1135972"/>
                  </a:lnTo>
                  <a:lnTo>
                    <a:pt x="955052" y="1111940"/>
                  </a:lnTo>
                  <a:lnTo>
                    <a:pt x="990875" y="1085279"/>
                  </a:lnTo>
                  <a:lnTo>
                    <a:pt x="1024611" y="1056124"/>
                  </a:lnTo>
                  <a:lnTo>
                    <a:pt x="1056124" y="1024611"/>
                  </a:lnTo>
                  <a:lnTo>
                    <a:pt x="1085279" y="990875"/>
                  </a:lnTo>
                  <a:lnTo>
                    <a:pt x="1111940" y="955052"/>
                  </a:lnTo>
                  <a:lnTo>
                    <a:pt x="1135972" y="917278"/>
                  </a:lnTo>
                  <a:lnTo>
                    <a:pt x="1157240" y="877688"/>
                  </a:lnTo>
                  <a:lnTo>
                    <a:pt x="1175607" y="836417"/>
                  </a:lnTo>
                  <a:lnTo>
                    <a:pt x="1190939" y="793602"/>
                  </a:lnTo>
                  <a:lnTo>
                    <a:pt x="1203100" y="749377"/>
                  </a:lnTo>
                  <a:lnTo>
                    <a:pt x="1211954" y="703877"/>
                  </a:lnTo>
                  <a:lnTo>
                    <a:pt x="1217365" y="657240"/>
                  </a:lnTo>
                  <a:lnTo>
                    <a:pt x="1219200" y="609600"/>
                  </a:lnTo>
                  <a:lnTo>
                    <a:pt x="1217365" y="561959"/>
                  </a:lnTo>
                  <a:lnTo>
                    <a:pt x="1211954" y="515322"/>
                  </a:lnTo>
                  <a:lnTo>
                    <a:pt x="1203100" y="469822"/>
                  </a:lnTo>
                  <a:lnTo>
                    <a:pt x="1190939" y="425597"/>
                  </a:lnTo>
                  <a:lnTo>
                    <a:pt x="1175607" y="382782"/>
                  </a:lnTo>
                  <a:lnTo>
                    <a:pt x="1157240" y="341511"/>
                  </a:lnTo>
                  <a:lnTo>
                    <a:pt x="1135972" y="301921"/>
                  </a:lnTo>
                  <a:lnTo>
                    <a:pt x="1111940" y="264147"/>
                  </a:lnTo>
                  <a:lnTo>
                    <a:pt x="1085279" y="228324"/>
                  </a:lnTo>
                  <a:lnTo>
                    <a:pt x="1056124" y="194588"/>
                  </a:lnTo>
                  <a:lnTo>
                    <a:pt x="1024611" y="163075"/>
                  </a:lnTo>
                  <a:lnTo>
                    <a:pt x="990875" y="133920"/>
                  </a:lnTo>
                  <a:lnTo>
                    <a:pt x="955052" y="107259"/>
                  </a:lnTo>
                  <a:lnTo>
                    <a:pt x="917278" y="83227"/>
                  </a:lnTo>
                  <a:lnTo>
                    <a:pt x="877688" y="61959"/>
                  </a:lnTo>
                  <a:lnTo>
                    <a:pt x="836417" y="43592"/>
                  </a:lnTo>
                  <a:lnTo>
                    <a:pt x="793602" y="28260"/>
                  </a:lnTo>
                  <a:lnTo>
                    <a:pt x="749377" y="16099"/>
                  </a:lnTo>
                  <a:lnTo>
                    <a:pt x="703877" y="7245"/>
                  </a:lnTo>
                  <a:lnTo>
                    <a:pt x="657240" y="1834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855540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720852" y="5245607"/>
              <a:ext cx="768350" cy="768350"/>
            </a:xfrm>
            <a:custGeom>
              <a:avLst/>
              <a:gdLst/>
              <a:ahLst/>
              <a:cxnLst/>
              <a:rect l="l" t="t" r="r" b="b"/>
              <a:pathLst>
                <a:path w="768350" h="768350">
                  <a:moveTo>
                    <a:pt x="383247" y="0"/>
                  </a:moveTo>
                  <a:lnTo>
                    <a:pt x="335107" y="3007"/>
                  </a:lnTo>
                  <a:lnTo>
                    <a:pt x="288770" y="11786"/>
                  </a:lnTo>
                  <a:lnTo>
                    <a:pt x="244592" y="25970"/>
                  </a:lnTo>
                  <a:lnTo>
                    <a:pt x="202931" y="45196"/>
                  </a:lnTo>
                  <a:lnTo>
                    <a:pt x="164141" y="69097"/>
                  </a:lnTo>
                  <a:lnTo>
                    <a:pt x="128581" y="97309"/>
                  </a:lnTo>
                  <a:lnTo>
                    <a:pt x="96606" y="129465"/>
                  </a:lnTo>
                  <a:lnTo>
                    <a:pt x="68572" y="165202"/>
                  </a:lnTo>
                  <a:lnTo>
                    <a:pt x="44836" y="204153"/>
                  </a:lnTo>
                  <a:lnTo>
                    <a:pt x="25755" y="245953"/>
                  </a:lnTo>
                  <a:lnTo>
                    <a:pt x="11684" y="290237"/>
                  </a:lnTo>
                  <a:lnTo>
                    <a:pt x="2980" y="336640"/>
                  </a:lnTo>
                  <a:lnTo>
                    <a:pt x="0" y="384797"/>
                  </a:lnTo>
                  <a:lnTo>
                    <a:pt x="2980" y="432937"/>
                  </a:lnTo>
                  <a:lnTo>
                    <a:pt x="11684" y="479274"/>
                  </a:lnTo>
                  <a:lnTo>
                    <a:pt x="25755" y="523452"/>
                  </a:lnTo>
                  <a:lnTo>
                    <a:pt x="44836" y="565114"/>
                  </a:lnTo>
                  <a:lnTo>
                    <a:pt x="68572" y="603903"/>
                  </a:lnTo>
                  <a:lnTo>
                    <a:pt x="96606" y="639463"/>
                  </a:lnTo>
                  <a:lnTo>
                    <a:pt x="128581" y="671438"/>
                  </a:lnTo>
                  <a:lnTo>
                    <a:pt x="164141" y="699472"/>
                  </a:lnTo>
                  <a:lnTo>
                    <a:pt x="202931" y="723208"/>
                  </a:lnTo>
                  <a:lnTo>
                    <a:pt x="244592" y="742289"/>
                  </a:lnTo>
                  <a:lnTo>
                    <a:pt x="288770" y="756360"/>
                  </a:lnTo>
                  <a:lnTo>
                    <a:pt x="335107" y="765064"/>
                  </a:lnTo>
                  <a:lnTo>
                    <a:pt x="383247" y="768045"/>
                  </a:lnTo>
                  <a:lnTo>
                    <a:pt x="431415" y="765064"/>
                  </a:lnTo>
                  <a:lnTo>
                    <a:pt x="477827" y="756360"/>
                  </a:lnTo>
                  <a:lnTo>
                    <a:pt x="522119" y="742289"/>
                  </a:lnTo>
                  <a:lnTo>
                    <a:pt x="563925" y="723208"/>
                  </a:lnTo>
                  <a:lnTo>
                    <a:pt x="602881" y="699472"/>
                  </a:lnTo>
                  <a:lnTo>
                    <a:pt x="638622" y="671438"/>
                  </a:lnTo>
                  <a:lnTo>
                    <a:pt x="670781" y="639463"/>
                  </a:lnTo>
                  <a:lnTo>
                    <a:pt x="698995" y="603903"/>
                  </a:lnTo>
                  <a:lnTo>
                    <a:pt x="713535" y="580307"/>
                  </a:lnTo>
                  <a:lnTo>
                    <a:pt x="336149" y="580307"/>
                  </a:lnTo>
                  <a:lnTo>
                    <a:pt x="315341" y="576187"/>
                  </a:lnTo>
                  <a:lnTo>
                    <a:pt x="296900" y="563829"/>
                  </a:lnTo>
                  <a:lnTo>
                    <a:pt x="281165" y="548157"/>
                  </a:lnTo>
                  <a:lnTo>
                    <a:pt x="279603" y="546544"/>
                  </a:lnTo>
                  <a:lnTo>
                    <a:pt x="166522" y="433450"/>
                  </a:lnTo>
                  <a:lnTo>
                    <a:pt x="155042" y="415927"/>
                  </a:lnTo>
                  <a:lnTo>
                    <a:pt x="151215" y="395611"/>
                  </a:lnTo>
                  <a:lnTo>
                    <a:pt x="155042" y="374990"/>
                  </a:lnTo>
                  <a:lnTo>
                    <a:pt x="166522" y="356552"/>
                  </a:lnTo>
                  <a:lnTo>
                    <a:pt x="185369" y="337692"/>
                  </a:lnTo>
                  <a:lnTo>
                    <a:pt x="203810" y="325334"/>
                  </a:lnTo>
                  <a:lnTo>
                    <a:pt x="224618" y="321214"/>
                  </a:lnTo>
                  <a:lnTo>
                    <a:pt x="426399" y="321214"/>
                  </a:lnTo>
                  <a:lnTo>
                    <a:pt x="546544" y="201040"/>
                  </a:lnTo>
                  <a:lnTo>
                    <a:pt x="564357" y="188682"/>
                  </a:lnTo>
                  <a:lnTo>
                    <a:pt x="585081" y="184562"/>
                  </a:lnTo>
                  <a:lnTo>
                    <a:pt x="710876" y="184562"/>
                  </a:lnTo>
                  <a:lnTo>
                    <a:pt x="698995" y="165202"/>
                  </a:lnTo>
                  <a:lnTo>
                    <a:pt x="670781" y="129465"/>
                  </a:lnTo>
                  <a:lnTo>
                    <a:pt x="638622" y="97309"/>
                  </a:lnTo>
                  <a:lnTo>
                    <a:pt x="602881" y="69097"/>
                  </a:lnTo>
                  <a:lnTo>
                    <a:pt x="563925" y="45196"/>
                  </a:lnTo>
                  <a:lnTo>
                    <a:pt x="522119" y="25970"/>
                  </a:lnTo>
                  <a:lnTo>
                    <a:pt x="477827" y="11786"/>
                  </a:lnTo>
                  <a:lnTo>
                    <a:pt x="431415" y="3007"/>
                  </a:lnTo>
                  <a:lnTo>
                    <a:pt x="383247" y="0"/>
                  </a:lnTo>
                  <a:close/>
                </a:path>
                <a:path w="768350" h="768350">
                  <a:moveTo>
                    <a:pt x="710876" y="184562"/>
                  </a:moveTo>
                  <a:lnTo>
                    <a:pt x="585081" y="184562"/>
                  </a:lnTo>
                  <a:lnTo>
                    <a:pt x="605792" y="188682"/>
                  </a:lnTo>
                  <a:lnTo>
                    <a:pt x="623570" y="201040"/>
                  </a:lnTo>
                  <a:lnTo>
                    <a:pt x="642366" y="219836"/>
                  </a:lnTo>
                  <a:lnTo>
                    <a:pt x="654724" y="237686"/>
                  </a:lnTo>
                  <a:lnTo>
                    <a:pt x="658844" y="258429"/>
                  </a:lnTo>
                  <a:lnTo>
                    <a:pt x="654724" y="279147"/>
                  </a:lnTo>
                  <a:lnTo>
                    <a:pt x="642366" y="296925"/>
                  </a:lnTo>
                  <a:lnTo>
                    <a:pt x="375399" y="563829"/>
                  </a:lnTo>
                  <a:lnTo>
                    <a:pt x="356958" y="576187"/>
                  </a:lnTo>
                  <a:lnTo>
                    <a:pt x="336149" y="580307"/>
                  </a:lnTo>
                  <a:lnTo>
                    <a:pt x="713535" y="580307"/>
                  </a:lnTo>
                  <a:lnTo>
                    <a:pt x="742124" y="523452"/>
                  </a:lnTo>
                  <a:lnTo>
                    <a:pt x="756309" y="479274"/>
                  </a:lnTo>
                  <a:lnTo>
                    <a:pt x="764991" y="433450"/>
                  </a:lnTo>
                  <a:lnTo>
                    <a:pt x="768096" y="384797"/>
                  </a:lnTo>
                  <a:lnTo>
                    <a:pt x="765154" y="337692"/>
                  </a:lnTo>
                  <a:lnTo>
                    <a:pt x="765088" y="336640"/>
                  </a:lnTo>
                  <a:lnTo>
                    <a:pt x="756309" y="290237"/>
                  </a:lnTo>
                  <a:lnTo>
                    <a:pt x="742124" y="245953"/>
                  </a:lnTo>
                  <a:lnTo>
                    <a:pt x="722897" y="204153"/>
                  </a:lnTo>
                  <a:lnTo>
                    <a:pt x="710876" y="184562"/>
                  </a:lnTo>
                  <a:close/>
                </a:path>
                <a:path w="768350" h="768350">
                  <a:moveTo>
                    <a:pt x="426399" y="321214"/>
                  </a:moveTo>
                  <a:lnTo>
                    <a:pt x="224618" y="321214"/>
                  </a:lnTo>
                  <a:lnTo>
                    <a:pt x="245426" y="325334"/>
                  </a:lnTo>
                  <a:lnTo>
                    <a:pt x="263867" y="337692"/>
                  </a:lnTo>
                  <a:lnTo>
                    <a:pt x="336143" y="411492"/>
                  </a:lnTo>
                  <a:lnTo>
                    <a:pt x="426399" y="3212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1142622" y="1758967"/>
            <a:ext cx="1221105" cy="1222375"/>
            <a:chOff x="499872" y="1851660"/>
            <a:chExt cx="1221105" cy="1222375"/>
          </a:xfrm>
        </p:grpSpPr>
        <p:sp>
          <p:nvSpPr>
            <p:cNvPr id="22" name="object 22"/>
            <p:cNvSpPr/>
            <p:nvPr/>
          </p:nvSpPr>
          <p:spPr>
            <a:xfrm>
              <a:off x="499872" y="1851660"/>
              <a:ext cx="1221105" cy="1222375"/>
            </a:xfrm>
            <a:custGeom>
              <a:avLst/>
              <a:gdLst/>
              <a:ahLst/>
              <a:cxnLst/>
              <a:rect l="l" t="t" r="r" b="b"/>
              <a:pathLst>
                <a:path w="1221105" h="1222375">
                  <a:moveTo>
                    <a:pt x="610362" y="0"/>
                  </a:moveTo>
                  <a:lnTo>
                    <a:pt x="562662" y="1838"/>
                  </a:lnTo>
                  <a:lnTo>
                    <a:pt x="515966" y="7262"/>
                  </a:lnTo>
                  <a:lnTo>
                    <a:pt x="470410" y="16137"/>
                  </a:lnTo>
                  <a:lnTo>
                    <a:pt x="426130" y="28326"/>
                  </a:lnTo>
                  <a:lnTo>
                    <a:pt x="383261" y="43695"/>
                  </a:lnTo>
                  <a:lnTo>
                    <a:pt x="341939" y="62106"/>
                  </a:lnTo>
                  <a:lnTo>
                    <a:pt x="302299" y="83424"/>
                  </a:lnTo>
                  <a:lnTo>
                    <a:pt x="264478" y="107514"/>
                  </a:lnTo>
                  <a:lnTo>
                    <a:pt x="228610" y="134240"/>
                  </a:lnTo>
                  <a:lnTo>
                    <a:pt x="194832" y="163466"/>
                  </a:lnTo>
                  <a:lnTo>
                    <a:pt x="163280" y="195056"/>
                  </a:lnTo>
                  <a:lnTo>
                    <a:pt x="134088" y="228875"/>
                  </a:lnTo>
                  <a:lnTo>
                    <a:pt x="107394" y="264786"/>
                  </a:lnTo>
                  <a:lnTo>
                    <a:pt x="83331" y="302655"/>
                  </a:lnTo>
                  <a:lnTo>
                    <a:pt x="62037" y="342344"/>
                  </a:lnTo>
                  <a:lnTo>
                    <a:pt x="43646" y="383719"/>
                  </a:lnTo>
                  <a:lnTo>
                    <a:pt x="28295" y="426644"/>
                  </a:lnTo>
                  <a:lnTo>
                    <a:pt x="16119" y="470982"/>
                  </a:lnTo>
                  <a:lnTo>
                    <a:pt x="7254" y="516599"/>
                  </a:lnTo>
                  <a:lnTo>
                    <a:pt x="1836" y="563358"/>
                  </a:lnTo>
                  <a:lnTo>
                    <a:pt x="0" y="611124"/>
                  </a:lnTo>
                  <a:lnTo>
                    <a:pt x="1836" y="658889"/>
                  </a:lnTo>
                  <a:lnTo>
                    <a:pt x="7254" y="705648"/>
                  </a:lnTo>
                  <a:lnTo>
                    <a:pt x="16119" y="751265"/>
                  </a:lnTo>
                  <a:lnTo>
                    <a:pt x="28295" y="795603"/>
                  </a:lnTo>
                  <a:lnTo>
                    <a:pt x="43646" y="838528"/>
                  </a:lnTo>
                  <a:lnTo>
                    <a:pt x="62037" y="879903"/>
                  </a:lnTo>
                  <a:lnTo>
                    <a:pt x="83331" y="919592"/>
                  </a:lnTo>
                  <a:lnTo>
                    <a:pt x="107394" y="957461"/>
                  </a:lnTo>
                  <a:lnTo>
                    <a:pt x="134088" y="993372"/>
                  </a:lnTo>
                  <a:lnTo>
                    <a:pt x="163280" y="1027191"/>
                  </a:lnTo>
                  <a:lnTo>
                    <a:pt x="194832" y="1058781"/>
                  </a:lnTo>
                  <a:lnTo>
                    <a:pt x="228610" y="1088007"/>
                  </a:lnTo>
                  <a:lnTo>
                    <a:pt x="264478" y="1114733"/>
                  </a:lnTo>
                  <a:lnTo>
                    <a:pt x="302299" y="1138823"/>
                  </a:lnTo>
                  <a:lnTo>
                    <a:pt x="341939" y="1160141"/>
                  </a:lnTo>
                  <a:lnTo>
                    <a:pt x="383261" y="1178552"/>
                  </a:lnTo>
                  <a:lnTo>
                    <a:pt x="426130" y="1193921"/>
                  </a:lnTo>
                  <a:lnTo>
                    <a:pt x="470410" y="1206110"/>
                  </a:lnTo>
                  <a:lnTo>
                    <a:pt x="515966" y="1214985"/>
                  </a:lnTo>
                  <a:lnTo>
                    <a:pt x="562662" y="1220409"/>
                  </a:lnTo>
                  <a:lnTo>
                    <a:pt x="610362" y="1222248"/>
                  </a:lnTo>
                  <a:lnTo>
                    <a:pt x="658056" y="1220409"/>
                  </a:lnTo>
                  <a:lnTo>
                    <a:pt x="704748" y="1214985"/>
                  </a:lnTo>
                  <a:lnTo>
                    <a:pt x="750301" y="1206110"/>
                  </a:lnTo>
                  <a:lnTo>
                    <a:pt x="794579" y="1193921"/>
                  </a:lnTo>
                  <a:lnTo>
                    <a:pt x="837446" y="1178552"/>
                  </a:lnTo>
                  <a:lnTo>
                    <a:pt x="878768" y="1160141"/>
                  </a:lnTo>
                  <a:lnTo>
                    <a:pt x="918407" y="1138823"/>
                  </a:lnTo>
                  <a:lnTo>
                    <a:pt x="956229" y="1114733"/>
                  </a:lnTo>
                  <a:lnTo>
                    <a:pt x="992097" y="1088007"/>
                  </a:lnTo>
                  <a:lnTo>
                    <a:pt x="1025876" y="1058781"/>
                  </a:lnTo>
                  <a:lnTo>
                    <a:pt x="1057430" y="1027191"/>
                  </a:lnTo>
                  <a:lnTo>
                    <a:pt x="1086623" y="993372"/>
                  </a:lnTo>
                  <a:lnTo>
                    <a:pt x="1113319" y="957461"/>
                  </a:lnTo>
                  <a:lnTo>
                    <a:pt x="1137383" y="919592"/>
                  </a:lnTo>
                  <a:lnTo>
                    <a:pt x="1158679" y="879903"/>
                  </a:lnTo>
                  <a:lnTo>
                    <a:pt x="1177072" y="838528"/>
                  </a:lnTo>
                  <a:lnTo>
                    <a:pt x="1192424" y="795603"/>
                  </a:lnTo>
                  <a:lnTo>
                    <a:pt x="1204602" y="751265"/>
                  </a:lnTo>
                  <a:lnTo>
                    <a:pt x="1213468" y="705648"/>
                  </a:lnTo>
                  <a:lnTo>
                    <a:pt x="1218887" y="658889"/>
                  </a:lnTo>
                  <a:lnTo>
                    <a:pt x="1220723" y="611124"/>
                  </a:lnTo>
                  <a:lnTo>
                    <a:pt x="1218887" y="563358"/>
                  </a:lnTo>
                  <a:lnTo>
                    <a:pt x="1213468" y="516599"/>
                  </a:lnTo>
                  <a:lnTo>
                    <a:pt x="1204602" y="470982"/>
                  </a:lnTo>
                  <a:lnTo>
                    <a:pt x="1192424" y="426644"/>
                  </a:lnTo>
                  <a:lnTo>
                    <a:pt x="1177072" y="383719"/>
                  </a:lnTo>
                  <a:lnTo>
                    <a:pt x="1158679" y="342344"/>
                  </a:lnTo>
                  <a:lnTo>
                    <a:pt x="1137383" y="302655"/>
                  </a:lnTo>
                  <a:lnTo>
                    <a:pt x="1113319" y="264786"/>
                  </a:lnTo>
                  <a:lnTo>
                    <a:pt x="1086623" y="228875"/>
                  </a:lnTo>
                  <a:lnTo>
                    <a:pt x="1057430" y="195056"/>
                  </a:lnTo>
                  <a:lnTo>
                    <a:pt x="1025876" y="163466"/>
                  </a:lnTo>
                  <a:lnTo>
                    <a:pt x="992097" y="134240"/>
                  </a:lnTo>
                  <a:lnTo>
                    <a:pt x="956229" y="107514"/>
                  </a:lnTo>
                  <a:lnTo>
                    <a:pt x="918407" y="83424"/>
                  </a:lnTo>
                  <a:lnTo>
                    <a:pt x="878768" y="62106"/>
                  </a:lnTo>
                  <a:lnTo>
                    <a:pt x="837446" y="43695"/>
                  </a:lnTo>
                  <a:lnTo>
                    <a:pt x="794579" y="28326"/>
                  </a:lnTo>
                  <a:lnTo>
                    <a:pt x="750301" y="16137"/>
                  </a:lnTo>
                  <a:lnTo>
                    <a:pt x="704748" y="7262"/>
                  </a:lnTo>
                  <a:lnTo>
                    <a:pt x="658056" y="1838"/>
                  </a:lnTo>
                  <a:lnTo>
                    <a:pt x="610362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5633" y="2702149"/>
              <a:ext cx="248082" cy="143145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847344" y="2055879"/>
              <a:ext cx="525145" cy="610235"/>
            </a:xfrm>
            <a:custGeom>
              <a:avLst/>
              <a:gdLst/>
              <a:ahLst/>
              <a:cxnLst/>
              <a:rect l="l" t="t" r="r" b="b"/>
              <a:pathLst>
                <a:path w="525144" h="610235">
                  <a:moveTo>
                    <a:pt x="226960" y="404094"/>
                  </a:moveTo>
                  <a:lnTo>
                    <a:pt x="41048" y="404094"/>
                  </a:lnTo>
                  <a:lnTo>
                    <a:pt x="45117" y="410477"/>
                  </a:lnTo>
                  <a:lnTo>
                    <a:pt x="49841" y="417423"/>
                  </a:lnTo>
                  <a:lnTo>
                    <a:pt x="55513" y="425268"/>
                  </a:lnTo>
                  <a:lnTo>
                    <a:pt x="61772" y="433446"/>
                  </a:lnTo>
                  <a:lnTo>
                    <a:pt x="66353" y="439647"/>
                  </a:lnTo>
                  <a:lnTo>
                    <a:pt x="71535" y="446034"/>
                  </a:lnTo>
                  <a:lnTo>
                    <a:pt x="76915" y="452607"/>
                  </a:lnTo>
                  <a:lnTo>
                    <a:pt x="90540" y="469643"/>
                  </a:lnTo>
                  <a:lnTo>
                    <a:pt x="115024" y="503258"/>
                  </a:lnTo>
                  <a:lnTo>
                    <a:pt x="130502" y="541948"/>
                  </a:lnTo>
                  <a:lnTo>
                    <a:pt x="138489" y="580384"/>
                  </a:lnTo>
                  <a:lnTo>
                    <a:pt x="140680" y="609731"/>
                  </a:lnTo>
                  <a:lnTo>
                    <a:pt x="383769" y="609731"/>
                  </a:lnTo>
                  <a:lnTo>
                    <a:pt x="389310" y="562115"/>
                  </a:lnTo>
                  <a:lnTo>
                    <a:pt x="395103" y="539456"/>
                  </a:lnTo>
                  <a:lnTo>
                    <a:pt x="265021" y="539456"/>
                  </a:lnTo>
                  <a:lnTo>
                    <a:pt x="247183" y="535850"/>
                  </a:lnTo>
                  <a:lnTo>
                    <a:pt x="232615" y="526032"/>
                  </a:lnTo>
                  <a:lnTo>
                    <a:pt x="222792" y="511499"/>
                  </a:lnTo>
                  <a:lnTo>
                    <a:pt x="219189" y="493748"/>
                  </a:lnTo>
                  <a:lnTo>
                    <a:pt x="222792" y="475781"/>
                  </a:lnTo>
                  <a:lnTo>
                    <a:pt x="232615" y="460979"/>
                  </a:lnTo>
                  <a:lnTo>
                    <a:pt x="247183" y="450933"/>
                  </a:lnTo>
                  <a:lnTo>
                    <a:pt x="265021" y="447231"/>
                  </a:lnTo>
                  <a:lnTo>
                    <a:pt x="452315" y="447231"/>
                  </a:lnTo>
                  <a:lnTo>
                    <a:pt x="453326" y="446034"/>
                  </a:lnTo>
                  <a:lnTo>
                    <a:pt x="458319" y="439434"/>
                  </a:lnTo>
                  <a:lnTo>
                    <a:pt x="463099" y="433446"/>
                  </a:lnTo>
                  <a:lnTo>
                    <a:pt x="469302" y="425268"/>
                  </a:lnTo>
                  <a:lnTo>
                    <a:pt x="474775" y="417573"/>
                  </a:lnTo>
                  <a:lnTo>
                    <a:pt x="479536" y="410477"/>
                  </a:lnTo>
                  <a:lnTo>
                    <a:pt x="481941" y="406702"/>
                  </a:lnTo>
                  <a:lnTo>
                    <a:pt x="226960" y="406702"/>
                  </a:lnTo>
                  <a:lnTo>
                    <a:pt x="226960" y="404094"/>
                  </a:lnTo>
                  <a:close/>
                </a:path>
                <a:path w="525144" h="610235">
                  <a:moveTo>
                    <a:pt x="452315" y="447231"/>
                  </a:moveTo>
                  <a:lnTo>
                    <a:pt x="265021" y="447231"/>
                  </a:lnTo>
                  <a:lnTo>
                    <a:pt x="282956" y="450933"/>
                  </a:lnTo>
                  <a:lnTo>
                    <a:pt x="297729" y="460979"/>
                  </a:lnTo>
                  <a:lnTo>
                    <a:pt x="307756" y="475781"/>
                  </a:lnTo>
                  <a:lnTo>
                    <a:pt x="311451" y="493748"/>
                  </a:lnTo>
                  <a:lnTo>
                    <a:pt x="307756" y="511499"/>
                  </a:lnTo>
                  <a:lnTo>
                    <a:pt x="297729" y="526032"/>
                  </a:lnTo>
                  <a:lnTo>
                    <a:pt x="282956" y="535850"/>
                  </a:lnTo>
                  <a:lnTo>
                    <a:pt x="265021" y="539456"/>
                  </a:lnTo>
                  <a:lnTo>
                    <a:pt x="395103" y="539456"/>
                  </a:lnTo>
                  <a:lnTo>
                    <a:pt x="409749" y="503258"/>
                  </a:lnTo>
                  <a:lnTo>
                    <a:pt x="434227" y="469643"/>
                  </a:lnTo>
                  <a:lnTo>
                    <a:pt x="447935" y="452420"/>
                  </a:lnTo>
                  <a:lnTo>
                    <a:pt x="452315" y="447231"/>
                  </a:lnTo>
                  <a:close/>
                </a:path>
                <a:path w="525144" h="610235">
                  <a:moveTo>
                    <a:pt x="478543" y="115600"/>
                  </a:moveTo>
                  <a:lnTo>
                    <a:pt x="262031" y="115600"/>
                  </a:lnTo>
                  <a:lnTo>
                    <a:pt x="309394" y="123473"/>
                  </a:lnTo>
                  <a:lnTo>
                    <a:pt x="348889" y="146396"/>
                  </a:lnTo>
                  <a:lnTo>
                    <a:pt x="375940" y="183319"/>
                  </a:lnTo>
                  <a:lnTo>
                    <a:pt x="385856" y="232610"/>
                  </a:lnTo>
                  <a:lnTo>
                    <a:pt x="385974" y="233195"/>
                  </a:lnTo>
                  <a:lnTo>
                    <a:pt x="377731" y="272777"/>
                  </a:lnTo>
                  <a:lnTo>
                    <a:pt x="357078" y="306670"/>
                  </a:lnTo>
                  <a:lnTo>
                    <a:pt x="313628" y="364363"/>
                  </a:lnTo>
                  <a:lnTo>
                    <a:pt x="309550" y="370837"/>
                  </a:lnTo>
                  <a:lnTo>
                    <a:pt x="306195" y="378434"/>
                  </a:lnTo>
                  <a:lnTo>
                    <a:pt x="303922" y="386480"/>
                  </a:lnTo>
                  <a:lnTo>
                    <a:pt x="303190" y="393316"/>
                  </a:lnTo>
                  <a:lnTo>
                    <a:pt x="303085" y="406702"/>
                  </a:lnTo>
                  <a:lnTo>
                    <a:pt x="481941" y="406702"/>
                  </a:lnTo>
                  <a:lnTo>
                    <a:pt x="483603" y="404094"/>
                  </a:lnTo>
                  <a:lnTo>
                    <a:pt x="483944" y="404094"/>
                  </a:lnTo>
                  <a:lnTo>
                    <a:pt x="485993" y="400714"/>
                  </a:lnTo>
                  <a:lnTo>
                    <a:pt x="487985" y="397122"/>
                  </a:lnTo>
                  <a:lnTo>
                    <a:pt x="489879" y="393503"/>
                  </a:lnTo>
                  <a:lnTo>
                    <a:pt x="491172" y="391108"/>
                  </a:lnTo>
                  <a:lnTo>
                    <a:pt x="516731" y="327127"/>
                  </a:lnTo>
                  <a:lnTo>
                    <a:pt x="524848" y="262947"/>
                  </a:lnTo>
                  <a:lnTo>
                    <a:pt x="520611" y="215753"/>
                  </a:lnTo>
                  <a:lnTo>
                    <a:pt x="508399" y="171305"/>
                  </a:lnTo>
                  <a:lnTo>
                    <a:pt x="488960" y="130352"/>
                  </a:lnTo>
                  <a:lnTo>
                    <a:pt x="478543" y="115600"/>
                  </a:lnTo>
                  <a:close/>
                </a:path>
                <a:path w="525144" h="610235">
                  <a:moveTo>
                    <a:pt x="262429" y="0"/>
                  </a:moveTo>
                  <a:lnTo>
                    <a:pt x="215276" y="4245"/>
                  </a:lnTo>
                  <a:lnTo>
                    <a:pt x="170888" y="16481"/>
                  </a:lnTo>
                  <a:lnTo>
                    <a:pt x="130008" y="35959"/>
                  </a:lnTo>
                  <a:lnTo>
                    <a:pt x="93379" y="61930"/>
                  </a:lnTo>
                  <a:lnTo>
                    <a:pt x="61744" y="93644"/>
                  </a:lnTo>
                  <a:lnTo>
                    <a:pt x="35845" y="130352"/>
                  </a:lnTo>
                  <a:lnTo>
                    <a:pt x="16426" y="171305"/>
                  </a:lnTo>
                  <a:lnTo>
                    <a:pt x="4230" y="215753"/>
                  </a:lnTo>
                  <a:lnTo>
                    <a:pt x="35" y="262555"/>
                  </a:lnTo>
                  <a:lnTo>
                    <a:pt x="0" y="262947"/>
                  </a:lnTo>
                  <a:lnTo>
                    <a:pt x="1995" y="295184"/>
                  </a:lnTo>
                  <a:lnTo>
                    <a:pt x="8045" y="326828"/>
                  </a:lnTo>
                  <a:lnTo>
                    <a:pt x="18242" y="358172"/>
                  </a:lnTo>
                  <a:lnTo>
                    <a:pt x="32680" y="389511"/>
                  </a:lnTo>
                  <a:lnTo>
                    <a:pt x="33277" y="390921"/>
                  </a:lnTo>
                  <a:lnTo>
                    <a:pt x="34756" y="393316"/>
                  </a:lnTo>
                  <a:lnTo>
                    <a:pt x="34871" y="393503"/>
                  </a:lnTo>
                  <a:lnTo>
                    <a:pt x="36663" y="397122"/>
                  </a:lnTo>
                  <a:lnTo>
                    <a:pt x="41048" y="404307"/>
                  </a:lnTo>
                  <a:lnTo>
                    <a:pt x="41048" y="404094"/>
                  </a:lnTo>
                  <a:lnTo>
                    <a:pt x="226960" y="404094"/>
                  </a:lnTo>
                  <a:lnTo>
                    <a:pt x="226960" y="389112"/>
                  </a:lnTo>
                  <a:lnTo>
                    <a:pt x="239235" y="342349"/>
                  </a:lnTo>
                  <a:lnTo>
                    <a:pt x="292514" y="272128"/>
                  </a:lnTo>
                  <a:lnTo>
                    <a:pt x="299225" y="262555"/>
                  </a:lnTo>
                  <a:lnTo>
                    <a:pt x="304665" y="252589"/>
                  </a:lnTo>
                  <a:lnTo>
                    <a:pt x="308313" y="242512"/>
                  </a:lnTo>
                  <a:lnTo>
                    <a:pt x="309566" y="233195"/>
                  </a:lnTo>
                  <a:lnTo>
                    <a:pt x="138887" y="233195"/>
                  </a:lnTo>
                  <a:lnTo>
                    <a:pt x="148491" y="184497"/>
                  </a:lnTo>
                  <a:lnTo>
                    <a:pt x="148573" y="184082"/>
                  </a:lnTo>
                  <a:lnTo>
                    <a:pt x="174979" y="147074"/>
                  </a:lnTo>
                  <a:lnTo>
                    <a:pt x="214124" y="123728"/>
                  </a:lnTo>
                  <a:lnTo>
                    <a:pt x="262031" y="115600"/>
                  </a:lnTo>
                  <a:lnTo>
                    <a:pt x="478543" y="115600"/>
                  </a:lnTo>
                  <a:lnTo>
                    <a:pt x="463041" y="93644"/>
                  </a:lnTo>
                  <a:lnTo>
                    <a:pt x="431390" y="61930"/>
                  </a:lnTo>
                  <a:lnTo>
                    <a:pt x="394756" y="35959"/>
                  </a:lnTo>
                  <a:lnTo>
                    <a:pt x="353886" y="16481"/>
                  </a:lnTo>
                  <a:lnTo>
                    <a:pt x="309528" y="4245"/>
                  </a:lnTo>
                  <a:lnTo>
                    <a:pt x="262429" y="0"/>
                  </a:lnTo>
                  <a:close/>
                </a:path>
                <a:path w="525144" h="610235">
                  <a:moveTo>
                    <a:pt x="483944" y="404094"/>
                  </a:moveTo>
                  <a:lnTo>
                    <a:pt x="483603" y="404094"/>
                  </a:lnTo>
                  <a:lnTo>
                    <a:pt x="483815" y="404307"/>
                  </a:lnTo>
                  <a:lnTo>
                    <a:pt x="483944" y="404094"/>
                  </a:lnTo>
                  <a:close/>
                </a:path>
                <a:path w="525144" h="610235">
                  <a:moveTo>
                    <a:pt x="262031" y="184497"/>
                  </a:moveTo>
                  <a:lnTo>
                    <a:pt x="218151" y="214214"/>
                  </a:lnTo>
                  <a:lnTo>
                    <a:pt x="215205" y="233195"/>
                  </a:lnTo>
                  <a:lnTo>
                    <a:pt x="309566" y="233195"/>
                  </a:lnTo>
                  <a:lnTo>
                    <a:pt x="309645" y="232610"/>
                  </a:lnTo>
                  <a:lnTo>
                    <a:pt x="306354" y="213461"/>
                  </a:lnTo>
                  <a:lnTo>
                    <a:pt x="296901" y="198215"/>
                  </a:lnTo>
                  <a:lnTo>
                    <a:pt x="281916" y="188137"/>
                  </a:lnTo>
                  <a:lnTo>
                    <a:pt x="262031" y="184497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4519421" y="154050"/>
            <a:ext cx="439039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7E7E7E"/>
                </a:solidFill>
                <a:latin typeface="+mj-lt"/>
                <a:cs typeface="Arial MT"/>
              </a:rPr>
              <a:t>How</a:t>
            </a:r>
            <a:r>
              <a:rPr sz="1600" spc="80" dirty="0">
                <a:solidFill>
                  <a:srgbClr val="7E7E7E"/>
                </a:solidFill>
                <a:latin typeface="+mj-lt"/>
                <a:cs typeface="Arial MT"/>
              </a:rPr>
              <a:t> </a:t>
            </a:r>
            <a:r>
              <a:rPr sz="1600" dirty="0">
                <a:solidFill>
                  <a:srgbClr val="7E7E7E"/>
                </a:solidFill>
                <a:latin typeface="+mj-lt"/>
                <a:cs typeface="Arial MT"/>
              </a:rPr>
              <a:t>to</a:t>
            </a:r>
            <a:r>
              <a:rPr sz="1600" spc="95" dirty="0">
                <a:solidFill>
                  <a:srgbClr val="7E7E7E"/>
                </a:solidFill>
                <a:latin typeface="+mj-lt"/>
                <a:cs typeface="Arial MT"/>
              </a:rPr>
              <a:t> </a:t>
            </a:r>
            <a:r>
              <a:rPr sz="1600" dirty="0">
                <a:solidFill>
                  <a:srgbClr val="7E7E7E"/>
                </a:solidFill>
                <a:latin typeface="+mj-lt"/>
                <a:cs typeface="Arial MT"/>
              </a:rPr>
              <a:t>Manage</a:t>
            </a:r>
            <a:r>
              <a:rPr sz="1600" spc="75" dirty="0">
                <a:solidFill>
                  <a:srgbClr val="7E7E7E"/>
                </a:solidFill>
                <a:latin typeface="+mj-lt"/>
                <a:cs typeface="Arial MT"/>
              </a:rPr>
              <a:t> </a:t>
            </a:r>
            <a:r>
              <a:rPr sz="1600" dirty="0">
                <a:solidFill>
                  <a:srgbClr val="7E7E7E"/>
                </a:solidFill>
                <a:latin typeface="+mj-lt"/>
                <a:cs typeface="Arial MT"/>
              </a:rPr>
              <a:t>Debt</a:t>
            </a:r>
            <a:r>
              <a:rPr sz="1600" spc="85" dirty="0">
                <a:solidFill>
                  <a:srgbClr val="7E7E7E"/>
                </a:solidFill>
                <a:latin typeface="+mj-lt"/>
                <a:cs typeface="Arial MT"/>
              </a:rPr>
              <a:t> </a:t>
            </a:r>
            <a:r>
              <a:rPr sz="1600" dirty="0">
                <a:solidFill>
                  <a:srgbClr val="7E7E7E"/>
                </a:solidFill>
                <a:latin typeface="+mj-lt"/>
                <a:cs typeface="Arial MT"/>
              </a:rPr>
              <a:t>so</a:t>
            </a:r>
            <a:r>
              <a:rPr sz="1600" spc="85" dirty="0">
                <a:solidFill>
                  <a:srgbClr val="7E7E7E"/>
                </a:solidFill>
                <a:latin typeface="+mj-lt"/>
                <a:cs typeface="Arial MT"/>
              </a:rPr>
              <a:t> </a:t>
            </a:r>
            <a:r>
              <a:rPr sz="1600" dirty="0">
                <a:solidFill>
                  <a:srgbClr val="7E7E7E"/>
                </a:solidFill>
                <a:latin typeface="+mj-lt"/>
                <a:cs typeface="Arial MT"/>
              </a:rPr>
              <a:t>it</a:t>
            </a:r>
            <a:r>
              <a:rPr sz="1600" spc="95" dirty="0">
                <a:solidFill>
                  <a:srgbClr val="7E7E7E"/>
                </a:solidFill>
                <a:latin typeface="+mj-lt"/>
                <a:cs typeface="Arial MT"/>
              </a:rPr>
              <a:t> </a:t>
            </a:r>
            <a:r>
              <a:rPr sz="1600" dirty="0">
                <a:solidFill>
                  <a:srgbClr val="7E7E7E"/>
                </a:solidFill>
                <a:latin typeface="+mj-lt"/>
                <a:cs typeface="Arial MT"/>
              </a:rPr>
              <a:t>Doesn’t</a:t>
            </a:r>
            <a:r>
              <a:rPr sz="1600" spc="60" dirty="0">
                <a:solidFill>
                  <a:srgbClr val="7E7E7E"/>
                </a:solidFill>
                <a:latin typeface="+mj-lt"/>
                <a:cs typeface="Arial MT"/>
              </a:rPr>
              <a:t> </a:t>
            </a:r>
            <a:r>
              <a:rPr sz="1600" dirty="0">
                <a:solidFill>
                  <a:srgbClr val="7E7E7E"/>
                </a:solidFill>
                <a:latin typeface="+mj-lt"/>
                <a:cs typeface="Arial MT"/>
              </a:rPr>
              <a:t>Manage</a:t>
            </a:r>
            <a:r>
              <a:rPr sz="1600" spc="45" dirty="0">
                <a:solidFill>
                  <a:srgbClr val="7E7E7E"/>
                </a:solidFill>
                <a:latin typeface="+mj-lt"/>
                <a:cs typeface="Arial MT"/>
              </a:rPr>
              <a:t> </a:t>
            </a:r>
            <a:r>
              <a:rPr sz="1600" spc="-25" dirty="0">
                <a:solidFill>
                  <a:srgbClr val="7E7E7E"/>
                </a:solidFill>
                <a:latin typeface="+mj-lt"/>
                <a:cs typeface="Arial MT"/>
              </a:rPr>
              <a:t>You</a:t>
            </a:r>
            <a:endParaRPr sz="1600">
              <a:latin typeface="+mj-l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556492" y="1726310"/>
            <a:ext cx="5422265" cy="4328160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73025">
              <a:lnSpc>
                <a:spcPct val="100000"/>
              </a:lnSpc>
              <a:spcBef>
                <a:spcPts val="630"/>
              </a:spcBef>
            </a:pPr>
            <a:r>
              <a:rPr sz="1900" b="1" dirty="0">
                <a:solidFill>
                  <a:srgbClr val="E38312"/>
                </a:solidFill>
                <a:latin typeface="+mj-lt"/>
                <a:cs typeface="Trebuchet MS"/>
              </a:rPr>
              <a:t>What</a:t>
            </a:r>
            <a:r>
              <a:rPr sz="1900" b="1" spc="-30" dirty="0">
                <a:solidFill>
                  <a:srgbClr val="E38312"/>
                </a:solidFill>
                <a:latin typeface="+mj-lt"/>
                <a:cs typeface="Trebuchet MS"/>
              </a:rPr>
              <a:t> </a:t>
            </a:r>
            <a:r>
              <a:rPr sz="1900" b="1" dirty="0">
                <a:solidFill>
                  <a:srgbClr val="E38312"/>
                </a:solidFill>
                <a:latin typeface="+mj-lt"/>
                <a:cs typeface="Trebuchet MS"/>
              </a:rPr>
              <a:t>is</a:t>
            </a:r>
            <a:r>
              <a:rPr sz="1900" b="1" spc="-35" dirty="0">
                <a:solidFill>
                  <a:srgbClr val="E38312"/>
                </a:solidFill>
                <a:latin typeface="+mj-lt"/>
                <a:cs typeface="Trebuchet MS"/>
              </a:rPr>
              <a:t> </a:t>
            </a:r>
            <a:r>
              <a:rPr sz="1900" b="1" spc="-20" dirty="0">
                <a:solidFill>
                  <a:srgbClr val="E38312"/>
                </a:solidFill>
                <a:latin typeface="+mj-lt"/>
                <a:cs typeface="Trebuchet MS"/>
              </a:rPr>
              <a:t>DEBT?</a:t>
            </a:r>
            <a:endParaRPr sz="1900" dirty="0">
              <a:latin typeface="+mj-lt"/>
              <a:cs typeface="Trebuchet MS"/>
            </a:endParaRPr>
          </a:p>
          <a:p>
            <a:pPr marL="229235" indent="-156210">
              <a:lnSpc>
                <a:spcPct val="100000"/>
              </a:lnSpc>
              <a:spcBef>
                <a:spcPts val="420"/>
              </a:spcBef>
              <a:buChar char="•"/>
              <a:tabLst>
                <a:tab pos="229235" algn="l"/>
              </a:tabLst>
            </a:pPr>
            <a:r>
              <a:rPr sz="1500" dirty="0">
                <a:latin typeface="+mj-lt"/>
                <a:cs typeface="Trebuchet MS"/>
              </a:rPr>
              <a:t>What</a:t>
            </a:r>
            <a:r>
              <a:rPr sz="1500" spc="-15" dirty="0">
                <a:latin typeface="+mj-lt"/>
                <a:cs typeface="Trebuchet MS"/>
              </a:rPr>
              <a:t> </a:t>
            </a:r>
            <a:r>
              <a:rPr sz="1500" dirty="0">
                <a:latin typeface="+mj-lt"/>
                <a:cs typeface="Trebuchet MS"/>
              </a:rPr>
              <a:t>are</a:t>
            </a:r>
            <a:r>
              <a:rPr sz="1500" spc="-20" dirty="0">
                <a:latin typeface="+mj-lt"/>
                <a:cs typeface="Trebuchet MS"/>
              </a:rPr>
              <a:t> </a:t>
            </a:r>
            <a:r>
              <a:rPr sz="1500" dirty="0">
                <a:latin typeface="+mj-lt"/>
                <a:cs typeface="Trebuchet MS"/>
              </a:rPr>
              <a:t>the</a:t>
            </a:r>
            <a:r>
              <a:rPr sz="1500" spc="-20" dirty="0">
                <a:latin typeface="+mj-lt"/>
                <a:cs typeface="Trebuchet MS"/>
              </a:rPr>
              <a:t> </a:t>
            </a:r>
            <a:r>
              <a:rPr sz="1500" dirty="0">
                <a:latin typeface="+mj-lt"/>
                <a:cs typeface="Trebuchet MS"/>
              </a:rPr>
              <a:t>types</a:t>
            </a:r>
            <a:r>
              <a:rPr sz="1500" spc="-15" dirty="0">
                <a:latin typeface="+mj-lt"/>
                <a:cs typeface="Trebuchet MS"/>
              </a:rPr>
              <a:t> </a:t>
            </a:r>
            <a:r>
              <a:rPr sz="1500" dirty="0">
                <a:latin typeface="+mj-lt"/>
                <a:cs typeface="Trebuchet MS"/>
              </a:rPr>
              <a:t>of</a:t>
            </a:r>
            <a:r>
              <a:rPr sz="1500" spc="-25" dirty="0">
                <a:latin typeface="+mj-lt"/>
                <a:cs typeface="Trebuchet MS"/>
              </a:rPr>
              <a:t> </a:t>
            </a:r>
            <a:r>
              <a:rPr sz="1500" spc="-20" dirty="0">
                <a:latin typeface="+mj-lt"/>
                <a:cs typeface="Trebuchet MS"/>
              </a:rPr>
              <a:t>debt?</a:t>
            </a:r>
            <a:endParaRPr sz="1500" dirty="0">
              <a:latin typeface="+mj-lt"/>
              <a:cs typeface="Trebuchet MS"/>
            </a:endParaRPr>
          </a:p>
          <a:p>
            <a:pPr marL="229235" indent="-156210">
              <a:lnSpc>
                <a:spcPct val="100000"/>
              </a:lnSpc>
              <a:spcBef>
                <a:spcPts val="300"/>
              </a:spcBef>
              <a:buChar char="•"/>
              <a:tabLst>
                <a:tab pos="229235" algn="l"/>
              </a:tabLst>
            </a:pPr>
            <a:r>
              <a:rPr sz="1500" dirty="0">
                <a:latin typeface="+mj-lt"/>
                <a:cs typeface="Trebuchet MS"/>
              </a:rPr>
              <a:t>What</a:t>
            </a:r>
            <a:r>
              <a:rPr sz="1500" spc="-30" dirty="0">
                <a:latin typeface="+mj-lt"/>
                <a:cs typeface="Trebuchet MS"/>
              </a:rPr>
              <a:t> </a:t>
            </a:r>
            <a:r>
              <a:rPr sz="1500" dirty="0">
                <a:latin typeface="+mj-lt"/>
                <a:cs typeface="Trebuchet MS"/>
              </a:rPr>
              <a:t>is</a:t>
            </a:r>
            <a:r>
              <a:rPr sz="1500" spc="-25" dirty="0">
                <a:latin typeface="+mj-lt"/>
                <a:cs typeface="Trebuchet MS"/>
              </a:rPr>
              <a:t> </a:t>
            </a:r>
            <a:r>
              <a:rPr sz="1500" dirty="0">
                <a:latin typeface="+mj-lt"/>
                <a:cs typeface="Trebuchet MS"/>
              </a:rPr>
              <a:t>good</a:t>
            </a:r>
            <a:r>
              <a:rPr sz="1500" spc="-45" dirty="0">
                <a:latin typeface="+mj-lt"/>
                <a:cs typeface="Trebuchet MS"/>
              </a:rPr>
              <a:t> </a:t>
            </a:r>
            <a:r>
              <a:rPr sz="1500" dirty="0">
                <a:latin typeface="+mj-lt"/>
                <a:cs typeface="Trebuchet MS"/>
              </a:rPr>
              <a:t>debt?</a:t>
            </a:r>
            <a:r>
              <a:rPr sz="1500" spc="-30" dirty="0">
                <a:latin typeface="+mj-lt"/>
                <a:cs typeface="Trebuchet MS"/>
              </a:rPr>
              <a:t> </a:t>
            </a:r>
            <a:r>
              <a:rPr sz="1500" dirty="0">
                <a:latin typeface="+mj-lt"/>
                <a:cs typeface="Trebuchet MS"/>
              </a:rPr>
              <a:t>What</a:t>
            </a:r>
            <a:r>
              <a:rPr sz="1500" spc="-25" dirty="0">
                <a:latin typeface="+mj-lt"/>
                <a:cs typeface="Trebuchet MS"/>
              </a:rPr>
              <a:t> </a:t>
            </a:r>
            <a:r>
              <a:rPr sz="1500" dirty="0">
                <a:latin typeface="+mj-lt"/>
                <a:cs typeface="Trebuchet MS"/>
              </a:rPr>
              <a:t>is</a:t>
            </a:r>
            <a:r>
              <a:rPr sz="1500" spc="-30" dirty="0">
                <a:latin typeface="+mj-lt"/>
                <a:cs typeface="Trebuchet MS"/>
              </a:rPr>
              <a:t> </a:t>
            </a:r>
            <a:r>
              <a:rPr sz="1500" dirty="0">
                <a:latin typeface="+mj-lt"/>
                <a:cs typeface="Trebuchet MS"/>
              </a:rPr>
              <a:t>bad</a:t>
            </a:r>
            <a:r>
              <a:rPr sz="1500" spc="-30" dirty="0">
                <a:latin typeface="+mj-lt"/>
                <a:cs typeface="Trebuchet MS"/>
              </a:rPr>
              <a:t> </a:t>
            </a:r>
            <a:r>
              <a:rPr sz="1500" spc="-20" dirty="0">
                <a:latin typeface="+mj-lt"/>
                <a:cs typeface="Trebuchet MS"/>
              </a:rPr>
              <a:t>debt?</a:t>
            </a:r>
            <a:endParaRPr sz="1500" dirty="0">
              <a:latin typeface="+mj-lt"/>
              <a:cs typeface="Trebuchet MS"/>
            </a:endParaRPr>
          </a:p>
          <a:p>
            <a:pPr marL="229235" indent="-156210">
              <a:lnSpc>
                <a:spcPct val="100000"/>
              </a:lnSpc>
              <a:spcBef>
                <a:spcPts val="300"/>
              </a:spcBef>
              <a:buChar char="•"/>
              <a:tabLst>
                <a:tab pos="229235" algn="l"/>
              </a:tabLst>
            </a:pPr>
            <a:r>
              <a:rPr sz="1500" dirty="0">
                <a:latin typeface="+mj-lt"/>
                <a:cs typeface="Trebuchet MS"/>
              </a:rPr>
              <a:t>What</a:t>
            </a:r>
            <a:r>
              <a:rPr sz="1500" spc="-30" dirty="0">
                <a:latin typeface="+mj-lt"/>
                <a:cs typeface="Trebuchet MS"/>
              </a:rPr>
              <a:t> </a:t>
            </a:r>
            <a:r>
              <a:rPr sz="1500" dirty="0">
                <a:latin typeface="+mj-lt"/>
                <a:cs typeface="Trebuchet MS"/>
              </a:rPr>
              <a:t>are</a:t>
            </a:r>
            <a:r>
              <a:rPr sz="1500" spc="-35" dirty="0">
                <a:latin typeface="+mj-lt"/>
                <a:cs typeface="Trebuchet MS"/>
              </a:rPr>
              <a:t> </a:t>
            </a:r>
            <a:r>
              <a:rPr sz="1500" dirty="0">
                <a:latin typeface="+mj-lt"/>
                <a:cs typeface="Trebuchet MS"/>
              </a:rPr>
              <a:t>the</a:t>
            </a:r>
            <a:r>
              <a:rPr sz="1500" spc="-35" dirty="0">
                <a:latin typeface="+mj-lt"/>
                <a:cs typeface="Trebuchet MS"/>
              </a:rPr>
              <a:t> </a:t>
            </a:r>
            <a:r>
              <a:rPr sz="1500" dirty="0">
                <a:latin typeface="+mj-lt"/>
                <a:cs typeface="Trebuchet MS"/>
              </a:rPr>
              <a:t>benefits</a:t>
            </a:r>
            <a:r>
              <a:rPr sz="1500" spc="-30" dirty="0">
                <a:latin typeface="+mj-lt"/>
                <a:cs typeface="Trebuchet MS"/>
              </a:rPr>
              <a:t> </a:t>
            </a:r>
            <a:r>
              <a:rPr sz="1500" dirty="0">
                <a:latin typeface="+mj-lt"/>
                <a:cs typeface="Trebuchet MS"/>
              </a:rPr>
              <a:t>and</a:t>
            </a:r>
            <a:r>
              <a:rPr sz="1500" spc="-30" dirty="0">
                <a:latin typeface="+mj-lt"/>
                <a:cs typeface="Trebuchet MS"/>
              </a:rPr>
              <a:t> </a:t>
            </a:r>
            <a:r>
              <a:rPr sz="1500" spc="-10" dirty="0">
                <a:latin typeface="+mj-lt"/>
                <a:cs typeface="Trebuchet MS"/>
              </a:rPr>
              <a:t>costs?</a:t>
            </a:r>
            <a:endParaRPr sz="1500" dirty="0">
              <a:latin typeface="+mj-lt"/>
              <a:cs typeface="Trebuchet MS"/>
            </a:endParaRPr>
          </a:p>
          <a:p>
            <a:pPr>
              <a:lnSpc>
                <a:spcPct val="100000"/>
              </a:lnSpc>
              <a:buFont typeface="Trebuchet MS"/>
              <a:buChar char="•"/>
            </a:pPr>
            <a:endParaRPr sz="1500" dirty="0">
              <a:latin typeface="+mj-lt"/>
              <a:cs typeface="Trebuchet MS"/>
            </a:endParaRPr>
          </a:p>
          <a:p>
            <a:pPr>
              <a:lnSpc>
                <a:spcPct val="100000"/>
              </a:lnSpc>
              <a:spcBef>
                <a:spcPts val="830"/>
              </a:spcBef>
              <a:buFont typeface="Trebuchet MS"/>
              <a:buChar char="•"/>
            </a:pPr>
            <a:endParaRPr sz="1500" dirty="0">
              <a:latin typeface="+mj-lt"/>
              <a:cs typeface="Trebuchet MS"/>
            </a:endParaRPr>
          </a:p>
          <a:p>
            <a:pPr marL="73025">
              <a:lnSpc>
                <a:spcPct val="100000"/>
              </a:lnSpc>
            </a:pPr>
            <a:r>
              <a:rPr sz="1900" b="1" dirty="0">
                <a:solidFill>
                  <a:srgbClr val="8E4220"/>
                </a:solidFill>
                <a:latin typeface="+mj-lt"/>
                <a:cs typeface="Trebuchet MS"/>
              </a:rPr>
              <a:t>The</a:t>
            </a:r>
            <a:r>
              <a:rPr sz="1900" b="1" spc="-85" dirty="0">
                <a:solidFill>
                  <a:srgbClr val="8E4220"/>
                </a:solidFill>
                <a:latin typeface="+mj-lt"/>
                <a:cs typeface="Trebuchet MS"/>
              </a:rPr>
              <a:t> </a:t>
            </a:r>
            <a:r>
              <a:rPr sz="1900" b="1" dirty="0">
                <a:solidFill>
                  <a:srgbClr val="8E4220"/>
                </a:solidFill>
                <a:latin typeface="+mj-lt"/>
                <a:cs typeface="Trebuchet MS"/>
              </a:rPr>
              <a:t>WARNING</a:t>
            </a:r>
            <a:r>
              <a:rPr sz="1900" b="1" spc="-80" dirty="0">
                <a:solidFill>
                  <a:srgbClr val="8E4220"/>
                </a:solidFill>
                <a:latin typeface="+mj-lt"/>
                <a:cs typeface="Trebuchet MS"/>
              </a:rPr>
              <a:t> </a:t>
            </a:r>
            <a:r>
              <a:rPr sz="1900" b="1" spc="-10" dirty="0">
                <a:solidFill>
                  <a:srgbClr val="8E4220"/>
                </a:solidFill>
                <a:latin typeface="+mj-lt"/>
                <a:cs typeface="Trebuchet MS"/>
              </a:rPr>
              <a:t>SIGNS</a:t>
            </a:r>
            <a:endParaRPr sz="1900" dirty="0">
              <a:latin typeface="+mj-lt"/>
              <a:cs typeface="Trebuchet MS"/>
            </a:endParaRPr>
          </a:p>
          <a:p>
            <a:pPr marL="229235" indent="-156210">
              <a:lnSpc>
                <a:spcPct val="100000"/>
              </a:lnSpc>
              <a:spcBef>
                <a:spcPts val="425"/>
              </a:spcBef>
              <a:buChar char="•"/>
              <a:tabLst>
                <a:tab pos="229235" algn="l"/>
              </a:tabLst>
            </a:pPr>
            <a:r>
              <a:rPr sz="1500" dirty="0">
                <a:latin typeface="+mj-lt"/>
                <a:cs typeface="Trebuchet MS"/>
              </a:rPr>
              <a:t>What</a:t>
            </a:r>
            <a:r>
              <a:rPr sz="1500" spc="-30" dirty="0">
                <a:latin typeface="+mj-lt"/>
                <a:cs typeface="Trebuchet MS"/>
              </a:rPr>
              <a:t> </a:t>
            </a:r>
            <a:r>
              <a:rPr sz="1500" dirty="0">
                <a:latin typeface="+mj-lt"/>
                <a:cs typeface="Trebuchet MS"/>
              </a:rPr>
              <a:t>are</a:t>
            </a:r>
            <a:r>
              <a:rPr sz="1500" spc="-35" dirty="0">
                <a:latin typeface="+mj-lt"/>
                <a:cs typeface="Trebuchet MS"/>
              </a:rPr>
              <a:t> </a:t>
            </a:r>
            <a:r>
              <a:rPr sz="1500" dirty="0">
                <a:latin typeface="+mj-lt"/>
                <a:cs typeface="Trebuchet MS"/>
              </a:rPr>
              <a:t>the</a:t>
            </a:r>
            <a:r>
              <a:rPr sz="1500" spc="-30" dirty="0">
                <a:latin typeface="+mj-lt"/>
                <a:cs typeface="Trebuchet MS"/>
              </a:rPr>
              <a:t> </a:t>
            </a:r>
            <a:r>
              <a:rPr sz="1500" dirty="0">
                <a:latin typeface="+mj-lt"/>
                <a:cs typeface="Trebuchet MS"/>
              </a:rPr>
              <a:t>warning</a:t>
            </a:r>
            <a:r>
              <a:rPr sz="1500" spc="-35" dirty="0">
                <a:latin typeface="+mj-lt"/>
                <a:cs typeface="Trebuchet MS"/>
              </a:rPr>
              <a:t> </a:t>
            </a:r>
            <a:r>
              <a:rPr sz="1500" dirty="0">
                <a:latin typeface="+mj-lt"/>
                <a:cs typeface="Trebuchet MS"/>
              </a:rPr>
              <a:t>signs</a:t>
            </a:r>
            <a:r>
              <a:rPr sz="1500" spc="-25" dirty="0">
                <a:latin typeface="+mj-lt"/>
                <a:cs typeface="Trebuchet MS"/>
              </a:rPr>
              <a:t> </a:t>
            </a:r>
            <a:r>
              <a:rPr sz="1500" dirty="0">
                <a:latin typeface="+mj-lt"/>
                <a:cs typeface="Trebuchet MS"/>
              </a:rPr>
              <a:t>of</a:t>
            </a:r>
            <a:r>
              <a:rPr sz="1500" spc="-40" dirty="0">
                <a:latin typeface="+mj-lt"/>
                <a:cs typeface="Trebuchet MS"/>
              </a:rPr>
              <a:t> </a:t>
            </a:r>
            <a:r>
              <a:rPr sz="1500" dirty="0">
                <a:latin typeface="+mj-lt"/>
                <a:cs typeface="Trebuchet MS"/>
              </a:rPr>
              <a:t>too</a:t>
            </a:r>
            <a:r>
              <a:rPr sz="1500" spc="-35" dirty="0">
                <a:latin typeface="+mj-lt"/>
                <a:cs typeface="Trebuchet MS"/>
              </a:rPr>
              <a:t> </a:t>
            </a:r>
            <a:r>
              <a:rPr sz="1500" dirty="0">
                <a:latin typeface="+mj-lt"/>
                <a:cs typeface="Trebuchet MS"/>
              </a:rPr>
              <a:t>much</a:t>
            </a:r>
            <a:r>
              <a:rPr sz="1500" spc="-15" dirty="0">
                <a:latin typeface="+mj-lt"/>
                <a:cs typeface="Trebuchet MS"/>
              </a:rPr>
              <a:t> </a:t>
            </a:r>
            <a:r>
              <a:rPr sz="1500" spc="-10" dirty="0">
                <a:latin typeface="+mj-lt"/>
                <a:cs typeface="Trebuchet MS"/>
              </a:rPr>
              <a:t>debt?</a:t>
            </a:r>
            <a:endParaRPr sz="1500" dirty="0">
              <a:latin typeface="+mj-lt"/>
              <a:cs typeface="Trebuchet MS"/>
            </a:endParaRPr>
          </a:p>
          <a:p>
            <a:pPr marL="229235" indent="-156210">
              <a:lnSpc>
                <a:spcPct val="100000"/>
              </a:lnSpc>
              <a:spcBef>
                <a:spcPts val="300"/>
              </a:spcBef>
              <a:buChar char="•"/>
              <a:tabLst>
                <a:tab pos="229235" algn="l"/>
              </a:tabLst>
            </a:pPr>
            <a:r>
              <a:rPr sz="1500" dirty="0">
                <a:latin typeface="+mj-lt"/>
                <a:cs typeface="Trebuchet MS"/>
              </a:rPr>
              <a:t>What</a:t>
            </a:r>
            <a:r>
              <a:rPr sz="1500" spc="-35" dirty="0">
                <a:latin typeface="+mj-lt"/>
                <a:cs typeface="Trebuchet MS"/>
              </a:rPr>
              <a:t> </a:t>
            </a:r>
            <a:r>
              <a:rPr sz="1500" dirty="0">
                <a:latin typeface="+mj-lt"/>
                <a:cs typeface="Trebuchet MS"/>
              </a:rPr>
              <a:t>does</a:t>
            </a:r>
            <a:r>
              <a:rPr sz="1500" spc="-40" dirty="0">
                <a:latin typeface="+mj-lt"/>
                <a:cs typeface="Trebuchet MS"/>
              </a:rPr>
              <a:t> </a:t>
            </a:r>
            <a:r>
              <a:rPr sz="1500" dirty="0">
                <a:latin typeface="+mj-lt"/>
                <a:cs typeface="Trebuchet MS"/>
              </a:rPr>
              <a:t>your</a:t>
            </a:r>
            <a:r>
              <a:rPr sz="1500" spc="-30" dirty="0">
                <a:latin typeface="+mj-lt"/>
                <a:cs typeface="Trebuchet MS"/>
              </a:rPr>
              <a:t> </a:t>
            </a:r>
            <a:r>
              <a:rPr sz="1500" dirty="0">
                <a:latin typeface="+mj-lt"/>
                <a:cs typeface="Trebuchet MS"/>
              </a:rPr>
              <a:t>credit</a:t>
            </a:r>
            <a:r>
              <a:rPr sz="1500" spc="-45" dirty="0">
                <a:latin typeface="+mj-lt"/>
                <a:cs typeface="Trebuchet MS"/>
              </a:rPr>
              <a:t> </a:t>
            </a:r>
            <a:r>
              <a:rPr sz="1500" dirty="0">
                <a:latin typeface="+mj-lt"/>
                <a:cs typeface="Trebuchet MS"/>
              </a:rPr>
              <a:t>report</a:t>
            </a:r>
            <a:r>
              <a:rPr sz="1500" spc="-35" dirty="0">
                <a:latin typeface="+mj-lt"/>
                <a:cs typeface="Trebuchet MS"/>
              </a:rPr>
              <a:t> </a:t>
            </a:r>
            <a:r>
              <a:rPr sz="1500" dirty="0">
                <a:latin typeface="+mj-lt"/>
                <a:cs typeface="Trebuchet MS"/>
              </a:rPr>
              <a:t>and</a:t>
            </a:r>
            <a:r>
              <a:rPr sz="1500" spc="-35" dirty="0">
                <a:latin typeface="+mj-lt"/>
                <a:cs typeface="Trebuchet MS"/>
              </a:rPr>
              <a:t> </a:t>
            </a:r>
            <a:r>
              <a:rPr sz="1500" dirty="0">
                <a:latin typeface="+mj-lt"/>
                <a:cs typeface="Trebuchet MS"/>
              </a:rPr>
              <a:t>score</a:t>
            </a:r>
            <a:r>
              <a:rPr sz="1500" spc="-40" dirty="0">
                <a:latin typeface="+mj-lt"/>
                <a:cs typeface="Trebuchet MS"/>
              </a:rPr>
              <a:t> </a:t>
            </a:r>
            <a:r>
              <a:rPr sz="1500" dirty="0">
                <a:latin typeface="+mj-lt"/>
                <a:cs typeface="Trebuchet MS"/>
              </a:rPr>
              <a:t>say</a:t>
            </a:r>
            <a:r>
              <a:rPr sz="1500" spc="-45" dirty="0">
                <a:latin typeface="+mj-lt"/>
                <a:cs typeface="Trebuchet MS"/>
              </a:rPr>
              <a:t> </a:t>
            </a:r>
            <a:r>
              <a:rPr sz="1500" dirty="0">
                <a:latin typeface="+mj-lt"/>
                <a:cs typeface="Trebuchet MS"/>
              </a:rPr>
              <a:t>about</a:t>
            </a:r>
            <a:r>
              <a:rPr sz="1500" spc="-30" dirty="0">
                <a:latin typeface="+mj-lt"/>
                <a:cs typeface="Trebuchet MS"/>
              </a:rPr>
              <a:t> </a:t>
            </a:r>
            <a:r>
              <a:rPr sz="1500" dirty="0">
                <a:latin typeface="+mj-lt"/>
                <a:cs typeface="Trebuchet MS"/>
              </a:rPr>
              <a:t>your</a:t>
            </a:r>
            <a:r>
              <a:rPr sz="1500" spc="-30" dirty="0">
                <a:latin typeface="+mj-lt"/>
                <a:cs typeface="Trebuchet MS"/>
              </a:rPr>
              <a:t> </a:t>
            </a:r>
            <a:r>
              <a:rPr sz="1500" spc="-10" dirty="0">
                <a:latin typeface="+mj-lt"/>
                <a:cs typeface="Trebuchet MS"/>
              </a:rPr>
              <a:t>debt?</a:t>
            </a:r>
            <a:endParaRPr sz="1500" dirty="0">
              <a:latin typeface="+mj-lt"/>
              <a:cs typeface="Trebuchet MS"/>
            </a:endParaRPr>
          </a:p>
          <a:p>
            <a:pPr>
              <a:lnSpc>
                <a:spcPct val="100000"/>
              </a:lnSpc>
            </a:pPr>
            <a:endParaRPr sz="1500" dirty="0">
              <a:latin typeface="+mj-lt"/>
              <a:cs typeface="Trebuchet MS"/>
            </a:endParaRPr>
          </a:p>
          <a:p>
            <a:pPr>
              <a:lnSpc>
                <a:spcPct val="100000"/>
              </a:lnSpc>
              <a:spcBef>
                <a:spcPts val="1540"/>
              </a:spcBef>
            </a:pPr>
            <a:endParaRPr sz="1500" dirty="0">
              <a:latin typeface="+mj-lt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900" b="1" dirty="0">
                <a:solidFill>
                  <a:srgbClr val="63402F"/>
                </a:solidFill>
                <a:latin typeface="+mj-lt"/>
                <a:cs typeface="Trebuchet MS"/>
              </a:rPr>
              <a:t>How</a:t>
            </a:r>
            <a:r>
              <a:rPr sz="1900" b="1" spc="-25" dirty="0">
                <a:solidFill>
                  <a:srgbClr val="63402F"/>
                </a:solidFill>
                <a:latin typeface="+mj-lt"/>
                <a:cs typeface="Trebuchet MS"/>
              </a:rPr>
              <a:t> </a:t>
            </a:r>
            <a:r>
              <a:rPr sz="1900" b="1" dirty="0">
                <a:solidFill>
                  <a:srgbClr val="63402F"/>
                </a:solidFill>
                <a:latin typeface="+mj-lt"/>
                <a:cs typeface="Trebuchet MS"/>
              </a:rPr>
              <a:t>can</a:t>
            </a:r>
            <a:r>
              <a:rPr sz="1900" b="1" spc="-30" dirty="0">
                <a:solidFill>
                  <a:srgbClr val="63402F"/>
                </a:solidFill>
                <a:latin typeface="+mj-lt"/>
                <a:cs typeface="Trebuchet MS"/>
              </a:rPr>
              <a:t> </a:t>
            </a:r>
            <a:r>
              <a:rPr sz="1900" b="1" dirty="0">
                <a:solidFill>
                  <a:srgbClr val="63402F"/>
                </a:solidFill>
                <a:latin typeface="+mj-lt"/>
                <a:cs typeface="Trebuchet MS"/>
              </a:rPr>
              <a:t>you</a:t>
            </a:r>
            <a:r>
              <a:rPr sz="1900" b="1" spc="-20" dirty="0">
                <a:solidFill>
                  <a:srgbClr val="63402F"/>
                </a:solidFill>
                <a:latin typeface="+mj-lt"/>
                <a:cs typeface="Trebuchet MS"/>
              </a:rPr>
              <a:t> </a:t>
            </a:r>
            <a:r>
              <a:rPr sz="1900" b="1" dirty="0">
                <a:solidFill>
                  <a:srgbClr val="63402F"/>
                </a:solidFill>
                <a:latin typeface="+mj-lt"/>
                <a:cs typeface="Trebuchet MS"/>
              </a:rPr>
              <a:t>MANAGE</a:t>
            </a:r>
            <a:r>
              <a:rPr sz="1900" b="1" spc="-65" dirty="0">
                <a:solidFill>
                  <a:srgbClr val="63402F"/>
                </a:solidFill>
                <a:latin typeface="+mj-lt"/>
                <a:cs typeface="Trebuchet MS"/>
              </a:rPr>
              <a:t> </a:t>
            </a:r>
            <a:r>
              <a:rPr sz="1900" b="1" dirty="0">
                <a:solidFill>
                  <a:srgbClr val="63402F"/>
                </a:solidFill>
                <a:latin typeface="+mj-lt"/>
                <a:cs typeface="Trebuchet MS"/>
              </a:rPr>
              <a:t>YOUR</a:t>
            </a:r>
            <a:r>
              <a:rPr sz="1900" b="1" spc="-35" dirty="0">
                <a:solidFill>
                  <a:srgbClr val="63402F"/>
                </a:solidFill>
                <a:latin typeface="+mj-lt"/>
                <a:cs typeface="Trebuchet MS"/>
              </a:rPr>
              <a:t> </a:t>
            </a:r>
            <a:r>
              <a:rPr sz="1900" b="1" spc="-10" dirty="0">
                <a:solidFill>
                  <a:srgbClr val="63402F"/>
                </a:solidFill>
                <a:latin typeface="+mj-lt"/>
                <a:cs typeface="Trebuchet MS"/>
              </a:rPr>
              <a:t>DEBT?</a:t>
            </a:r>
            <a:endParaRPr sz="1900" dirty="0">
              <a:latin typeface="+mj-lt"/>
              <a:cs typeface="Trebuchet MS"/>
            </a:endParaRPr>
          </a:p>
          <a:p>
            <a:pPr marL="168910" indent="-156210">
              <a:lnSpc>
                <a:spcPct val="100000"/>
              </a:lnSpc>
              <a:spcBef>
                <a:spcPts val="420"/>
              </a:spcBef>
              <a:buChar char="•"/>
              <a:tabLst>
                <a:tab pos="168910" algn="l"/>
              </a:tabLst>
            </a:pPr>
            <a:r>
              <a:rPr sz="1500" dirty="0">
                <a:latin typeface="+mj-lt"/>
                <a:cs typeface="Trebuchet MS"/>
              </a:rPr>
              <a:t>How</a:t>
            </a:r>
            <a:r>
              <a:rPr sz="1500" spc="-30" dirty="0">
                <a:latin typeface="+mj-lt"/>
                <a:cs typeface="Trebuchet MS"/>
              </a:rPr>
              <a:t> </a:t>
            </a:r>
            <a:r>
              <a:rPr sz="1500" dirty="0">
                <a:latin typeface="+mj-lt"/>
                <a:cs typeface="Trebuchet MS"/>
              </a:rPr>
              <a:t>can</a:t>
            </a:r>
            <a:r>
              <a:rPr sz="1500" spc="-25" dirty="0">
                <a:latin typeface="+mj-lt"/>
                <a:cs typeface="Trebuchet MS"/>
              </a:rPr>
              <a:t> </a:t>
            </a:r>
            <a:r>
              <a:rPr sz="1500" dirty="0">
                <a:latin typeface="+mj-lt"/>
                <a:cs typeface="Trebuchet MS"/>
              </a:rPr>
              <a:t>you</a:t>
            </a:r>
            <a:r>
              <a:rPr sz="1500" spc="-30" dirty="0">
                <a:latin typeface="+mj-lt"/>
                <a:cs typeface="Trebuchet MS"/>
              </a:rPr>
              <a:t> </a:t>
            </a:r>
            <a:r>
              <a:rPr sz="1500" dirty="0">
                <a:latin typeface="+mj-lt"/>
                <a:cs typeface="Trebuchet MS"/>
              </a:rPr>
              <a:t>tackle</a:t>
            </a:r>
            <a:r>
              <a:rPr sz="1500" spc="-35" dirty="0">
                <a:latin typeface="+mj-lt"/>
                <a:cs typeface="Trebuchet MS"/>
              </a:rPr>
              <a:t> </a:t>
            </a:r>
            <a:r>
              <a:rPr sz="1500" dirty="0">
                <a:latin typeface="+mj-lt"/>
                <a:cs typeface="Trebuchet MS"/>
              </a:rPr>
              <a:t>the</a:t>
            </a:r>
            <a:r>
              <a:rPr sz="1500" spc="-30" dirty="0">
                <a:latin typeface="+mj-lt"/>
                <a:cs typeface="Trebuchet MS"/>
              </a:rPr>
              <a:t> </a:t>
            </a:r>
            <a:r>
              <a:rPr sz="1500" dirty="0">
                <a:latin typeface="+mj-lt"/>
                <a:cs typeface="Trebuchet MS"/>
              </a:rPr>
              <a:t>debt</a:t>
            </a:r>
            <a:r>
              <a:rPr sz="1500" spc="-20" dirty="0">
                <a:latin typeface="+mj-lt"/>
                <a:cs typeface="Trebuchet MS"/>
              </a:rPr>
              <a:t> </a:t>
            </a:r>
            <a:r>
              <a:rPr sz="1500" dirty="0">
                <a:latin typeface="+mj-lt"/>
                <a:cs typeface="Trebuchet MS"/>
              </a:rPr>
              <a:t>you</a:t>
            </a:r>
            <a:r>
              <a:rPr sz="1500" spc="-30" dirty="0">
                <a:latin typeface="+mj-lt"/>
                <a:cs typeface="Trebuchet MS"/>
              </a:rPr>
              <a:t> </a:t>
            </a:r>
            <a:r>
              <a:rPr sz="1500" spc="-10" dirty="0">
                <a:latin typeface="+mj-lt"/>
                <a:cs typeface="Trebuchet MS"/>
              </a:rPr>
              <a:t>have?</a:t>
            </a:r>
            <a:endParaRPr sz="1500" dirty="0">
              <a:latin typeface="+mj-lt"/>
              <a:cs typeface="Trebuchet MS"/>
            </a:endParaRPr>
          </a:p>
          <a:p>
            <a:pPr marL="168910" indent="-156210">
              <a:lnSpc>
                <a:spcPct val="100000"/>
              </a:lnSpc>
              <a:spcBef>
                <a:spcPts val="300"/>
              </a:spcBef>
              <a:buChar char="•"/>
              <a:tabLst>
                <a:tab pos="168910" algn="l"/>
              </a:tabLst>
            </a:pPr>
            <a:r>
              <a:rPr sz="1500" dirty="0">
                <a:latin typeface="+mj-lt"/>
                <a:cs typeface="Trebuchet MS"/>
              </a:rPr>
              <a:t>How</a:t>
            </a:r>
            <a:r>
              <a:rPr sz="1500" spc="-25" dirty="0">
                <a:latin typeface="+mj-lt"/>
                <a:cs typeface="Trebuchet MS"/>
              </a:rPr>
              <a:t> </a:t>
            </a:r>
            <a:r>
              <a:rPr sz="1500" dirty="0">
                <a:latin typeface="+mj-lt"/>
                <a:cs typeface="Trebuchet MS"/>
              </a:rPr>
              <a:t>can</a:t>
            </a:r>
            <a:r>
              <a:rPr sz="1500" spc="-20" dirty="0">
                <a:latin typeface="+mj-lt"/>
                <a:cs typeface="Trebuchet MS"/>
              </a:rPr>
              <a:t> </a:t>
            </a:r>
            <a:r>
              <a:rPr sz="1500" dirty="0">
                <a:latin typeface="+mj-lt"/>
                <a:cs typeface="Trebuchet MS"/>
              </a:rPr>
              <a:t>you</a:t>
            </a:r>
            <a:r>
              <a:rPr sz="1500" spc="-30" dirty="0">
                <a:latin typeface="+mj-lt"/>
                <a:cs typeface="Trebuchet MS"/>
              </a:rPr>
              <a:t> </a:t>
            </a:r>
            <a:r>
              <a:rPr sz="1500" dirty="0">
                <a:latin typeface="+mj-lt"/>
                <a:cs typeface="Trebuchet MS"/>
              </a:rPr>
              <a:t>avoid</a:t>
            </a:r>
            <a:r>
              <a:rPr sz="1500" spc="-35" dirty="0">
                <a:latin typeface="+mj-lt"/>
                <a:cs typeface="Trebuchet MS"/>
              </a:rPr>
              <a:t> </a:t>
            </a:r>
            <a:r>
              <a:rPr sz="1500" dirty="0">
                <a:latin typeface="+mj-lt"/>
                <a:cs typeface="Trebuchet MS"/>
              </a:rPr>
              <a:t>the</a:t>
            </a:r>
            <a:r>
              <a:rPr sz="1500" spc="-25" dirty="0">
                <a:latin typeface="+mj-lt"/>
                <a:cs typeface="Trebuchet MS"/>
              </a:rPr>
              <a:t> </a:t>
            </a:r>
            <a:r>
              <a:rPr sz="1500" spc="-10" dirty="0">
                <a:latin typeface="+mj-lt"/>
                <a:cs typeface="Trebuchet MS"/>
              </a:rPr>
              <a:t>pitfalls?</a:t>
            </a:r>
            <a:endParaRPr sz="1500" dirty="0">
              <a:latin typeface="+mj-lt"/>
              <a:cs typeface="Trebuchet MS"/>
            </a:endParaRPr>
          </a:p>
          <a:p>
            <a:pPr marL="168910" indent="-156210">
              <a:lnSpc>
                <a:spcPct val="100000"/>
              </a:lnSpc>
              <a:spcBef>
                <a:spcPts val="300"/>
              </a:spcBef>
              <a:buChar char="•"/>
              <a:tabLst>
                <a:tab pos="168910" algn="l"/>
              </a:tabLst>
            </a:pPr>
            <a:r>
              <a:rPr sz="1500" dirty="0">
                <a:latin typeface="+mj-lt"/>
                <a:cs typeface="Trebuchet MS"/>
              </a:rPr>
              <a:t>How</a:t>
            </a:r>
            <a:r>
              <a:rPr sz="1500" spc="-35" dirty="0">
                <a:latin typeface="+mj-lt"/>
                <a:cs typeface="Trebuchet MS"/>
              </a:rPr>
              <a:t> </a:t>
            </a:r>
            <a:r>
              <a:rPr sz="1500" dirty="0">
                <a:latin typeface="+mj-lt"/>
                <a:cs typeface="Trebuchet MS"/>
              </a:rPr>
              <a:t>can</a:t>
            </a:r>
            <a:r>
              <a:rPr sz="1500" spc="-25" dirty="0">
                <a:latin typeface="+mj-lt"/>
                <a:cs typeface="Trebuchet MS"/>
              </a:rPr>
              <a:t> </a:t>
            </a:r>
            <a:r>
              <a:rPr sz="1500" dirty="0">
                <a:latin typeface="+mj-lt"/>
                <a:cs typeface="Trebuchet MS"/>
              </a:rPr>
              <a:t>you</a:t>
            </a:r>
            <a:r>
              <a:rPr sz="1500" spc="-35" dirty="0">
                <a:latin typeface="+mj-lt"/>
                <a:cs typeface="Trebuchet MS"/>
              </a:rPr>
              <a:t> </a:t>
            </a:r>
            <a:r>
              <a:rPr sz="1500" dirty="0">
                <a:latin typeface="+mj-lt"/>
                <a:cs typeface="Trebuchet MS"/>
              </a:rPr>
              <a:t>stay</a:t>
            </a:r>
            <a:r>
              <a:rPr sz="1500" spc="-30" dirty="0">
                <a:latin typeface="+mj-lt"/>
                <a:cs typeface="Trebuchet MS"/>
              </a:rPr>
              <a:t> </a:t>
            </a:r>
            <a:r>
              <a:rPr sz="1500" dirty="0">
                <a:latin typeface="+mj-lt"/>
                <a:cs typeface="Trebuchet MS"/>
              </a:rPr>
              <a:t>out</a:t>
            </a:r>
            <a:r>
              <a:rPr sz="1500" spc="-20" dirty="0">
                <a:latin typeface="+mj-lt"/>
                <a:cs typeface="Trebuchet MS"/>
              </a:rPr>
              <a:t> </a:t>
            </a:r>
            <a:r>
              <a:rPr sz="1500" dirty="0">
                <a:latin typeface="+mj-lt"/>
                <a:cs typeface="Trebuchet MS"/>
              </a:rPr>
              <a:t>of</a:t>
            </a:r>
            <a:r>
              <a:rPr sz="1500" spc="-35" dirty="0">
                <a:latin typeface="+mj-lt"/>
                <a:cs typeface="Trebuchet MS"/>
              </a:rPr>
              <a:t> </a:t>
            </a:r>
            <a:r>
              <a:rPr sz="1500" dirty="0">
                <a:latin typeface="+mj-lt"/>
                <a:cs typeface="Trebuchet MS"/>
              </a:rPr>
              <a:t>debt</a:t>
            </a:r>
            <a:r>
              <a:rPr sz="1500" spc="-35" dirty="0">
                <a:latin typeface="+mj-lt"/>
                <a:cs typeface="Trebuchet MS"/>
              </a:rPr>
              <a:t> </a:t>
            </a:r>
            <a:r>
              <a:rPr sz="1500" dirty="0">
                <a:latin typeface="+mj-lt"/>
                <a:cs typeface="Trebuchet MS"/>
              </a:rPr>
              <a:t>and</a:t>
            </a:r>
            <a:r>
              <a:rPr sz="1500" spc="-25" dirty="0">
                <a:latin typeface="+mj-lt"/>
                <a:cs typeface="Trebuchet MS"/>
              </a:rPr>
              <a:t> </a:t>
            </a:r>
            <a:r>
              <a:rPr sz="1500" dirty="0">
                <a:latin typeface="+mj-lt"/>
                <a:cs typeface="Trebuchet MS"/>
              </a:rPr>
              <a:t>improve</a:t>
            </a:r>
            <a:r>
              <a:rPr sz="1500" spc="-30" dirty="0">
                <a:latin typeface="+mj-lt"/>
                <a:cs typeface="Trebuchet MS"/>
              </a:rPr>
              <a:t> </a:t>
            </a:r>
            <a:r>
              <a:rPr sz="1500" dirty="0">
                <a:latin typeface="+mj-lt"/>
                <a:cs typeface="Trebuchet MS"/>
              </a:rPr>
              <a:t>your</a:t>
            </a:r>
            <a:r>
              <a:rPr sz="1500" spc="-25" dirty="0">
                <a:latin typeface="+mj-lt"/>
                <a:cs typeface="Trebuchet MS"/>
              </a:rPr>
              <a:t> </a:t>
            </a:r>
            <a:r>
              <a:rPr sz="1500" spc="-10" dirty="0">
                <a:latin typeface="+mj-lt"/>
                <a:cs typeface="Trebuchet MS"/>
              </a:rPr>
              <a:t>credit?</a:t>
            </a:r>
            <a:endParaRPr sz="1500" dirty="0">
              <a:latin typeface="+mj-lt"/>
              <a:cs typeface="Trebuchet MS"/>
            </a:endParaRPr>
          </a:p>
        </p:txBody>
      </p:sp>
      <p:pic>
        <p:nvPicPr>
          <p:cNvPr id="27" name="object 2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82611" y="6202678"/>
            <a:ext cx="1865376" cy="597408"/>
          </a:xfrm>
          <a:prstGeom prst="rect">
            <a:avLst/>
          </a:prstGeom>
        </p:spPr>
      </p:pic>
      <p:pic>
        <p:nvPicPr>
          <p:cNvPr id="29" name="Picture 28" descr="A blue and white background&#10;&#10;Description automatically generated">
            <a:extLst>
              <a:ext uri="{FF2B5EF4-FFF2-40B4-BE49-F238E27FC236}">
                <a16:creationId xmlns:a16="http://schemas.microsoft.com/office/drawing/2014/main" id="{ED836381-3C0A-CC2B-1CC4-B247ECAE4994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6" t="4228" r="38494" b="638"/>
          <a:stretch/>
        </p:blipFill>
        <p:spPr>
          <a:xfrm flipV="1">
            <a:off x="1" y="857250"/>
            <a:ext cx="853067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5990" y="2521661"/>
            <a:ext cx="218440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0000"/>
                </a:solidFill>
                <a:latin typeface="+mj-lt"/>
                <a:cs typeface="Trebuchet MS"/>
              </a:rPr>
              <a:t>Click</a:t>
            </a:r>
            <a:r>
              <a:rPr sz="2000" b="1" spc="50" dirty="0">
                <a:solidFill>
                  <a:srgbClr val="FF0000"/>
                </a:solidFill>
                <a:latin typeface="+mj-lt"/>
                <a:cs typeface="Trebuchet MS"/>
              </a:rPr>
              <a:t> </a:t>
            </a:r>
            <a:r>
              <a:rPr sz="2000" b="1" dirty="0">
                <a:solidFill>
                  <a:srgbClr val="FF0000"/>
                </a:solidFill>
                <a:latin typeface="+mj-lt"/>
                <a:cs typeface="Trebuchet MS"/>
              </a:rPr>
              <a:t>Here</a:t>
            </a:r>
            <a:r>
              <a:rPr sz="2000" b="1" spc="40" dirty="0">
                <a:solidFill>
                  <a:srgbClr val="FF0000"/>
                </a:solidFill>
                <a:latin typeface="+mj-lt"/>
                <a:cs typeface="Trebuchet MS"/>
              </a:rPr>
              <a:t> </a:t>
            </a:r>
            <a:r>
              <a:rPr sz="2000" b="1" dirty="0">
                <a:solidFill>
                  <a:srgbClr val="FF0000"/>
                </a:solidFill>
                <a:latin typeface="+mj-lt"/>
                <a:cs typeface="Trebuchet MS"/>
              </a:rPr>
              <a:t>to</a:t>
            </a:r>
            <a:r>
              <a:rPr sz="2000" b="1" spc="65" dirty="0">
                <a:solidFill>
                  <a:srgbClr val="FF0000"/>
                </a:solidFill>
                <a:latin typeface="+mj-lt"/>
                <a:cs typeface="Trebuchet MS"/>
              </a:rPr>
              <a:t> </a:t>
            </a:r>
            <a:r>
              <a:rPr sz="2000" b="1" spc="-20" dirty="0">
                <a:solidFill>
                  <a:srgbClr val="FF0000"/>
                </a:solidFill>
                <a:latin typeface="+mj-lt"/>
                <a:cs typeface="Trebuchet MS"/>
              </a:rPr>
              <a:t>Play</a:t>
            </a:r>
            <a:endParaRPr sz="2000">
              <a:latin typeface="+mj-lt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05000" y="318261"/>
            <a:ext cx="6835342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565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chemeClr val="tx2"/>
                </a:solidFill>
                <a:latin typeface="+mj-lt"/>
                <a:cs typeface="Trebuchet MS"/>
              </a:rPr>
              <a:t>Video</a:t>
            </a:r>
            <a:endParaRPr dirty="0">
              <a:solidFill>
                <a:schemeClr val="tx2"/>
              </a:solidFill>
              <a:latin typeface="+mj-lt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95500" y="3011423"/>
            <a:ext cx="4953000" cy="280416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373629" y="1289126"/>
            <a:ext cx="439674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6E7A62"/>
                </a:solidFill>
                <a:latin typeface="+mj-lt"/>
                <a:cs typeface="Trebuchet MS"/>
              </a:rPr>
              <a:t>Reducing</a:t>
            </a:r>
            <a:r>
              <a:rPr sz="3000" b="1" spc="-30" dirty="0">
                <a:solidFill>
                  <a:srgbClr val="6E7A62"/>
                </a:solidFill>
                <a:latin typeface="+mj-lt"/>
                <a:cs typeface="Trebuchet MS"/>
              </a:rPr>
              <a:t> </a:t>
            </a:r>
            <a:r>
              <a:rPr sz="3000" b="1" dirty="0">
                <a:solidFill>
                  <a:srgbClr val="6E7A62"/>
                </a:solidFill>
                <a:latin typeface="+mj-lt"/>
                <a:cs typeface="Trebuchet MS"/>
              </a:rPr>
              <a:t>Money</a:t>
            </a:r>
            <a:r>
              <a:rPr sz="3000" b="1" spc="-25" dirty="0">
                <a:solidFill>
                  <a:srgbClr val="6E7A62"/>
                </a:solidFill>
                <a:latin typeface="+mj-lt"/>
                <a:cs typeface="Trebuchet MS"/>
              </a:rPr>
              <a:t> </a:t>
            </a:r>
            <a:r>
              <a:rPr sz="3000" b="1" spc="-10" dirty="0">
                <a:solidFill>
                  <a:srgbClr val="6E7A62"/>
                </a:solidFill>
                <a:latin typeface="+mj-lt"/>
                <a:cs typeface="Trebuchet MS"/>
              </a:rPr>
              <a:t>Worries</a:t>
            </a:r>
            <a:endParaRPr sz="3000" dirty="0">
              <a:latin typeface="+mj-lt"/>
              <a:cs typeface="Trebuchet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16952" y="6352032"/>
            <a:ext cx="1444752" cy="463295"/>
          </a:xfrm>
          <a:prstGeom prst="rect">
            <a:avLst/>
          </a:prstGeom>
        </p:spPr>
      </p:pic>
      <p:pic>
        <p:nvPicPr>
          <p:cNvPr id="7" name="Picture 6" descr="A blue and white background&#10;&#10;Description automatically generated">
            <a:extLst>
              <a:ext uri="{FF2B5EF4-FFF2-40B4-BE49-F238E27FC236}">
                <a16:creationId xmlns:a16="http://schemas.microsoft.com/office/drawing/2014/main" id="{5A9354ED-29CE-A7AB-54F4-7ED6E130D268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6" t="4228" r="38494" b="638"/>
          <a:stretch/>
        </p:blipFill>
        <p:spPr>
          <a:xfrm flipV="1">
            <a:off x="1" y="857250"/>
            <a:ext cx="853067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4952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3656" y="318261"/>
            <a:ext cx="8336686" cy="799321"/>
          </a:xfrm>
          <a:prstGeom prst="rect">
            <a:avLst/>
          </a:prstGeom>
        </p:spPr>
        <p:txBody>
          <a:bodyPr vert="horz" wrap="square" lIns="0" tIns="212471" rIns="0" bIns="0" rtlCol="0">
            <a:spAutoFit/>
          </a:bodyPr>
          <a:lstStyle/>
          <a:p>
            <a:pPr marL="132080">
              <a:lnSpc>
                <a:spcPct val="100000"/>
              </a:lnSpc>
              <a:spcBef>
                <a:spcPts val="105"/>
              </a:spcBef>
            </a:pPr>
            <a:r>
              <a:rPr sz="3800" dirty="0">
                <a:solidFill>
                  <a:srgbClr val="FFFFFF"/>
                </a:solidFill>
                <a:latin typeface="+mj-lt"/>
              </a:rPr>
              <a:t>It</a:t>
            </a:r>
            <a:r>
              <a:rPr sz="3800" spc="-45" dirty="0">
                <a:solidFill>
                  <a:srgbClr val="FFFFFF"/>
                </a:solidFill>
                <a:latin typeface="+mj-lt"/>
              </a:rPr>
              <a:t> </a:t>
            </a:r>
            <a:r>
              <a:rPr sz="3800" dirty="0">
                <a:solidFill>
                  <a:srgbClr val="FFFFFF"/>
                </a:solidFill>
                <a:latin typeface="+mj-lt"/>
              </a:rPr>
              <a:t>starts</a:t>
            </a:r>
            <a:r>
              <a:rPr sz="3800" spc="-35" dirty="0">
                <a:solidFill>
                  <a:srgbClr val="FFFFFF"/>
                </a:solidFill>
                <a:latin typeface="+mj-lt"/>
              </a:rPr>
              <a:t> </a:t>
            </a:r>
            <a:r>
              <a:rPr sz="3800" dirty="0">
                <a:solidFill>
                  <a:srgbClr val="FFFFFF"/>
                </a:solidFill>
                <a:latin typeface="+mj-lt"/>
              </a:rPr>
              <a:t>with</a:t>
            </a:r>
            <a:r>
              <a:rPr sz="3800" spc="-35" dirty="0">
                <a:solidFill>
                  <a:srgbClr val="FFFFFF"/>
                </a:solidFill>
                <a:latin typeface="+mj-lt"/>
              </a:rPr>
              <a:t> </a:t>
            </a:r>
            <a:r>
              <a:rPr sz="3800" dirty="0">
                <a:solidFill>
                  <a:srgbClr val="FFFFFF"/>
                </a:solidFill>
                <a:latin typeface="+mj-lt"/>
              </a:rPr>
              <a:t>a</a:t>
            </a:r>
            <a:r>
              <a:rPr sz="3800" spc="-5" dirty="0">
                <a:solidFill>
                  <a:srgbClr val="FFFFFF"/>
                </a:solidFill>
                <a:latin typeface="+mj-lt"/>
              </a:rPr>
              <a:t> </a:t>
            </a:r>
            <a:r>
              <a:rPr sz="3800" spc="-10" dirty="0">
                <a:solidFill>
                  <a:srgbClr val="FFFFFF"/>
                </a:solidFill>
                <a:latin typeface="+mj-lt"/>
              </a:rPr>
              <a:t>budget!</a:t>
            </a:r>
            <a:endParaRPr sz="3800" dirty="0">
              <a:latin typeface="+mj-l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1720595"/>
            <a:ext cx="9144000" cy="5137785"/>
            <a:chOff x="0" y="1720595"/>
            <a:chExt cx="9144000" cy="513778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720595"/>
              <a:ext cx="9144000" cy="513740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16952" y="6352031"/>
              <a:ext cx="1444752" cy="46329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999" y="0"/>
                </a:moveTo>
                <a:lnTo>
                  <a:pt x="0" y="0"/>
                </a:lnTo>
                <a:lnTo>
                  <a:pt x="0" y="6857999"/>
                </a:lnTo>
                <a:lnTo>
                  <a:pt x="9143999" y="6857999"/>
                </a:lnTo>
                <a:lnTo>
                  <a:pt x="9143999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375528" y="4024833"/>
            <a:ext cx="956310" cy="841375"/>
            <a:chOff x="2375528" y="4024833"/>
            <a:chExt cx="956310" cy="841375"/>
          </a:xfrm>
        </p:grpSpPr>
        <p:sp>
          <p:nvSpPr>
            <p:cNvPr id="4" name="object 4"/>
            <p:cNvSpPr/>
            <p:nvPr/>
          </p:nvSpPr>
          <p:spPr>
            <a:xfrm>
              <a:off x="2375528" y="4061922"/>
              <a:ext cx="938530" cy="804545"/>
            </a:xfrm>
            <a:custGeom>
              <a:avLst/>
              <a:gdLst/>
              <a:ahLst/>
              <a:cxnLst/>
              <a:rect l="l" t="t" r="r" b="b"/>
              <a:pathLst>
                <a:path w="938529" h="804545">
                  <a:moveTo>
                    <a:pt x="401911" y="0"/>
                  </a:moveTo>
                  <a:lnTo>
                    <a:pt x="355120" y="2709"/>
                  </a:lnTo>
                  <a:lnTo>
                    <a:pt x="309894" y="10636"/>
                  </a:lnTo>
                  <a:lnTo>
                    <a:pt x="266536" y="23477"/>
                  </a:lnTo>
                  <a:lnTo>
                    <a:pt x="225351" y="40930"/>
                  </a:lnTo>
                  <a:lnTo>
                    <a:pt x="186644" y="62691"/>
                  </a:lnTo>
                  <a:lnTo>
                    <a:pt x="150719" y="88459"/>
                  </a:lnTo>
                  <a:lnTo>
                    <a:pt x="117880" y="117930"/>
                  </a:lnTo>
                  <a:lnTo>
                    <a:pt x="88432" y="150802"/>
                  </a:lnTo>
                  <a:lnTo>
                    <a:pt x="62680" y="186772"/>
                  </a:lnTo>
                  <a:lnTo>
                    <a:pt x="40927" y="225538"/>
                  </a:lnTo>
                  <a:lnTo>
                    <a:pt x="23478" y="266795"/>
                  </a:lnTo>
                  <a:lnTo>
                    <a:pt x="10637" y="310242"/>
                  </a:lnTo>
                  <a:lnTo>
                    <a:pt x="2710" y="355577"/>
                  </a:lnTo>
                  <a:lnTo>
                    <a:pt x="0" y="402495"/>
                  </a:lnTo>
                  <a:lnTo>
                    <a:pt x="2710" y="449270"/>
                  </a:lnTo>
                  <a:lnTo>
                    <a:pt x="10637" y="494481"/>
                  </a:lnTo>
                  <a:lnTo>
                    <a:pt x="23478" y="537824"/>
                  </a:lnTo>
                  <a:lnTo>
                    <a:pt x="40927" y="578995"/>
                  </a:lnTo>
                  <a:lnTo>
                    <a:pt x="62680" y="617689"/>
                  </a:lnTo>
                  <a:lnTo>
                    <a:pt x="88432" y="653602"/>
                  </a:lnTo>
                  <a:lnTo>
                    <a:pt x="117880" y="686430"/>
                  </a:lnTo>
                  <a:lnTo>
                    <a:pt x="150719" y="715868"/>
                  </a:lnTo>
                  <a:lnTo>
                    <a:pt x="186644" y="741612"/>
                  </a:lnTo>
                  <a:lnTo>
                    <a:pt x="225351" y="763357"/>
                  </a:lnTo>
                  <a:lnTo>
                    <a:pt x="266536" y="780801"/>
                  </a:lnTo>
                  <a:lnTo>
                    <a:pt x="309894" y="793637"/>
                  </a:lnTo>
                  <a:lnTo>
                    <a:pt x="355120" y="801561"/>
                  </a:lnTo>
                  <a:lnTo>
                    <a:pt x="401911" y="804271"/>
                  </a:lnTo>
                  <a:lnTo>
                    <a:pt x="454386" y="800891"/>
                  </a:lnTo>
                  <a:lnTo>
                    <a:pt x="504791" y="791037"/>
                  </a:lnTo>
                  <a:lnTo>
                    <a:pt x="552708" y="775136"/>
                  </a:lnTo>
                  <a:lnTo>
                    <a:pt x="597721" y="753616"/>
                  </a:lnTo>
                  <a:lnTo>
                    <a:pt x="639414" y="726905"/>
                  </a:lnTo>
                  <a:lnTo>
                    <a:pt x="677369" y="695429"/>
                  </a:lnTo>
                  <a:lnTo>
                    <a:pt x="711171" y="659616"/>
                  </a:lnTo>
                  <a:lnTo>
                    <a:pt x="740403" y="619894"/>
                  </a:lnTo>
                  <a:lnTo>
                    <a:pt x="764648" y="576691"/>
                  </a:lnTo>
                  <a:lnTo>
                    <a:pt x="882169" y="617922"/>
                  </a:lnTo>
                  <a:lnTo>
                    <a:pt x="886942" y="619902"/>
                  </a:lnTo>
                  <a:lnTo>
                    <a:pt x="891625" y="620622"/>
                  </a:lnTo>
                  <a:lnTo>
                    <a:pt x="896398" y="620622"/>
                  </a:lnTo>
                  <a:lnTo>
                    <a:pt x="936201" y="592265"/>
                  </a:lnTo>
                  <a:lnTo>
                    <a:pt x="938384" y="575445"/>
                  </a:lnTo>
                  <a:lnTo>
                    <a:pt x="934277" y="559654"/>
                  </a:lnTo>
                  <a:lnTo>
                    <a:pt x="924715" y="546665"/>
                  </a:lnTo>
                  <a:lnTo>
                    <a:pt x="910536" y="538251"/>
                  </a:lnTo>
                  <a:lnTo>
                    <a:pt x="793015" y="496300"/>
                  </a:lnTo>
                  <a:lnTo>
                    <a:pt x="797970" y="473667"/>
                  </a:lnTo>
                  <a:lnTo>
                    <a:pt x="801582" y="450410"/>
                  </a:lnTo>
                  <a:lnTo>
                    <a:pt x="803792" y="426647"/>
                  </a:lnTo>
                  <a:lnTo>
                    <a:pt x="804542" y="402495"/>
                  </a:lnTo>
                  <a:lnTo>
                    <a:pt x="801832" y="355577"/>
                  </a:lnTo>
                  <a:lnTo>
                    <a:pt x="793903" y="310242"/>
                  </a:lnTo>
                  <a:lnTo>
                    <a:pt x="781057" y="266795"/>
                  </a:lnTo>
                  <a:lnTo>
                    <a:pt x="763599" y="225538"/>
                  </a:lnTo>
                  <a:lnTo>
                    <a:pt x="741829" y="186772"/>
                  </a:lnTo>
                  <a:lnTo>
                    <a:pt x="716053" y="150802"/>
                  </a:lnTo>
                  <a:lnTo>
                    <a:pt x="686572" y="117930"/>
                  </a:lnTo>
                  <a:lnTo>
                    <a:pt x="653688" y="88459"/>
                  </a:lnTo>
                  <a:lnTo>
                    <a:pt x="617706" y="62691"/>
                  </a:lnTo>
                  <a:lnTo>
                    <a:pt x="578928" y="40930"/>
                  </a:lnTo>
                  <a:lnTo>
                    <a:pt x="537657" y="23477"/>
                  </a:lnTo>
                  <a:lnTo>
                    <a:pt x="494195" y="10636"/>
                  </a:lnTo>
                  <a:lnTo>
                    <a:pt x="448845" y="2709"/>
                  </a:lnTo>
                  <a:lnTo>
                    <a:pt x="401911" y="0"/>
                  </a:lnTo>
                  <a:close/>
                </a:path>
              </a:pathLst>
            </a:custGeom>
            <a:solidFill>
              <a:srgbClr val="9F9F9F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2392368" y="4024833"/>
              <a:ext cx="804545" cy="804545"/>
            </a:xfrm>
            <a:custGeom>
              <a:avLst/>
              <a:gdLst/>
              <a:ahLst/>
              <a:cxnLst/>
              <a:rect l="l" t="t" r="r" b="b"/>
              <a:pathLst>
                <a:path w="804544" h="804545">
                  <a:moveTo>
                    <a:pt x="402631" y="0"/>
                  </a:moveTo>
                  <a:lnTo>
                    <a:pt x="355697" y="2699"/>
                  </a:lnTo>
                  <a:lnTo>
                    <a:pt x="310347" y="10596"/>
                  </a:lnTo>
                  <a:lnTo>
                    <a:pt x="266885" y="23392"/>
                  </a:lnTo>
                  <a:lnTo>
                    <a:pt x="225614" y="40787"/>
                  </a:lnTo>
                  <a:lnTo>
                    <a:pt x="186836" y="62481"/>
                  </a:lnTo>
                  <a:lnTo>
                    <a:pt x="150853" y="88176"/>
                  </a:lnTo>
                  <a:lnTo>
                    <a:pt x="117970" y="117570"/>
                  </a:lnTo>
                  <a:lnTo>
                    <a:pt x="88489" y="150366"/>
                  </a:lnTo>
                  <a:lnTo>
                    <a:pt x="62712" y="186262"/>
                  </a:lnTo>
                  <a:lnTo>
                    <a:pt x="40943" y="224960"/>
                  </a:lnTo>
                  <a:lnTo>
                    <a:pt x="23485" y="266160"/>
                  </a:lnTo>
                  <a:lnTo>
                    <a:pt x="10639" y="309562"/>
                  </a:lnTo>
                  <a:lnTo>
                    <a:pt x="2710" y="354867"/>
                  </a:lnTo>
                  <a:lnTo>
                    <a:pt x="0" y="401775"/>
                  </a:lnTo>
                  <a:lnTo>
                    <a:pt x="2710" y="448692"/>
                  </a:lnTo>
                  <a:lnTo>
                    <a:pt x="10639" y="494023"/>
                  </a:lnTo>
                  <a:lnTo>
                    <a:pt x="23485" y="537464"/>
                  </a:lnTo>
                  <a:lnTo>
                    <a:pt x="40943" y="578715"/>
                  </a:lnTo>
                  <a:lnTo>
                    <a:pt x="62712" y="617472"/>
                  </a:lnTo>
                  <a:lnTo>
                    <a:pt x="88489" y="653432"/>
                  </a:lnTo>
                  <a:lnTo>
                    <a:pt x="117970" y="686295"/>
                  </a:lnTo>
                  <a:lnTo>
                    <a:pt x="150853" y="715756"/>
                  </a:lnTo>
                  <a:lnTo>
                    <a:pt x="186836" y="741515"/>
                  </a:lnTo>
                  <a:lnTo>
                    <a:pt x="225614" y="763269"/>
                  </a:lnTo>
                  <a:lnTo>
                    <a:pt x="266885" y="780714"/>
                  </a:lnTo>
                  <a:lnTo>
                    <a:pt x="310347" y="793550"/>
                  </a:lnTo>
                  <a:lnTo>
                    <a:pt x="355697" y="801473"/>
                  </a:lnTo>
                  <a:lnTo>
                    <a:pt x="402631" y="804181"/>
                  </a:lnTo>
                  <a:lnTo>
                    <a:pt x="449422" y="801473"/>
                  </a:lnTo>
                  <a:lnTo>
                    <a:pt x="494648" y="793550"/>
                  </a:lnTo>
                  <a:lnTo>
                    <a:pt x="538006" y="780714"/>
                  </a:lnTo>
                  <a:lnTo>
                    <a:pt x="579191" y="763269"/>
                  </a:lnTo>
                  <a:lnTo>
                    <a:pt x="617898" y="741515"/>
                  </a:lnTo>
                  <a:lnTo>
                    <a:pt x="653823" y="715756"/>
                  </a:lnTo>
                  <a:lnTo>
                    <a:pt x="686662" y="686295"/>
                  </a:lnTo>
                  <a:lnTo>
                    <a:pt x="716110" y="653432"/>
                  </a:lnTo>
                  <a:lnTo>
                    <a:pt x="741862" y="617472"/>
                  </a:lnTo>
                  <a:lnTo>
                    <a:pt x="763615" y="578715"/>
                  </a:lnTo>
                  <a:lnTo>
                    <a:pt x="781064" y="537464"/>
                  </a:lnTo>
                  <a:lnTo>
                    <a:pt x="793905" y="494023"/>
                  </a:lnTo>
                  <a:lnTo>
                    <a:pt x="801832" y="448692"/>
                  </a:lnTo>
                  <a:lnTo>
                    <a:pt x="804542" y="401775"/>
                  </a:lnTo>
                  <a:lnTo>
                    <a:pt x="801832" y="354867"/>
                  </a:lnTo>
                  <a:lnTo>
                    <a:pt x="793905" y="309562"/>
                  </a:lnTo>
                  <a:lnTo>
                    <a:pt x="781064" y="266160"/>
                  </a:lnTo>
                  <a:lnTo>
                    <a:pt x="763615" y="224960"/>
                  </a:lnTo>
                  <a:lnTo>
                    <a:pt x="741862" y="186262"/>
                  </a:lnTo>
                  <a:lnTo>
                    <a:pt x="716110" y="150366"/>
                  </a:lnTo>
                  <a:lnTo>
                    <a:pt x="686662" y="117570"/>
                  </a:lnTo>
                  <a:lnTo>
                    <a:pt x="653823" y="88176"/>
                  </a:lnTo>
                  <a:lnTo>
                    <a:pt x="617898" y="62481"/>
                  </a:lnTo>
                  <a:lnTo>
                    <a:pt x="579191" y="40787"/>
                  </a:lnTo>
                  <a:lnTo>
                    <a:pt x="538006" y="23392"/>
                  </a:lnTo>
                  <a:lnTo>
                    <a:pt x="494648" y="10596"/>
                  </a:lnTo>
                  <a:lnTo>
                    <a:pt x="449422" y="2699"/>
                  </a:lnTo>
                  <a:lnTo>
                    <a:pt x="40263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2429561" y="4068674"/>
              <a:ext cx="716915" cy="716280"/>
            </a:xfrm>
            <a:custGeom>
              <a:avLst/>
              <a:gdLst/>
              <a:ahLst/>
              <a:cxnLst/>
              <a:rect l="l" t="t" r="r" b="b"/>
              <a:pathLst>
                <a:path w="716914" h="716279">
                  <a:moveTo>
                    <a:pt x="358685" y="0"/>
                  </a:moveTo>
                  <a:lnTo>
                    <a:pt x="310046" y="3275"/>
                  </a:lnTo>
                  <a:lnTo>
                    <a:pt x="263387" y="12816"/>
                  </a:lnTo>
                  <a:lnTo>
                    <a:pt x="219135" y="28190"/>
                  </a:lnTo>
                  <a:lnTo>
                    <a:pt x="177720" y="48966"/>
                  </a:lnTo>
                  <a:lnTo>
                    <a:pt x="139570" y="74713"/>
                  </a:lnTo>
                  <a:lnTo>
                    <a:pt x="105115" y="105001"/>
                  </a:lnTo>
                  <a:lnTo>
                    <a:pt x="74784" y="139398"/>
                  </a:lnTo>
                  <a:lnTo>
                    <a:pt x="49006" y="177473"/>
                  </a:lnTo>
                  <a:lnTo>
                    <a:pt x="28209" y="218795"/>
                  </a:lnTo>
                  <a:lnTo>
                    <a:pt x="12823" y="262933"/>
                  </a:lnTo>
                  <a:lnTo>
                    <a:pt x="3277" y="309456"/>
                  </a:lnTo>
                  <a:lnTo>
                    <a:pt x="0" y="357934"/>
                  </a:lnTo>
                  <a:lnTo>
                    <a:pt x="3277" y="406541"/>
                  </a:lnTo>
                  <a:lnTo>
                    <a:pt x="12823" y="453146"/>
                  </a:lnTo>
                  <a:lnTo>
                    <a:pt x="28209" y="497324"/>
                  </a:lnTo>
                  <a:lnTo>
                    <a:pt x="49006" y="538651"/>
                  </a:lnTo>
                  <a:lnTo>
                    <a:pt x="74784" y="576703"/>
                  </a:lnTo>
                  <a:lnTo>
                    <a:pt x="105115" y="611057"/>
                  </a:lnTo>
                  <a:lnTo>
                    <a:pt x="139570" y="641289"/>
                  </a:lnTo>
                  <a:lnTo>
                    <a:pt x="177720" y="666975"/>
                  </a:lnTo>
                  <a:lnTo>
                    <a:pt x="219135" y="687690"/>
                  </a:lnTo>
                  <a:lnTo>
                    <a:pt x="263387" y="703012"/>
                  </a:lnTo>
                  <a:lnTo>
                    <a:pt x="310046" y="712515"/>
                  </a:lnTo>
                  <a:lnTo>
                    <a:pt x="358685" y="715777"/>
                  </a:lnTo>
                  <a:lnTo>
                    <a:pt x="407159" y="712515"/>
                  </a:lnTo>
                  <a:lnTo>
                    <a:pt x="453686" y="703012"/>
                  </a:lnTo>
                  <a:lnTo>
                    <a:pt x="497832" y="687690"/>
                  </a:lnTo>
                  <a:lnTo>
                    <a:pt x="539166" y="666975"/>
                  </a:lnTo>
                  <a:lnTo>
                    <a:pt x="577256" y="641289"/>
                  </a:lnTo>
                  <a:lnTo>
                    <a:pt x="611669" y="611057"/>
                  </a:lnTo>
                  <a:lnTo>
                    <a:pt x="641973" y="576703"/>
                  </a:lnTo>
                  <a:lnTo>
                    <a:pt x="667737" y="538651"/>
                  </a:lnTo>
                  <a:lnTo>
                    <a:pt x="688527" y="497324"/>
                  </a:lnTo>
                  <a:lnTo>
                    <a:pt x="703913" y="453146"/>
                  </a:lnTo>
                  <a:lnTo>
                    <a:pt x="713461" y="406541"/>
                  </a:lnTo>
                  <a:lnTo>
                    <a:pt x="716740" y="357934"/>
                  </a:lnTo>
                  <a:lnTo>
                    <a:pt x="713461" y="309456"/>
                  </a:lnTo>
                  <a:lnTo>
                    <a:pt x="703913" y="262933"/>
                  </a:lnTo>
                  <a:lnTo>
                    <a:pt x="688527" y="218795"/>
                  </a:lnTo>
                  <a:lnTo>
                    <a:pt x="667737" y="177473"/>
                  </a:lnTo>
                  <a:lnTo>
                    <a:pt x="641973" y="139398"/>
                  </a:lnTo>
                  <a:lnTo>
                    <a:pt x="611669" y="105001"/>
                  </a:lnTo>
                  <a:lnTo>
                    <a:pt x="577256" y="74713"/>
                  </a:lnTo>
                  <a:lnTo>
                    <a:pt x="539166" y="48966"/>
                  </a:lnTo>
                  <a:lnTo>
                    <a:pt x="497832" y="28190"/>
                  </a:lnTo>
                  <a:lnTo>
                    <a:pt x="453686" y="12816"/>
                  </a:lnTo>
                  <a:lnTo>
                    <a:pt x="407159" y="3275"/>
                  </a:lnTo>
                  <a:lnTo>
                    <a:pt x="358685" y="0"/>
                  </a:lnTo>
                  <a:close/>
                </a:path>
              </a:pathLst>
            </a:custGeom>
            <a:solidFill>
              <a:srgbClr val="6C4420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2510609" y="4095681"/>
              <a:ext cx="567055" cy="399415"/>
            </a:xfrm>
            <a:custGeom>
              <a:avLst/>
              <a:gdLst/>
              <a:ahLst/>
              <a:cxnLst/>
              <a:rect l="l" t="t" r="r" b="b"/>
              <a:pathLst>
                <a:path w="567055" h="399414">
                  <a:moveTo>
                    <a:pt x="283760" y="0"/>
                  </a:moveTo>
                  <a:lnTo>
                    <a:pt x="226553" y="4044"/>
                  </a:lnTo>
                  <a:lnTo>
                    <a:pt x="173279" y="15645"/>
                  </a:lnTo>
                  <a:lnTo>
                    <a:pt x="125077" y="34005"/>
                  </a:lnTo>
                  <a:lnTo>
                    <a:pt x="83086" y="58324"/>
                  </a:lnTo>
                  <a:lnTo>
                    <a:pt x="48443" y="87803"/>
                  </a:lnTo>
                  <a:lnTo>
                    <a:pt x="22289" y="121645"/>
                  </a:lnTo>
                  <a:lnTo>
                    <a:pt x="5762" y="159051"/>
                  </a:lnTo>
                  <a:lnTo>
                    <a:pt x="0" y="199222"/>
                  </a:lnTo>
                  <a:lnTo>
                    <a:pt x="5762" y="239420"/>
                  </a:lnTo>
                  <a:lnTo>
                    <a:pt x="22289" y="276897"/>
                  </a:lnTo>
                  <a:lnTo>
                    <a:pt x="48443" y="310840"/>
                  </a:lnTo>
                  <a:lnTo>
                    <a:pt x="83086" y="340435"/>
                  </a:lnTo>
                  <a:lnTo>
                    <a:pt x="125077" y="364870"/>
                  </a:lnTo>
                  <a:lnTo>
                    <a:pt x="173279" y="383330"/>
                  </a:lnTo>
                  <a:lnTo>
                    <a:pt x="226553" y="395003"/>
                  </a:lnTo>
                  <a:lnTo>
                    <a:pt x="283760" y="399074"/>
                  </a:lnTo>
                  <a:lnTo>
                    <a:pt x="340703" y="395003"/>
                  </a:lnTo>
                  <a:lnTo>
                    <a:pt x="393786" y="383330"/>
                  </a:lnTo>
                  <a:lnTo>
                    <a:pt x="441858" y="364870"/>
                  </a:lnTo>
                  <a:lnTo>
                    <a:pt x="483770" y="340435"/>
                  </a:lnTo>
                  <a:lnTo>
                    <a:pt x="518370" y="310840"/>
                  </a:lnTo>
                  <a:lnTo>
                    <a:pt x="544509" y="276897"/>
                  </a:lnTo>
                  <a:lnTo>
                    <a:pt x="561035" y="239420"/>
                  </a:lnTo>
                  <a:lnTo>
                    <a:pt x="566800" y="199222"/>
                  </a:lnTo>
                  <a:lnTo>
                    <a:pt x="561035" y="159051"/>
                  </a:lnTo>
                  <a:lnTo>
                    <a:pt x="544509" y="121645"/>
                  </a:lnTo>
                  <a:lnTo>
                    <a:pt x="518370" y="87803"/>
                  </a:lnTo>
                  <a:lnTo>
                    <a:pt x="483770" y="58324"/>
                  </a:lnTo>
                  <a:lnTo>
                    <a:pt x="441858" y="34005"/>
                  </a:lnTo>
                  <a:lnTo>
                    <a:pt x="393786" y="15645"/>
                  </a:lnTo>
                  <a:lnTo>
                    <a:pt x="340703" y="4044"/>
                  </a:lnTo>
                  <a:lnTo>
                    <a:pt x="283760" y="0"/>
                  </a:lnTo>
                  <a:close/>
                </a:path>
              </a:pathLst>
            </a:custGeom>
            <a:solidFill>
              <a:srgbClr val="89674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35157" y="4516176"/>
              <a:ext cx="196053" cy="129189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2687565" y="5069931"/>
            <a:ext cx="866140" cy="1319530"/>
            <a:chOff x="2687565" y="5069931"/>
            <a:chExt cx="866140" cy="1319530"/>
          </a:xfrm>
        </p:grpSpPr>
        <p:sp>
          <p:nvSpPr>
            <p:cNvPr id="10" name="object 10"/>
            <p:cNvSpPr/>
            <p:nvPr/>
          </p:nvSpPr>
          <p:spPr>
            <a:xfrm>
              <a:off x="2687565" y="5184247"/>
              <a:ext cx="781685" cy="1205230"/>
            </a:xfrm>
            <a:custGeom>
              <a:avLst/>
              <a:gdLst/>
              <a:ahLst/>
              <a:cxnLst/>
              <a:rect l="l" t="t" r="r" b="b"/>
              <a:pathLst>
                <a:path w="781685" h="1205229">
                  <a:moveTo>
                    <a:pt x="701250" y="0"/>
                  </a:moveTo>
                  <a:lnTo>
                    <a:pt x="34490" y="1061549"/>
                  </a:lnTo>
                  <a:lnTo>
                    <a:pt x="0" y="1204714"/>
                  </a:lnTo>
                  <a:lnTo>
                    <a:pt x="115539" y="1112197"/>
                  </a:lnTo>
                  <a:lnTo>
                    <a:pt x="781579" y="50683"/>
                  </a:lnTo>
                  <a:lnTo>
                    <a:pt x="701250" y="0"/>
                  </a:lnTo>
                  <a:close/>
                </a:path>
              </a:pathLst>
            </a:custGeom>
            <a:solidFill>
              <a:srgbClr val="9F9F9F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91518" y="5103856"/>
              <a:ext cx="120447" cy="12972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763301" y="5176145"/>
              <a:ext cx="730250" cy="1087120"/>
            </a:xfrm>
            <a:custGeom>
              <a:avLst/>
              <a:gdLst/>
              <a:ahLst/>
              <a:cxnLst/>
              <a:rect l="l" t="t" r="r" b="b"/>
              <a:pathLst>
                <a:path w="730250" h="1087120">
                  <a:moveTo>
                    <a:pt x="649830" y="0"/>
                  </a:moveTo>
                  <a:lnTo>
                    <a:pt x="0" y="1035893"/>
                  </a:lnTo>
                  <a:lnTo>
                    <a:pt x="80328" y="1086540"/>
                  </a:lnTo>
                  <a:lnTo>
                    <a:pt x="730158" y="50683"/>
                  </a:lnTo>
                  <a:lnTo>
                    <a:pt x="649830" y="0"/>
                  </a:lnTo>
                  <a:close/>
                </a:path>
              </a:pathLst>
            </a:custGeom>
            <a:solidFill>
              <a:srgbClr val="DBBE9B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2788966" y="5193069"/>
              <a:ext cx="704850" cy="1069975"/>
            </a:xfrm>
            <a:custGeom>
              <a:avLst/>
              <a:gdLst/>
              <a:ahLst/>
              <a:cxnLst/>
              <a:rect l="l" t="t" r="r" b="b"/>
              <a:pathLst>
                <a:path w="704850" h="1069975">
                  <a:moveTo>
                    <a:pt x="650460" y="0"/>
                  </a:moveTo>
                  <a:lnTo>
                    <a:pt x="0" y="1035172"/>
                  </a:lnTo>
                  <a:lnTo>
                    <a:pt x="54662" y="1069615"/>
                  </a:lnTo>
                  <a:lnTo>
                    <a:pt x="704492" y="33758"/>
                  </a:lnTo>
                  <a:lnTo>
                    <a:pt x="650460" y="0"/>
                  </a:lnTo>
                  <a:close/>
                </a:path>
              </a:pathLst>
            </a:custGeom>
            <a:solidFill>
              <a:srgbClr val="CDAA7B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2817964" y="5210624"/>
              <a:ext cx="675640" cy="1052195"/>
            </a:xfrm>
            <a:custGeom>
              <a:avLst/>
              <a:gdLst/>
              <a:ahLst/>
              <a:cxnLst/>
              <a:rect l="l" t="t" r="r" b="b"/>
              <a:pathLst>
                <a:path w="675639" h="1052195">
                  <a:moveTo>
                    <a:pt x="649830" y="0"/>
                  </a:moveTo>
                  <a:lnTo>
                    <a:pt x="0" y="1035848"/>
                  </a:lnTo>
                  <a:lnTo>
                    <a:pt x="25665" y="1052061"/>
                  </a:lnTo>
                  <a:lnTo>
                    <a:pt x="675495" y="16204"/>
                  </a:lnTo>
                  <a:lnTo>
                    <a:pt x="649830" y="0"/>
                  </a:lnTo>
                  <a:close/>
                </a:path>
              </a:pathLst>
            </a:custGeom>
            <a:solidFill>
              <a:srgbClr val="C1945C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28810" y="6212038"/>
              <a:ext cx="114818" cy="14248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13131" y="5069931"/>
              <a:ext cx="140045" cy="156897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341540" y="3998456"/>
            <a:ext cx="1994535" cy="2510155"/>
            <a:chOff x="341540" y="3998456"/>
            <a:chExt cx="1994535" cy="2510155"/>
          </a:xfrm>
        </p:grpSpPr>
        <p:sp>
          <p:nvSpPr>
            <p:cNvPr id="18" name="object 18"/>
            <p:cNvSpPr/>
            <p:nvPr/>
          </p:nvSpPr>
          <p:spPr>
            <a:xfrm>
              <a:off x="341540" y="4048419"/>
              <a:ext cx="1960245" cy="2460625"/>
            </a:xfrm>
            <a:custGeom>
              <a:avLst/>
              <a:gdLst/>
              <a:ahLst/>
              <a:cxnLst/>
              <a:rect l="l" t="t" r="r" b="b"/>
              <a:pathLst>
                <a:path w="1960245" h="2460625">
                  <a:moveTo>
                    <a:pt x="1612444" y="0"/>
                  </a:moveTo>
                  <a:lnTo>
                    <a:pt x="1604339" y="0"/>
                  </a:lnTo>
                  <a:lnTo>
                    <a:pt x="1600287" y="720"/>
                  </a:lnTo>
                  <a:lnTo>
                    <a:pt x="89162" y="179597"/>
                  </a:lnTo>
                  <a:lnTo>
                    <a:pt x="50627" y="192296"/>
                  </a:lnTo>
                  <a:lnTo>
                    <a:pt x="21023" y="217857"/>
                  </a:lnTo>
                  <a:lnTo>
                    <a:pt x="3197" y="252668"/>
                  </a:lnTo>
                  <a:lnTo>
                    <a:pt x="0" y="293116"/>
                  </a:lnTo>
                  <a:lnTo>
                    <a:pt x="245883" y="2370250"/>
                  </a:lnTo>
                  <a:lnTo>
                    <a:pt x="257155" y="2406220"/>
                  </a:lnTo>
                  <a:lnTo>
                    <a:pt x="279828" y="2434657"/>
                  </a:lnTo>
                  <a:lnTo>
                    <a:pt x="310860" y="2453345"/>
                  </a:lnTo>
                  <a:lnTo>
                    <a:pt x="347212" y="2460067"/>
                  </a:lnTo>
                  <a:lnTo>
                    <a:pt x="355317" y="2460067"/>
                  </a:lnTo>
                  <a:lnTo>
                    <a:pt x="359369" y="2459391"/>
                  </a:lnTo>
                  <a:lnTo>
                    <a:pt x="1870539" y="2280442"/>
                  </a:lnTo>
                  <a:lnTo>
                    <a:pt x="1909050" y="2267760"/>
                  </a:lnTo>
                  <a:lnTo>
                    <a:pt x="1938654" y="2242289"/>
                  </a:lnTo>
                  <a:lnTo>
                    <a:pt x="1956489" y="2207702"/>
                  </a:lnTo>
                  <a:lnTo>
                    <a:pt x="1959693" y="2167670"/>
                  </a:lnTo>
                  <a:lnTo>
                    <a:pt x="1713755" y="89843"/>
                  </a:lnTo>
                  <a:lnTo>
                    <a:pt x="1702510" y="54157"/>
                  </a:lnTo>
                  <a:lnTo>
                    <a:pt x="1679850" y="25679"/>
                  </a:lnTo>
                  <a:lnTo>
                    <a:pt x="1648815" y="6822"/>
                  </a:lnTo>
                  <a:lnTo>
                    <a:pt x="1612444" y="0"/>
                  </a:lnTo>
                  <a:close/>
                </a:path>
              </a:pathLst>
            </a:custGeom>
            <a:solidFill>
              <a:srgbClr val="9F9F9F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375986" y="4007278"/>
              <a:ext cx="1960245" cy="2458720"/>
            </a:xfrm>
            <a:custGeom>
              <a:avLst/>
              <a:gdLst/>
              <a:ahLst/>
              <a:cxnLst/>
              <a:rect l="l" t="t" r="r" b="b"/>
              <a:pathLst>
                <a:path w="1960245" h="2458720">
                  <a:moveTo>
                    <a:pt x="1600332" y="0"/>
                  </a:moveTo>
                  <a:lnTo>
                    <a:pt x="89171" y="178876"/>
                  </a:lnTo>
                  <a:lnTo>
                    <a:pt x="50635" y="191564"/>
                  </a:lnTo>
                  <a:lnTo>
                    <a:pt x="21027" y="217047"/>
                  </a:lnTo>
                  <a:lnTo>
                    <a:pt x="3199" y="251644"/>
                  </a:lnTo>
                  <a:lnTo>
                    <a:pt x="0" y="291676"/>
                  </a:lnTo>
                  <a:lnTo>
                    <a:pt x="245892" y="2369530"/>
                  </a:lnTo>
                  <a:lnTo>
                    <a:pt x="258684" y="2407763"/>
                  </a:lnTo>
                  <a:lnTo>
                    <a:pt x="284396" y="2437390"/>
                  </a:lnTo>
                  <a:lnTo>
                    <a:pt x="319227" y="2455369"/>
                  </a:lnTo>
                  <a:lnTo>
                    <a:pt x="359378" y="2458662"/>
                  </a:lnTo>
                  <a:lnTo>
                    <a:pt x="1870494" y="2279713"/>
                  </a:lnTo>
                  <a:lnTo>
                    <a:pt x="1909043" y="2267020"/>
                  </a:lnTo>
                  <a:lnTo>
                    <a:pt x="1938643" y="2241476"/>
                  </a:lnTo>
                  <a:lnTo>
                    <a:pt x="1956456" y="2206688"/>
                  </a:lnTo>
                  <a:lnTo>
                    <a:pt x="1959648" y="2166265"/>
                  </a:lnTo>
                  <a:lnTo>
                    <a:pt x="1713800" y="89123"/>
                  </a:lnTo>
                  <a:lnTo>
                    <a:pt x="1701098" y="50587"/>
                  </a:lnTo>
                  <a:lnTo>
                    <a:pt x="1675538" y="20998"/>
                  </a:lnTo>
                  <a:lnTo>
                    <a:pt x="1640742" y="3190"/>
                  </a:lnTo>
                  <a:lnTo>
                    <a:pt x="1600332" y="0"/>
                  </a:lnTo>
                  <a:close/>
                </a:path>
              </a:pathLst>
            </a:custGeom>
            <a:solidFill>
              <a:srgbClr val="B48F68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529330" y="4214513"/>
              <a:ext cx="1654810" cy="2084705"/>
            </a:xfrm>
            <a:custGeom>
              <a:avLst/>
              <a:gdLst/>
              <a:ahLst/>
              <a:cxnLst/>
              <a:rect l="l" t="t" r="r" b="b"/>
              <a:pathLst>
                <a:path w="1654810" h="2084704">
                  <a:moveTo>
                    <a:pt x="1427356" y="0"/>
                  </a:moveTo>
                  <a:lnTo>
                    <a:pt x="0" y="168884"/>
                  </a:lnTo>
                  <a:lnTo>
                    <a:pt x="226972" y="2084632"/>
                  </a:lnTo>
                  <a:lnTo>
                    <a:pt x="1654292" y="1915811"/>
                  </a:lnTo>
                  <a:lnTo>
                    <a:pt x="142735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648208" y="4557598"/>
              <a:ext cx="1439545" cy="1591310"/>
            </a:xfrm>
            <a:custGeom>
              <a:avLst/>
              <a:gdLst/>
              <a:ahLst/>
              <a:cxnLst/>
              <a:rect l="l" t="t" r="r" b="b"/>
              <a:pathLst>
                <a:path w="1439545" h="1591310">
                  <a:moveTo>
                    <a:pt x="1269301" y="0"/>
                  </a:moveTo>
                  <a:lnTo>
                    <a:pt x="0" y="150609"/>
                  </a:lnTo>
                  <a:lnTo>
                    <a:pt x="0" y="153936"/>
                  </a:lnTo>
                  <a:lnTo>
                    <a:pt x="1269301" y="3327"/>
                  </a:lnTo>
                  <a:lnTo>
                    <a:pt x="1269301" y="0"/>
                  </a:lnTo>
                  <a:close/>
                </a:path>
                <a:path w="1439545" h="1591310">
                  <a:moveTo>
                    <a:pt x="1276057" y="57442"/>
                  </a:moveTo>
                  <a:lnTo>
                    <a:pt x="6756" y="207949"/>
                  </a:lnTo>
                  <a:lnTo>
                    <a:pt x="6756" y="211378"/>
                  </a:lnTo>
                  <a:lnTo>
                    <a:pt x="1276057" y="60769"/>
                  </a:lnTo>
                  <a:lnTo>
                    <a:pt x="1276057" y="57442"/>
                  </a:lnTo>
                  <a:close/>
                </a:path>
                <a:path w="1439545" h="1591310">
                  <a:moveTo>
                    <a:pt x="1284160" y="124955"/>
                  </a:moveTo>
                  <a:lnTo>
                    <a:pt x="1283525" y="121539"/>
                  </a:lnTo>
                  <a:lnTo>
                    <a:pt x="14198" y="272148"/>
                  </a:lnTo>
                  <a:lnTo>
                    <a:pt x="14198" y="275475"/>
                  </a:lnTo>
                  <a:lnTo>
                    <a:pt x="1284160" y="124955"/>
                  </a:lnTo>
                  <a:close/>
                </a:path>
                <a:path w="1439545" h="1591310">
                  <a:moveTo>
                    <a:pt x="1290916" y="182295"/>
                  </a:moveTo>
                  <a:lnTo>
                    <a:pt x="1290281" y="178968"/>
                  </a:lnTo>
                  <a:lnTo>
                    <a:pt x="20955" y="329577"/>
                  </a:lnTo>
                  <a:lnTo>
                    <a:pt x="21628" y="332905"/>
                  </a:lnTo>
                  <a:lnTo>
                    <a:pt x="1290916" y="182295"/>
                  </a:lnTo>
                  <a:close/>
                </a:path>
                <a:path w="1439545" h="1591310">
                  <a:moveTo>
                    <a:pt x="1297660" y="239737"/>
                  </a:moveTo>
                  <a:lnTo>
                    <a:pt x="28384" y="390347"/>
                  </a:lnTo>
                  <a:lnTo>
                    <a:pt x="28384" y="393674"/>
                  </a:lnTo>
                  <a:lnTo>
                    <a:pt x="1297660" y="243065"/>
                  </a:lnTo>
                  <a:lnTo>
                    <a:pt x="1297660" y="239737"/>
                  </a:lnTo>
                  <a:close/>
                </a:path>
                <a:path w="1439545" h="1591310">
                  <a:moveTo>
                    <a:pt x="1305140" y="303923"/>
                  </a:moveTo>
                  <a:lnTo>
                    <a:pt x="1304417" y="300494"/>
                  </a:lnTo>
                  <a:lnTo>
                    <a:pt x="35140" y="450392"/>
                  </a:lnTo>
                  <a:lnTo>
                    <a:pt x="35814" y="453809"/>
                  </a:lnTo>
                  <a:lnTo>
                    <a:pt x="1305140" y="303923"/>
                  </a:lnTo>
                  <a:close/>
                </a:path>
                <a:path w="1439545" h="1591310">
                  <a:moveTo>
                    <a:pt x="1312519" y="364693"/>
                  </a:moveTo>
                  <a:lnTo>
                    <a:pt x="1311897" y="361264"/>
                  </a:lnTo>
                  <a:lnTo>
                    <a:pt x="42570" y="511149"/>
                  </a:lnTo>
                  <a:lnTo>
                    <a:pt x="42570" y="514578"/>
                  </a:lnTo>
                  <a:lnTo>
                    <a:pt x="1312519" y="364693"/>
                  </a:lnTo>
                  <a:close/>
                </a:path>
                <a:path w="1439545" h="1591310">
                  <a:moveTo>
                    <a:pt x="1319999" y="428777"/>
                  </a:moveTo>
                  <a:lnTo>
                    <a:pt x="1319276" y="425450"/>
                  </a:lnTo>
                  <a:lnTo>
                    <a:pt x="49999" y="575348"/>
                  </a:lnTo>
                  <a:lnTo>
                    <a:pt x="50673" y="578764"/>
                  </a:lnTo>
                  <a:lnTo>
                    <a:pt x="1319999" y="428777"/>
                  </a:lnTo>
                  <a:close/>
                </a:path>
                <a:path w="1439545" h="1591310">
                  <a:moveTo>
                    <a:pt x="1327378" y="488924"/>
                  </a:moveTo>
                  <a:lnTo>
                    <a:pt x="1326756" y="485495"/>
                  </a:lnTo>
                  <a:lnTo>
                    <a:pt x="57429" y="636104"/>
                  </a:lnTo>
                  <a:lnTo>
                    <a:pt x="57429" y="639533"/>
                  </a:lnTo>
                  <a:lnTo>
                    <a:pt x="1327378" y="488924"/>
                  </a:lnTo>
                  <a:close/>
                </a:path>
                <a:path w="1439545" h="1591310">
                  <a:moveTo>
                    <a:pt x="1334135" y="546265"/>
                  </a:moveTo>
                  <a:lnTo>
                    <a:pt x="64173" y="696874"/>
                  </a:lnTo>
                  <a:lnTo>
                    <a:pt x="64858" y="700290"/>
                  </a:lnTo>
                  <a:lnTo>
                    <a:pt x="1334135" y="549681"/>
                  </a:lnTo>
                  <a:lnTo>
                    <a:pt x="1334135" y="546265"/>
                  </a:lnTo>
                  <a:close/>
                </a:path>
                <a:path w="1439545" h="1591310">
                  <a:moveTo>
                    <a:pt x="1341615" y="610450"/>
                  </a:moveTo>
                  <a:lnTo>
                    <a:pt x="72288" y="761060"/>
                  </a:lnTo>
                  <a:lnTo>
                    <a:pt x="72288" y="764387"/>
                  </a:lnTo>
                  <a:lnTo>
                    <a:pt x="1341615" y="613867"/>
                  </a:lnTo>
                  <a:lnTo>
                    <a:pt x="1341615" y="610450"/>
                  </a:lnTo>
                  <a:close/>
                </a:path>
                <a:path w="1439545" h="1591310">
                  <a:moveTo>
                    <a:pt x="1348994" y="671220"/>
                  </a:moveTo>
                  <a:lnTo>
                    <a:pt x="79044" y="821829"/>
                  </a:lnTo>
                  <a:lnTo>
                    <a:pt x="79717" y="825157"/>
                  </a:lnTo>
                  <a:lnTo>
                    <a:pt x="1348994" y="674636"/>
                  </a:lnTo>
                  <a:lnTo>
                    <a:pt x="1348994" y="671220"/>
                  </a:lnTo>
                  <a:close/>
                </a:path>
                <a:path w="1439545" h="1591310">
                  <a:moveTo>
                    <a:pt x="1356474" y="735406"/>
                  </a:moveTo>
                  <a:lnTo>
                    <a:pt x="87147" y="886015"/>
                  </a:lnTo>
                  <a:lnTo>
                    <a:pt x="87147" y="889342"/>
                  </a:lnTo>
                  <a:lnTo>
                    <a:pt x="1356474" y="738733"/>
                  </a:lnTo>
                  <a:lnTo>
                    <a:pt x="1356474" y="735406"/>
                  </a:lnTo>
                  <a:close/>
                </a:path>
                <a:path w="1439545" h="1591310">
                  <a:moveTo>
                    <a:pt x="1364576" y="802919"/>
                  </a:moveTo>
                  <a:lnTo>
                    <a:pt x="1363853" y="799503"/>
                  </a:lnTo>
                  <a:lnTo>
                    <a:pt x="94576" y="950112"/>
                  </a:lnTo>
                  <a:lnTo>
                    <a:pt x="94576" y="953528"/>
                  </a:lnTo>
                  <a:lnTo>
                    <a:pt x="1364576" y="802919"/>
                  </a:lnTo>
                  <a:close/>
                </a:path>
                <a:path w="1439545" h="1591310">
                  <a:moveTo>
                    <a:pt x="1371955" y="867016"/>
                  </a:moveTo>
                  <a:lnTo>
                    <a:pt x="1371333" y="863688"/>
                  </a:lnTo>
                  <a:lnTo>
                    <a:pt x="102006" y="1013574"/>
                  </a:lnTo>
                  <a:lnTo>
                    <a:pt x="102679" y="1017003"/>
                  </a:lnTo>
                  <a:lnTo>
                    <a:pt x="1371955" y="867016"/>
                  </a:lnTo>
                  <a:close/>
                </a:path>
                <a:path w="1439545" h="1591310">
                  <a:moveTo>
                    <a:pt x="1379435" y="927874"/>
                  </a:moveTo>
                  <a:lnTo>
                    <a:pt x="109435" y="1077760"/>
                  </a:lnTo>
                  <a:lnTo>
                    <a:pt x="110109" y="1081100"/>
                  </a:lnTo>
                  <a:lnTo>
                    <a:pt x="1379435" y="931202"/>
                  </a:lnTo>
                  <a:lnTo>
                    <a:pt x="1379435" y="927874"/>
                  </a:lnTo>
                  <a:close/>
                </a:path>
                <a:path w="1439545" h="1591310">
                  <a:moveTo>
                    <a:pt x="1386814" y="991971"/>
                  </a:moveTo>
                  <a:lnTo>
                    <a:pt x="117538" y="1141857"/>
                  </a:lnTo>
                  <a:lnTo>
                    <a:pt x="117538" y="1145286"/>
                  </a:lnTo>
                  <a:lnTo>
                    <a:pt x="1386814" y="995387"/>
                  </a:lnTo>
                  <a:lnTo>
                    <a:pt x="1386814" y="991971"/>
                  </a:lnTo>
                  <a:close/>
                </a:path>
                <a:path w="1439545" h="1591310">
                  <a:moveTo>
                    <a:pt x="1394929" y="1058862"/>
                  </a:moveTo>
                  <a:lnTo>
                    <a:pt x="1394294" y="1055433"/>
                  </a:lnTo>
                  <a:lnTo>
                    <a:pt x="124980" y="1206042"/>
                  </a:lnTo>
                  <a:lnTo>
                    <a:pt x="124980" y="1209471"/>
                  </a:lnTo>
                  <a:lnTo>
                    <a:pt x="1394929" y="1058862"/>
                  </a:lnTo>
                  <a:close/>
                </a:path>
                <a:path w="1439545" h="1591310">
                  <a:moveTo>
                    <a:pt x="1402397" y="1122959"/>
                  </a:moveTo>
                  <a:lnTo>
                    <a:pt x="1401673" y="1119619"/>
                  </a:lnTo>
                  <a:lnTo>
                    <a:pt x="132410" y="1270228"/>
                  </a:lnTo>
                  <a:lnTo>
                    <a:pt x="133083" y="1273568"/>
                  </a:lnTo>
                  <a:lnTo>
                    <a:pt x="1402397" y="1122959"/>
                  </a:lnTo>
                  <a:close/>
                </a:path>
                <a:path w="1439545" h="1591310">
                  <a:moveTo>
                    <a:pt x="1409788" y="1187145"/>
                  </a:moveTo>
                  <a:lnTo>
                    <a:pt x="1409153" y="1183817"/>
                  </a:lnTo>
                  <a:lnTo>
                    <a:pt x="139839" y="1334325"/>
                  </a:lnTo>
                  <a:lnTo>
                    <a:pt x="140512" y="1337754"/>
                  </a:lnTo>
                  <a:lnTo>
                    <a:pt x="1409788" y="1187145"/>
                  </a:lnTo>
                  <a:close/>
                </a:path>
                <a:path w="1439545" h="1591310">
                  <a:moveTo>
                    <a:pt x="1417256" y="1247914"/>
                  </a:moveTo>
                  <a:lnTo>
                    <a:pt x="147942" y="1398524"/>
                  </a:lnTo>
                  <a:lnTo>
                    <a:pt x="147942" y="1401851"/>
                  </a:lnTo>
                  <a:lnTo>
                    <a:pt x="1417256" y="1251331"/>
                  </a:lnTo>
                  <a:lnTo>
                    <a:pt x="1417256" y="1247914"/>
                  </a:lnTo>
                  <a:close/>
                </a:path>
                <a:path w="1439545" h="1591310">
                  <a:moveTo>
                    <a:pt x="1425359" y="1315427"/>
                  </a:moveTo>
                  <a:lnTo>
                    <a:pt x="1424647" y="1312100"/>
                  </a:lnTo>
                  <a:lnTo>
                    <a:pt x="155371" y="1462659"/>
                  </a:lnTo>
                  <a:lnTo>
                    <a:pt x="155371" y="1466037"/>
                  </a:lnTo>
                  <a:lnTo>
                    <a:pt x="1425359" y="1315427"/>
                  </a:lnTo>
                  <a:close/>
                </a:path>
                <a:path w="1439545" h="1591310">
                  <a:moveTo>
                    <a:pt x="1432750" y="1379613"/>
                  </a:moveTo>
                  <a:lnTo>
                    <a:pt x="1432115" y="1376197"/>
                  </a:lnTo>
                  <a:lnTo>
                    <a:pt x="162801" y="1526806"/>
                  </a:lnTo>
                  <a:lnTo>
                    <a:pt x="163474" y="1530184"/>
                  </a:lnTo>
                  <a:lnTo>
                    <a:pt x="1432750" y="1379613"/>
                  </a:lnTo>
                  <a:close/>
                </a:path>
                <a:path w="1439545" h="1591310">
                  <a:moveTo>
                    <a:pt x="1439506" y="1440383"/>
                  </a:moveTo>
                  <a:lnTo>
                    <a:pt x="1438871" y="1437005"/>
                  </a:lnTo>
                  <a:lnTo>
                    <a:pt x="169557" y="1587588"/>
                  </a:lnTo>
                  <a:lnTo>
                    <a:pt x="170230" y="1590967"/>
                  </a:lnTo>
                  <a:lnTo>
                    <a:pt x="1439506" y="1440383"/>
                  </a:lnTo>
                  <a:close/>
                </a:path>
              </a:pathLst>
            </a:custGeom>
            <a:solidFill>
              <a:srgbClr val="E8E8E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68354" y="4043018"/>
              <a:ext cx="106714" cy="107398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915651" y="4138918"/>
              <a:ext cx="668020" cy="193040"/>
            </a:xfrm>
            <a:custGeom>
              <a:avLst/>
              <a:gdLst/>
              <a:ahLst/>
              <a:cxnLst/>
              <a:rect l="l" t="t" r="r" b="b"/>
              <a:pathLst>
                <a:path w="668019" h="193039">
                  <a:moveTo>
                    <a:pt x="373615" y="0"/>
                  </a:moveTo>
                  <a:lnTo>
                    <a:pt x="317823" y="4385"/>
                  </a:lnTo>
                  <a:lnTo>
                    <a:pt x="262925" y="13835"/>
                  </a:lnTo>
                  <a:lnTo>
                    <a:pt x="233161" y="24281"/>
                  </a:lnTo>
                  <a:lnTo>
                    <a:pt x="214719" y="36223"/>
                  </a:lnTo>
                  <a:lnTo>
                    <a:pt x="117527" y="95294"/>
                  </a:lnTo>
                  <a:lnTo>
                    <a:pt x="60882" y="131076"/>
                  </a:lnTo>
                  <a:lnTo>
                    <a:pt x="13609" y="163457"/>
                  </a:lnTo>
                  <a:lnTo>
                    <a:pt x="493" y="177101"/>
                  </a:lnTo>
                  <a:lnTo>
                    <a:pt x="0" y="186053"/>
                  </a:lnTo>
                  <a:lnTo>
                    <a:pt x="4960" y="190954"/>
                  </a:lnTo>
                  <a:lnTo>
                    <a:pt x="8206" y="192445"/>
                  </a:lnTo>
                  <a:lnTo>
                    <a:pt x="335822" y="153284"/>
                  </a:lnTo>
                  <a:lnTo>
                    <a:pt x="663439" y="114754"/>
                  </a:lnTo>
                  <a:lnTo>
                    <a:pt x="665644" y="112846"/>
                  </a:lnTo>
                  <a:lnTo>
                    <a:pt x="667908" y="107586"/>
                  </a:lnTo>
                  <a:lnTo>
                    <a:pt x="663705" y="99677"/>
                  </a:lnTo>
                  <a:lnTo>
                    <a:pt x="646509" y="89818"/>
                  </a:lnTo>
                  <a:lnTo>
                    <a:pt x="593553" y="69433"/>
                  </a:lnTo>
                  <a:lnTo>
                    <a:pt x="531515" y="47622"/>
                  </a:lnTo>
                  <a:lnTo>
                    <a:pt x="426255" y="12167"/>
                  </a:lnTo>
                  <a:lnTo>
                    <a:pt x="406064" y="4745"/>
                  </a:lnTo>
                  <a:lnTo>
                    <a:pt x="373615" y="0"/>
                  </a:lnTo>
                  <a:close/>
                </a:path>
              </a:pathLst>
            </a:custGeom>
            <a:solidFill>
              <a:srgbClr val="CCCAC8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936002" y="4170680"/>
              <a:ext cx="632460" cy="153035"/>
            </a:xfrm>
            <a:custGeom>
              <a:avLst/>
              <a:gdLst/>
              <a:ahLst/>
              <a:cxnLst/>
              <a:rect l="l" t="t" r="r" b="b"/>
              <a:pathLst>
                <a:path w="632460" h="153035">
                  <a:moveTo>
                    <a:pt x="24320" y="134404"/>
                  </a:moveTo>
                  <a:lnTo>
                    <a:pt x="18923" y="129006"/>
                  </a:lnTo>
                  <a:lnTo>
                    <a:pt x="5410" y="129006"/>
                  </a:lnTo>
                  <a:lnTo>
                    <a:pt x="0" y="134404"/>
                  </a:lnTo>
                  <a:lnTo>
                    <a:pt x="0" y="147180"/>
                  </a:lnTo>
                  <a:lnTo>
                    <a:pt x="5410" y="152590"/>
                  </a:lnTo>
                  <a:lnTo>
                    <a:pt x="18923" y="152590"/>
                  </a:lnTo>
                  <a:lnTo>
                    <a:pt x="24320" y="147180"/>
                  </a:lnTo>
                  <a:lnTo>
                    <a:pt x="24320" y="141160"/>
                  </a:lnTo>
                  <a:lnTo>
                    <a:pt x="24320" y="134404"/>
                  </a:lnTo>
                  <a:close/>
                </a:path>
                <a:path w="632460" h="153035">
                  <a:moveTo>
                    <a:pt x="180378" y="35737"/>
                  </a:moveTo>
                  <a:lnTo>
                    <a:pt x="174980" y="30340"/>
                  </a:lnTo>
                  <a:lnTo>
                    <a:pt x="161467" y="30340"/>
                  </a:lnTo>
                  <a:lnTo>
                    <a:pt x="156070" y="35737"/>
                  </a:lnTo>
                  <a:lnTo>
                    <a:pt x="156070" y="49237"/>
                  </a:lnTo>
                  <a:lnTo>
                    <a:pt x="161467" y="54648"/>
                  </a:lnTo>
                  <a:lnTo>
                    <a:pt x="174980" y="54648"/>
                  </a:lnTo>
                  <a:lnTo>
                    <a:pt x="180378" y="49237"/>
                  </a:lnTo>
                  <a:lnTo>
                    <a:pt x="180378" y="42494"/>
                  </a:lnTo>
                  <a:lnTo>
                    <a:pt x="180378" y="35737"/>
                  </a:lnTo>
                  <a:close/>
                </a:path>
                <a:path w="632460" h="153035">
                  <a:moveTo>
                    <a:pt x="445147" y="5397"/>
                  </a:moveTo>
                  <a:lnTo>
                    <a:pt x="439737" y="0"/>
                  </a:lnTo>
                  <a:lnTo>
                    <a:pt x="426948" y="0"/>
                  </a:lnTo>
                  <a:lnTo>
                    <a:pt x="421462" y="5397"/>
                  </a:lnTo>
                  <a:lnTo>
                    <a:pt x="421462" y="18186"/>
                  </a:lnTo>
                  <a:lnTo>
                    <a:pt x="426948" y="23583"/>
                  </a:lnTo>
                  <a:lnTo>
                    <a:pt x="439737" y="23583"/>
                  </a:lnTo>
                  <a:lnTo>
                    <a:pt x="445147" y="18186"/>
                  </a:lnTo>
                  <a:lnTo>
                    <a:pt x="445147" y="11430"/>
                  </a:lnTo>
                  <a:lnTo>
                    <a:pt x="445147" y="5397"/>
                  </a:lnTo>
                  <a:close/>
                </a:path>
                <a:path w="632460" h="153035">
                  <a:moveTo>
                    <a:pt x="632269" y="69494"/>
                  </a:moveTo>
                  <a:lnTo>
                    <a:pt x="626872" y="64096"/>
                  </a:lnTo>
                  <a:lnTo>
                    <a:pt x="613359" y="64096"/>
                  </a:lnTo>
                  <a:lnTo>
                    <a:pt x="607961" y="69494"/>
                  </a:lnTo>
                  <a:lnTo>
                    <a:pt x="607961" y="82994"/>
                  </a:lnTo>
                  <a:lnTo>
                    <a:pt x="613359" y="88404"/>
                  </a:lnTo>
                  <a:lnTo>
                    <a:pt x="626872" y="88404"/>
                  </a:lnTo>
                  <a:lnTo>
                    <a:pt x="632269" y="82994"/>
                  </a:lnTo>
                  <a:lnTo>
                    <a:pt x="632269" y="76250"/>
                  </a:lnTo>
                  <a:lnTo>
                    <a:pt x="632269" y="69494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763732" y="3998456"/>
              <a:ext cx="989965" cy="474345"/>
            </a:xfrm>
            <a:custGeom>
              <a:avLst/>
              <a:gdLst/>
              <a:ahLst/>
              <a:cxnLst/>
              <a:rect l="l" t="t" r="r" b="b"/>
              <a:pathLst>
                <a:path w="989964" h="474345">
                  <a:moveTo>
                    <a:pt x="445866" y="0"/>
                  </a:moveTo>
                  <a:lnTo>
                    <a:pt x="387916" y="27603"/>
                  </a:lnTo>
                  <a:lnTo>
                    <a:pt x="359414" y="103347"/>
                  </a:lnTo>
                  <a:lnTo>
                    <a:pt x="358694" y="108028"/>
                  </a:lnTo>
                  <a:lnTo>
                    <a:pt x="358694" y="113429"/>
                  </a:lnTo>
                  <a:lnTo>
                    <a:pt x="358063" y="118201"/>
                  </a:lnTo>
                  <a:lnTo>
                    <a:pt x="358162" y="137106"/>
                  </a:lnTo>
                  <a:lnTo>
                    <a:pt x="358263" y="156390"/>
                  </a:lnTo>
                  <a:lnTo>
                    <a:pt x="358649" y="205974"/>
                  </a:lnTo>
                  <a:lnTo>
                    <a:pt x="355979" y="249559"/>
                  </a:lnTo>
                  <a:lnTo>
                    <a:pt x="322601" y="285857"/>
                  </a:lnTo>
                  <a:lnTo>
                    <a:pt x="202420" y="317715"/>
                  </a:lnTo>
                  <a:lnTo>
                    <a:pt x="133539" y="337058"/>
                  </a:lnTo>
                  <a:lnTo>
                    <a:pt x="77042" y="355875"/>
                  </a:lnTo>
                  <a:lnTo>
                    <a:pt x="28216" y="399968"/>
                  </a:lnTo>
                  <a:lnTo>
                    <a:pt x="3578" y="462115"/>
                  </a:lnTo>
                  <a:lnTo>
                    <a:pt x="0" y="474064"/>
                  </a:lnTo>
                  <a:lnTo>
                    <a:pt x="989612" y="357213"/>
                  </a:lnTo>
                  <a:lnTo>
                    <a:pt x="967414" y="320833"/>
                  </a:lnTo>
                  <a:lnTo>
                    <a:pt x="921442" y="268720"/>
                  </a:lnTo>
                  <a:lnTo>
                    <a:pt x="828743" y="255016"/>
                  </a:lnTo>
                  <a:lnTo>
                    <a:pt x="757341" y="252347"/>
                  </a:lnTo>
                  <a:lnTo>
                    <a:pt x="633198" y="249559"/>
                  </a:lnTo>
                  <a:lnTo>
                    <a:pt x="607963" y="247114"/>
                  </a:lnTo>
                  <a:lnTo>
                    <a:pt x="591011" y="222036"/>
                  </a:lnTo>
                  <a:lnTo>
                    <a:pt x="577368" y="178010"/>
                  </a:lnTo>
                  <a:lnTo>
                    <a:pt x="568264" y="137736"/>
                  </a:lnTo>
                  <a:lnTo>
                    <a:pt x="462076" y="137736"/>
                  </a:lnTo>
                  <a:lnTo>
                    <a:pt x="463427" y="137106"/>
                  </a:lnTo>
                  <a:lnTo>
                    <a:pt x="568122" y="137106"/>
                  </a:lnTo>
                  <a:lnTo>
                    <a:pt x="566901" y="131704"/>
                  </a:lnTo>
                  <a:lnTo>
                    <a:pt x="462706" y="131704"/>
                  </a:lnTo>
                  <a:lnTo>
                    <a:pt x="444655" y="130397"/>
                  </a:lnTo>
                  <a:lnTo>
                    <a:pt x="429060" y="122398"/>
                  </a:lnTo>
                  <a:lnTo>
                    <a:pt x="417636" y="109081"/>
                  </a:lnTo>
                  <a:lnTo>
                    <a:pt x="412096" y="91824"/>
                  </a:lnTo>
                  <a:lnTo>
                    <a:pt x="413668" y="73867"/>
                  </a:lnTo>
                  <a:lnTo>
                    <a:pt x="421630" y="58425"/>
                  </a:lnTo>
                  <a:lnTo>
                    <a:pt x="434777" y="47034"/>
                  </a:lnTo>
                  <a:lnTo>
                    <a:pt x="451900" y="41230"/>
                  </a:lnTo>
                  <a:lnTo>
                    <a:pt x="536149" y="41230"/>
                  </a:lnTo>
                  <a:lnTo>
                    <a:pt x="535298" y="39421"/>
                  </a:lnTo>
                  <a:lnTo>
                    <a:pt x="532204" y="36459"/>
                  </a:lnTo>
                  <a:lnTo>
                    <a:pt x="448568" y="36459"/>
                  </a:lnTo>
                  <a:lnTo>
                    <a:pt x="449919" y="35829"/>
                  </a:lnTo>
                  <a:lnTo>
                    <a:pt x="531546" y="35829"/>
                  </a:lnTo>
                  <a:lnTo>
                    <a:pt x="508319" y="13593"/>
                  </a:lnTo>
                  <a:lnTo>
                    <a:pt x="477287" y="1066"/>
                  </a:lnTo>
                  <a:lnTo>
                    <a:pt x="445866" y="0"/>
                  </a:lnTo>
                  <a:close/>
                </a:path>
                <a:path w="989964" h="474345">
                  <a:moveTo>
                    <a:pt x="568122" y="137106"/>
                  </a:moveTo>
                  <a:lnTo>
                    <a:pt x="463427" y="137106"/>
                  </a:lnTo>
                  <a:lnTo>
                    <a:pt x="462076" y="137736"/>
                  </a:lnTo>
                  <a:lnTo>
                    <a:pt x="568264" y="137736"/>
                  </a:lnTo>
                  <a:lnTo>
                    <a:pt x="568122" y="137106"/>
                  </a:lnTo>
                  <a:close/>
                </a:path>
                <a:path w="989964" h="474345">
                  <a:moveTo>
                    <a:pt x="536149" y="41230"/>
                  </a:moveTo>
                  <a:lnTo>
                    <a:pt x="451900" y="41230"/>
                  </a:lnTo>
                  <a:lnTo>
                    <a:pt x="470003" y="42802"/>
                  </a:lnTo>
                  <a:lnTo>
                    <a:pt x="485625" y="50762"/>
                  </a:lnTo>
                  <a:lnTo>
                    <a:pt x="497059" y="63904"/>
                  </a:lnTo>
                  <a:lnTo>
                    <a:pt x="502600" y="81021"/>
                  </a:lnTo>
                  <a:lnTo>
                    <a:pt x="501027" y="99118"/>
                  </a:lnTo>
                  <a:lnTo>
                    <a:pt x="493054" y="114735"/>
                  </a:lnTo>
                  <a:lnTo>
                    <a:pt x="479881" y="126165"/>
                  </a:lnTo>
                  <a:lnTo>
                    <a:pt x="462706" y="131704"/>
                  </a:lnTo>
                  <a:lnTo>
                    <a:pt x="566901" y="131704"/>
                  </a:lnTo>
                  <a:lnTo>
                    <a:pt x="557983" y="93174"/>
                  </a:lnTo>
                  <a:lnTo>
                    <a:pt x="556633" y="88493"/>
                  </a:lnTo>
                  <a:lnTo>
                    <a:pt x="555912" y="84442"/>
                  </a:lnTo>
                  <a:lnTo>
                    <a:pt x="554561" y="80391"/>
                  </a:lnTo>
                  <a:lnTo>
                    <a:pt x="536149" y="41230"/>
                  </a:lnTo>
                  <a:close/>
                </a:path>
                <a:path w="989964" h="474345">
                  <a:moveTo>
                    <a:pt x="531546" y="35829"/>
                  </a:moveTo>
                  <a:lnTo>
                    <a:pt x="449919" y="35829"/>
                  </a:lnTo>
                  <a:lnTo>
                    <a:pt x="448568" y="36459"/>
                  </a:lnTo>
                  <a:lnTo>
                    <a:pt x="532204" y="36459"/>
                  </a:lnTo>
                  <a:lnTo>
                    <a:pt x="531546" y="35829"/>
                  </a:lnTo>
                  <a:close/>
                </a:path>
              </a:pathLst>
            </a:custGeom>
            <a:solidFill>
              <a:srgbClr val="454648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521309" y="1189990"/>
            <a:ext cx="69659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b="1" spc="-25" dirty="0">
                <a:solidFill>
                  <a:srgbClr val="BC572C"/>
                </a:solidFill>
                <a:latin typeface="+mj-lt"/>
                <a:cs typeface="Arial"/>
              </a:rPr>
              <a:t>Set</a:t>
            </a:r>
            <a:endParaRPr sz="3400">
              <a:latin typeface="+mj-lt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26491" y="1564970"/>
            <a:ext cx="3025775" cy="2006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6834"/>
              </a:lnSpc>
              <a:spcBef>
                <a:spcPts val="100"/>
              </a:spcBef>
            </a:pPr>
            <a:r>
              <a:rPr sz="6000" spc="-10" dirty="0">
                <a:solidFill>
                  <a:srgbClr val="E38312"/>
                </a:solidFill>
                <a:latin typeface="+mj-lt"/>
                <a:cs typeface="Arial Black"/>
              </a:rPr>
              <a:t>SMART</a:t>
            </a:r>
            <a:endParaRPr sz="6000">
              <a:latin typeface="+mj-lt"/>
              <a:cs typeface="Arial Black"/>
            </a:endParaRPr>
          </a:p>
          <a:p>
            <a:pPr marL="767080">
              <a:lnSpc>
                <a:spcPts val="4315"/>
              </a:lnSpc>
            </a:pPr>
            <a:r>
              <a:rPr sz="4000" b="1" spc="-10" dirty="0">
                <a:solidFill>
                  <a:srgbClr val="939F87"/>
                </a:solidFill>
                <a:latin typeface="+mj-lt"/>
                <a:cs typeface="Arial"/>
              </a:rPr>
              <a:t>financial</a:t>
            </a:r>
            <a:endParaRPr sz="4000">
              <a:latin typeface="+mj-lt"/>
              <a:cs typeface="Arial"/>
            </a:endParaRPr>
          </a:p>
          <a:p>
            <a:pPr marL="1035050" algn="ctr">
              <a:lnSpc>
                <a:spcPts val="4440"/>
              </a:lnSpc>
            </a:pPr>
            <a:r>
              <a:rPr sz="3800" spc="-10" dirty="0">
                <a:solidFill>
                  <a:srgbClr val="9B8356"/>
                </a:solidFill>
                <a:latin typeface="+mj-lt"/>
                <a:cs typeface="Arial MT"/>
              </a:rPr>
              <a:t>goals</a:t>
            </a:r>
            <a:endParaRPr sz="3800">
              <a:latin typeface="+mj-lt"/>
              <a:cs typeface="Arial MT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4825746" y="1084834"/>
            <a:ext cx="2319655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500" spc="-15" baseline="-1587" dirty="0">
                <a:solidFill>
                  <a:srgbClr val="E38312"/>
                </a:solidFill>
                <a:latin typeface="+mj-lt"/>
              </a:rPr>
              <a:t>S</a:t>
            </a:r>
            <a:r>
              <a:rPr sz="4400" b="0" spc="-10" dirty="0">
                <a:solidFill>
                  <a:srgbClr val="AB610D"/>
                </a:solidFill>
                <a:latin typeface="+mj-lt"/>
                <a:cs typeface="Trebuchet MS"/>
              </a:rPr>
              <a:t>pecific</a:t>
            </a:r>
            <a:endParaRPr sz="4400">
              <a:latin typeface="+mj-lt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801361" y="2122373"/>
            <a:ext cx="3909695" cy="420624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661035" indent="27305" algn="just">
              <a:lnSpc>
                <a:spcPct val="97300"/>
              </a:lnSpc>
              <a:spcBef>
                <a:spcPts val="325"/>
              </a:spcBef>
            </a:pPr>
            <a:r>
              <a:rPr sz="10500" b="1" spc="-15" baseline="-1587" dirty="0">
                <a:solidFill>
                  <a:srgbClr val="E38312"/>
                </a:solidFill>
                <a:latin typeface="+mj-lt"/>
                <a:cs typeface="Arial"/>
              </a:rPr>
              <a:t>M</a:t>
            </a:r>
            <a:r>
              <a:rPr sz="4400" spc="-10" dirty="0">
                <a:solidFill>
                  <a:srgbClr val="AB610D"/>
                </a:solidFill>
                <a:latin typeface="+mj-lt"/>
                <a:cs typeface="Trebuchet MS"/>
              </a:rPr>
              <a:t>easurable </a:t>
            </a:r>
            <a:r>
              <a:rPr sz="10500" b="1" spc="-15" baseline="-1587" dirty="0">
                <a:solidFill>
                  <a:srgbClr val="E38312"/>
                </a:solidFill>
                <a:latin typeface="+mj-lt"/>
                <a:cs typeface="Arial"/>
              </a:rPr>
              <a:t>A</a:t>
            </a:r>
            <a:r>
              <a:rPr sz="4400" spc="-10" dirty="0">
                <a:solidFill>
                  <a:srgbClr val="AB610D"/>
                </a:solidFill>
                <a:latin typeface="+mj-lt"/>
                <a:cs typeface="Trebuchet MS"/>
              </a:rPr>
              <a:t>djustable </a:t>
            </a:r>
            <a:r>
              <a:rPr sz="10500" b="1" spc="52" baseline="-1587" dirty="0">
                <a:solidFill>
                  <a:srgbClr val="E38312"/>
                </a:solidFill>
                <a:latin typeface="+mj-lt"/>
                <a:cs typeface="Arial"/>
              </a:rPr>
              <a:t>R</a:t>
            </a:r>
            <a:r>
              <a:rPr sz="4400" spc="35" dirty="0">
                <a:solidFill>
                  <a:srgbClr val="AB610D"/>
                </a:solidFill>
                <a:latin typeface="+mj-lt"/>
                <a:cs typeface="Trebuchet MS"/>
              </a:rPr>
              <a:t>ealistic</a:t>
            </a:r>
            <a:endParaRPr sz="4400">
              <a:latin typeface="+mj-lt"/>
              <a:cs typeface="Trebuchet MS"/>
            </a:endParaRPr>
          </a:p>
          <a:p>
            <a:pPr marL="62865">
              <a:lnSpc>
                <a:spcPts val="8175"/>
              </a:lnSpc>
            </a:pPr>
            <a:r>
              <a:rPr sz="10500" b="1" spc="-135" baseline="-1587" dirty="0">
                <a:solidFill>
                  <a:srgbClr val="E38312"/>
                </a:solidFill>
                <a:latin typeface="+mj-lt"/>
                <a:cs typeface="Arial"/>
              </a:rPr>
              <a:t>T</a:t>
            </a:r>
            <a:r>
              <a:rPr sz="4400" spc="-90" dirty="0">
                <a:solidFill>
                  <a:srgbClr val="AB610D"/>
                </a:solidFill>
                <a:latin typeface="+mj-lt"/>
                <a:cs typeface="Trebuchet MS"/>
              </a:rPr>
              <a:t>ime-</a:t>
            </a:r>
            <a:r>
              <a:rPr sz="4400" spc="-10" dirty="0">
                <a:solidFill>
                  <a:srgbClr val="AB610D"/>
                </a:solidFill>
                <a:latin typeface="+mj-lt"/>
                <a:cs typeface="Trebuchet MS"/>
              </a:rPr>
              <a:t>Oriented</a:t>
            </a:r>
            <a:endParaRPr sz="4400">
              <a:latin typeface="+mj-lt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979802" y="359105"/>
            <a:ext cx="5186045" cy="4738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000" b="1" dirty="0">
                <a:solidFill>
                  <a:schemeClr val="tx2"/>
                </a:solidFill>
                <a:latin typeface="+mj-lt"/>
                <a:cs typeface="Arial"/>
              </a:rPr>
              <a:t>How</a:t>
            </a:r>
            <a:r>
              <a:rPr sz="3000" b="1" spc="-60" dirty="0">
                <a:solidFill>
                  <a:schemeClr val="tx2"/>
                </a:solidFill>
                <a:latin typeface="+mj-lt"/>
                <a:cs typeface="Arial"/>
              </a:rPr>
              <a:t> </a:t>
            </a:r>
            <a:r>
              <a:rPr sz="3000" b="1" dirty="0">
                <a:solidFill>
                  <a:schemeClr val="tx2"/>
                </a:solidFill>
                <a:latin typeface="+mj-lt"/>
                <a:cs typeface="Arial"/>
              </a:rPr>
              <a:t>can</a:t>
            </a:r>
            <a:r>
              <a:rPr sz="3000" b="1" spc="-45" dirty="0">
                <a:solidFill>
                  <a:schemeClr val="tx2"/>
                </a:solidFill>
                <a:latin typeface="+mj-lt"/>
                <a:cs typeface="Arial"/>
              </a:rPr>
              <a:t> </a:t>
            </a:r>
            <a:r>
              <a:rPr sz="3000" b="1" dirty="0">
                <a:solidFill>
                  <a:schemeClr val="tx2"/>
                </a:solidFill>
                <a:latin typeface="+mj-lt"/>
                <a:cs typeface="Arial"/>
              </a:rPr>
              <a:t>you</a:t>
            </a:r>
            <a:r>
              <a:rPr sz="3000" b="1" spc="-25" dirty="0">
                <a:solidFill>
                  <a:schemeClr val="tx2"/>
                </a:solidFill>
                <a:latin typeface="+mj-lt"/>
                <a:cs typeface="Arial"/>
              </a:rPr>
              <a:t> </a:t>
            </a:r>
            <a:r>
              <a:rPr sz="3000" b="1" dirty="0">
                <a:solidFill>
                  <a:schemeClr val="tx2"/>
                </a:solidFill>
                <a:latin typeface="+mj-lt"/>
                <a:cs typeface="Arial"/>
              </a:rPr>
              <a:t>stay</a:t>
            </a:r>
            <a:r>
              <a:rPr sz="3000" b="1" spc="-40" dirty="0">
                <a:solidFill>
                  <a:schemeClr val="tx2"/>
                </a:solidFill>
                <a:latin typeface="+mj-lt"/>
                <a:cs typeface="Arial"/>
              </a:rPr>
              <a:t> </a:t>
            </a:r>
            <a:r>
              <a:rPr sz="3000" b="1" dirty="0">
                <a:solidFill>
                  <a:schemeClr val="tx2"/>
                </a:solidFill>
                <a:latin typeface="+mj-lt"/>
                <a:cs typeface="Arial"/>
              </a:rPr>
              <a:t>out</a:t>
            </a:r>
            <a:r>
              <a:rPr sz="3000" b="1" spc="-45" dirty="0">
                <a:solidFill>
                  <a:schemeClr val="tx2"/>
                </a:solidFill>
                <a:latin typeface="+mj-lt"/>
                <a:cs typeface="Arial"/>
              </a:rPr>
              <a:t> </a:t>
            </a:r>
            <a:r>
              <a:rPr sz="3000" b="1" dirty="0">
                <a:solidFill>
                  <a:schemeClr val="tx2"/>
                </a:solidFill>
                <a:latin typeface="+mj-lt"/>
                <a:cs typeface="Arial"/>
              </a:rPr>
              <a:t>of</a:t>
            </a:r>
            <a:r>
              <a:rPr sz="3000" b="1" spc="-55" dirty="0">
                <a:solidFill>
                  <a:schemeClr val="tx2"/>
                </a:solidFill>
                <a:latin typeface="+mj-lt"/>
                <a:cs typeface="Arial"/>
              </a:rPr>
              <a:t> </a:t>
            </a:r>
            <a:r>
              <a:rPr sz="3000" b="1" spc="-10" dirty="0">
                <a:solidFill>
                  <a:schemeClr val="tx2"/>
                </a:solidFill>
                <a:latin typeface="+mj-lt"/>
                <a:cs typeface="Arial"/>
              </a:rPr>
              <a:t>debt?</a:t>
            </a:r>
            <a:endParaRPr sz="3000" dirty="0">
              <a:solidFill>
                <a:schemeClr val="tx2"/>
              </a:solidFill>
              <a:latin typeface="+mj-lt"/>
              <a:cs typeface="Arial"/>
            </a:endParaRPr>
          </a:p>
        </p:txBody>
      </p:sp>
      <p:pic>
        <p:nvPicPr>
          <p:cNvPr id="31" name="object 3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616952" y="6352032"/>
            <a:ext cx="1444752" cy="46329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7761" y="1513992"/>
            <a:ext cx="4123602" cy="2609215"/>
          </a:xfrm>
          <a:prstGeom prst="rect">
            <a:avLst/>
          </a:prstGeom>
        </p:spPr>
        <p:txBody>
          <a:bodyPr vert="horz" wrap="square" lIns="0" tIns="193675" rIns="0" bIns="0" rtlCol="0">
            <a:spAutoFit/>
          </a:bodyPr>
          <a:lstStyle/>
          <a:p>
            <a:pPr marL="241935" indent="-229235">
              <a:lnSpc>
                <a:spcPct val="100000"/>
              </a:lnSpc>
              <a:spcBef>
                <a:spcPts val="1525"/>
              </a:spcBef>
              <a:buChar char="•"/>
              <a:tabLst>
                <a:tab pos="241935" algn="l"/>
              </a:tabLst>
            </a:pPr>
            <a:r>
              <a:rPr sz="2200" b="1" dirty="0">
                <a:solidFill>
                  <a:srgbClr val="6E7A62"/>
                </a:solidFill>
                <a:latin typeface="+mj-lt"/>
                <a:cs typeface="Trebuchet MS"/>
              </a:rPr>
              <a:t>Remember</a:t>
            </a:r>
            <a:r>
              <a:rPr sz="2200" b="1" spc="-65" dirty="0">
                <a:solidFill>
                  <a:srgbClr val="6E7A62"/>
                </a:solidFill>
                <a:latin typeface="+mj-lt"/>
                <a:cs typeface="Trebuchet MS"/>
              </a:rPr>
              <a:t> </a:t>
            </a:r>
            <a:r>
              <a:rPr sz="2200" b="1" dirty="0">
                <a:solidFill>
                  <a:srgbClr val="6E7A62"/>
                </a:solidFill>
                <a:latin typeface="+mj-lt"/>
                <a:cs typeface="Trebuchet MS"/>
              </a:rPr>
              <a:t>the</a:t>
            </a:r>
            <a:r>
              <a:rPr sz="2200" b="1" spc="-70" dirty="0">
                <a:solidFill>
                  <a:srgbClr val="6E7A62"/>
                </a:solidFill>
                <a:latin typeface="+mj-lt"/>
                <a:cs typeface="Trebuchet MS"/>
              </a:rPr>
              <a:t> </a:t>
            </a:r>
            <a:r>
              <a:rPr sz="2200" b="1" spc="-10" dirty="0">
                <a:solidFill>
                  <a:srgbClr val="6E7A62"/>
                </a:solidFill>
                <a:latin typeface="+mj-lt"/>
                <a:cs typeface="Trebuchet MS"/>
              </a:rPr>
              <a:t>agony</a:t>
            </a:r>
            <a:endParaRPr sz="2200" dirty="0">
              <a:latin typeface="+mj-lt"/>
              <a:cs typeface="Trebuchet MS"/>
            </a:endParaRPr>
          </a:p>
          <a:p>
            <a:pPr marL="241935" indent="-229235">
              <a:lnSpc>
                <a:spcPct val="100000"/>
              </a:lnSpc>
              <a:spcBef>
                <a:spcPts val="1430"/>
              </a:spcBef>
              <a:buChar char="•"/>
              <a:tabLst>
                <a:tab pos="241935" algn="l"/>
              </a:tabLst>
            </a:pPr>
            <a:r>
              <a:rPr sz="2200" b="1" dirty="0">
                <a:solidFill>
                  <a:srgbClr val="6E7A62"/>
                </a:solidFill>
                <a:latin typeface="+mj-lt"/>
                <a:cs typeface="Trebuchet MS"/>
              </a:rPr>
              <a:t>Don’t</a:t>
            </a:r>
            <a:r>
              <a:rPr sz="2200" b="1" spc="-45" dirty="0">
                <a:solidFill>
                  <a:srgbClr val="6E7A62"/>
                </a:solidFill>
                <a:latin typeface="+mj-lt"/>
                <a:cs typeface="Trebuchet MS"/>
              </a:rPr>
              <a:t> </a:t>
            </a:r>
            <a:r>
              <a:rPr sz="2200" b="1" dirty="0">
                <a:solidFill>
                  <a:srgbClr val="6E7A62"/>
                </a:solidFill>
                <a:latin typeface="+mj-lt"/>
                <a:cs typeface="Trebuchet MS"/>
              </a:rPr>
              <a:t>spend</a:t>
            </a:r>
            <a:r>
              <a:rPr sz="2200" b="1" spc="-40" dirty="0">
                <a:solidFill>
                  <a:srgbClr val="6E7A62"/>
                </a:solidFill>
                <a:latin typeface="+mj-lt"/>
                <a:cs typeface="Trebuchet MS"/>
              </a:rPr>
              <a:t> </a:t>
            </a:r>
            <a:r>
              <a:rPr sz="2200" b="1" dirty="0">
                <a:solidFill>
                  <a:srgbClr val="6E7A62"/>
                </a:solidFill>
                <a:latin typeface="+mj-lt"/>
                <a:cs typeface="Trebuchet MS"/>
              </a:rPr>
              <a:t>more</a:t>
            </a:r>
            <a:r>
              <a:rPr sz="2200" b="1" spc="-50" dirty="0">
                <a:solidFill>
                  <a:srgbClr val="6E7A62"/>
                </a:solidFill>
                <a:latin typeface="+mj-lt"/>
                <a:cs typeface="Trebuchet MS"/>
              </a:rPr>
              <a:t> </a:t>
            </a:r>
            <a:r>
              <a:rPr sz="2200" b="1" dirty="0">
                <a:solidFill>
                  <a:srgbClr val="6E7A62"/>
                </a:solidFill>
                <a:latin typeface="+mj-lt"/>
                <a:cs typeface="Trebuchet MS"/>
              </a:rPr>
              <a:t>than</a:t>
            </a:r>
            <a:r>
              <a:rPr sz="2200" b="1" spc="-60" dirty="0">
                <a:solidFill>
                  <a:srgbClr val="6E7A62"/>
                </a:solidFill>
                <a:latin typeface="+mj-lt"/>
                <a:cs typeface="Trebuchet MS"/>
              </a:rPr>
              <a:t> </a:t>
            </a:r>
            <a:r>
              <a:rPr sz="2200" b="1" dirty="0">
                <a:solidFill>
                  <a:srgbClr val="6E7A62"/>
                </a:solidFill>
                <a:latin typeface="+mj-lt"/>
                <a:cs typeface="Trebuchet MS"/>
              </a:rPr>
              <a:t>you</a:t>
            </a:r>
            <a:r>
              <a:rPr sz="2200" b="1" spc="-45" dirty="0">
                <a:solidFill>
                  <a:srgbClr val="6E7A62"/>
                </a:solidFill>
                <a:latin typeface="+mj-lt"/>
                <a:cs typeface="Trebuchet MS"/>
              </a:rPr>
              <a:t> </a:t>
            </a:r>
            <a:r>
              <a:rPr sz="2200" b="1" spc="-20" dirty="0">
                <a:solidFill>
                  <a:srgbClr val="6E7A62"/>
                </a:solidFill>
                <a:latin typeface="+mj-lt"/>
                <a:cs typeface="Trebuchet MS"/>
              </a:rPr>
              <a:t>earn</a:t>
            </a:r>
            <a:endParaRPr sz="2200" dirty="0">
              <a:latin typeface="+mj-lt"/>
              <a:cs typeface="Trebuchet MS"/>
            </a:endParaRPr>
          </a:p>
          <a:p>
            <a:pPr marL="238125" indent="-225425">
              <a:lnSpc>
                <a:spcPct val="100000"/>
              </a:lnSpc>
              <a:spcBef>
                <a:spcPts val="1430"/>
              </a:spcBef>
              <a:buChar char="•"/>
              <a:tabLst>
                <a:tab pos="238125" algn="l"/>
              </a:tabLst>
            </a:pPr>
            <a:r>
              <a:rPr sz="2200" b="1" spc="-50" dirty="0">
                <a:solidFill>
                  <a:srgbClr val="6E7A62"/>
                </a:solidFill>
                <a:latin typeface="+mj-lt"/>
                <a:cs typeface="Trebuchet MS"/>
              </a:rPr>
              <a:t>Track</a:t>
            </a:r>
            <a:r>
              <a:rPr sz="2200" b="1" spc="-65" dirty="0">
                <a:solidFill>
                  <a:srgbClr val="6E7A62"/>
                </a:solidFill>
                <a:latin typeface="+mj-lt"/>
                <a:cs typeface="Trebuchet MS"/>
              </a:rPr>
              <a:t> </a:t>
            </a:r>
            <a:r>
              <a:rPr sz="2200" b="1" dirty="0">
                <a:solidFill>
                  <a:srgbClr val="6E7A62"/>
                </a:solidFill>
                <a:latin typeface="+mj-lt"/>
                <a:cs typeface="Trebuchet MS"/>
              </a:rPr>
              <a:t>your</a:t>
            </a:r>
            <a:r>
              <a:rPr sz="2200" b="1" spc="-85" dirty="0">
                <a:solidFill>
                  <a:srgbClr val="6E7A62"/>
                </a:solidFill>
                <a:latin typeface="+mj-lt"/>
                <a:cs typeface="Trebuchet MS"/>
              </a:rPr>
              <a:t> </a:t>
            </a:r>
            <a:r>
              <a:rPr sz="2200" b="1" spc="-10" dirty="0">
                <a:solidFill>
                  <a:srgbClr val="6E7A62"/>
                </a:solidFill>
                <a:latin typeface="+mj-lt"/>
                <a:cs typeface="Trebuchet MS"/>
              </a:rPr>
              <a:t>spending</a:t>
            </a:r>
            <a:endParaRPr sz="2200" dirty="0">
              <a:latin typeface="+mj-lt"/>
              <a:cs typeface="Trebuchet MS"/>
            </a:endParaRPr>
          </a:p>
          <a:p>
            <a:pPr marL="241935" indent="-229235">
              <a:lnSpc>
                <a:spcPct val="100000"/>
              </a:lnSpc>
              <a:spcBef>
                <a:spcPts val="1430"/>
              </a:spcBef>
              <a:buChar char="•"/>
              <a:tabLst>
                <a:tab pos="241935" algn="l"/>
              </a:tabLst>
            </a:pPr>
            <a:r>
              <a:rPr sz="2200" b="1" dirty="0">
                <a:solidFill>
                  <a:srgbClr val="6E7A62"/>
                </a:solidFill>
                <a:latin typeface="+mj-lt"/>
                <a:cs typeface="Trebuchet MS"/>
              </a:rPr>
              <a:t>Wait</a:t>
            </a:r>
            <a:r>
              <a:rPr sz="2200" b="1" spc="-65" dirty="0">
                <a:solidFill>
                  <a:srgbClr val="6E7A62"/>
                </a:solidFill>
                <a:latin typeface="+mj-lt"/>
                <a:cs typeface="Trebuchet MS"/>
              </a:rPr>
              <a:t> </a:t>
            </a:r>
            <a:r>
              <a:rPr sz="2200" b="1" dirty="0">
                <a:solidFill>
                  <a:srgbClr val="6E7A62"/>
                </a:solidFill>
                <a:latin typeface="+mj-lt"/>
                <a:cs typeface="Trebuchet MS"/>
              </a:rPr>
              <a:t>for</a:t>
            </a:r>
            <a:r>
              <a:rPr sz="2200" b="1" spc="-80" dirty="0">
                <a:solidFill>
                  <a:srgbClr val="6E7A62"/>
                </a:solidFill>
                <a:latin typeface="+mj-lt"/>
                <a:cs typeface="Trebuchet MS"/>
              </a:rPr>
              <a:t> </a:t>
            </a:r>
            <a:r>
              <a:rPr sz="2200" b="1" spc="-10" dirty="0">
                <a:solidFill>
                  <a:srgbClr val="6E7A62"/>
                </a:solidFill>
                <a:latin typeface="+mj-lt"/>
                <a:cs typeface="Trebuchet MS"/>
              </a:rPr>
              <a:t>sales</a:t>
            </a:r>
            <a:endParaRPr sz="2200" dirty="0">
              <a:latin typeface="+mj-lt"/>
              <a:cs typeface="Trebuchet MS"/>
            </a:endParaRPr>
          </a:p>
          <a:p>
            <a:pPr marL="237490" indent="-224790">
              <a:lnSpc>
                <a:spcPct val="100000"/>
              </a:lnSpc>
              <a:spcBef>
                <a:spcPts val="1425"/>
              </a:spcBef>
              <a:buChar char="•"/>
              <a:tabLst>
                <a:tab pos="237490" algn="l"/>
              </a:tabLst>
            </a:pPr>
            <a:r>
              <a:rPr sz="2200" b="1" spc="-45" dirty="0">
                <a:solidFill>
                  <a:srgbClr val="6E7A62"/>
                </a:solidFill>
                <a:latin typeface="+mj-lt"/>
                <a:cs typeface="Trebuchet MS"/>
              </a:rPr>
              <a:t>Take</a:t>
            </a:r>
            <a:r>
              <a:rPr sz="2200" b="1" spc="-55" dirty="0">
                <a:solidFill>
                  <a:srgbClr val="6E7A62"/>
                </a:solidFill>
                <a:latin typeface="+mj-lt"/>
                <a:cs typeface="Trebuchet MS"/>
              </a:rPr>
              <a:t> </a:t>
            </a:r>
            <a:r>
              <a:rPr sz="2200" b="1" dirty="0">
                <a:solidFill>
                  <a:srgbClr val="6E7A62"/>
                </a:solidFill>
                <a:latin typeface="+mj-lt"/>
                <a:cs typeface="Trebuchet MS"/>
              </a:rPr>
              <a:t>care</a:t>
            </a:r>
            <a:r>
              <a:rPr sz="2200" b="1" spc="-55" dirty="0">
                <a:solidFill>
                  <a:srgbClr val="6E7A62"/>
                </a:solidFill>
                <a:latin typeface="+mj-lt"/>
                <a:cs typeface="Trebuchet MS"/>
              </a:rPr>
              <a:t> </a:t>
            </a:r>
            <a:r>
              <a:rPr sz="2200" b="1" dirty="0">
                <a:solidFill>
                  <a:srgbClr val="6E7A62"/>
                </a:solidFill>
                <a:latin typeface="+mj-lt"/>
                <a:cs typeface="Trebuchet MS"/>
              </a:rPr>
              <a:t>of</a:t>
            </a:r>
            <a:r>
              <a:rPr sz="2200" b="1" spc="-45" dirty="0">
                <a:solidFill>
                  <a:srgbClr val="6E7A62"/>
                </a:solidFill>
                <a:latin typeface="+mj-lt"/>
                <a:cs typeface="Trebuchet MS"/>
              </a:rPr>
              <a:t> </a:t>
            </a:r>
            <a:r>
              <a:rPr sz="2200" b="1" dirty="0">
                <a:solidFill>
                  <a:srgbClr val="6E7A62"/>
                </a:solidFill>
                <a:latin typeface="+mj-lt"/>
                <a:cs typeface="Trebuchet MS"/>
              </a:rPr>
              <a:t>your</a:t>
            </a:r>
            <a:r>
              <a:rPr sz="2200" b="1" spc="-60" dirty="0">
                <a:solidFill>
                  <a:srgbClr val="6E7A62"/>
                </a:solidFill>
                <a:latin typeface="+mj-lt"/>
                <a:cs typeface="Trebuchet MS"/>
              </a:rPr>
              <a:t> </a:t>
            </a:r>
            <a:r>
              <a:rPr sz="2200" b="1" spc="-10" dirty="0">
                <a:solidFill>
                  <a:srgbClr val="6E7A62"/>
                </a:solidFill>
                <a:latin typeface="+mj-lt"/>
                <a:cs typeface="Trebuchet MS"/>
              </a:rPr>
              <a:t>health</a:t>
            </a:r>
            <a:endParaRPr sz="2200" dirty="0">
              <a:latin typeface="+mj-lt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3656" y="318261"/>
            <a:ext cx="8336686" cy="773417"/>
          </a:xfrm>
          <a:prstGeom prst="rect">
            <a:avLst/>
          </a:prstGeom>
        </p:spPr>
        <p:txBody>
          <a:bodyPr vert="horz" wrap="square" lIns="0" tIns="339217" rIns="0" bIns="0" rtlCol="0">
            <a:spAutoFit/>
          </a:bodyPr>
          <a:lstStyle/>
          <a:p>
            <a:pPr marL="73787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chemeClr val="tx2"/>
                </a:solidFill>
                <a:latin typeface="+mj-lt"/>
              </a:rPr>
              <a:t>What</a:t>
            </a:r>
            <a:r>
              <a:rPr sz="2800" spc="-55" dirty="0">
                <a:solidFill>
                  <a:schemeClr val="tx2"/>
                </a:solidFill>
                <a:latin typeface="+mj-lt"/>
              </a:rPr>
              <a:t> </a:t>
            </a:r>
            <a:r>
              <a:rPr sz="2800" dirty="0">
                <a:solidFill>
                  <a:schemeClr val="tx2"/>
                </a:solidFill>
                <a:latin typeface="+mj-lt"/>
              </a:rPr>
              <a:t>else</a:t>
            </a:r>
            <a:r>
              <a:rPr sz="2800" spc="-55" dirty="0">
                <a:solidFill>
                  <a:schemeClr val="tx2"/>
                </a:solidFill>
                <a:latin typeface="+mj-lt"/>
              </a:rPr>
              <a:t> </a:t>
            </a:r>
            <a:r>
              <a:rPr sz="2800" dirty="0">
                <a:solidFill>
                  <a:schemeClr val="tx2"/>
                </a:solidFill>
                <a:latin typeface="+mj-lt"/>
              </a:rPr>
              <a:t>will</a:t>
            </a:r>
            <a:r>
              <a:rPr sz="2800" spc="-55" dirty="0">
                <a:solidFill>
                  <a:schemeClr val="tx2"/>
                </a:solidFill>
                <a:latin typeface="+mj-lt"/>
              </a:rPr>
              <a:t> </a:t>
            </a:r>
            <a:r>
              <a:rPr sz="2800" dirty="0">
                <a:solidFill>
                  <a:schemeClr val="tx2"/>
                </a:solidFill>
                <a:latin typeface="+mj-lt"/>
              </a:rPr>
              <a:t>help</a:t>
            </a:r>
            <a:r>
              <a:rPr sz="2800" spc="-35" dirty="0">
                <a:solidFill>
                  <a:schemeClr val="tx2"/>
                </a:solidFill>
                <a:latin typeface="+mj-lt"/>
              </a:rPr>
              <a:t> </a:t>
            </a:r>
            <a:r>
              <a:rPr sz="2800" dirty="0">
                <a:solidFill>
                  <a:schemeClr val="tx2"/>
                </a:solidFill>
                <a:latin typeface="+mj-lt"/>
              </a:rPr>
              <a:t>you</a:t>
            </a:r>
            <a:r>
              <a:rPr sz="2800" spc="-20" dirty="0">
                <a:solidFill>
                  <a:schemeClr val="tx2"/>
                </a:solidFill>
                <a:latin typeface="+mj-lt"/>
              </a:rPr>
              <a:t> </a:t>
            </a:r>
            <a:r>
              <a:rPr sz="2800" dirty="0">
                <a:solidFill>
                  <a:schemeClr val="tx2"/>
                </a:solidFill>
                <a:latin typeface="+mj-lt"/>
              </a:rPr>
              <a:t>stay</a:t>
            </a:r>
            <a:r>
              <a:rPr sz="2800" spc="-40" dirty="0">
                <a:solidFill>
                  <a:schemeClr val="tx2"/>
                </a:solidFill>
                <a:latin typeface="+mj-lt"/>
              </a:rPr>
              <a:t> </a:t>
            </a:r>
            <a:r>
              <a:rPr sz="2800" dirty="0">
                <a:solidFill>
                  <a:schemeClr val="tx2"/>
                </a:solidFill>
                <a:latin typeface="+mj-lt"/>
              </a:rPr>
              <a:t>out</a:t>
            </a:r>
            <a:r>
              <a:rPr sz="2800" spc="-40" dirty="0">
                <a:solidFill>
                  <a:schemeClr val="tx2"/>
                </a:solidFill>
                <a:latin typeface="+mj-lt"/>
              </a:rPr>
              <a:t> </a:t>
            </a:r>
            <a:r>
              <a:rPr sz="2800" dirty="0">
                <a:solidFill>
                  <a:schemeClr val="tx2"/>
                </a:solidFill>
                <a:latin typeface="+mj-lt"/>
              </a:rPr>
              <a:t>of</a:t>
            </a:r>
            <a:r>
              <a:rPr sz="2800" spc="-40" dirty="0">
                <a:solidFill>
                  <a:schemeClr val="tx2"/>
                </a:solidFill>
                <a:latin typeface="+mj-lt"/>
              </a:rPr>
              <a:t> </a:t>
            </a:r>
            <a:r>
              <a:rPr sz="2800" spc="-20" dirty="0">
                <a:solidFill>
                  <a:schemeClr val="tx2"/>
                </a:solidFill>
                <a:latin typeface="+mj-lt"/>
              </a:rPr>
              <a:t>debt?</a:t>
            </a:r>
            <a:endParaRPr sz="280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039867" y="2921353"/>
            <a:ext cx="4104640" cy="3894454"/>
            <a:chOff x="5039867" y="2921353"/>
            <a:chExt cx="4104640" cy="3894454"/>
          </a:xfrm>
        </p:grpSpPr>
        <p:sp>
          <p:nvSpPr>
            <p:cNvPr id="5" name="object 5"/>
            <p:cNvSpPr/>
            <p:nvPr/>
          </p:nvSpPr>
          <p:spPr>
            <a:xfrm>
              <a:off x="5991068" y="3551746"/>
              <a:ext cx="803275" cy="456565"/>
            </a:xfrm>
            <a:custGeom>
              <a:avLst/>
              <a:gdLst/>
              <a:ahLst/>
              <a:cxnLst/>
              <a:rect l="l" t="t" r="r" b="b"/>
              <a:pathLst>
                <a:path w="803275" h="456564">
                  <a:moveTo>
                    <a:pt x="194663" y="0"/>
                  </a:moveTo>
                  <a:lnTo>
                    <a:pt x="0" y="86891"/>
                  </a:lnTo>
                  <a:lnTo>
                    <a:pt x="2920" y="134813"/>
                  </a:lnTo>
                  <a:lnTo>
                    <a:pt x="9715" y="243784"/>
                  </a:lnTo>
                  <a:lnTo>
                    <a:pt x="17435" y="361606"/>
                  </a:lnTo>
                  <a:lnTo>
                    <a:pt x="23132" y="436085"/>
                  </a:lnTo>
                  <a:lnTo>
                    <a:pt x="41342" y="444231"/>
                  </a:lnTo>
                  <a:lnTo>
                    <a:pt x="78534" y="434532"/>
                  </a:lnTo>
                  <a:lnTo>
                    <a:pt x="113800" y="404141"/>
                  </a:lnTo>
                  <a:lnTo>
                    <a:pt x="126236" y="350207"/>
                  </a:lnTo>
                  <a:lnTo>
                    <a:pt x="124088" y="305612"/>
                  </a:lnTo>
                  <a:lnTo>
                    <a:pt x="121940" y="236489"/>
                  </a:lnTo>
                  <a:lnTo>
                    <a:pt x="120287" y="172940"/>
                  </a:lnTo>
                  <a:lnTo>
                    <a:pt x="119627" y="145068"/>
                  </a:lnTo>
                  <a:lnTo>
                    <a:pt x="125927" y="148018"/>
                  </a:lnTo>
                  <a:lnTo>
                    <a:pt x="133484" y="290031"/>
                  </a:lnTo>
                  <a:lnTo>
                    <a:pt x="139162" y="393731"/>
                  </a:lnTo>
                  <a:lnTo>
                    <a:pt x="142759" y="453613"/>
                  </a:lnTo>
                  <a:lnTo>
                    <a:pt x="159649" y="456250"/>
                  </a:lnTo>
                  <a:lnTo>
                    <a:pt x="195495" y="444981"/>
                  </a:lnTo>
                  <a:lnTo>
                    <a:pt x="230341" y="417792"/>
                  </a:lnTo>
                  <a:lnTo>
                    <a:pt x="244232" y="372667"/>
                  </a:lnTo>
                  <a:lnTo>
                    <a:pt x="243156" y="338711"/>
                  </a:lnTo>
                  <a:lnTo>
                    <a:pt x="241732" y="281399"/>
                  </a:lnTo>
                  <a:lnTo>
                    <a:pt x="239959" y="203509"/>
                  </a:lnTo>
                  <a:lnTo>
                    <a:pt x="246215" y="206504"/>
                  </a:lnTo>
                  <a:lnTo>
                    <a:pt x="247958" y="245749"/>
                  </a:lnTo>
                  <a:lnTo>
                    <a:pt x="248920" y="303920"/>
                  </a:lnTo>
                  <a:lnTo>
                    <a:pt x="249443" y="358558"/>
                  </a:lnTo>
                  <a:lnTo>
                    <a:pt x="249872" y="387200"/>
                  </a:lnTo>
                  <a:lnTo>
                    <a:pt x="265511" y="387021"/>
                  </a:lnTo>
                  <a:lnTo>
                    <a:pt x="299937" y="373151"/>
                  </a:lnTo>
                  <a:lnTo>
                    <a:pt x="336594" y="349373"/>
                  </a:lnTo>
                  <a:lnTo>
                    <a:pt x="358925" y="319467"/>
                  </a:lnTo>
                  <a:lnTo>
                    <a:pt x="360789" y="325049"/>
                  </a:lnTo>
                  <a:lnTo>
                    <a:pt x="418185" y="368683"/>
                  </a:lnTo>
                  <a:lnTo>
                    <a:pt x="502036" y="406049"/>
                  </a:lnTo>
                  <a:lnTo>
                    <a:pt x="579069" y="420496"/>
                  </a:lnTo>
                  <a:lnTo>
                    <a:pt x="679246" y="425570"/>
                  </a:lnTo>
                  <a:lnTo>
                    <a:pt x="766098" y="425508"/>
                  </a:lnTo>
                  <a:lnTo>
                    <a:pt x="803153" y="424546"/>
                  </a:lnTo>
                  <a:lnTo>
                    <a:pt x="505033" y="207825"/>
                  </a:lnTo>
                  <a:lnTo>
                    <a:pt x="194663" y="0"/>
                  </a:lnTo>
                  <a:close/>
                </a:path>
              </a:pathLst>
            </a:custGeom>
            <a:solidFill>
              <a:srgbClr val="F08264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5771289" y="3345286"/>
              <a:ext cx="1318260" cy="637540"/>
            </a:xfrm>
            <a:custGeom>
              <a:avLst/>
              <a:gdLst/>
              <a:ahLst/>
              <a:cxnLst/>
              <a:rect l="l" t="t" r="r" b="b"/>
              <a:pathLst>
                <a:path w="1318259" h="637539">
                  <a:moveTo>
                    <a:pt x="440218" y="0"/>
                  </a:moveTo>
                  <a:lnTo>
                    <a:pt x="71071" y="188976"/>
                  </a:lnTo>
                  <a:lnTo>
                    <a:pt x="60753" y="226931"/>
                  </a:lnTo>
                  <a:lnTo>
                    <a:pt x="37634" y="313235"/>
                  </a:lnTo>
                  <a:lnTo>
                    <a:pt x="13465" y="406541"/>
                  </a:lnTo>
                  <a:lnTo>
                    <a:pt x="0" y="465504"/>
                  </a:lnTo>
                  <a:lnTo>
                    <a:pt x="18018" y="471667"/>
                  </a:lnTo>
                  <a:lnTo>
                    <a:pt x="60110" y="469495"/>
                  </a:lnTo>
                  <a:lnTo>
                    <a:pt x="108333" y="451773"/>
                  </a:lnTo>
                  <a:lnTo>
                    <a:pt x="144742" y="411290"/>
                  </a:lnTo>
                  <a:lnTo>
                    <a:pt x="157919" y="371293"/>
                  </a:lnTo>
                  <a:lnTo>
                    <a:pt x="168865" y="331605"/>
                  </a:lnTo>
                  <a:lnTo>
                    <a:pt x="179110" y="289079"/>
                  </a:lnTo>
                  <a:lnTo>
                    <a:pt x="409155" y="202848"/>
                  </a:lnTo>
                  <a:lnTo>
                    <a:pt x="724811" y="414285"/>
                  </a:lnTo>
                  <a:lnTo>
                    <a:pt x="734725" y="449125"/>
                  </a:lnTo>
                  <a:lnTo>
                    <a:pt x="768432" y="525772"/>
                  </a:lnTo>
                  <a:lnTo>
                    <a:pt x="831881" y="602420"/>
                  </a:lnTo>
                  <a:lnTo>
                    <a:pt x="931019" y="637260"/>
                  </a:lnTo>
                  <a:lnTo>
                    <a:pt x="1022932" y="631006"/>
                  </a:lnTo>
                  <a:lnTo>
                    <a:pt x="1317747" y="629993"/>
                  </a:lnTo>
                  <a:lnTo>
                    <a:pt x="1317747" y="300309"/>
                  </a:lnTo>
                  <a:lnTo>
                    <a:pt x="925424" y="300309"/>
                  </a:lnTo>
                  <a:lnTo>
                    <a:pt x="440218" y="0"/>
                  </a:lnTo>
                  <a:close/>
                </a:path>
              </a:pathLst>
            </a:custGeom>
            <a:solidFill>
              <a:srgbClr val="F1947E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7089036" y="3613886"/>
              <a:ext cx="2055495" cy="459740"/>
            </a:xfrm>
            <a:custGeom>
              <a:avLst/>
              <a:gdLst/>
              <a:ahLst/>
              <a:cxnLst/>
              <a:rect l="l" t="t" r="r" b="b"/>
              <a:pathLst>
                <a:path w="2055495" h="459739">
                  <a:moveTo>
                    <a:pt x="2054941" y="0"/>
                  </a:moveTo>
                  <a:lnTo>
                    <a:pt x="0" y="0"/>
                  </a:lnTo>
                  <a:lnTo>
                    <a:pt x="0" y="459514"/>
                  </a:lnTo>
                  <a:lnTo>
                    <a:pt x="2054941" y="459514"/>
                  </a:lnTo>
                  <a:lnTo>
                    <a:pt x="2054941" y="0"/>
                  </a:lnTo>
                  <a:close/>
                </a:path>
              </a:pathLst>
            </a:custGeom>
            <a:solidFill>
              <a:srgbClr val="D61E25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39867" y="2921353"/>
              <a:ext cx="2555479" cy="365458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16951" y="6352031"/>
              <a:ext cx="1444752" cy="463295"/>
            </a:xfrm>
            <a:prstGeom prst="rect">
              <a:avLst/>
            </a:prstGeom>
          </p:spPr>
        </p:pic>
      </p:grpSp>
      <p:pic>
        <p:nvPicPr>
          <p:cNvPr id="10" name="Picture 9" descr="A blue and white background&#10;&#10;Description automatically generated">
            <a:extLst>
              <a:ext uri="{FF2B5EF4-FFF2-40B4-BE49-F238E27FC236}">
                <a16:creationId xmlns:a16="http://schemas.microsoft.com/office/drawing/2014/main" id="{3D5B4347-5663-4559-1E43-EE1D1D561615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6" t="4228" r="38494" b="638"/>
          <a:stretch/>
        </p:blipFill>
        <p:spPr>
          <a:xfrm flipV="1">
            <a:off x="1" y="857250"/>
            <a:ext cx="853067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57400" y="5097779"/>
            <a:ext cx="6705600" cy="544195"/>
          </a:xfrm>
          <a:custGeom>
            <a:avLst/>
            <a:gdLst/>
            <a:ahLst/>
            <a:cxnLst/>
            <a:rect l="l" t="t" r="r" b="b"/>
            <a:pathLst>
              <a:path w="6705600" h="544195">
                <a:moveTo>
                  <a:pt x="6614922" y="0"/>
                </a:moveTo>
                <a:lnTo>
                  <a:pt x="90677" y="0"/>
                </a:lnTo>
                <a:lnTo>
                  <a:pt x="55399" y="7131"/>
                </a:lnTo>
                <a:lnTo>
                  <a:pt x="26574" y="26574"/>
                </a:lnTo>
                <a:lnTo>
                  <a:pt x="7131" y="55399"/>
                </a:lnTo>
                <a:lnTo>
                  <a:pt x="0" y="90678"/>
                </a:lnTo>
                <a:lnTo>
                  <a:pt x="0" y="453390"/>
                </a:lnTo>
                <a:lnTo>
                  <a:pt x="7131" y="488684"/>
                </a:lnTo>
                <a:lnTo>
                  <a:pt x="26574" y="517507"/>
                </a:lnTo>
                <a:lnTo>
                  <a:pt x="55399" y="536941"/>
                </a:lnTo>
                <a:lnTo>
                  <a:pt x="90677" y="544068"/>
                </a:lnTo>
                <a:lnTo>
                  <a:pt x="6614922" y="544068"/>
                </a:lnTo>
                <a:lnTo>
                  <a:pt x="6650200" y="536941"/>
                </a:lnTo>
                <a:lnTo>
                  <a:pt x="6679025" y="517507"/>
                </a:lnTo>
                <a:lnTo>
                  <a:pt x="6698468" y="488684"/>
                </a:lnTo>
                <a:lnTo>
                  <a:pt x="6705600" y="453390"/>
                </a:lnTo>
                <a:lnTo>
                  <a:pt x="6705600" y="90678"/>
                </a:lnTo>
                <a:lnTo>
                  <a:pt x="6698468" y="55399"/>
                </a:lnTo>
                <a:lnTo>
                  <a:pt x="6679025" y="26574"/>
                </a:lnTo>
                <a:lnTo>
                  <a:pt x="6650200" y="7131"/>
                </a:lnTo>
                <a:lnTo>
                  <a:pt x="6614922" y="0"/>
                </a:lnTo>
                <a:close/>
              </a:path>
            </a:pathLst>
          </a:custGeom>
          <a:solidFill>
            <a:srgbClr val="626F52"/>
          </a:solid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57400" y="1889760"/>
            <a:ext cx="6705600" cy="544195"/>
          </a:xfrm>
          <a:custGeom>
            <a:avLst/>
            <a:gdLst/>
            <a:ahLst/>
            <a:cxnLst/>
            <a:rect l="l" t="t" r="r" b="b"/>
            <a:pathLst>
              <a:path w="6705600" h="544194">
                <a:moveTo>
                  <a:pt x="6614922" y="0"/>
                </a:moveTo>
                <a:lnTo>
                  <a:pt x="90677" y="0"/>
                </a:lnTo>
                <a:lnTo>
                  <a:pt x="55399" y="7131"/>
                </a:lnTo>
                <a:lnTo>
                  <a:pt x="26574" y="26574"/>
                </a:lnTo>
                <a:lnTo>
                  <a:pt x="7131" y="55399"/>
                </a:lnTo>
                <a:lnTo>
                  <a:pt x="0" y="90677"/>
                </a:lnTo>
                <a:lnTo>
                  <a:pt x="0" y="453389"/>
                </a:lnTo>
                <a:lnTo>
                  <a:pt x="7131" y="488668"/>
                </a:lnTo>
                <a:lnTo>
                  <a:pt x="26574" y="517493"/>
                </a:lnTo>
                <a:lnTo>
                  <a:pt x="55399" y="536936"/>
                </a:lnTo>
                <a:lnTo>
                  <a:pt x="90677" y="544067"/>
                </a:lnTo>
                <a:lnTo>
                  <a:pt x="6614922" y="544067"/>
                </a:lnTo>
                <a:lnTo>
                  <a:pt x="6650200" y="536936"/>
                </a:lnTo>
                <a:lnTo>
                  <a:pt x="6679025" y="517493"/>
                </a:lnTo>
                <a:lnTo>
                  <a:pt x="6698468" y="488668"/>
                </a:lnTo>
                <a:lnTo>
                  <a:pt x="6705600" y="453389"/>
                </a:lnTo>
                <a:lnTo>
                  <a:pt x="6705600" y="90677"/>
                </a:lnTo>
                <a:lnTo>
                  <a:pt x="6698468" y="55399"/>
                </a:lnTo>
                <a:lnTo>
                  <a:pt x="6679025" y="26574"/>
                </a:lnTo>
                <a:lnTo>
                  <a:pt x="6650200" y="7131"/>
                </a:lnTo>
                <a:lnTo>
                  <a:pt x="6614922" y="0"/>
                </a:lnTo>
                <a:close/>
              </a:path>
            </a:pathLst>
          </a:custGeom>
          <a:solidFill>
            <a:srgbClr val="855540"/>
          </a:solid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57400" y="2531364"/>
            <a:ext cx="6705600" cy="544195"/>
          </a:xfrm>
          <a:custGeom>
            <a:avLst/>
            <a:gdLst/>
            <a:ahLst/>
            <a:cxnLst/>
            <a:rect l="l" t="t" r="r" b="b"/>
            <a:pathLst>
              <a:path w="6705600" h="544194">
                <a:moveTo>
                  <a:pt x="6614922" y="0"/>
                </a:moveTo>
                <a:lnTo>
                  <a:pt x="90677" y="0"/>
                </a:lnTo>
                <a:lnTo>
                  <a:pt x="55399" y="7131"/>
                </a:lnTo>
                <a:lnTo>
                  <a:pt x="26574" y="26574"/>
                </a:lnTo>
                <a:lnTo>
                  <a:pt x="7131" y="55399"/>
                </a:lnTo>
                <a:lnTo>
                  <a:pt x="0" y="90677"/>
                </a:lnTo>
                <a:lnTo>
                  <a:pt x="0" y="453389"/>
                </a:lnTo>
                <a:lnTo>
                  <a:pt x="7131" y="488668"/>
                </a:lnTo>
                <a:lnTo>
                  <a:pt x="26574" y="517493"/>
                </a:lnTo>
                <a:lnTo>
                  <a:pt x="55399" y="536936"/>
                </a:lnTo>
                <a:lnTo>
                  <a:pt x="90677" y="544068"/>
                </a:lnTo>
                <a:lnTo>
                  <a:pt x="6614922" y="544068"/>
                </a:lnTo>
                <a:lnTo>
                  <a:pt x="6650200" y="536936"/>
                </a:lnTo>
                <a:lnTo>
                  <a:pt x="6679025" y="517493"/>
                </a:lnTo>
                <a:lnTo>
                  <a:pt x="6698468" y="488668"/>
                </a:lnTo>
                <a:lnTo>
                  <a:pt x="6705600" y="453389"/>
                </a:lnTo>
                <a:lnTo>
                  <a:pt x="6705600" y="90677"/>
                </a:lnTo>
                <a:lnTo>
                  <a:pt x="6698468" y="55399"/>
                </a:lnTo>
                <a:lnTo>
                  <a:pt x="6679025" y="26574"/>
                </a:lnTo>
                <a:lnTo>
                  <a:pt x="6650200" y="7131"/>
                </a:lnTo>
                <a:lnTo>
                  <a:pt x="6614922" y="0"/>
                </a:lnTo>
                <a:close/>
              </a:path>
            </a:pathLst>
          </a:custGeom>
          <a:solidFill>
            <a:srgbClr val="BC572C"/>
          </a:solid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57400" y="3172967"/>
            <a:ext cx="6705600" cy="544195"/>
          </a:xfrm>
          <a:custGeom>
            <a:avLst/>
            <a:gdLst/>
            <a:ahLst/>
            <a:cxnLst/>
            <a:rect l="l" t="t" r="r" b="b"/>
            <a:pathLst>
              <a:path w="6705600" h="544195">
                <a:moveTo>
                  <a:pt x="6614922" y="0"/>
                </a:moveTo>
                <a:lnTo>
                  <a:pt x="90677" y="0"/>
                </a:lnTo>
                <a:lnTo>
                  <a:pt x="55399" y="7131"/>
                </a:lnTo>
                <a:lnTo>
                  <a:pt x="26574" y="26574"/>
                </a:lnTo>
                <a:lnTo>
                  <a:pt x="7131" y="55399"/>
                </a:lnTo>
                <a:lnTo>
                  <a:pt x="0" y="90678"/>
                </a:lnTo>
                <a:lnTo>
                  <a:pt x="0" y="453390"/>
                </a:lnTo>
                <a:lnTo>
                  <a:pt x="7131" y="488668"/>
                </a:lnTo>
                <a:lnTo>
                  <a:pt x="26574" y="517493"/>
                </a:lnTo>
                <a:lnTo>
                  <a:pt x="55399" y="536936"/>
                </a:lnTo>
                <a:lnTo>
                  <a:pt x="90677" y="544068"/>
                </a:lnTo>
                <a:lnTo>
                  <a:pt x="6614922" y="544068"/>
                </a:lnTo>
                <a:lnTo>
                  <a:pt x="6650200" y="536936"/>
                </a:lnTo>
                <a:lnTo>
                  <a:pt x="6679025" y="517493"/>
                </a:lnTo>
                <a:lnTo>
                  <a:pt x="6698468" y="488668"/>
                </a:lnTo>
                <a:lnTo>
                  <a:pt x="6705600" y="453390"/>
                </a:lnTo>
                <a:lnTo>
                  <a:pt x="6705600" y="90678"/>
                </a:lnTo>
                <a:lnTo>
                  <a:pt x="6698468" y="55399"/>
                </a:lnTo>
                <a:lnTo>
                  <a:pt x="6679025" y="26574"/>
                </a:lnTo>
                <a:lnTo>
                  <a:pt x="6650200" y="7131"/>
                </a:lnTo>
                <a:lnTo>
                  <a:pt x="6614922" y="0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57400" y="3814571"/>
            <a:ext cx="6705600" cy="544195"/>
          </a:xfrm>
          <a:custGeom>
            <a:avLst/>
            <a:gdLst/>
            <a:ahLst/>
            <a:cxnLst/>
            <a:rect l="l" t="t" r="r" b="b"/>
            <a:pathLst>
              <a:path w="6705600" h="544195">
                <a:moveTo>
                  <a:pt x="6614922" y="0"/>
                </a:moveTo>
                <a:lnTo>
                  <a:pt x="90677" y="0"/>
                </a:lnTo>
                <a:lnTo>
                  <a:pt x="55399" y="7131"/>
                </a:lnTo>
                <a:lnTo>
                  <a:pt x="26574" y="26574"/>
                </a:lnTo>
                <a:lnTo>
                  <a:pt x="7131" y="55399"/>
                </a:lnTo>
                <a:lnTo>
                  <a:pt x="0" y="90677"/>
                </a:lnTo>
                <a:lnTo>
                  <a:pt x="0" y="453389"/>
                </a:lnTo>
                <a:lnTo>
                  <a:pt x="7131" y="488668"/>
                </a:lnTo>
                <a:lnTo>
                  <a:pt x="26574" y="517493"/>
                </a:lnTo>
                <a:lnTo>
                  <a:pt x="55399" y="536936"/>
                </a:lnTo>
                <a:lnTo>
                  <a:pt x="90677" y="544067"/>
                </a:lnTo>
                <a:lnTo>
                  <a:pt x="6614922" y="544067"/>
                </a:lnTo>
                <a:lnTo>
                  <a:pt x="6650200" y="536936"/>
                </a:lnTo>
                <a:lnTo>
                  <a:pt x="6679025" y="517493"/>
                </a:lnTo>
                <a:lnTo>
                  <a:pt x="6698468" y="488668"/>
                </a:lnTo>
                <a:lnTo>
                  <a:pt x="6705600" y="453389"/>
                </a:lnTo>
                <a:lnTo>
                  <a:pt x="6705600" y="90677"/>
                </a:lnTo>
                <a:lnTo>
                  <a:pt x="6698468" y="55399"/>
                </a:lnTo>
                <a:lnTo>
                  <a:pt x="6679025" y="26574"/>
                </a:lnTo>
                <a:lnTo>
                  <a:pt x="6650200" y="7131"/>
                </a:lnTo>
                <a:lnTo>
                  <a:pt x="6614922" y="0"/>
                </a:lnTo>
                <a:close/>
              </a:path>
            </a:pathLst>
          </a:custGeom>
          <a:solidFill>
            <a:srgbClr val="9B8356"/>
          </a:solid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1476755"/>
            <a:ext cx="8763000" cy="5381625"/>
            <a:chOff x="0" y="1476755"/>
            <a:chExt cx="8763000" cy="5381625"/>
          </a:xfrm>
        </p:grpSpPr>
        <p:sp>
          <p:nvSpPr>
            <p:cNvPr id="8" name="object 8"/>
            <p:cNvSpPr/>
            <p:nvPr/>
          </p:nvSpPr>
          <p:spPr>
            <a:xfrm>
              <a:off x="2057400" y="4456176"/>
              <a:ext cx="6705600" cy="544195"/>
            </a:xfrm>
            <a:custGeom>
              <a:avLst/>
              <a:gdLst/>
              <a:ahLst/>
              <a:cxnLst/>
              <a:rect l="l" t="t" r="r" b="b"/>
              <a:pathLst>
                <a:path w="6705600" h="544195">
                  <a:moveTo>
                    <a:pt x="6614922" y="0"/>
                  </a:moveTo>
                  <a:lnTo>
                    <a:pt x="90677" y="0"/>
                  </a:lnTo>
                  <a:lnTo>
                    <a:pt x="55399" y="7131"/>
                  </a:lnTo>
                  <a:lnTo>
                    <a:pt x="26574" y="26574"/>
                  </a:lnTo>
                  <a:lnTo>
                    <a:pt x="7131" y="55399"/>
                  </a:lnTo>
                  <a:lnTo>
                    <a:pt x="0" y="90678"/>
                  </a:lnTo>
                  <a:lnTo>
                    <a:pt x="0" y="453390"/>
                  </a:lnTo>
                  <a:lnTo>
                    <a:pt x="7131" y="488668"/>
                  </a:lnTo>
                  <a:lnTo>
                    <a:pt x="26574" y="517493"/>
                  </a:lnTo>
                  <a:lnTo>
                    <a:pt x="55399" y="536936"/>
                  </a:lnTo>
                  <a:lnTo>
                    <a:pt x="90677" y="544068"/>
                  </a:lnTo>
                  <a:lnTo>
                    <a:pt x="6614922" y="544068"/>
                  </a:lnTo>
                  <a:lnTo>
                    <a:pt x="6650200" y="536936"/>
                  </a:lnTo>
                  <a:lnTo>
                    <a:pt x="6679025" y="517493"/>
                  </a:lnTo>
                  <a:lnTo>
                    <a:pt x="6698468" y="488668"/>
                  </a:lnTo>
                  <a:lnTo>
                    <a:pt x="6705600" y="453390"/>
                  </a:lnTo>
                  <a:lnTo>
                    <a:pt x="6705600" y="90678"/>
                  </a:lnTo>
                  <a:lnTo>
                    <a:pt x="6698468" y="55399"/>
                  </a:lnTo>
                  <a:lnTo>
                    <a:pt x="6679025" y="26574"/>
                  </a:lnTo>
                  <a:lnTo>
                    <a:pt x="6650200" y="7131"/>
                  </a:lnTo>
                  <a:lnTo>
                    <a:pt x="6614922" y="0"/>
                  </a:lnTo>
                  <a:close/>
                </a:path>
              </a:pathLst>
            </a:custGeom>
            <a:solidFill>
              <a:srgbClr val="939F87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1476755"/>
              <a:ext cx="3200400" cy="5381625"/>
            </a:xfrm>
            <a:custGeom>
              <a:avLst/>
              <a:gdLst/>
              <a:ahLst/>
              <a:cxnLst/>
              <a:rect l="l" t="t" r="r" b="b"/>
              <a:pathLst>
                <a:path w="3200400" h="5381625">
                  <a:moveTo>
                    <a:pt x="3200400" y="0"/>
                  </a:moveTo>
                  <a:lnTo>
                    <a:pt x="0" y="0"/>
                  </a:lnTo>
                  <a:lnTo>
                    <a:pt x="0" y="5381244"/>
                  </a:lnTo>
                  <a:lnTo>
                    <a:pt x="3200400" y="5381244"/>
                  </a:lnTo>
                  <a:lnTo>
                    <a:pt x="3200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600199"/>
              <a:ext cx="4343400" cy="43434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43358" y="2672247"/>
              <a:ext cx="981646" cy="109566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98524" y="2209793"/>
              <a:ext cx="2193945" cy="101108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5987" y="2672247"/>
              <a:ext cx="981646" cy="109566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65988" y="3882173"/>
              <a:ext cx="781050" cy="424815"/>
            </a:xfrm>
            <a:custGeom>
              <a:avLst/>
              <a:gdLst/>
              <a:ahLst/>
              <a:cxnLst/>
              <a:rect l="l" t="t" r="r" b="b"/>
              <a:pathLst>
                <a:path w="781050" h="424814">
                  <a:moveTo>
                    <a:pt x="158927" y="71970"/>
                  </a:moveTo>
                  <a:lnTo>
                    <a:pt x="138645" y="26835"/>
                  </a:lnTo>
                  <a:lnTo>
                    <a:pt x="108534" y="10845"/>
                  </a:lnTo>
                  <a:lnTo>
                    <a:pt x="108534" y="73266"/>
                  </a:lnTo>
                  <a:lnTo>
                    <a:pt x="108534" y="159435"/>
                  </a:lnTo>
                  <a:lnTo>
                    <a:pt x="106387" y="173266"/>
                  </a:lnTo>
                  <a:lnTo>
                    <a:pt x="100368" y="184200"/>
                  </a:lnTo>
                  <a:lnTo>
                    <a:pt x="91084" y="191389"/>
                  </a:lnTo>
                  <a:lnTo>
                    <a:pt x="79133" y="193967"/>
                  </a:lnTo>
                  <a:lnTo>
                    <a:pt x="50380" y="193967"/>
                  </a:lnTo>
                  <a:lnTo>
                    <a:pt x="50380" y="48082"/>
                  </a:lnTo>
                  <a:lnTo>
                    <a:pt x="77838" y="48082"/>
                  </a:lnTo>
                  <a:lnTo>
                    <a:pt x="90538" y="50025"/>
                  </a:lnTo>
                  <a:lnTo>
                    <a:pt x="100215" y="55346"/>
                  </a:lnTo>
                  <a:lnTo>
                    <a:pt x="106362" y="63334"/>
                  </a:lnTo>
                  <a:lnTo>
                    <a:pt x="108534" y="73266"/>
                  </a:lnTo>
                  <a:lnTo>
                    <a:pt x="108534" y="10845"/>
                  </a:lnTo>
                  <a:lnTo>
                    <a:pt x="89789" y="7099"/>
                  </a:lnTo>
                  <a:lnTo>
                    <a:pt x="0" y="7099"/>
                  </a:lnTo>
                  <a:lnTo>
                    <a:pt x="0" y="417614"/>
                  </a:lnTo>
                  <a:lnTo>
                    <a:pt x="50380" y="417614"/>
                  </a:lnTo>
                  <a:lnTo>
                    <a:pt x="50380" y="236893"/>
                  </a:lnTo>
                  <a:lnTo>
                    <a:pt x="94322" y="236893"/>
                  </a:lnTo>
                  <a:lnTo>
                    <a:pt x="120218" y="231165"/>
                  </a:lnTo>
                  <a:lnTo>
                    <a:pt x="140665" y="216230"/>
                  </a:lnTo>
                  <a:lnTo>
                    <a:pt x="154101" y="195491"/>
                  </a:lnTo>
                  <a:lnTo>
                    <a:pt x="154419" y="193967"/>
                  </a:lnTo>
                  <a:lnTo>
                    <a:pt x="158927" y="172339"/>
                  </a:lnTo>
                  <a:lnTo>
                    <a:pt x="158927" y="71970"/>
                  </a:lnTo>
                  <a:close/>
                </a:path>
                <a:path w="781050" h="424814">
                  <a:moveTo>
                    <a:pt x="362750" y="86169"/>
                  </a:moveTo>
                  <a:lnTo>
                    <a:pt x="351383" y="40982"/>
                  </a:lnTo>
                  <a:lnTo>
                    <a:pt x="315874" y="6616"/>
                  </a:lnTo>
                  <a:lnTo>
                    <a:pt x="312026" y="5943"/>
                  </a:lnTo>
                  <a:lnTo>
                    <a:pt x="312026" y="86169"/>
                  </a:lnTo>
                  <a:lnTo>
                    <a:pt x="312026" y="331444"/>
                  </a:lnTo>
                  <a:lnTo>
                    <a:pt x="310070" y="353593"/>
                  </a:lnTo>
                  <a:lnTo>
                    <a:pt x="303872" y="369887"/>
                  </a:lnTo>
                  <a:lnTo>
                    <a:pt x="292950" y="379958"/>
                  </a:lnTo>
                  <a:lnTo>
                    <a:pt x="276821" y="383413"/>
                  </a:lnTo>
                  <a:lnTo>
                    <a:pt x="262559" y="379323"/>
                  </a:lnTo>
                  <a:lnTo>
                    <a:pt x="253530" y="368198"/>
                  </a:lnTo>
                  <a:lnTo>
                    <a:pt x="248793" y="351688"/>
                  </a:lnTo>
                  <a:lnTo>
                    <a:pt x="247421" y="331444"/>
                  </a:lnTo>
                  <a:lnTo>
                    <a:pt x="247421" y="86169"/>
                  </a:lnTo>
                  <a:lnTo>
                    <a:pt x="249237" y="69443"/>
                  </a:lnTo>
                  <a:lnTo>
                    <a:pt x="254901" y="54991"/>
                  </a:lnTo>
                  <a:lnTo>
                    <a:pt x="264731" y="44831"/>
                  </a:lnTo>
                  <a:lnTo>
                    <a:pt x="279082" y="40982"/>
                  </a:lnTo>
                  <a:lnTo>
                    <a:pt x="294449" y="44513"/>
                  </a:lnTo>
                  <a:lnTo>
                    <a:pt x="304647" y="54140"/>
                  </a:lnTo>
                  <a:lnTo>
                    <a:pt x="310286" y="68491"/>
                  </a:lnTo>
                  <a:lnTo>
                    <a:pt x="312026" y="86169"/>
                  </a:lnTo>
                  <a:lnTo>
                    <a:pt x="312026" y="5943"/>
                  </a:lnTo>
                  <a:lnTo>
                    <a:pt x="243103" y="7200"/>
                  </a:lnTo>
                  <a:lnTo>
                    <a:pt x="202260" y="53911"/>
                  </a:lnTo>
                  <a:lnTo>
                    <a:pt x="197040" y="86169"/>
                  </a:lnTo>
                  <a:lnTo>
                    <a:pt x="197040" y="331444"/>
                  </a:lnTo>
                  <a:lnTo>
                    <a:pt x="200761" y="365760"/>
                  </a:lnTo>
                  <a:lnTo>
                    <a:pt x="213550" y="395630"/>
                  </a:lnTo>
                  <a:lnTo>
                    <a:pt x="237782" y="416725"/>
                  </a:lnTo>
                  <a:lnTo>
                    <a:pt x="275856" y="424713"/>
                  </a:lnTo>
                  <a:lnTo>
                    <a:pt x="316407" y="416902"/>
                  </a:lnTo>
                  <a:lnTo>
                    <a:pt x="343281" y="396113"/>
                  </a:lnTo>
                  <a:lnTo>
                    <a:pt x="349631" y="383413"/>
                  </a:lnTo>
                  <a:lnTo>
                    <a:pt x="358165" y="366306"/>
                  </a:lnTo>
                  <a:lnTo>
                    <a:pt x="362750" y="331444"/>
                  </a:lnTo>
                  <a:lnTo>
                    <a:pt x="362750" y="86169"/>
                  </a:lnTo>
                  <a:close/>
                </a:path>
                <a:path w="781050" h="424814">
                  <a:moveTo>
                    <a:pt x="569175" y="86169"/>
                  </a:moveTo>
                  <a:lnTo>
                    <a:pt x="557834" y="40982"/>
                  </a:lnTo>
                  <a:lnTo>
                    <a:pt x="522427" y="6616"/>
                  </a:lnTo>
                  <a:lnTo>
                    <a:pt x="518782" y="5981"/>
                  </a:lnTo>
                  <a:lnTo>
                    <a:pt x="518782" y="86169"/>
                  </a:lnTo>
                  <a:lnTo>
                    <a:pt x="518782" y="331444"/>
                  </a:lnTo>
                  <a:lnTo>
                    <a:pt x="516826" y="353593"/>
                  </a:lnTo>
                  <a:lnTo>
                    <a:pt x="510616" y="369887"/>
                  </a:lnTo>
                  <a:lnTo>
                    <a:pt x="499694" y="379958"/>
                  </a:lnTo>
                  <a:lnTo>
                    <a:pt x="483565" y="383413"/>
                  </a:lnTo>
                  <a:lnTo>
                    <a:pt x="469277" y="379323"/>
                  </a:lnTo>
                  <a:lnTo>
                    <a:pt x="460248" y="368198"/>
                  </a:lnTo>
                  <a:lnTo>
                    <a:pt x="455510" y="351688"/>
                  </a:lnTo>
                  <a:lnTo>
                    <a:pt x="454152" y="331444"/>
                  </a:lnTo>
                  <a:lnTo>
                    <a:pt x="454152" y="86169"/>
                  </a:lnTo>
                  <a:lnTo>
                    <a:pt x="455968" y="69443"/>
                  </a:lnTo>
                  <a:lnTo>
                    <a:pt x="461619" y="54991"/>
                  </a:lnTo>
                  <a:lnTo>
                    <a:pt x="471462" y="44831"/>
                  </a:lnTo>
                  <a:lnTo>
                    <a:pt x="485800" y="40982"/>
                  </a:lnTo>
                  <a:lnTo>
                    <a:pt x="501180" y="44513"/>
                  </a:lnTo>
                  <a:lnTo>
                    <a:pt x="511390" y="54140"/>
                  </a:lnTo>
                  <a:lnTo>
                    <a:pt x="517042" y="68491"/>
                  </a:lnTo>
                  <a:lnTo>
                    <a:pt x="518782" y="86169"/>
                  </a:lnTo>
                  <a:lnTo>
                    <a:pt x="518782" y="5981"/>
                  </a:lnTo>
                  <a:lnTo>
                    <a:pt x="449834" y="7200"/>
                  </a:lnTo>
                  <a:lnTo>
                    <a:pt x="408990" y="53911"/>
                  </a:lnTo>
                  <a:lnTo>
                    <a:pt x="403771" y="86169"/>
                  </a:lnTo>
                  <a:lnTo>
                    <a:pt x="403771" y="331444"/>
                  </a:lnTo>
                  <a:lnTo>
                    <a:pt x="407454" y="365760"/>
                  </a:lnTo>
                  <a:lnTo>
                    <a:pt x="420128" y="395630"/>
                  </a:lnTo>
                  <a:lnTo>
                    <a:pt x="444246" y="416725"/>
                  </a:lnTo>
                  <a:lnTo>
                    <a:pt x="482269" y="424713"/>
                  </a:lnTo>
                  <a:lnTo>
                    <a:pt x="522820" y="416902"/>
                  </a:lnTo>
                  <a:lnTo>
                    <a:pt x="549706" y="396113"/>
                  </a:lnTo>
                  <a:lnTo>
                    <a:pt x="556044" y="383413"/>
                  </a:lnTo>
                  <a:lnTo>
                    <a:pt x="564591" y="366306"/>
                  </a:lnTo>
                  <a:lnTo>
                    <a:pt x="569175" y="331444"/>
                  </a:lnTo>
                  <a:lnTo>
                    <a:pt x="569175" y="86169"/>
                  </a:lnTo>
                  <a:close/>
                </a:path>
                <a:path w="781050" h="424814">
                  <a:moveTo>
                    <a:pt x="781050" y="417614"/>
                  </a:moveTo>
                  <a:lnTo>
                    <a:pt x="777201" y="408851"/>
                  </a:lnTo>
                  <a:lnTo>
                    <a:pt x="773823" y="394335"/>
                  </a:lnTo>
                  <a:lnTo>
                    <a:pt x="773785" y="394182"/>
                  </a:lnTo>
                  <a:lnTo>
                    <a:pt x="771474" y="377456"/>
                  </a:lnTo>
                  <a:lnTo>
                    <a:pt x="771347" y="376542"/>
                  </a:lnTo>
                  <a:lnTo>
                    <a:pt x="770483" y="360172"/>
                  </a:lnTo>
                  <a:lnTo>
                    <a:pt x="770407" y="274320"/>
                  </a:lnTo>
                  <a:lnTo>
                    <a:pt x="767283" y="253225"/>
                  </a:lnTo>
                  <a:lnTo>
                    <a:pt x="758939" y="233375"/>
                  </a:lnTo>
                  <a:lnTo>
                    <a:pt x="753110" y="225272"/>
                  </a:lnTo>
                  <a:lnTo>
                    <a:pt x="746975" y="216725"/>
                  </a:lnTo>
                  <a:lnTo>
                    <a:pt x="732942" y="205257"/>
                  </a:lnTo>
                  <a:lnTo>
                    <a:pt x="732942" y="203327"/>
                  </a:lnTo>
                  <a:lnTo>
                    <a:pt x="748042" y="194678"/>
                  </a:lnTo>
                  <a:lnTo>
                    <a:pt x="759536" y="180124"/>
                  </a:lnTo>
                  <a:lnTo>
                    <a:pt x="759815" y="179438"/>
                  </a:lnTo>
                  <a:lnTo>
                    <a:pt x="766851" y="162255"/>
                  </a:lnTo>
                  <a:lnTo>
                    <a:pt x="769416" y="143624"/>
                  </a:lnTo>
                  <a:lnTo>
                    <a:pt x="769416" y="69062"/>
                  </a:lnTo>
                  <a:lnTo>
                    <a:pt x="764946" y="48488"/>
                  </a:lnTo>
                  <a:lnTo>
                    <a:pt x="764692" y="48082"/>
                  </a:lnTo>
                  <a:lnTo>
                    <a:pt x="751827" y="28397"/>
                  </a:lnTo>
                  <a:lnTo>
                    <a:pt x="730465" y="13157"/>
                  </a:lnTo>
                  <a:lnTo>
                    <a:pt x="720674" y="11125"/>
                  </a:lnTo>
                  <a:lnTo>
                    <a:pt x="720674" y="84874"/>
                  </a:lnTo>
                  <a:lnTo>
                    <a:pt x="720674" y="143624"/>
                  </a:lnTo>
                  <a:lnTo>
                    <a:pt x="718705" y="157657"/>
                  </a:lnTo>
                  <a:lnTo>
                    <a:pt x="712914" y="169037"/>
                  </a:lnTo>
                  <a:lnTo>
                    <a:pt x="703491" y="176657"/>
                  </a:lnTo>
                  <a:lnTo>
                    <a:pt x="690613" y="179438"/>
                  </a:lnTo>
                  <a:lnTo>
                    <a:pt x="663778" y="179438"/>
                  </a:lnTo>
                  <a:lnTo>
                    <a:pt x="663778" y="48082"/>
                  </a:lnTo>
                  <a:lnTo>
                    <a:pt x="688378" y="48082"/>
                  </a:lnTo>
                  <a:lnTo>
                    <a:pt x="702538" y="51473"/>
                  </a:lnTo>
                  <a:lnTo>
                    <a:pt x="712635" y="60185"/>
                  </a:lnTo>
                  <a:lnTo>
                    <a:pt x="718667" y="72047"/>
                  </a:lnTo>
                  <a:lnTo>
                    <a:pt x="720674" y="84874"/>
                  </a:lnTo>
                  <a:lnTo>
                    <a:pt x="720674" y="11125"/>
                  </a:lnTo>
                  <a:lnTo>
                    <a:pt x="701294" y="7099"/>
                  </a:lnTo>
                  <a:lnTo>
                    <a:pt x="613092" y="7099"/>
                  </a:lnTo>
                  <a:lnTo>
                    <a:pt x="613092" y="417614"/>
                  </a:lnTo>
                  <a:lnTo>
                    <a:pt x="663778" y="417614"/>
                  </a:lnTo>
                  <a:lnTo>
                    <a:pt x="663778" y="225272"/>
                  </a:lnTo>
                  <a:lnTo>
                    <a:pt x="684796" y="225272"/>
                  </a:lnTo>
                  <a:lnTo>
                    <a:pt x="700430" y="230682"/>
                  </a:lnTo>
                  <a:lnTo>
                    <a:pt x="711187" y="244868"/>
                  </a:lnTo>
                  <a:lnTo>
                    <a:pt x="717384" y="264756"/>
                  </a:lnTo>
                  <a:lnTo>
                    <a:pt x="719378" y="287235"/>
                  </a:lnTo>
                  <a:lnTo>
                    <a:pt x="719378" y="360172"/>
                  </a:lnTo>
                  <a:lnTo>
                    <a:pt x="720369" y="376542"/>
                  </a:lnTo>
                  <a:lnTo>
                    <a:pt x="731304" y="417614"/>
                  </a:lnTo>
                  <a:lnTo>
                    <a:pt x="781050" y="417614"/>
                  </a:lnTo>
                  <a:close/>
                </a:path>
              </a:pathLst>
            </a:custGeom>
            <a:solidFill>
              <a:srgbClr val="ED482F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2941358" y="3882173"/>
              <a:ext cx="784225" cy="424815"/>
            </a:xfrm>
            <a:custGeom>
              <a:avLst/>
              <a:gdLst/>
              <a:ahLst/>
              <a:cxnLst/>
              <a:rect l="l" t="t" r="r" b="b"/>
              <a:pathLst>
                <a:path w="784225" h="424814">
                  <a:moveTo>
                    <a:pt x="162788" y="218821"/>
                  </a:moveTo>
                  <a:lnTo>
                    <a:pt x="84620" y="218821"/>
                  </a:lnTo>
                  <a:lnTo>
                    <a:pt x="84620" y="263994"/>
                  </a:lnTo>
                  <a:lnTo>
                    <a:pt x="112102" y="263994"/>
                  </a:lnTo>
                  <a:lnTo>
                    <a:pt x="112102" y="342417"/>
                  </a:lnTo>
                  <a:lnTo>
                    <a:pt x="111099" y="354114"/>
                  </a:lnTo>
                  <a:lnTo>
                    <a:pt x="107048" y="365048"/>
                  </a:lnTo>
                  <a:lnTo>
                    <a:pt x="98323" y="373151"/>
                  </a:lnTo>
                  <a:lnTo>
                    <a:pt x="83337" y="376313"/>
                  </a:lnTo>
                  <a:lnTo>
                    <a:pt x="68414" y="373443"/>
                  </a:lnTo>
                  <a:lnTo>
                    <a:pt x="58293" y="365937"/>
                  </a:lnTo>
                  <a:lnTo>
                    <a:pt x="52514" y="355473"/>
                  </a:lnTo>
                  <a:lnTo>
                    <a:pt x="50685" y="343712"/>
                  </a:lnTo>
                  <a:lnTo>
                    <a:pt x="50685" y="79717"/>
                  </a:lnTo>
                  <a:lnTo>
                    <a:pt x="51930" y="68224"/>
                  </a:lnTo>
                  <a:lnTo>
                    <a:pt x="56705" y="55511"/>
                  </a:lnTo>
                  <a:lnTo>
                    <a:pt x="66636" y="45224"/>
                  </a:lnTo>
                  <a:lnTo>
                    <a:pt x="83337" y="40982"/>
                  </a:lnTo>
                  <a:lnTo>
                    <a:pt x="99961" y="45135"/>
                  </a:lnTo>
                  <a:lnTo>
                    <a:pt x="108508" y="55270"/>
                  </a:lnTo>
                  <a:lnTo>
                    <a:pt x="111645" y="67945"/>
                  </a:lnTo>
                  <a:lnTo>
                    <a:pt x="112102" y="79717"/>
                  </a:lnTo>
                  <a:lnTo>
                    <a:pt x="112102" y="135877"/>
                  </a:lnTo>
                  <a:lnTo>
                    <a:pt x="160845" y="135877"/>
                  </a:lnTo>
                  <a:lnTo>
                    <a:pt x="160845" y="81013"/>
                  </a:lnTo>
                  <a:lnTo>
                    <a:pt x="157861" y="51473"/>
                  </a:lnTo>
                  <a:lnTo>
                    <a:pt x="146189" y="25501"/>
                  </a:lnTo>
                  <a:lnTo>
                    <a:pt x="121729" y="7035"/>
                  </a:lnTo>
                  <a:lnTo>
                    <a:pt x="80403" y="0"/>
                  </a:lnTo>
                  <a:lnTo>
                    <a:pt x="42913" y="6743"/>
                  </a:lnTo>
                  <a:lnTo>
                    <a:pt x="18046" y="24853"/>
                  </a:lnTo>
                  <a:lnTo>
                    <a:pt x="4254" y="51193"/>
                  </a:lnTo>
                  <a:lnTo>
                    <a:pt x="0" y="82626"/>
                  </a:lnTo>
                  <a:lnTo>
                    <a:pt x="0" y="344678"/>
                  </a:lnTo>
                  <a:lnTo>
                    <a:pt x="5143" y="375564"/>
                  </a:lnTo>
                  <a:lnTo>
                    <a:pt x="20269" y="401040"/>
                  </a:lnTo>
                  <a:lnTo>
                    <a:pt x="44970" y="418338"/>
                  </a:lnTo>
                  <a:lnTo>
                    <a:pt x="78816" y="424713"/>
                  </a:lnTo>
                  <a:lnTo>
                    <a:pt x="98323" y="420027"/>
                  </a:lnTo>
                  <a:lnTo>
                    <a:pt x="113880" y="409714"/>
                  </a:lnTo>
                  <a:lnTo>
                    <a:pt x="124180" y="399389"/>
                  </a:lnTo>
                  <a:lnTo>
                    <a:pt x="127901" y="394703"/>
                  </a:lnTo>
                  <a:lnTo>
                    <a:pt x="129197" y="395668"/>
                  </a:lnTo>
                  <a:lnTo>
                    <a:pt x="129197" y="417614"/>
                  </a:lnTo>
                  <a:lnTo>
                    <a:pt x="162788" y="417614"/>
                  </a:lnTo>
                  <a:lnTo>
                    <a:pt x="162788" y="218821"/>
                  </a:lnTo>
                  <a:close/>
                </a:path>
                <a:path w="784225" h="424814">
                  <a:moveTo>
                    <a:pt x="372122" y="86169"/>
                  </a:moveTo>
                  <a:lnTo>
                    <a:pt x="367118" y="52146"/>
                  </a:lnTo>
                  <a:lnTo>
                    <a:pt x="360845" y="40982"/>
                  </a:lnTo>
                  <a:lnTo>
                    <a:pt x="351764" y="24815"/>
                  </a:lnTo>
                  <a:lnTo>
                    <a:pt x="325501" y="6616"/>
                  </a:lnTo>
                  <a:lnTo>
                    <a:pt x="321729" y="5956"/>
                  </a:lnTo>
                  <a:lnTo>
                    <a:pt x="321729" y="86169"/>
                  </a:lnTo>
                  <a:lnTo>
                    <a:pt x="321729" y="331444"/>
                  </a:lnTo>
                  <a:lnTo>
                    <a:pt x="319773" y="353593"/>
                  </a:lnTo>
                  <a:lnTo>
                    <a:pt x="313563" y="369887"/>
                  </a:lnTo>
                  <a:lnTo>
                    <a:pt x="302641" y="379958"/>
                  </a:lnTo>
                  <a:lnTo>
                    <a:pt x="286512" y="383413"/>
                  </a:lnTo>
                  <a:lnTo>
                    <a:pt x="272224" y="379323"/>
                  </a:lnTo>
                  <a:lnTo>
                    <a:pt x="263194" y="368198"/>
                  </a:lnTo>
                  <a:lnTo>
                    <a:pt x="258457" y="351688"/>
                  </a:lnTo>
                  <a:lnTo>
                    <a:pt x="257098" y="331444"/>
                  </a:lnTo>
                  <a:lnTo>
                    <a:pt x="257098" y="86169"/>
                  </a:lnTo>
                  <a:lnTo>
                    <a:pt x="258914" y="69443"/>
                  </a:lnTo>
                  <a:lnTo>
                    <a:pt x="264579" y="54991"/>
                  </a:lnTo>
                  <a:lnTo>
                    <a:pt x="274434" y="44831"/>
                  </a:lnTo>
                  <a:lnTo>
                    <a:pt x="288785" y="40982"/>
                  </a:lnTo>
                  <a:lnTo>
                    <a:pt x="304152" y="44513"/>
                  </a:lnTo>
                  <a:lnTo>
                    <a:pt x="314337" y="54140"/>
                  </a:lnTo>
                  <a:lnTo>
                    <a:pt x="319989" y="68491"/>
                  </a:lnTo>
                  <a:lnTo>
                    <a:pt x="321729" y="86169"/>
                  </a:lnTo>
                  <a:lnTo>
                    <a:pt x="321729" y="5956"/>
                  </a:lnTo>
                  <a:lnTo>
                    <a:pt x="252780" y="7200"/>
                  </a:lnTo>
                  <a:lnTo>
                    <a:pt x="211937" y="53911"/>
                  </a:lnTo>
                  <a:lnTo>
                    <a:pt x="206705" y="86169"/>
                  </a:lnTo>
                  <a:lnTo>
                    <a:pt x="206705" y="331444"/>
                  </a:lnTo>
                  <a:lnTo>
                    <a:pt x="210388" y="365760"/>
                  </a:lnTo>
                  <a:lnTo>
                    <a:pt x="223062" y="395630"/>
                  </a:lnTo>
                  <a:lnTo>
                    <a:pt x="247192" y="416725"/>
                  </a:lnTo>
                  <a:lnTo>
                    <a:pt x="285216" y="424713"/>
                  </a:lnTo>
                  <a:lnTo>
                    <a:pt x="325920" y="416902"/>
                  </a:lnTo>
                  <a:lnTo>
                    <a:pt x="352780" y="396113"/>
                  </a:lnTo>
                  <a:lnTo>
                    <a:pt x="359092" y="383413"/>
                  </a:lnTo>
                  <a:lnTo>
                    <a:pt x="367588" y="366306"/>
                  </a:lnTo>
                  <a:lnTo>
                    <a:pt x="372122" y="331444"/>
                  </a:lnTo>
                  <a:lnTo>
                    <a:pt x="372122" y="86169"/>
                  </a:lnTo>
                  <a:close/>
                </a:path>
                <a:path w="784225" h="424814">
                  <a:moveTo>
                    <a:pt x="578827" y="86169"/>
                  </a:moveTo>
                  <a:lnTo>
                    <a:pt x="567474" y="40982"/>
                  </a:lnTo>
                  <a:lnTo>
                    <a:pt x="531952" y="6616"/>
                  </a:lnTo>
                  <a:lnTo>
                    <a:pt x="528447" y="6007"/>
                  </a:lnTo>
                  <a:lnTo>
                    <a:pt x="528447" y="86169"/>
                  </a:lnTo>
                  <a:lnTo>
                    <a:pt x="528447" y="331444"/>
                  </a:lnTo>
                  <a:lnTo>
                    <a:pt x="526491" y="353593"/>
                  </a:lnTo>
                  <a:lnTo>
                    <a:pt x="520293" y="369887"/>
                  </a:lnTo>
                  <a:lnTo>
                    <a:pt x="509384" y="379958"/>
                  </a:lnTo>
                  <a:lnTo>
                    <a:pt x="493255" y="383413"/>
                  </a:lnTo>
                  <a:lnTo>
                    <a:pt x="478980" y="379323"/>
                  </a:lnTo>
                  <a:lnTo>
                    <a:pt x="469950" y="368198"/>
                  </a:lnTo>
                  <a:lnTo>
                    <a:pt x="465213" y="351688"/>
                  </a:lnTo>
                  <a:lnTo>
                    <a:pt x="463842" y="331444"/>
                  </a:lnTo>
                  <a:lnTo>
                    <a:pt x="463842" y="86169"/>
                  </a:lnTo>
                  <a:lnTo>
                    <a:pt x="465658" y="69443"/>
                  </a:lnTo>
                  <a:lnTo>
                    <a:pt x="471322" y="54991"/>
                  </a:lnTo>
                  <a:lnTo>
                    <a:pt x="481164" y="44831"/>
                  </a:lnTo>
                  <a:lnTo>
                    <a:pt x="495503" y="40982"/>
                  </a:lnTo>
                  <a:lnTo>
                    <a:pt x="510870" y="44513"/>
                  </a:lnTo>
                  <a:lnTo>
                    <a:pt x="521068" y="54140"/>
                  </a:lnTo>
                  <a:lnTo>
                    <a:pt x="526707" y="68491"/>
                  </a:lnTo>
                  <a:lnTo>
                    <a:pt x="528447" y="86169"/>
                  </a:lnTo>
                  <a:lnTo>
                    <a:pt x="528447" y="6007"/>
                  </a:lnTo>
                  <a:lnTo>
                    <a:pt x="459371" y="7200"/>
                  </a:lnTo>
                  <a:lnTo>
                    <a:pt x="418668" y="53911"/>
                  </a:lnTo>
                  <a:lnTo>
                    <a:pt x="413461" y="86169"/>
                  </a:lnTo>
                  <a:lnTo>
                    <a:pt x="413461" y="331444"/>
                  </a:lnTo>
                  <a:lnTo>
                    <a:pt x="417144" y="365760"/>
                  </a:lnTo>
                  <a:lnTo>
                    <a:pt x="429818" y="395630"/>
                  </a:lnTo>
                  <a:lnTo>
                    <a:pt x="453936" y="416725"/>
                  </a:lnTo>
                  <a:lnTo>
                    <a:pt x="491972" y="424713"/>
                  </a:lnTo>
                  <a:lnTo>
                    <a:pt x="532523" y="416902"/>
                  </a:lnTo>
                  <a:lnTo>
                    <a:pt x="559384" y="396113"/>
                  </a:lnTo>
                  <a:lnTo>
                    <a:pt x="565721" y="383413"/>
                  </a:lnTo>
                  <a:lnTo>
                    <a:pt x="574243" y="366306"/>
                  </a:lnTo>
                  <a:lnTo>
                    <a:pt x="578827" y="331444"/>
                  </a:lnTo>
                  <a:lnTo>
                    <a:pt x="578827" y="86169"/>
                  </a:lnTo>
                  <a:close/>
                </a:path>
                <a:path w="784225" h="424814">
                  <a:moveTo>
                    <a:pt x="783640" y="99085"/>
                  </a:moveTo>
                  <a:lnTo>
                    <a:pt x="772960" y="48082"/>
                  </a:lnTo>
                  <a:lnTo>
                    <a:pt x="748741" y="15798"/>
                  </a:lnTo>
                  <a:lnTo>
                    <a:pt x="733259" y="11506"/>
                  </a:lnTo>
                  <a:lnTo>
                    <a:pt x="733259" y="104241"/>
                  </a:lnTo>
                  <a:lnTo>
                    <a:pt x="733259" y="332422"/>
                  </a:lnTo>
                  <a:lnTo>
                    <a:pt x="730910" y="349897"/>
                  </a:lnTo>
                  <a:lnTo>
                    <a:pt x="724217" y="363804"/>
                  </a:lnTo>
                  <a:lnTo>
                    <a:pt x="713638" y="372986"/>
                  </a:lnTo>
                  <a:lnTo>
                    <a:pt x="699668" y="376313"/>
                  </a:lnTo>
                  <a:lnTo>
                    <a:pt x="673481" y="376313"/>
                  </a:lnTo>
                  <a:lnTo>
                    <a:pt x="673481" y="48082"/>
                  </a:lnTo>
                  <a:lnTo>
                    <a:pt x="700963" y="48082"/>
                  </a:lnTo>
                  <a:lnTo>
                    <a:pt x="717575" y="53327"/>
                  </a:lnTo>
                  <a:lnTo>
                    <a:pt x="727392" y="66725"/>
                  </a:lnTo>
                  <a:lnTo>
                    <a:pt x="732066" y="84848"/>
                  </a:lnTo>
                  <a:lnTo>
                    <a:pt x="733259" y="104241"/>
                  </a:lnTo>
                  <a:lnTo>
                    <a:pt x="733259" y="11506"/>
                  </a:lnTo>
                  <a:lnTo>
                    <a:pt x="717410" y="7099"/>
                  </a:lnTo>
                  <a:lnTo>
                    <a:pt x="622795" y="7099"/>
                  </a:lnTo>
                  <a:lnTo>
                    <a:pt x="622795" y="417614"/>
                  </a:lnTo>
                  <a:lnTo>
                    <a:pt x="716114" y="417614"/>
                  </a:lnTo>
                  <a:lnTo>
                    <a:pt x="760056" y="393890"/>
                  </a:lnTo>
                  <a:lnTo>
                    <a:pt x="783640" y="335318"/>
                  </a:lnTo>
                  <a:lnTo>
                    <a:pt x="783640" y="99085"/>
                  </a:lnTo>
                  <a:close/>
                </a:path>
              </a:pathLst>
            </a:custGeom>
            <a:solidFill>
              <a:srgbClr val="5BBB45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496555" y="3235293"/>
              <a:ext cx="1878964" cy="619125"/>
            </a:xfrm>
            <a:custGeom>
              <a:avLst/>
              <a:gdLst/>
              <a:ahLst/>
              <a:cxnLst/>
              <a:rect l="l" t="t" r="r" b="b"/>
              <a:pathLst>
                <a:path w="1878964" h="619125">
                  <a:moveTo>
                    <a:pt x="1417" y="17141"/>
                  </a:moveTo>
                  <a:lnTo>
                    <a:pt x="1664708" y="611104"/>
                  </a:lnTo>
                  <a:lnTo>
                    <a:pt x="1732695" y="618897"/>
                  </a:lnTo>
                  <a:lnTo>
                    <a:pt x="1773713" y="609278"/>
                  </a:lnTo>
                  <a:lnTo>
                    <a:pt x="1810440" y="589746"/>
                  </a:lnTo>
                  <a:lnTo>
                    <a:pt x="1841078" y="561571"/>
                  </a:lnTo>
                  <a:lnTo>
                    <a:pt x="1863830" y="526017"/>
                  </a:lnTo>
                  <a:lnTo>
                    <a:pt x="1876900" y="484353"/>
                  </a:lnTo>
                  <a:lnTo>
                    <a:pt x="1878589" y="440574"/>
                  </a:lnTo>
                  <a:lnTo>
                    <a:pt x="1869149" y="399339"/>
                  </a:lnTo>
                  <a:lnTo>
                    <a:pt x="1849826" y="362450"/>
                  </a:lnTo>
                  <a:lnTo>
                    <a:pt x="1821866" y="331707"/>
                  </a:lnTo>
                  <a:lnTo>
                    <a:pt x="1786513" y="308913"/>
                  </a:lnTo>
                  <a:lnTo>
                    <a:pt x="1728267" y="292980"/>
                  </a:lnTo>
                  <a:lnTo>
                    <a:pt x="29596" y="0"/>
                  </a:lnTo>
                  <a:lnTo>
                    <a:pt x="20597" y="22"/>
                  </a:lnTo>
                  <a:lnTo>
                    <a:pt x="12374" y="3092"/>
                  </a:lnTo>
                  <a:lnTo>
                    <a:pt x="5718" y="8902"/>
                  </a:lnTo>
                  <a:lnTo>
                    <a:pt x="1417" y="17141"/>
                  </a:lnTo>
                  <a:close/>
                </a:path>
              </a:pathLst>
            </a:custGeom>
            <a:solidFill>
              <a:srgbClr val="A3A6A8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510766" y="3250755"/>
              <a:ext cx="1797050" cy="541020"/>
            </a:xfrm>
            <a:custGeom>
              <a:avLst/>
              <a:gdLst/>
              <a:ahLst/>
              <a:cxnLst/>
              <a:rect l="l" t="t" r="r" b="b"/>
              <a:pathLst>
                <a:path w="1797050" h="541020">
                  <a:moveTo>
                    <a:pt x="0" y="11337"/>
                  </a:moveTo>
                  <a:lnTo>
                    <a:pt x="2266" y="16077"/>
                  </a:lnTo>
                  <a:lnTo>
                    <a:pt x="6762" y="17222"/>
                  </a:lnTo>
                  <a:lnTo>
                    <a:pt x="1665196" y="537943"/>
                  </a:lnTo>
                  <a:lnTo>
                    <a:pt x="1668700" y="539155"/>
                  </a:lnTo>
                  <a:lnTo>
                    <a:pt x="1672281" y="540068"/>
                  </a:lnTo>
                  <a:lnTo>
                    <a:pt x="1675939" y="540679"/>
                  </a:lnTo>
                  <a:lnTo>
                    <a:pt x="1716759" y="540464"/>
                  </a:lnTo>
                  <a:lnTo>
                    <a:pt x="1753095" y="525095"/>
                  </a:lnTo>
                  <a:lnTo>
                    <a:pt x="1781057" y="497212"/>
                  </a:lnTo>
                  <a:lnTo>
                    <a:pt x="1796753" y="459452"/>
                  </a:lnTo>
                  <a:lnTo>
                    <a:pt x="1796666" y="418389"/>
                  </a:lnTo>
                  <a:lnTo>
                    <a:pt x="1781474" y="381878"/>
                  </a:lnTo>
                  <a:lnTo>
                    <a:pt x="1753759" y="353816"/>
                  </a:lnTo>
                  <a:lnTo>
                    <a:pt x="1716104" y="338103"/>
                  </a:lnTo>
                  <a:lnTo>
                    <a:pt x="10897" y="993"/>
                  </a:lnTo>
                  <a:lnTo>
                    <a:pt x="6998" y="0"/>
                  </a:lnTo>
                  <a:lnTo>
                    <a:pt x="2575" y="2392"/>
                  </a:lnTo>
                  <a:lnTo>
                    <a:pt x="1502" y="6601"/>
                  </a:lnTo>
                  <a:lnTo>
                    <a:pt x="0" y="11337"/>
                  </a:lnTo>
                  <a:close/>
                </a:path>
              </a:pathLst>
            </a:custGeom>
            <a:solidFill>
              <a:srgbClr val="D2D2D2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51683" y="3634499"/>
              <a:ext cx="110190" cy="110654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4375530" y="2002028"/>
            <a:ext cx="4202430" cy="35855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+mj-lt"/>
                <a:cs typeface="Trebuchet MS"/>
              </a:rPr>
              <a:t>Arrange</a:t>
            </a:r>
            <a:r>
              <a:rPr sz="1800" b="1" spc="-45" dirty="0">
                <a:solidFill>
                  <a:srgbClr val="FFFFFF"/>
                </a:solidFill>
                <a:latin typeface="+mj-lt"/>
                <a:cs typeface="Trebuchet M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+mj-lt"/>
                <a:cs typeface="Trebuchet MS"/>
              </a:rPr>
              <a:t>to</a:t>
            </a:r>
            <a:r>
              <a:rPr sz="1800" b="1" spc="-50" dirty="0">
                <a:solidFill>
                  <a:srgbClr val="FFFFFF"/>
                </a:solidFill>
                <a:latin typeface="+mj-lt"/>
                <a:cs typeface="Trebuchet M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+mj-lt"/>
                <a:cs typeface="Trebuchet MS"/>
              </a:rPr>
              <a:t>catch</a:t>
            </a:r>
            <a:r>
              <a:rPr sz="1800" b="1" spc="-50" dirty="0">
                <a:solidFill>
                  <a:srgbClr val="FFFFFF"/>
                </a:solidFill>
                <a:latin typeface="+mj-lt"/>
                <a:cs typeface="Trebuchet M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+mj-lt"/>
                <a:cs typeface="Trebuchet MS"/>
              </a:rPr>
              <a:t>up</a:t>
            </a:r>
            <a:r>
              <a:rPr sz="1800" b="1" spc="-40" dirty="0">
                <a:solidFill>
                  <a:srgbClr val="FFFFFF"/>
                </a:solidFill>
                <a:latin typeface="+mj-lt"/>
                <a:cs typeface="Trebuchet M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+mj-lt"/>
                <a:cs typeface="Trebuchet MS"/>
              </a:rPr>
              <a:t>on</a:t>
            </a:r>
            <a:r>
              <a:rPr sz="1800" b="1" spc="-65" dirty="0">
                <a:solidFill>
                  <a:srgbClr val="FFFFFF"/>
                </a:solidFill>
                <a:latin typeface="+mj-lt"/>
                <a:cs typeface="Trebuchet M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+mj-lt"/>
                <a:cs typeface="Trebuchet MS"/>
              </a:rPr>
              <a:t>your</a:t>
            </a:r>
            <a:r>
              <a:rPr sz="1800" b="1" spc="-50" dirty="0">
                <a:solidFill>
                  <a:srgbClr val="FFFFFF"/>
                </a:solidFill>
                <a:latin typeface="+mj-lt"/>
                <a:cs typeface="Trebuchet MS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+mj-lt"/>
                <a:cs typeface="Trebuchet MS"/>
              </a:rPr>
              <a:t>payments.</a:t>
            </a:r>
            <a:endParaRPr sz="1800">
              <a:latin typeface="+mj-lt"/>
              <a:cs typeface="Trebuchet MS"/>
            </a:endParaRPr>
          </a:p>
          <a:p>
            <a:pPr>
              <a:lnSpc>
                <a:spcPct val="100000"/>
              </a:lnSpc>
              <a:spcBef>
                <a:spcPts val="875"/>
              </a:spcBef>
            </a:pPr>
            <a:endParaRPr sz="1800">
              <a:latin typeface="+mj-lt"/>
              <a:cs typeface="Trebuchet MS"/>
            </a:endParaRPr>
          </a:p>
          <a:p>
            <a:pPr marL="1270" algn="ctr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+mj-lt"/>
                <a:cs typeface="Trebuchet MS"/>
              </a:rPr>
              <a:t>Pay</a:t>
            </a:r>
            <a:r>
              <a:rPr sz="1800" b="1" spc="-35" dirty="0">
                <a:solidFill>
                  <a:srgbClr val="FFFFFF"/>
                </a:solidFill>
                <a:latin typeface="+mj-lt"/>
                <a:cs typeface="Trebuchet M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+mj-lt"/>
                <a:cs typeface="Trebuchet MS"/>
              </a:rPr>
              <a:t>your</a:t>
            </a:r>
            <a:r>
              <a:rPr sz="1800" b="1" spc="-50" dirty="0">
                <a:solidFill>
                  <a:srgbClr val="FFFFFF"/>
                </a:solidFill>
                <a:latin typeface="+mj-lt"/>
                <a:cs typeface="Trebuchet M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+mj-lt"/>
                <a:cs typeface="Trebuchet MS"/>
              </a:rPr>
              <a:t>bills</a:t>
            </a:r>
            <a:r>
              <a:rPr sz="1800" b="1" spc="-45" dirty="0">
                <a:solidFill>
                  <a:srgbClr val="FFFFFF"/>
                </a:solidFill>
                <a:latin typeface="+mj-lt"/>
                <a:cs typeface="Trebuchet M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+mj-lt"/>
                <a:cs typeface="Trebuchet MS"/>
              </a:rPr>
              <a:t>on</a:t>
            </a:r>
            <a:r>
              <a:rPr sz="1800" b="1" spc="-50" dirty="0">
                <a:solidFill>
                  <a:srgbClr val="FFFFFF"/>
                </a:solidFill>
                <a:latin typeface="+mj-lt"/>
                <a:cs typeface="Trebuchet M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+mj-lt"/>
                <a:cs typeface="Trebuchet MS"/>
              </a:rPr>
              <a:t>time,</a:t>
            </a:r>
            <a:r>
              <a:rPr sz="1800" b="1" spc="-35" dirty="0">
                <a:solidFill>
                  <a:srgbClr val="FFFFFF"/>
                </a:solidFill>
                <a:latin typeface="+mj-lt"/>
                <a:cs typeface="Trebuchet M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+mj-lt"/>
                <a:cs typeface="Trebuchet MS"/>
              </a:rPr>
              <a:t>all</a:t>
            </a:r>
            <a:r>
              <a:rPr sz="1800" b="1" spc="-60" dirty="0">
                <a:solidFill>
                  <a:srgbClr val="FFFFFF"/>
                </a:solidFill>
                <a:latin typeface="+mj-lt"/>
                <a:cs typeface="Trebuchet M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+mj-lt"/>
                <a:cs typeface="Trebuchet MS"/>
              </a:rPr>
              <a:t>the</a:t>
            </a:r>
            <a:r>
              <a:rPr sz="1800" b="1" spc="-35" dirty="0">
                <a:solidFill>
                  <a:srgbClr val="FFFFFF"/>
                </a:solidFill>
                <a:latin typeface="+mj-lt"/>
                <a:cs typeface="Trebuchet MS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+mj-lt"/>
                <a:cs typeface="Trebuchet MS"/>
              </a:rPr>
              <a:t>time.</a:t>
            </a:r>
            <a:endParaRPr sz="1800">
              <a:latin typeface="+mj-lt"/>
              <a:cs typeface="Trebuchet MS"/>
            </a:endParaRPr>
          </a:p>
          <a:p>
            <a:pPr>
              <a:lnSpc>
                <a:spcPct val="100000"/>
              </a:lnSpc>
              <a:spcBef>
                <a:spcPts val="780"/>
              </a:spcBef>
            </a:pPr>
            <a:endParaRPr sz="1800">
              <a:latin typeface="+mj-lt"/>
              <a:cs typeface="Trebuchet MS"/>
            </a:endParaRPr>
          </a:p>
          <a:p>
            <a:pPr marL="1905" algn="ctr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+mj-lt"/>
                <a:cs typeface="Trebuchet MS"/>
              </a:rPr>
              <a:t>Check</a:t>
            </a:r>
            <a:r>
              <a:rPr sz="1800" b="1" spc="-65" dirty="0">
                <a:solidFill>
                  <a:srgbClr val="FFFFFF"/>
                </a:solidFill>
                <a:latin typeface="+mj-lt"/>
                <a:cs typeface="Trebuchet M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+mj-lt"/>
                <a:cs typeface="Trebuchet MS"/>
              </a:rPr>
              <a:t>your</a:t>
            </a:r>
            <a:r>
              <a:rPr sz="1800" b="1" spc="-75" dirty="0">
                <a:solidFill>
                  <a:srgbClr val="FFFFFF"/>
                </a:solidFill>
                <a:latin typeface="+mj-lt"/>
                <a:cs typeface="Trebuchet M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+mj-lt"/>
                <a:cs typeface="Trebuchet MS"/>
              </a:rPr>
              <a:t>credit</a:t>
            </a:r>
            <a:r>
              <a:rPr sz="1800" b="1" spc="-50" dirty="0">
                <a:solidFill>
                  <a:srgbClr val="FFFFFF"/>
                </a:solidFill>
                <a:latin typeface="+mj-lt"/>
                <a:cs typeface="Trebuchet MS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+mj-lt"/>
                <a:cs typeface="Trebuchet MS"/>
              </a:rPr>
              <a:t>report.</a:t>
            </a:r>
            <a:endParaRPr sz="1800">
              <a:latin typeface="+mj-lt"/>
              <a:cs typeface="Trebuchet MS"/>
            </a:endParaRPr>
          </a:p>
          <a:p>
            <a:pPr>
              <a:lnSpc>
                <a:spcPct val="100000"/>
              </a:lnSpc>
              <a:spcBef>
                <a:spcPts val="844"/>
              </a:spcBef>
            </a:pPr>
            <a:endParaRPr sz="1800">
              <a:latin typeface="+mj-lt"/>
              <a:cs typeface="Trebuchet MS"/>
            </a:endParaRPr>
          </a:p>
          <a:p>
            <a:pPr marL="1905" algn="ctr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+mj-lt"/>
                <a:cs typeface="Trebuchet MS"/>
              </a:rPr>
              <a:t>Pay</a:t>
            </a:r>
            <a:r>
              <a:rPr sz="1800" b="1" spc="-75" dirty="0">
                <a:solidFill>
                  <a:srgbClr val="FFFFFF"/>
                </a:solidFill>
                <a:latin typeface="+mj-lt"/>
                <a:cs typeface="Trebuchet M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+mj-lt"/>
                <a:cs typeface="Trebuchet MS"/>
              </a:rPr>
              <a:t>down</a:t>
            </a:r>
            <a:r>
              <a:rPr sz="1800" b="1" spc="-85" dirty="0">
                <a:solidFill>
                  <a:srgbClr val="FFFFFF"/>
                </a:solidFill>
                <a:latin typeface="+mj-lt"/>
                <a:cs typeface="Trebuchet M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+mj-lt"/>
                <a:cs typeface="Trebuchet MS"/>
              </a:rPr>
              <a:t>your</a:t>
            </a:r>
            <a:r>
              <a:rPr sz="1800" b="1" spc="-90" dirty="0">
                <a:solidFill>
                  <a:srgbClr val="FFFFFF"/>
                </a:solidFill>
                <a:latin typeface="+mj-lt"/>
                <a:cs typeface="Trebuchet MS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+mj-lt"/>
                <a:cs typeface="Trebuchet MS"/>
              </a:rPr>
              <a:t>debt.</a:t>
            </a:r>
            <a:endParaRPr sz="1800">
              <a:latin typeface="+mj-lt"/>
              <a:cs typeface="Trebuchet MS"/>
            </a:endParaRPr>
          </a:p>
          <a:p>
            <a:pPr>
              <a:lnSpc>
                <a:spcPct val="100000"/>
              </a:lnSpc>
              <a:spcBef>
                <a:spcPts val="730"/>
              </a:spcBef>
            </a:pPr>
            <a:endParaRPr sz="1800">
              <a:latin typeface="+mj-lt"/>
              <a:cs typeface="Trebuchet MS"/>
            </a:endParaRPr>
          </a:p>
          <a:p>
            <a:pPr marL="635" algn="ctr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+mj-lt"/>
                <a:cs typeface="Trebuchet MS"/>
              </a:rPr>
              <a:t>Look</a:t>
            </a:r>
            <a:r>
              <a:rPr sz="1800" b="1" spc="-50" dirty="0">
                <a:solidFill>
                  <a:srgbClr val="FFFFFF"/>
                </a:solidFill>
                <a:latin typeface="+mj-lt"/>
                <a:cs typeface="Trebuchet M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+mj-lt"/>
                <a:cs typeface="Trebuchet MS"/>
              </a:rPr>
              <a:t>into</a:t>
            </a:r>
            <a:r>
              <a:rPr sz="1800" b="1" spc="-50" dirty="0">
                <a:solidFill>
                  <a:srgbClr val="FFFFFF"/>
                </a:solidFill>
                <a:latin typeface="+mj-lt"/>
                <a:cs typeface="Trebuchet M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+mj-lt"/>
                <a:cs typeface="Trebuchet MS"/>
              </a:rPr>
              <a:t>a</a:t>
            </a:r>
            <a:r>
              <a:rPr sz="1800" b="1" spc="-35" dirty="0">
                <a:solidFill>
                  <a:srgbClr val="FFFFFF"/>
                </a:solidFill>
                <a:latin typeface="+mj-lt"/>
                <a:cs typeface="Trebuchet M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+mj-lt"/>
                <a:cs typeface="Trebuchet MS"/>
              </a:rPr>
              <a:t>secured</a:t>
            </a:r>
            <a:r>
              <a:rPr sz="1800" b="1" spc="-30" dirty="0">
                <a:solidFill>
                  <a:srgbClr val="FFFFFF"/>
                </a:solidFill>
                <a:latin typeface="+mj-lt"/>
                <a:cs typeface="Trebuchet M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+mj-lt"/>
                <a:cs typeface="Trebuchet MS"/>
              </a:rPr>
              <a:t>credit</a:t>
            </a:r>
            <a:r>
              <a:rPr sz="1800" b="1" spc="-25" dirty="0">
                <a:solidFill>
                  <a:srgbClr val="FFFFFF"/>
                </a:solidFill>
                <a:latin typeface="+mj-lt"/>
                <a:cs typeface="Trebuchet MS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+mj-lt"/>
                <a:cs typeface="Trebuchet MS"/>
              </a:rPr>
              <a:t>card.</a:t>
            </a:r>
            <a:endParaRPr sz="1800">
              <a:latin typeface="+mj-lt"/>
              <a:cs typeface="Trebuchet MS"/>
            </a:endParaRPr>
          </a:p>
          <a:p>
            <a:pPr>
              <a:lnSpc>
                <a:spcPct val="100000"/>
              </a:lnSpc>
              <a:spcBef>
                <a:spcPts val="865"/>
              </a:spcBef>
            </a:pPr>
            <a:endParaRPr sz="1800">
              <a:latin typeface="+mj-lt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+mj-lt"/>
                <a:cs typeface="Trebuchet MS"/>
              </a:rPr>
              <a:t>Avoid</a:t>
            </a:r>
            <a:r>
              <a:rPr sz="1800" b="1" spc="-75" dirty="0">
                <a:solidFill>
                  <a:srgbClr val="FFFFFF"/>
                </a:solidFill>
                <a:latin typeface="+mj-lt"/>
                <a:cs typeface="Trebuchet M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+mj-lt"/>
                <a:cs typeface="Trebuchet MS"/>
              </a:rPr>
              <a:t>closing</a:t>
            </a:r>
            <a:r>
              <a:rPr sz="1800" b="1" spc="-90" dirty="0">
                <a:solidFill>
                  <a:srgbClr val="FFFFFF"/>
                </a:solidFill>
                <a:latin typeface="+mj-lt"/>
                <a:cs typeface="Trebuchet M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+mj-lt"/>
                <a:cs typeface="Trebuchet MS"/>
              </a:rPr>
              <a:t>certain</a:t>
            </a:r>
            <a:r>
              <a:rPr sz="1800" b="1" spc="-65" dirty="0">
                <a:solidFill>
                  <a:srgbClr val="FFFFFF"/>
                </a:solidFill>
                <a:latin typeface="+mj-lt"/>
                <a:cs typeface="Trebuchet M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+mj-lt"/>
                <a:cs typeface="Trebuchet MS"/>
              </a:rPr>
              <a:t>credit</a:t>
            </a:r>
            <a:r>
              <a:rPr sz="1800" b="1" spc="-55" dirty="0">
                <a:solidFill>
                  <a:srgbClr val="FFFFFF"/>
                </a:solidFill>
                <a:latin typeface="+mj-lt"/>
                <a:cs typeface="Trebuchet MS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+mj-lt"/>
                <a:cs typeface="Trebuchet MS"/>
              </a:rPr>
              <a:t>accounts.</a:t>
            </a:r>
            <a:endParaRPr sz="1800">
              <a:latin typeface="+mj-lt"/>
              <a:cs typeface="Trebuchet MS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403656" y="318261"/>
            <a:ext cx="8336686" cy="901785"/>
          </a:xfrm>
          <a:prstGeom prst="rect">
            <a:avLst/>
          </a:prstGeom>
        </p:spPr>
        <p:txBody>
          <a:bodyPr vert="horz" wrap="square" lIns="0" tIns="435864" rIns="0" bIns="0" rtlCol="0">
            <a:spAutoFit/>
          </a:bodyPr>
          <a:lstStyle/>
          <a:p>
            <a:pPr marL="916305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chemeClr val="tx2"/>
                </a:solidFill>
                <a:latin typeface="+mj-lt"/>
              </a:rPr>
              <a:t>How</a:t>
            </a:r>
            <a:r>
              <a:rPr spc="-35" dirty="0">
                <a:solidFill>
                  <a:schemeClr val="tx2"/>
                </a:solidFill>
                <a:latin typeface="+mj-lt"/>
              </a:rPr>
              <a:t> </a:t>
            </a:r>
            <a:r>
              <a:rPr dirty="0">
                <a:solidFill>
                  <a:schemeClr val="tx2"/>
                </a:solidFill>
                <a:latin typeface="+mj-lt"/>
              </a:rPr>
              <a:t>can</a:t>
            </a:r>
            <a:r>
              <a:rPr spc="-30" dirty="0">
                <a:solidFill>
                  <a:schemeClr val="tx2"/>
                </a:solidFill>
                <a:latin typeface="+mj-lt"/>
              </a:rPr>
              <a:t> </a:t>
            </a:r>
            <a:r>
              <a:rPr dirty="0">
                <a:solidFill>
                  <a:schemeClr val="tx2"/>
                </a:solidFill>
                <a:latin typeface="+mj-lt"/>
              </a:rPr>
              <a:t>you</a:t>
            </a:r>
            <a:r>
              <a:rPr spc="-30" dirty="0">
                <a:solidFill>
                  <a:schemeClr val="tx2"/>
                </a:solidFill>
                <a:latin typeface="+mj-lt"/>
              </a:rPr>
              <a:t> </a:t>
            </a:r>
            <a:r>
              <a:rPr dirty="0">
                <a:solidFill>
                  <a:schemeClr val="tx2"/>
                </a:solidFill>
                <a:latin typeface="+mj-lt"/>
              </a:rPr>
              <a:t>improve</a:t>
            </a:r>
            <a:r>
              <a:rPr spc="-30" dirty="0">
                <a:solidFill>
                  <a:schemeClr val="tx2"/>
                </a:solidFill>
                <a:latin typeface="+mj-lt"/>
              </a:rPr>
              <a:t> </a:t>
            </a:r>
            <a:r>
              <a:rPr dirty="0">
                <a:solidFill>
                  <a:schemeClr val="tx2"/>
                </a:solidFill>
                <a:latin typeface="+mj-lt"/>
              </a:rPr>
              <a:t>your</a:t>
            </a:r>
            <a:r>
              <a:rPr spc="-35" dirty="0">
                <a:solidFill>
                  <a:schemeClr val="tx2"/>
                </a:solidFill>
                <a:latin typeface="+mj-lt"/>
              </a:rPr>
              <a:t> </a:t>
            </a:r>
            <a:r>
              <a:rPr spc="-10" dirty="0">
                <a:solidFill>
                  <a:schemeClr val="tx2"/>
                </a:solidFill>
                <a:latin typeface="+mj-lt"/>
              </a:rPr>
              <a:t>credit?</a:t>
            </a:r>
          </a:p>
        </p:txBody>
      </p:sp>
      <p:pic>
        <p:nvPicPr>
          <p:cNvPr id="21" name="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616952" y="6352032"/>
            <a:ext cx="1444752" cy="46329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B178B4-CDED-454C-BED2-2E2B10ADA7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7537" y="1085328"/>
            <a:ext cx="7586414" cy="751914"/>
          </a:xfrm>
        </p:spPr>
        <p:txBody>
          <a:bodyPr anchor="b"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How to protect your credit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4E9E228-B02C-3941-B458-23CB2D67B4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47536" y="1987550"/>
            <a:ext cx="6853464" cy="3636962"/>
          </a:xfrm>
        </p:spPr>
        <p:txBody>
          <a:bodyPr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Contact the three major credit bureaus and set Credit Freeze &amp; Fraud Alert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Be sure to ask for a call back request, calling your phone number to be added as a call </a:t>
            </a:r>
          </a:p>
          <a:p>
            <a:pPr marL="0" indent="0">
              <a:buFont typeface="Wingdings 3" panose="05040102010807070707" pitchFamily="18" charset="2"/>
              <a:buNone/>
              <a:defRPr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Experian: 888-397-3742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Equifax: 800-525-6285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TransUnion: 800-916-8800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Social Security: 800—772-1213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2" name="Picture 1" descr="A blue and white background&#10;&#10;Description automatically generated">
            <a:extLst>
              <a:ext uri="{FF2B5EF4-FFF2-40B4-BE49-F238E27FC236}">
                <a16:creationId xmlns:a16="http://schemas.microsoft.com/office/drawing/2014/main" id="{A16C43A9-053D-68CB-9142-E3E609AA6EA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6" t="4228" r="38494" b="638"/>
          <a:stretch/>
        </p:blipFill>
        <p:spPr>
          <a:xfrm flipV="1">
            <a:off x="1" y="857250"/>
            <a:ext cx="853067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ED1892-AC3D-3448-F19E-9E575EEB4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98" b="36577"/>
          <a:stretch>
            <a:fillRect/>
          </a:stretch>
        </p:blipFill>
        <p:spPr bwMode="auto">
          <a:xfrm>
            <a:off x="4864100" y="3403599"/>
            <a:ext cx="281940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www.experian.com/blogs/news/wp-content/uploads/2013/10/experian-logo1.png">
            <a:hlinkClick r:id="rId5"/>
            <a:extLst>
              <a:ext uri="{FF2B5EF4-FFF2-40B4-BE49-F238E27FC236}">
                <a16:creationId xmlns:a16="http://schemas.microsoft.com/office/drawing/2014/main" id="{FE1971C3-1D48-FF89-051B-334516ACB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38" b="13994"/>
          <a:stretch>
            <a:fillRect/>
          </a:stretch>
        </p:blipFill>
        <p:spPr bwMode="auto">
          <a:xfrm>
            <a:off x="4800600" y="4313092"/>
            <a:ext cx="2946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29EF35-8ED9-E8DE-ECA9-5F9FDF6FE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280025"/>
            <a:ext cx="3962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129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015720" y="4067774"/>
            <a:ext cx="1609938" cy="1505493"/>
            <a:chOff x="431291" y="4172711"/>
            <a:chExt cx="1667510" cy="1667510"/>
          </a:xfrm>
        </p:grpSpPr>
        <p:sp>
          <p:nvSpPr>
            <p:cNvPr id="4" name="object 4"/>
            <p:cNvSpPr/>
            <p:nvPr/>
          </p:nvSpPr>
          <p:spPr>
            <a:xfrm>
              <a:off x="431291" y="4172711"/>
              <a:ext cx="1667510" cy="1667510"/>
            </a:xfrm>
            <a:custGeom>
              <a:avLst/>
              <a:gdLst/>
              <a:ahLst/>
              <a:cxnLst/>
              <a:rect l="l" t="t" r="r" b="b"/>
              <a:pathLst>
                <a:path w="1667510" h="1667510">
                  <a:moveTo>
                    <a:pt x="833627" y="0"/>
                  </a:moveTo>
                  <a:lnTo>
                    <a:pt x="786323" y="1319"/>
                  </a:lnTo>
                  <a:lnTo>
                    <a:pt x="739710" y="5231"/>
                  </a:lnTo>
                  <a:lnTo>
                    <a:pt x="693860" y="11666"/>
                  </a:lnTo>
                  <a:lnTo>
                    <a:pt x="648843" y="20552"/>
                  </a:lnTo>
                  <a:lnTo>
                    <a:pt x="604729" y="31820"/>
                  </a:lnTo>
                  <a:lnTo>
                    <a:pt x="561590" y="45398"/>
                  </a:lnTo>
                  <a:lnTo>
                    <a:pt x="519494" y="61217"/>
                  </a:lnTo>
                  <a:lnTo>
                    <a:pt x="478513" y="79206"/>
                  </a:lnTo>
                  <a:lnTo>
                    <a:pt x="438717" y="99295"/>
                  </a:lnTo>
                  <a:lnTo>
                    <a:pt x="400176" y="121414"/>
                  </a:lnTo>
                  <a:lnTo>
                    <a:pt x="362961" y="145491"/>
                  </a:lnTo>
                  <a:lnTo>
                    <a:pt x="327142" y="171457"/>
                  </a:lnTo>
                  <a:lnTo>
                    <a:pt x="292789" y="199241"/>
                  </a:lnTo>
                  <a:lnTo>
                    <a:pt x="259973" y="228773"/>
                  </a:lnTo>
                  <a:lnTo>
                    <a:pt x="228764" y="259983"/>
                  </a:lnTo>
                  <a:lnTo>
                    <a:pt x="199233" y="292799"/>
                  </a:lnTo>
                  <a:lnTo>
                    <a:pt x="171449" y="327153"/>
                  </a:lnTo>
                  <a:lnTo>
                    <a:pt x="145484" y="362972"/>
                  </a:lnTo>
                  <a:lnTo>
                    <a:pt x="121408" y="400187"/>
                  </a:lnTo>
                  <a:lnTo>
                    <a:pt x="99290" y="438728"/>
                  </a:lnTo>
                  <a:lnTo>
                    <a:pt x="79202" y="478524"/>
                  </a:lnTo>
                  <a:lnTo>
                    <a:pt x="61214" y="519505"/>
                  </a:lnTo>
                  <a:lnTo>
                    <a:pt x="45395" y="561600"/>
                  </a:lnTo>
                  <a:lnTo>
                    <a:pt x="31818" y="604738"/>
                  </a:lnTo>
                  <a:lnTo>
                    <a:pt x="20551" y="648851"/>
                  </a:lnTo>
                  <a:lnTo>
                    <a:pt x="11665" y="693866"/>
                  </a:lnTo>
                  <a:lnTo>
                    <a:pt x="5231" y="739714"/>
                  </a:lnTo>
                  <a:lnTo>
                    <a:pt x="1319" y="786325"/>
                  </a:lnTo>
                  <a:lnTo>
                    <a:pt x="0" y="833627"/>
                  </a:lnTo>
                  <a:lnTo>
                    <a:pt x="1319" y="880930"/>
                  </a:lnTo>
                  <a:lnTo>
                    <a:pt x="5231" y="927541"/>
                  </a:lnTo>
                  <a:lnTo>
                    <a:pt x="11665" y="973389"/>
                  </a:lnTo>
                  <a:lnTo>
                    <a:pt x="20551" y="1018404"/>
                  </a:lnTo>
                  <a:lnTo>
                    <a:pt x="31818" y="1062517"/>
                  </a:lnTo>
                  <a:lnTo>
                    <a:pt x="45395" y="1105655"/>
                  </a:lnTo>
                  <a:lnTo>
                    <a:pt x="61214" y="1147750"/>
                  </a:lnTo>
                  <a:lnTo>
                    <a:pt x="79202" y="1188731"/>
                  </a:lnTo>
                  <a:lnTo>
                    <a:pt x="99290" y="1228527"/>
                  </a:lnTo>
                  <a:lnTo>
                    <a:pt x="121408" y="1267068"/>
                  </a:lnTo>
                  <a:lnTo>
                    <a:pt x="145484" y="1304283"/>
                  </a:lnTo>
                  <a:lnTo>
                    <a:pt x="171449" y="1340102"/>
                  </a:lnTo>
                  <a:lnTo>
                    <a:pt x="199233" y="1374456"/>
                  </a:lnTo>
                  <a:lnTo>
                    <a:pt x="228764" y="1407272"/>
                  </a:lnTo>
                  <a:lnTo>
                    <a:pt x="259973" y="1438482"/>
                  </a:lnTo>
                  <a:lnTo>
                    <a:pt x="292789" y="1468014"/>
                  </a:lnTo>
                  <a:lnTo>
                    <a:pt x="327142" y="1495798"/>
                  </a:lnTo>
                  <a:lnTo>
                    <a:pt x="362961" y="1521764"/>
                  </a:lnTo>
                  <a:lnTo>
                    <a:pt x="400176" y="1545841"/>
                  </a:lnTo>
                  <a:lnTo>
                    <a:pt x="438717" y="1567960"/>
                  </a:lnTo>
                  <a:lnTo>
                    <a:pt x="478513" y="1588049"/>
                  </a:lnTo>
                  <a:lnTo>
                    <a:pt x="519494" y="1606038"/>
                  </a:lnTo>
                  <a:lnTo>
                    <a:pt x="561590" y="1621857"/>
                  </a:lnTo>
                  <a:lnTo>
                    <a:pt x="604729" y="1635435"/>
                  </a:lnTo>
                  <a:lnTo>
                    <a:pt x="648843" y="1646703"/>
                  </a:lnTo>
                  <a:lnTo>
                    <a:pt x="693860" y="1655589"/>
                  </a:lnTo>
                  <a:lnTo>
                    <a:pt x="739710" y="1662024"/>
                  </a:lnTo>
                  <a:lnTo>
                    <a:pt x="786323" y="1665936"/>
                  </a:lnTo>
                  <a:lnTo>
                    <a:pt x="833627" y="1667256"/>
                  </a:lnTo>
                  <a:lnTo>
                    <a:pt x="880930" y="1665936"/>
                  </a:lnTo>
                  <a:lnTo>
                    <a:pt x="927541" y="1662024"/>
                  </a:lnTo>
                  <a:lnTo>
                    <a:pt x="973389" y="1655589"/>
                  </a:lnTo>
                  <a:lnTo>
                    <a:pt x="1018404" y="1646703"/>
                  </a:lnTo>
                  <a:lnTo>
                    <a:pt x="1062517" y="1635435"/>
                  </a:lnTo>
                  <a:lnTo>
                    <a:pt x="1105655" y="1621857"/>
                  </a:lnTo>
                  <a:lnTo>
                    <a:pt x="1147750" y="1606038"/>
                  </a:lnTo>
                  <a:lnTo>
                    <a:pt x="1188731" y="1588049"/>
                  </a:lnTo>
                  <a:lnTo>
                    <a:pt x="1228527" y="1567960"/>
                  </a:lnTo>
                  <a:lnTo>
                    <a:pt x="1267068" y="1545841"/>
                  </a:lnTo>
                  <a:lnTo>
                    <a:pt x="1304283" y="1521764"/>
                  </a:lnTo>
                  <a:lnTo>
                    <a:pt x="1340102" y="1495798"/>
                  </a:lnTo>
                  <a:lnTo>
                    <a:pt x="1374456" y="1468014"/>
                  </a:lnTo>
                  <a:lnTo>
                    <a:pt x="1407272" y="1438482"/>
                  </a:lnTo>
                  <a:lnTo>
                    <a:pt x="1438482" y="1407272"/>
                  </a:lnTo>
                  <a:lnTo>
                    <a:pt x="1468014" y="1374456"/>
                  </a:lnTo>
                  <a:lnTo>
                    <a:pt x="1495798" y="1340102"/>
                  </a:lnTo>
                  <a:lnTo>
                    <a:pt x="1521764" y="1304283"/>
                  </a:lnTo>
                  <a:lnTo>
                    <a:pt x="1545841" y="1267068"/>
                  </a:lnTo>
                  <a:lnTo>
                    <a:pt x="1567960" y="1228527"/>
                  </a:lnTo>
                  <a:lnTo>
                    <a:pt x="1588049" y="1188731"/>
                  </a:lnTo>
                  <a:lnTo>
                    <a:pt x="1606038" y="1147750"/>
                  </a:lnTo>
                  <a:lnTo>
                    <a:pt x="1621857" y="1105655"/>
                  </a:lnTo>
                  <a:lnTo>
                    <a:pt x="1635435" y="1062517"/>
                  </a:lnTo>
                  <a:lnTo>
                    <a:pt x="1646703" y="1018404"/>
                  </a:lnTo>
                  <a:lnTo>
                    <a:pt x="1655589" y="973389"/>
                  </a:lnTo>
                  <a:lnTo>
                    <a:pt x="1662024" y="927541"/>
                  </a:lnTo>
                  <a:lnTo>
                    <a:pt x="1665936" y="880930"/>
                  </a:lnTo>
                  <a:lnTo>
                    <a:pt x="1667256" y="833627"/>
                  </a:lnTo>
                  <a:lnTo>
                    <a:pt x="1665936" y="786325"/>
                  </a:lnTo>
                  <a:lnTo>
                    <a:pt x="1662024" y="739714"/>
                  </a:lnTo>
                  <a:lnTo>
                    <a:pt x="1655589" y="693866"/>
                  </a:lnTo>
                  <a:lnTo>
                    <a:pt x="1646703" y="648851"/>
                  </a:lnTo>
                  <a:lnTo>
                    <a:pt x="1635435" y="604738"/>
                  </a:lnTo>
                  <a:lnTo>
                    <a:pt x="1621857" y="561600"/>
                  </a:lnTo>
                  <a:lnTo>
                    <a:pt x="1606038" y="519505"/>
                  </a:lnTo>
                  <a:lnTo>
                    <a:pt x="1588049" y="478524"/>
                  </a:lnTo>
                  <a:lnTo>
                    <a:pt x="1567960" y="438728"/>
                  </a:lnTo>
                  <a:lnTo>
                    <a:pt x="1545841" y="400187"/>
                  </a:lnTo>
                  <a:lnTo>
                    <a:pt x="1521764" y="362972"/>
                  </a:lnTo>
                  <a:lnTo>
                    <a:pt x="1495798" y="327153"/>
                  </a:lnTo>
                  <a:lnTo>
                    <a:pt x="1468014" y="292799"/>
                  </a:lnTo>
                  <a:lnTo>
                    <a:pt x="1438482" y="259983"/>
                  </a:lnTo>
                  <a:lnTo>
                    <a:pt x="1407272" y="228773"/>
                  </a:lnTo>
                  <a:lnTo>
                    <a:pt x="1374456" y="199241"/>
                  </a:lnTo>
                  <a:lnTo>
                    <a:pt x="1340102" y="171457"/>
                  </a:lnTo>
                  <a:lnTo>
                    <a:pt x="1304283" y="145491"/>
                  </a:lnTo>
                  <a:lnTo>
                    <a:pt x="1267068" y="121414"/>
                  </a:lnTo>
                  <a:lnTo>
                    <a:pt x="1228527" y="99295"/>
                  </a:lnTo>
                  <a:lnTo>
                    <a:pt x="1188731" y="79206"/>
                  </a:lnTo>
                  <a:lnTo>
                    <a:pt x="1147750" y="61217"/>
                  </a:lnTo>
                  <a:lnTo>
                    <a:pt x="1105655" y="45398"/>
                  </a:lnTo>
                  <a:lnTo>
                    <a:pt x="1062517" y="31820"/>
                  </a:lnTo>
                  <a:lnTo>
                    <a:pt x="1018404" y="20552"/>
                  </a:lnTo>
                  <a:lnTo>
                    <a:pt x="973389" y="11666"/>
                  </a:lnTo>
                  <a:lnTo>
                    <a:pt x="927541" y="5231"/>
                  </a:lnTo>
                  <a:lnTo>
                    <a:pt x="880930" y="1319"/>
                  </a:lnTo>
                  <a:lnTo>
                    <a:pt x="833627" y="0"/>
                  </a:lnTo>
                  <a:close/>
                </a:path>
              </a:pathLst>
            </a:custGeom>
            <a:solidFill>
              <a:srgbClr val="626F52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725716" y="4459223"/>
              <a:ext cx="1069340" cy="1047115"/>
            </a:xfrm>
            <a:custGeom>
              <a:avLst/>
              <a:gdLst/>
              <a:ahLst/>
              <a:cxnLst/>
              <a:rect l="l" t="t" r="r" b="b"/>
              <a:pathLst>
                <a:path w="1069339" h="1047114">
                  <a:moveTo>
                    <a:pt x="711161" y="191770"/>
                  </a:moveTo>
                  <a:lnTo>
                    <a:pt x="706043" y="148005"/>
                  </a:lnTo>
                  <a:lnTo>
                    <a:pt x="691515" y="107721"/>
                  </a:lnTo>
                  <a:lnTo>
                    <a:pt x="668743" y="72097"/>
                  </a:lnTo>
                  <a:lnTo>
                    <a:pt x="638962" y="42329"/>
                  </a:lnTo>
                  <a:lnTo>
                    <a:pt x="603338" y="19608"/>
                  </a:lnTo>
                  <a:lnTo>
                    <a:pt x="563092" y="5105"/>
                  </a:lnTo>
                  <a:lnTo>
                    <a:pt x="519417" y="0"/>
                  </a:lnTo>
                  <a:lnTo>
                    <a:pt x="475310" y="5105"/>
                  </a:lnTo>
                  <a:lnTo>
                    <a:pt x="434111" y="19608"/>
                  </a:lnTo>
                  <a:lnTo>
                    <a:pt x="397256" y="42329"/>
                  </a:lnTo>
                  <a:lnTo>
                    <a:pt x="366128" y="72097"/>
                  </a:lnTo>
                  <a:lnTo>
                    <a:pt x="342138" y="107721"/>
                  </a:lnTo>
                  <a:lnTo>
                    <a:pt x="326720" y="148005"/>
                  </a:lnTo>
                  <a:lnTo>
                    <a:pt x="321271" y="191770"/>
                  </a:lnTo>
                  <a:lnTo>
                    <a:pt x="323608" y="223037"/>
                  </a:lnTo>
                  <a:lnTo>
                    <a:pt x="330606" y="252018"/>
                  </a:lnTo>
                  <a:lnTo>
                    <a:pt x="342252" y="278701"/>
                  </a:lnTo>
                  <a:lnTo>
                    <a:pt x="358521" y="303022"/>
                  </a:lnTo>
                  <a:lnTo>
                    <a:pt x="378142" y="294779"/>
                  </a:lnTo>
                  <a:lnTo>
                    <a:pt x="399503" y="288328"/>
                  </a:lnTo>
                  <a:lnTo>
                    <a:pt x="422021" y="283057"/>
                  </a:lnTo>
                  <a:lnTo>
                    <a:pt x="445109" y="278384"/>
                  </a:lnTo>
                  <a:lnTo>
                    <a:pt x="451256" y="241300"/>
                  </a:lnTo>
                  <a:lnTo>
                    <a:pt x="465315" y="246761"/>
                  </a:lnTo>
                  <a:lnTo>
                    <a:pt x="479958" y="252793"/>
                  </a:lnTo>
                  <a:lnTo>
                    <a:pt x="495744" y="257695"/>
                  </a:lnTo>
                  <a:lnTo>
                    <a:pt x="513270" y="259715"/>
                  </a:lnTo>
                  <a:lnTo>
                    <a:pt x="525830" y="258572"/>
                  </a:lnTo>
                  <a:lnTo>
                    <a:pt x="535533" y="255130"/>
                  </a:lnTo>
                  <a:lnTo>
                    <a:pt x="541769" y="249377"/>
                  </a:lnTo>
                  <a:lnTo>
                    <a:pt x="543979" y="241300"/>
                  </a:lnTo>
                  <a:lnTo>
                    <a:pt x="541667" y="233057"/>
                  </a:lnTo>
                  <a:lnTo>
                    <a:pt x="534758" y="226593"/>
                  </a:lnTo>
                  <a:lnTo>
                    <a:pt x="523252" y="221284"/>
                  </a:lnTo>
                  <a:lnTo>
                    <a:pt x="507136" y="216535"/>
                  </a:lnTo>
                  <a:lnTo>
                    <a:pt x="481723" y="205968"/>
                  </a:lnTo>
                  <a:lnTo>
                    <a:pt x="462140" y="192506"/>
                  </a:lnTo>
                  <a:lnTo>
                    <a:pt x="449554" y="175577"/>
                  </a:lnTo>
                  <a:lnTo>
                    <a:pt x="445109" y="154559"/>
                  </a:lnTo>
                  <a:lnTo>
                    <a:pt x="448691" y="132753"/>
                  </a:lnTo>
                  <a:lnTo>
                    <a:pt x="459841" y="114414"/>
                  </a:lnTo>
                  <a:lnTo>
                    <a:pt x="479132" y="100723"/>
                  </a:lnTo>
                  <a:lnTo>
                    <a:pt x="507136" y="92837"/>
                  </a:lnTo>
                  <a:lnTo>
                    <a:pt x="507136" y="55626"/>
                  </a:lnTo>
                  <a:lnTo>
                    <a:pt x="543979" y="55626"/>
                  </a:lnTo>
                  <a:lnTo>
                    <a:pt x="543979" y="86487"/>
                  </a:lnTo>
                  <a:lnTo>
                    <a:pt x="560451" y="87579"/>
                  </a:lnTo>
                  <a:lnTo>
                    <a:pt x="573455" y="90424"/>
                  </a:lnTo>
                  <a:lnTo>
                    <a:pt x="584098" y="94424"/>
                  </a:lnTo>
                  <a:lnTo>
                    <a:pt x="593559" y="98933"/>
                  </a:lnTo>
                  <a:lnTo>
                    <a:pt x="581240" y="142367"/>
                  </a:lnTo>
                  <a:lnTo>
                    <a:pt x="574294" y="140423"/>
                  </a:lnTo>
                  <a:lnTo>
                    <a:pt x="563372" y="136144"/>
                  </a:lnTo>
                  <a:lnTo>
                    <a:pt x="548995" y="131876"/>
                  </a:lnTo>
                  <a:lnTo>
                    <a:pt x="531698" y="129921"/>
                  </a:lnTo>
                  <a:lnTo>
                    <a:pt x="520077" y="131076"/>
                  </a:lnTo>
                  <a:lnTo>
                    <a:pt x="512495" y="134531"/>
                  </a:lnTo>
                  <a:lnTo>
                    <a:pt x="508381" y="140322"/>
                  </a:lnTo>
                  <a:lnTo>
                    <a:pt x="507136" y="148463"/>
                  </a:lnTo>
                  <a:lnTo>
                    <a:pt x="509435" y="153162"/>
                  </a:lnTo>
                  <a:lnTo>
                    <a:pt x="516343" y="158470"/>
                  </a:lnTo>
                  <a:lnTo>
                    <a:pt x="527850" y="164973"/>
                  </a:lnTo>
                  <a:lnTo>
                    <a:pt x="543979" y="173228"/>
                  </a:lnTo>
                  <a:lnTo>
                    <a:pt x="571957" y="183730"/>
                  </a:lnTo>
                  <a:lnTo>
                    <a:pt x="591248" y="197142"/>
                  </a:lnTo>
                  <a:lnTo>
                    <a:pt x="602399" y="214020"/>
                  </a:lnTo>
                  <a:lnTo>
                    <a:pt x="606005" y="234950"/>
                  </a:lnTo>
                  <a:lnTo>
                    <a:pt x="604812" y="247891"/>
                  </a:lnTo>
                  <a:lnTo>
                    <a:pt x="601281" y="259054"/>
                  </a:lnTo>
                  <a:lnTo>
                    <a:pt x="595439" y="269036"/>
                  </a:lnTo>
                  <a:lnTo>
                    <a:pt x="587336" y="278384"/>
                  </a:lnTo>
                  <a:lnTo>
                    <a:pt x="680300" y="296926"/>
                  </a:lnTo>
                  <a:lnTo>
                    <a:pt x="692886" y="273558"/>
                  </a:lnTo>
                  <a:lnTo>
                    <a:pt x="702627" y="248970"/>
                  </a:lnTo>
                  <a:lnTo>
                    <a:pt x="708926" y="222084"/>
                  </a:lnTo>
                  <a:lnTo>
                    <a:pt x="711161" y="191770"/>
                  </a:lnTo>
                  <a:close/>
                </a:path>
                <a:path w="1069339" h="1047114">
                  <a:moveTo>
                    <a:pt x="1069162" y="631190"/>
                  </a:moveTo>
                  <a:lnTo>
                    <a:pt x="1068552" y="612648"/>
                  </a:lnTo>
                  <a:lnTo>
                    <a:pt x="1068514" y="611251"/>
                  </a:lnTo>
                  <a:lnTo>
                    <a:pt x="1059154" y="597865"/>
                  </a:lnTo>
                  <a:lnTo>
                    <a:pt x="1044003" y="590283"/>
                  </a:lnTo>
                  <a:lnTo>
                    <a:pt x="1025994" y="587883"/>
                  </a:lnTo>
                  <a:lnTo>
                    <a:pt x="1002766" y="584682"/>
                  </a:lnTo>
                  <a:lnTo>
                    <a:pt x="958761" y="564261"/>
                  </a:lnTo>
                  <a:lnTo>
                    <a:pt x="921715" y="532041"/>
                  </a:lnTo>
                  <a:lnTo>
                    <a:pt x="914349" y="523316"/>
                  </a:lnTo>
                  <a:lnTo>
                    <a:pt x="914349" y="618744"/>
                  </a:lnTo>
                  <a:lnTo>
                    <a:pt x="903554" y="644588"/>
                  </a:lnTo>
                  <a:lnTo>
                    <a:pt x="898207" y="646684"/>
                  </a:lnTo>
                  <a:lnTo>
                    <a:pt x="891705" y="648779"/>
                  </a:lnTo>
                  <a:lnTo>
                    <a:pt x="883500" y="649732"/>
                  </a:lnTo>
                  <a:lnTo>
                    <a:pt x="875233" y="648589"/>
                  </a:lnTo>
                  <a:lnTo>
                    <a:pt x="868730" y="645121"/>
                  </a:lnTo>
                  <a:lnTo>
                    <a:pt x="863422" y="639292"/>
                  </a:lnTo>
                  <a:lnTo>
                    <a:pt x="858799" y="631190"/>
                  </a:lnTo>
                  <a:lnTo>
                    <a:pt x="858735" y="624967"/>
                  </a:lnTo>
                  <a:lnTo>
                    <a:pt x="852639" y="624967"/>
                  </a:lnTo>
                  <a:lnTo>
                    <a:pt x="852639" y="612648"/>
                  </a:lnTo>
                  <a:lnTo>
                    <a:pt x="858735" y="612648"/>
                  </a:lnTo>
                  <a:lnTo>
                    <a:pt x="860729" y="603986"/>
                  </a:lnTo>
                  <a:lnTo>
                    <a:pt x="860844" y="603478"/>
                  </a:lnTo>
                  <a:lnTo>
                    <a:pt x="866444" y="595553"/>
                  </a:lnTo>
                  <a:lnTo>
                    <a:pt x="874369" y="589991"/>
                  </a:lnTo>
                  <a:lnTo>
                    <a:pt x="883500" y="587883"/>
                  </a:lnTo>
                  <a:lnTo>
                    <a:pt x="895819" y="587883"/>
                  </a:lnTo>
                  <a:lnTo>
                    <a:pt x="914349" y="618744"/>
                  </a:lnTo>
                  <a:lnTo>
                    <a:pt x="914349" y="523316"/>
                  </a:lnTo>
                  <a:lnTo>
                    <a:pt x="906640" y="514184"/>
                  </a:lnTo>
                  <a:lnTo>
                    <a:pt x="906094" y="513461"/>
                  </a:lnTo>
                  <a:lnTo>
                    <a:pt x="893902" y="497497"/>
                  </a:lnTo>
                  <a:lnTo>
                    <a:pt x="883500" y="482473"/>
                  </a:lnTo>
                  <a:lnTo>
                    <a:pt x="902169" y="463931"/>
                  </a:lnTo>
                  <a:lnTo>
                    <a:pt x="976464" y="358394"/>
                  </a:lnTo>
                  <a:lnTo>
                    <a:pt x="982560" y="352171"/>
                  </a:lnTo>
                  <a:lnTo>
                    <a:pt x="982560" y="339979"/>
                  </a:lnTo>
                  <a:lnTo>
                    <a:pt x="976464" y="333629"/>
                  </a:lnTo>
                  <a:lnTo>
                    <a:pt x="970114" y="327406"/>
                  </a:lnTo>
                  <a:lnTo>
                    <a:pt x="926934" y="327406"/>
                  </a:lnTo>
                  <a:lnTo>
                    <a:pt x="865632" y="334416"/>
                  </a:lnTo>
                  <a:lnTo>
                    <a:pt x="809205" y="364744"/>
                  </a:lnTo>
                  <a:lnTo>
                    <a:pt x="803109" y="370840"/>
                  </a:lnTo>
                  <a:lnTo>
                    <a:pt x="796759" y="377063"/>
                  </a:lnTo>
                  <a:lnTo>
                    <a:pt x="796759" y="383159"/>
                  </a:lnTo>
                  <a:lnTo>
                    <a:pt x="790663" y="389509"/>
                  </a:lnTo>
                  <a:lnTo>
                    <a:pt x="790663" y="395732"/>
                  </a:lnTo>
                  <a:lnTo>
                    <a:pt x="784440" y="401828"/>
                  </a:lnTo>
                  <a:lnTo>
                    <a:pt x="784440" y="408051"/>
                  </a:lnTo>
                  <a:lnTo>
                    <a:pt x="780021" y="422033"/>
                  </a:lnTo>
                  <a:lnTo>
                    <a:pt x="776719" y="435991"/>
                  </a:lnTo>
                  <a:lnTo>
                    <a:pt x="775754" y="449961"/>
                  </a:lnTo>
                  <a:lnTo>
                    <a:pt x="778344" y="463931"/>
                  </a:lnTo>
                  <a:lnTo>
                    <a:pt x="778344" y="470154"/>
                  </a:lnTo>
                  <a:lnTo>
                    <a:pt x="783882" y="483069"/>
                  </a:lnTo>
                  <a:lnTo>
                    <a:pt x="790625" y="494195"/>
                  </a:lnTo>
                  <a:lnTo>
                    <a:pt x="797407" y="504126"/>
                  </a:lnTo>
                  <a:lnTo>
                    <a:pt x="803109" y="513461"/>
                  </a:lnTo>
                  <a:lnTo>
                    <a:pt x="796759" y="513461"/>
                  </a:lnTo>
                  <a:lnTo>
                    <a:pt x="790663" y="507238"/>
                  </a:lnTo>
                  <a:lnTo>
                    <a:pt x="784669" y="502793"/>
                  </a:lnTo>
                  <a:lnTo>
                    <a:pt x="770559" y="490207"/>
                  </a:lnTo>
                  <a:lnTo>
                    <a:pt x="754113" y="470649"/>
                  </a:lnTo>
                  <a:lnTo>
                    <a:pt x="750684" y="463931"/>
                  </a:lnTo>
                  <a:lnTo>
                    <a:pt x="741133" y="445262"/>
                  </a:lnTo>
                  <a:lnTo>
                    <a:pt x="741222" y="425170"/>
                  </a:lnTo>
                  <a:lnTo>
                    <a:pt x="741730" y="414401"/>
                  </a:lnTo>
                  <a:lnTo>
                    <a:pt x="741819" y="412750"/>
                  </a:lnTo>
                  <a:lnTo>
                    <a:pt x="741883" y="411162"/>
                  </a:lnTo>
                  <a:lnTo>
                    <a:pt x="743699" y="397217"/>
                  </a:lnTo>
                  <a:lnTo>
                    <a:pt x="747229" y="383159"/>
                  </a:lnTo>
                  <a:lnTo>
                    <a:pt x="723963" y="369506"/>
                  </a:lnTo>
                  <a:lnTo>
                    <a:pt x="700074" y="356958"/>
                  </a:lnTo>
                  <a:lnTo>
                    <a:pt x="675005" y="346710"/>
                  </a:lnTo>
                  <a:lnTo>
                    <a:pt x="648169" y="339979"/>
                  </a:lnTo>
                  <a:lnTo>
                    <a:pt x="616712" y="331762"/>
                  </a:lnTo>
                  <a:lnTo>
                    <a:pt x="586371" y="325932"/>
                  </a:lnTo>
                  <a:lnTo>
                    <a:pt x="556044" y="322465"/>
                  </a:lnTo>
                  <a:lnTo>
                    <a:pt x="524586" y="321310"/>
                  </a:lnTo>
                  <a:lnTo>
                    <a:pt x="488518" y="322465"/>
                  </a:lnTo>
                  <a:lnTo>
                    <a:pt x="421093" y="331762"/>
                  </a:lnTo>
                  <a:lnTo>
                    <a:pt x="339725" y="357238"/>
                  </a:lnTo>
                  <a:lnTo>
                    <a:pt x="295617" y="380961"/>
                  </a:lnTo>
                  <a:lnTo>
                    <a:pt x="256146" y="410514"/>
                  </a:lnTo>
                  <a:lnTo>
                    <a:pt x="202692" y="463931"/>
                  </a:lnTo>
                  <a:lnTo>
                    <a:pt x="196557" y="463931"/>
                  </a:lnTo>
                  <a:lnTo>
                    <a:pt x="190411" y="457581"/>
                  </a:lnTo>
                  <a:lnTo>
                    <a:pt x="184810" y="452996"/>
                  </a:lnTo>
                  <a:lnTo>
                    <a:pt x="171246" y="443763"/>
                  </a:lnTo>
                  <a:lnTo>
                    <a:pt x="165658" y="439166"/>
                  </a:lnTo>
                  <a:lnTo>
                    <a:pt x="159512" y="432816"/>
                  </a:lnTo>
                  <a:lnTo>
                    <a:pt x="159512" y="426720"/>
                  </a:lnTo>
                  <a:lnTo>
                    <a:pt x="153174" y="426720"/>
                  </a:lnTo>
                  <a:lnTo>
                    <a:pt x="136423" y="395732"/>
                  </a:lnTo>
                  <a:lnTo>
                    <a:pt x="135813" y="394601"/>
                  </a:lnTo>
                  <a:lnTo>
                    <a:pt x="134696" y="365988"/>
                  </a:lnTo>
                  <a:lnTo>
                    <a:pt x="134670" y="365442"/>
                  </a:lnTo>
                  <a:lnTo>
                    <a:pt x="142773" y="342112"/>
                  </a:lnTo>
                  <a:lnTo>
                    <a:pt x="153174" y="327406"/>
                  </a:lnTo>
                  <a:lnTo>
                    <a:pt x="159512" y="321310"/>
                  </a:lnTo>
                  <a:lnTo>
                    <a:pt x="171792" y="321310"/>
                  </a:lnTo>
                  <a:lnTo>
                    <a:pt x="177939" y="327406"/>
                  </a:lnTo>
                  <a:lnTo>
                    <a:pt x="177939" y="333629"/>
                  </a:lnTo>
                  <a:lnTo>
                    <a:pt x="171792" y="339979"/>
                  </a:lnTo>
                  <a:lnTo>
                    <a:pt x="168300" y="348830"/>
                  </a:lnTo>
                  <a:lnTo>
                    <a:pt x="163690" y="361429"/>
                  </a:lnTo>
                  <a:lnTo>
                    <a:pt x="162496" y="364744"/>
                  </a:lnTo>
                  <a:lnTo>
                    <a:pt x="161582" y="380961"/>
                  </a:lnTo>
                  <a:lnTo>
                    <a:pt x="161455" y="383159"/>
                  </a:lnTo>
                  <a:lnTo>
                    <a:pt x="161340" y="385203"/>
                  </a:lnTo>
                  <a:lnTo>
                    <a:pt x="171792" y="408051"/>
                  </a:lnTo>
                  <a:lnTo>
                    <a:pt x="177939" y="408051"/>
                  </a:lnTo>
                  <a:lnTo>
                    <a:pt x="177939" y="414401"/>
                  </a:lnTo>
                  <a:lnTo>
                    <a:pt x="184277" y="420497"/>
                  </a:lnTo>
                  <a:lnTo>
                    <a:pt x="190411" y="426720"/>
                  </a:lnTo>
                  <a:lnTo>
                    <a:pt x="200507" y="412750"/>
                  </a:lnTo>
                  <a:lnTo>
                    <a:pt x="227457" y="370840"/>
                  </a:lnTo>
                  <a:lnTo>
                    <a:pt x="235927" y="343027"/>
                  </a:lnTo>
                  <a:lnTo>
                    <a:pt x="236016" y="342112"/>
                  </a:lnTo>
                  <a:lnTo>
                    <a:pt x="236105" y="339979"/>
                  </a:lnTo>
                  <a:lnTo>
                    <a:pt x="233591" y="327406"/>
                  </a:lnTo>
                  <a:lnTo>
                    <a:pt x="233045" y="322465"/>
                  </a:lnTo>
                  <a:lnTo>
                    <a:pt x="210185" y="273392"/>
                  </a:lnTo>
                  <a:lnTo>
                    <a:pt x="170980" y="259384"/>
                  </a:lnTo>
                  <a:lnTo>
                    <a:pt x="150964" y="259168"/>
                  </a:lnTo>
                  <a:lnTo>
                    <a:pt x="132105" y="263626"/>
                  </a:lnTo>
                  <a:lnTo>
                    <a:pt x="116128" y="271653"/>
                  </a:lnTo>
                  <a:lnTo>
                    <a:pt x="95440" y="294513"/>
                  </a:lnTo>
                  <a:lnTo>
                    <a:pt x="80543" y="324358"/>
                  </a:lnTo>
                  <a:lnTo>
                    <a:pt x="72707" y="358394"/>
                  </a:lnTo>
                  <a:lnTo>
                    <a:pt x="72758" y="395732"/>
                  </a:lnTo>
                  <a:lnTo>
                    <a:pt x="55435" y="388937"/>
                  </a:lnTo>
                  <a:lnTo>
                    <a:pt x="41008" y="378625"/>
                  </a:lnTo>
                  <a:lnTo>
                    <a:pt x="30073" y="365988"/>
                  </a:lnTo>
                  <a:lnTo>
                    <a:pt x="23228" y="352171"/>
                  </a:lnTo>
                  <a:lnTo>
                    <a:pt x="21297" y="345313"/>
                  </a:lnTo>
                  <a:lnTo>
                    <a:pt x="17081" y="343027"/>
                  </a:lnTo>
                  <a:lnTo>
                    <a:pt x="12865" y="345313"/>
                  </a:lnTo>
                  <a:lnTo>
                    <a:pt x="10947" y="352171"/>
                  </a:lnTo>
                  <a:lnTo>
                    <a:pt x="2552" y="371208"/>
                  </a:lnTo>
                  <a:lnTo>
                    <a:pt x="0" y="397217"/>
                  </a:lnTo>
                  <a:lnTo>
                    <a:pt x="8991" y="425170"/>
                  </a:lnTo>
                  <a:lnTo>
                    <a:pt x="9105" y="425526"/>
                  </a:lnTo>
                  <a:lnTo>
                    <a:pt x="35712" y="451485"/>
                  </a:lnTo>
                  <a:lnTo>
                    <a:pt x="50507" y="455015"/>
                  </a:lnTo>
                  <a:lnTo>
                    <a:pt x="66535" y="456819"/>
                  </a:lnTo>
                  <a:lnTo>
                    <a:pt x="84874" y="457581"/>
                  </a:lnTo>
                  <a:lnTo>
                    <a:pt x="97510" y="457581"/>
                  </a:lnTo>
                  <a:lnTo>
                    <a:pt x="105867" y="466877"/>
                  </a:lnTo>
                  <a:lnTo>
                    <a:pt x="113030" y="475538"/>
                  </a:lnTo>
                  <a:lnTo>
                    <a:pt x="120192" y="483069"/>
                  </a:lnTo>
                  <a:lnTo>
                    <a:pt x="128409" y="488823"/>
                  </a:lnTo>
                  <a:lnTo>
                    <a:pt x="137731" y="497979"/>
                  </a:lnTo>
                  <a:lnTo>
                    <a:pt x="147027" y="506564"/>
                  </a:lnTo>
                  <a:lnTo>
                    <a:pt x="156324" y="514032"/>
                  </a:lnTo>
                  <a:lnTo>
                    <a:pt x="165658" y="519811"/>
                  </a:lnTo>
                  <a:lnTo>
                    <a:pt x="152958" y="548576"/>
                  </a:lnTo>
                  <a:lnTo>
                    <a:pt x="143205" y="579208"/>
                  </a:lnTo>
                  <a:lnTo>
                    <a:pt x="137071" y="610489"/>
                  </a:lnTo>
                  <a:lnTo>
                    <a:pt x="136956" y="611098"/>
                  </a:lnTo>
                  <a:lnTo>
                    <a:pt x="134747" y="643636"/>
                  </a:lnTo>
                  <a:lnTo>
                    <a:pt x="139280" y="693534"/>
                  </a:lnTo>
                  <a:lnTo>
                    <a:pt x="152514" y="740511"/>
                  </a:lnTo>
                  <a:lnTo>
                    <a:pt x="173850" y="784021"/>
                  </a:lnTo>
                  <a:lnTo>
                    <a:pt x="202692" y="823468"/>
                  </a:lnTo>
                  <a:lnTo>
                    <a:pt x="190411" y="885571"/>
                  </a:lnTo>
                  <a:lnTo>
                    <a:pt x="171792" y="953643"/>
                  </a:lnTo>
                  <a:lnTo>
                    <a:pt x="173837" y="984694"/>
                  </a:lnTo>
                  <a:lnTo>
                    <a:pt x="188061" y="1011097"/>
                  </a:lnTo>
                  <a:lnTo>
                    <a:pt x="212712" y="1030528"/>
                  </a:lnTo>
                  <a:lnTo>
                    <a:pt x="246380" y="1040739"/>
                  </a:lnTo>
                  <a:lnTo>
                    <a:pt x="247040" y="1040739"/>
                  </a:lnTo>
                  <a:lnTo>
                    <a:pt x="309702" y="1046899"/>
                  </a:lnTo>
                  <a:lnTo>
                    <a:pt x="335216" y="1046899"/>
                  </a:lnTo>
                  <a:lnTo>
                    <a:pt x="360641" y="1038199"/>
                  </a:lnTo>
                  <a:lnTo>
                    <a:pt x="381139" y="1021448"/>
                  </a:lnTo>
                  <a:lnTo>
                    <a:pt x="394639" y="997077"/>
                  </a:lnTo>
                  <a:lnTo>
                    <a:pt x="394639" y="990981"/>
                  </a:lnTo>
                  <a:lnTo>
                    <a:pt x="400672" y="954227"/>
                  </a:lnTo>
                  <a:lnTo>
                    <a:pt x="400773" y="953643"/>
                  </a:lnTo>
                  <a:lnTo>
                    <a:pt x="429755" y="958278"/>
                  </a:lnTo>
                  <a:lnTo>
                    <a:pt x="460451" y="962253"/>
                  </a:lnTo>
                  <a:lnTo>
                    <a:pt x="492252" y="965047"/>
                  </a:lnTo>
                  <a:lnTo>
                    <a:pt x="524586" y="966089"/>
                  </a:lnTo>
                  <a:lnTo>
                    <a:pt x="552284" y="965047"/>
                  </a:lnTo>
                  <a:lnTo>
                    <a:pt x="579412" y="962253"/>
                  </a:lnTo>
                  <a:lnTo>
                    <a:pt x="605409" y="958278"/>
                  </a:lnTo>
                  <a:lnTo>
                    <a:pt x="629754" y="953643"/>
                  </a:lnTo>
                  <a:lnTo>
                    <a:pt x="642073" y="990981"/>
                  </a:lnTo>
                  <a:lnTo>
                    <a:pt x="642073" y="1003300"/>
                  </a:lnTo>
                  <a:lnTo>
                    <a:pt x="655535" y="1024077"/>
                  </a:lnTo>
                  <a:lnTo>
                    <a:pt x="675360" y="1038974"/>
                  </a:lnTo>
                  <a:lnTo>
                    <a:pt x="698627" y="1046899"/>
                  </a:lnTo>
                  <a:lnTo>
                    <a:pt x="720661" y="1046899"/>
                  </a:lnTo>
                  <a:lnTo>
                    <a:pt x="789597" y="1040739"/>
                  </a:lnTo>
                  <a:lnTo>
                    <a:pt x="790333" y="1040739"/>
                  </a:lnTo>
                  <a:lnTo>
                    <a:pt x="847839" y="1011097"/>
                  </a:lnTo>
                  <a:lnTo>
                    <a:pt x="858634" y="966089"/>
                  </a:lnTo>
                  <a:lnTo>
                    <a:pt x="858735" y="953643"/>
                  </a:lnTo>
                  <a:lnTo>
                    <a:pt x="840155" y="861288"/>
                  </a:lnTo>
                  <a:lnTo>
                    <a:pt x="840066" y="860806"/>
                  </a:lnTo>
                  <a:lnTo>
                    <a:pt x="857783" y="846810"/>
                  </a:lnTo>
                  <a:lnTo>
                    <a:pt x="874928" y="832802"/>
                  </a:lnTo>
                  <a:lnTo>
                    <a:pt x="893216" y="818807"/>
                  </a:lnTo>
                  <a:lnTo>
                    <a:pt x="934097" y="795629"/>
                  </a:lnTo>
                  <a:lnTo>
                    <a:pt x="980579" y="779500"/>
                  </a:lnTo>
                  <a:lnTo>
                    <a:pt x="1007325" y="773811"/>
                  </a:lnTo>
                  <a:lnTo>
                    <a:pt x="1028179" y="767753"/>
                  </a:lnTo>
                  <a:lnTo>
                    <a:pt x="1044422" y="757567"/>
                  </a:lnTo>
                  <a:lnTo>
                    <a:pt x="1056017" y="741565"/>
                  </a:lnTo>
                  <a:lnTo>
                    <a:pt x="1062951" y="718058"/>
                  </a:lnTo>
                  <a:lnTo>
                    <a:pt x="1067828" y="649732"/>
                  </a:lnTo>
                  <a:lnTo>
                    <a:pt x="1069073" y="632434"/>
                  </a:lnTo>
                  <a:lnTo>
                    <a:pt x="1069162" y="6311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2015241" y="1542507"/>
            <a:ext cx="1609938" cy="1505493"/>
            <a:chOff x="1670304" y="1647444"/>
            <a:chExt cx="1667510" cy="1667510"/>
          </a:xfrm>
        </p:grpSpPr>
        <p:sp>
          <p:nvSpPr>
            <p:cNvPr id="7" name="object 7"/>
            <p:cNvSpPr/>
            <p:nvPr/>
          </p:nvSpPr>
          <p:spPr>
            <a:xfrm>
              <a:off x="1670304" y="1647444"/>
              <a:ext cx="1667510" cy="1667510"/>
            </a:xfrm>
            <a:custGeom>
              <a:avLst/>
              <a:gdLst/>
              <a:ahLst/>
              <a:cxnLst/>
              <a:rect l="l" t="t" r="r" b="b"/>
              <a:pathLst>
                <a:path w="1667510" h="1667510">
                  <a:moveTo>
                    <a:pt x="833627" y="0"/>
                  </a:moveTo>
                  <a:lnTo>
                    <a:pt x="786325" y="1319"/>
                  </a:lnTo>
                  <a:lnTo>
                    <a:pt x="739714" y="5231"/>
                  </a:lnTo>
                  <a:lnTo>
                    <a:pt x="693866" y="11666"/>
                  </a:lnTo>
                  <a:lnTo>
                    <a:pt x="648851" y="20552"/>
                  </a:lnTo>
                  <a:lnTo>
                    <a:pt x="604738" y="31820"/>
                  </a:lnTo>
                  <a:lnTo>
                    <a:pt x="561600" y="45398"/>
                  </a:lnTo>
                  <a:lnTo>
                    <a:pt x="519505" y="61217"/>
                  </a:lnTo>
                  <a:lnTo>
                    <a:pt x="478524" y="79206"/>
                  </a:lnTo>
                  <a:lnTo>
                    <a:pt x="438728" y="99295"/>
                  </a:lnTo>
                  <a:lnTo>
                    <a:pt x="400187" y="121414"/>
                  </a:lnTo>
                  <a:lnTo>
                    <a:pt x="362972" y="145491"/>
                  </a:lnTo>
                  <a:lnTo>
                    <a:pt x="327153" y="171457"/>
                  </a:lnTo>
                  <a:lnTo>
                    <a:pt x="292799" y="199241"/>
                  </a:lnTo>
                  <a:lnTo>
                    <a:pt x="259983" y="228773"/>
                  </a:lnTo>
                  <a:lnTo>
                    <a:pt x="228773" y="259983"/>
                  </a:lnTo>
                  <a:lnTo>
                    <a:pt x="199241" y="292799"/>
                  </a:lnTo>
                  <a:lnTo>
                    <a:pt x="171457" y="327153"/>
                  </a:lnTo>
                  <a:lnTo>
                    <a:pt x="145491" y="362972"/>
                  </a:lnTo>
                  <a:lnTo>
                    <a:pt x="121414" y="400187"/>
                  </a:lnTo>
                  <a:lnTo>
                    <a:pt x="99295" y="438728"/>
                  </a:lnTo>
                  <a:lnTo>
                    <a:pt x="79206" y="478524"/>
                  </a:lnTo>
                  <a:lnTo>
                    <a:pt x="61217" y="519505"/>
                  </a:lnTo>
                  <a:lnTo>
                    <a:pt x="45398" y="561600"/>
                  </a:lnTo>
                  <a:lnTo>
                    <a:pt x="31820" y="604738"/>
                  </a:lnTo>
                  <a:lnTo>
                    <a:pt x="20552" y="648851"/>
                  </a:lnTo>
                  <a:lnTo>
                    <a:pt x="11666" y="693866"/>
                  </a:lnTo>
                  <a:lnTo>
                    <a:pt x="5231" y="739714"/>
                  </a:lnTo>
                  <a:lnTo>
                    <a:pt x="1319" y="786325"/>
                  </a:lnTo>
                  <a:lnTo>
                    <a:pt x="0" y="833627"/>
                  </a:lnTo>
                  <a:lnTo>
                    <a:pt x="1319" y="880930"/>
                  </a:lnTo>
                  <a:lnTo>
                    <a:pt x="5231" y="927541"/>
                  </a:lnTo>
                  <a:lnTo>
                    <a:pt x="11666" y="973389"/>
                  </a:lnTo>
                  <a:lnTo>
                    <a:pt x="20552" y="1018404"/>
                  </a:lnTo>
                  <a:lnTo>
                    <a:pt x="31820" y="1062517"/>
                  </a:lnTo>
                  <a:lnTo>
                    <a:pt x="45398" y="1105655"/>
                  </a:lnTo>
                  <a:lnTo>
                    <a:pt x="61217" y="1147750"/>
                  </a:lnTo>
                  <a:lnTo>
                    <a:pt x="79206" y="1188731"/>
                  </a:lnTo>
                  <a:lnTo>
                    <a:pt x="99295" y="1228527"/>
                  </a:lnTo>
                  <a:lnTo>
                    <a:pt x="121414" y="1267068"/>
                  </a:lnTo>
                  <a:lnTo>
                    <a:pt x="145491" y="1304283"/>
                  </a:lnTo>
                  <a:lnTo>
                    <a:pt x="171457" y="1340102"/>
                  </a:lnTo>
                  <a:lnTo>
                    <a:pt x="199241" y="1374456"/>
                  </a:lnTo>
                  <a:lnTo>
                    <a:pt x="228773" y="1407272"/>
                  </a:lnTo>
                  <a:lnTo>
                    <a:pt x="259983" y="1438482"/>
                  </a:lnTo>
                  <a:lnTo>
                    <a:pt x="292799" y="1468014"/>
                  </a:lnTo>
                  <a:lnTo>
                    <a:pt x="327153" y="1495798"/>
                  </a:lnTo>
                  <a:lnTo>
                    <a:pt x="362972" y="1521764"/>
                  </a:lnTo>
                  <a:lnTo>
                    <a:pt x="400187" y="1545841"/>
                  </a:lnTo>
                  <a:lnTo>
                    <a:pt x="438728" y="1567960"/>
                  </a:lnTo>
                  <a:lnTo>
                    <a:pt x="478524" y="1588049"/>
                  </a:lnTo>
                  <a:lnTo>
                    <a:pt x="519505" y="1606038"/>
                  </a:lnTo>
                  <a:lnTo>
                    <a:pt x="561600" y="1621857"/>
                  </a:lnTo>
                  <a:lnTo>
                    <a:pt x="604738" y="1635435"/>
                  </a:lnTo>
                  <a:lnTo>
                    <a:pt x="648851" y="1646703"/>
                  </a:lnTo>
                  <a:lnTo>
                    <a:pt x="693866" y="1655589"/>
                  </a:lnTo>
                  <a:lnTo>
                    <a:pt x="739714" y="1662024"/>
                  </a:lnTo>
                  <a:lnTo>
                    <a:pt x="786325" y="1665936"/>
                  </a:lnTo>
                  <a:lnTo>
                    <a:pt x="833627" y="1667255"/>
                  </a:lnTo>
                  <a:lnTo>
                    <a:pt x="880930" y="1665936"/>
                  </a:lnTo>
                  <a:lnTo>
                    <a:pt x="927541" y="1662024"/>
                  </a:lnTo>
                  <a:lnTo>
                    <a:pt x="973389" y="1655589"/>
                  </a:lnTo>
                  <a:lnTo>
                    <a:pt x="1018404" y="1646703"/>
                  </a:lnTo>
                  <a:lnTo>
                    <a:pt x="1062517" y="1635435"/>
                  </a:lnTo>
                  <a:lnTo>
                    <a:pt x="1105655" y="1621857"/>
                  </a:lnTo>
                  <a:lnTo>
                    <a:pt x="1147750" y="1606038"/>
                  </a:lnTo>
                  <a:lnTo>
                    <a:pt x="1188731" y="1588049"/>
                  </a:lnTo>
                  <a:lnTo>
                    <a:pt x="1228527" y="1567960"/>
                  </a:lnTo>
                  <a:lnTo>
                    <a:pt x="1267068" y="1545841"/>
                  </a:lnTo>
                  <a:lnTo>
                    <a:pt x="1304283" y="1521764"/>
                  </a:lnTo>
                  <a:lnTo>
                    <a:pt x="1340102" y="1495798"/>
                  </a:lnTo>
                  <a:lnTo>
                    <a:pt x="1374456" y="1468014"/>
                  </a:lnTo>
                  <a:lnTo>
                    <a:pt x="1407272" y="1438482"/>
                  </a:lnTo>
                  <a:lnTo>
                    <a:pt x="1438482" y="1407272"/>
                  </a:lnTo>
                  <a:lnTo>
                    <a:pt x="1468014" y="1374456"/>
                  </a:lnTo>
                  <a:lnTo>
                    <a:pt x="1495798" y="1340102"/>
                  </a:lnTo>
                  <a:lnTo>
                    <a:pt x="1521764" y="1304283"/>
                  </a:lnTo>
                  <a:lnTo>
                    <a:pt x="1545841" y="1267068"/>
                  </a:lnTo>
                  <a:lnTo>
                    <a:pt x="1567960" y="1228527"/>
                  </a:lnTo>
                  <a:lnTo>
                    <a:pt x="1588049" y="1188731"/>
                  </a:lnTo>
                  <a:lnTo>
                    <a:pt x="1606038" y="1147750"/>
                  </a:lnTo>
                  <a:lnTo>
                    <a:pt x="1621857" y="1105655"/>
                  </a:lnTo>
                  <a:lnTo>
                    <a:pt x="1635435" y="1062517"/>
                  </a:lnTo>
                  <a:lnTo>
                    <a:pt x="1646703" y="1018404"/>
                  </a:lnTo>
                  <a:lnTo>
                    <a:pt x="1655589" y="973389"/>
                  </a:lnTo>
                  <a:lnTo>
                    <a:pt x="1662024" y="927541"/>
                  </a:lnTo>
                  <a:lnTo>
                    <a:pt x="1665936" y="880930"/>
                  </a:lnTo>
                  <a:lnTo>
                    <a:pt x="1667256" y="833627"/>
                  </a:lnTo>
                  <a:lnTo>
                    <a:pt x="1665936" y="786325"/>
                  </a:lnTo>
                  <a:lnTo>
                    <a:pt x="1662024" y="739714"/>
                  </a:lnTo>
                  <a:lnTo>
                    <a:pt x="1655589" y="693866"/>
                  </a:lnTo>
                  <a:lnTo>
                    <a:pt x="1646703" y="648851"/>
                  </a:lnTo>
                  <a:lnTo>
                    <a:pt x="1635435" y="604738"/>
                  </a:lnTo>
                  <a:lnTo>
                    <a:pt x="1621857" y="561600"/>
                  </a:lnTo>
                  <a:lnTo>
                    <a:pt x="1606038" y="519505"/>
                  </a:lnTo>
                  <a:lnTo>
                    <a:pt x="1588049" y="478524"/>
                  </a:lnTo>
                  <a:lnTo>
                    <a:pt x="1567960" y="438728"/>
                  </a:lnTo>
                  <a:lnTo>
                    <a:pt x="1545841" y="400187"/>
                  </a:lnTo>
                  <a:lnTo>
                    <a:pt x="1521764" y="362972"/>
                  </a:lnTo>
                  <a:lnTo>
                    <a:pt x="1495798" y="327153"/>
                  </a:lnTo>
                  <a:lnTo>
                    <a:pt x="1468014" y="292799"/>
                  </a:lnTo>
                  <a:lnTo>
                    <a:pt x="1438482" y="259983"/>
                  </a:lnTo>
                  <a:lnTo>
                    <a:pt x="1407272" y="228773"/>
                  </a:lnTo>
                  <a:lnTo>
                    <a:pt x="1374456" y="199241"/>
                  </a:lnTo>
                  <a:lnTo>
                    <a:pt x="1340102" y="171457"/>
                  </a:lnTo>
                  <a:lnTo>
                    <a:pt x="1304283" y="145491"/>
                  </a:lnTo>
                  <a:lnTo>
                    <a:pt x="1267068" y="121414"/>
                  </a:lnTo>
                  <a:lnTo>
                    <a:pt x="1228527" y="99295"/>
                  </a:lnTo>
                  <a:lnTo>
                    <a:pt x="1188731" y="79206"/>
                  </a:lnTo>
                  <a:lnTo>
                    <a:pt x="1147750" y="61217"/>
                  </a:lnTo>
                  <a:lnTo>
                    <a:pt x="1105655" y="45398"/>
                  </a:lnTo>
                  <a:lnTo>
                    <a:pt x="1062517" y="31820"/>
                  </a:lnTo>
                  <a:lnTo>
                    <a:pt x="1018404" y="20552"/>
                  </a:lnTo>
                  <a:lnTo>
                    <a:pt x="973389" y="11666"/>
                  </a:lnTo>
                  <a:lnTo>
                    <a:pt x="927541" y="5231"/>
                  </a:lnTo>
                  <a:lnTo>
                    <a:pt x="880930" y="1319"/>
                  </a:lnTo>
                  <a:lnTo>
                    <a:pt x="833627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2026920" y="1853183"/>
              <a:ext cx="975360" cy="1203960"/>
            </a:xfrm>
            <a:custGeom>
              <a:avLst/>
              <a:gdLst/>
              <a:ahLst/>
              <a:cxnLst/>
              <a:rect l="l" t="t" r="r" b="b"/>
              <a:pathLst>
                <a:path w="975360" h="1203960">
                  <a:moveTo>
                    <a:pt x="752602" y="581660"/>
                  </a:moveTo>
                  <a:lnTo>
                    <a:pt x="749274" y="541604"/>
                  </a:lnTo>
                  <a:lnTo>
                    <a:pt x="720686" y="472579"/>
                  </a:lnTo>
                  <a:lnTo>
                    <a:pt x="694042" y="443166"/>
                  </a:lnTo>
                  <a:lnTo>
                    <a:pt x="658253" y="416852"/>
                  </a:lnTo>
                  <a:lnTo>
                    <a:pt x="612635" y="393420"/>
                  </a:lnTo>
                  <a:lnTo>
                    <a:pt x="556514" y="372618"/>
                  </a:lnTo>
                  <a:lnTo>
                    <a:pt x="497459" y="349135"/>
                  </a:lnTo>
                  <a:lnTo>
                    <a:pt x="456831" y="327558"/>
                  </a:lnTo>
                  <a:lnTo>
                    <a:pt x="433362" y="307238"/>
                  </a:lnTo>
                  <a:lnTo>
                    <a:pt x="425831" y="287528"/>
                  </a:lnTo>
                  <a:lnTo>
                    <a:pt x="429920" y="269367"/>
                  </a:lnTo>
                  <a:lnTo>
                    <a:pt x="443801" y="254927"/>
                  </a:lnTo>
                  <a:lnTo>
                    <a:pt x="469861" y="245389"/>
                  </a:lnTo>
                  <a:lnTo>
                    <a:pt x="510540" y="241935"/>
                  </a:lnTo>
                  <a:lnTo>
                    <a:pt x="569366" y="246227"/>
                  </a:lnTo>
                  <a:lnTo>
                    <a:pt x="617791" y="256641"/>
                  </a:lnTo>
                  <a:lnTo>
                    <a:pt x="655154" y="269481"/>
                  </a:lnTo>
                  <a:lnTo>
                    <a:pt x="680847" y="281051"/>
                  </a:lnTo>
                  <a:lnTo>
                    <a:pt x="719963" y="130683"/>
                  </a:lnTo>
                  <a:lnTo>
                    <a:pt x="687933" y="117284"/>
                  </a:lnTo>
                  <a:lnTo>
                    <a:pt x="649744" y="106273"/>
                  </a:lnTo>
                  <a:lnTo>
                    <a:pt x="604139" y="97688"/>
                  </a:lnTo>
                  <a:lnTo>
                    <a:pt x="549910" y="91567"/>
                  </a:lnTo>
                  <a:lnTo>
                    <a:pt x="549910" y="0"/>
                  </a:lnTo>
                  <a:lnTo>
                    <a:pt x="419354" y="0"/>
                  </a:lnTo>
                  <a:lnTo>
                    <a:pt x="419354" y="104521"/>
                  </a:lnTo>
                  <a:lnTo>
                    <a:pt x="369277" y="118859"/>
                  </a:lnTo>
                  <a:lnTo>
                    <a:pt x="325970" y="139128"/>
                  </a:lnTo>
                  <a:lnTo>
                    <a:pt x="289763" y="164884"/>
                  </a:lnTo>
                  <a:lnTo>
                    <a:pt x="261023" y="195668"/>
                  </a:lnTo>
                  <a:lnTo>
                    <a:pt x="240055" y="231038"/>
                  </a:lnTo>
                  <a:lnTo>
                    <a:pt x="227228" y="270535"/>
                  </a:lnTo>
                  <a:lnTo>
                    <a:pt x="222885" y="313690"/>
                  </a:lnTo>
                  <a:lnTo>
                    <a:pt x="227952" y="358216"/>
                  </a:lnTo>
                  <a:lnTo>
                    <a:pt x="242620" y="396887"/>
                  </a:lnTo>
                  <a:lnTo>
                    <a:pt x="266115" y="430314"/>
                  </a:lnTo>
                  <a:lnTo>
                    <a:pt x="297624" y="459028"/>
                  </a:lnTo>
                  <a:lnTo>
                    <a:pt x="336359" y="483628"/>
                  </a:lnTo>
                  <a:lnTo>
                    <a:pt x="381508" y="504672"/>
                  </a:lnTo>
                  <a:lnTo>
                    <a:pt x="485432" y="541451"/>
                  </a:lnTo>
                  <a:lnTo>
                    <a:pt x="519620" y="559536"/>
                  </a:lnTo>
                  <a:lnTo>
                    <a:pt x="537883" y="578815"/>
                  </a:lnTo>
                  <a:lnTo>
                    <a:pt x="543306" y="601091"/>
                  </a:lnTo>
                  <a:lnTo>
                    <a:pt x="537260" y="625729"/>
                  </a:lnTo>
                  <a:lnTo>
                    <a:pt x="519595" y="641794"/>
                  </a:lnTo>
                  <a:lnTo>
                    <a:pt x="490956" y="650532"/>
                  </a:lnTo>
                  <a:lnTo>
                    <a:pt x="451993" y="653161"/>
                  </a:lnTo>
                  <a:lnTo>
                    <a:pt x="395541" y="648690"/>
                  </a:lnTo>
                  <a:lnTo>
                    <a:pt x="343941" y="636892"/>
                  </a:lnTo>
                  <a:lnTo>
                    <a:pt x="297256" y="620217"/>
                  </a:lnTo>
                  <a:lnTo>
                    <a:pt x="255524" y="601091"/>
                  </a:lnTo>
                  <a:lnTo>
                    <a:pt x="216408" y="757809"/>
                  </a:lnTo>
                  <a:lnTo>
                    <a:pt x="256298" y="775944"/>
                  </a:lnTo>
                  <a:lnTo>
                    <a:pt x="304749" y="790435"/>
                  </a:lnTo>
                  <a:lnTo>
                    <a:pt x="358076" y="800049"/>
                  </a:lnTo>
                  <a:lnTo>
                    <a:pt x="412623" y="803529"/>
                  </a:lnTo>
                  <a:lnTo>
                    <a:pt x="412623" y="908050"/>
                  </a:lnTo>
                  <a:lnTo>
                    <a:pt x="543306" y="908050"/>
                  </a:lnTo>
                  <a:lnTo>
                    <a:pt x="543306" y="797052"/>
                  </a:lnTo>
                  <a:lnTo>
                    <a:pt x="596087" y="782370"/>
                  </a:lnTo>
                  <a:lnTo>
                    <a:pt x="641997" y="761174"/>
                  </a:lnTo>
                  <a:lnTo>
                    <a:pt x="680593" y="734174"/>
                  </a:lnTo>
                  <a:lnTo>
                    <a:pt x="711403" y="702030"/>
                  </a:lnTo>
                  <a:lnTo>
                    <a:pt x="733983" y="665441"/>
                  </a:lnTo>
                  <a:lnTo>
                    <a:pt x="747864" y="625094"/>
                  </a:lnTo>
                  <a:lnTo>
                    <a:pt x="752602" y="581660"/>
                  </a:lnTo>
                  <a:close/>
                </a:path>
                <a:path w="975360" h="1203960">
                  <a:moveTo>
                    <a:pt x="975106" y="830072"/>
                  </a:moveTo>
                  <a:lnTo>
                    <a:pt x="970495" y="807046"/>
                  </a:lnTo>
                  <a:lnTo>
                    <a:pt x="957935" y="788327"/>
                  </a:lnTo>
                  <a:lnTo>
                    <a:pt x="939253" y="775754"/>
                  </a:lnTo>
                  <a:lnTo>
                    <a:pt x="916305" y="771144"/>
                  </a:lnTo>
                  <a:lnTo>
                    <a:pt x="893191" y="775754"/>
                  </a:lnTo>
                  <a:lnTo>
                    <a:pt x="874433" y="788327"/>
                  </a:lnTo>
                  <a:lnTo>
                    <a:pt x="861847" y="807046"/>
                  </a:lnTo>
                  <a:lnTo>
                    <a:pt x="857250" y="830072"/>
                  </a:lnTo>
                  <a:lnTo>
                    <a:pt x="857250" y="849757"/>
                  </a:lnTo>
                  <a:lnTo>
                    <a:pt x="706882" y="1007110"/>
                  </a:lnTo>
                  <a:lnTo>
                    <a:pt x="687197" y="1007110"/>
                  </a:lnTo>
                  <a:lnTo>
                    <a:pt x="672630" y="1008456"/>
                  </a:lnTo>
                  <a:lnTo>
                    <a:pt x="659320" y="1012875"/>
                  </a:lnTo>
                  <a:lnTo>
                    <a:pt x="648474" y="1020991"/>
                  </a:lnTo>
                  <a:lnTo>
                    <a:pt x="641350" y="1033399"/>
                  </a:lnTo>
                  <a:lnTo>
                    <a:pt x="419100" y="993902"/>
                  </a:lnTo>
                  <a:lnTo>
                    <a:pt x="411657" y="975728"/>
                  </a:lnTo>
                  <a:lnTo>
                    <a:pt x="399376" y="961237"/>
                  </a:lnTo>
                  <a:lnTo>
                    <a:pt x="382193" y="951649"/>
                  </a:lnTo>
                  <a:lnTo>
                    <a:pt x="360045" y="948182"/>
                  </a:lnTo>
                  <a:lnTo>
                    <a:pt x="337058" y="952804"/>
                  </a:lnTo>
                  <a:lnTo>
                    <a:pt x="318338" y="965415"/>
                  </a:lnTo>
                  <a:lnTo>
                    <a:pt x="305727" y="984135"/>
                  </a:lnTo>
                  <a:lnTo>
                    <a:pt x="301117" y="1007110"/>
                  </a:lnTo>
                  <a:lnTo>
                    <a:pt x="98171" y="1098804"/>
                  </a:lnTo>
                  <a:lnTo>
                    <a:pt x="88404" y="1094054"/>
                  </a:lnTo>
                  <a:lnTo>
                    <a:pt x="78613" y="1089901"/>
                  </a:lnTo>
                  <a:lnTo>
                    <a:pt x="68808" y="1086967"/>
                  </a:lnTo>
                  <a:lnTo>
                    <a:pt x="59055" y="1085850"/>
                  </a:lnTo>
                  <a:lnTo>
                    <a:pt x="36055" y="1090460"/>
                  </a:lnTo>
                  <a:lnTo>
                    <a:pt x="17284" y="1103033"/>
                  </a:lnTo>
                  <a:lnTo>
                    <a:pt x="4635" y="1121752"/>
                  </a:lnTo>
                  <a:lnTo>
                    <a:pt x="0" y="1144778"/>
                  </a:lnTo>
                  <a:lnTo>
                    <a:pt x="4635" y="1167815"/>
                  </a:lnTo>
                  <a:lnTo>
                    <a:pt x="17284" y="1186535"/>
                  </a:lnTo>
                  <a:lnTo>
                    <a:pt x="36055" y="1199108"/>
                  </a:lnTo>
                  <a:lnTo>
                    <a:pt x="59055" y="1203706"/>
                  </a:lnTo>
                  <a:lnTo>
                    <a:pt x="82003" y="1199108"/>
                  </a:lnTo>
                  <a:lnTo>
                    <a:pt x="100685" y="1186535"/>
                  </a:lnTo>
                  <a:lnTo>
                    <a:pt x="113245" y="1167815"/>
                  </a:lnTo>
                  <a:lnTo>
                    <a:pt x="117856" y="1144778"/>
                  </a:lnTo>
                  <a:lnTo>
                    <a:pt x="212648" y="1098804"/>
                  </a:lnTo>
                  <a:lnTo>
                    <a:pt x="320802" y="1046353"/>
                  </a:lnTo>
                  <a:lnTo>
                    <a:pt x="330619" y="1055027"/>
                  </a:lnTo>
                  <a:lnTo>
                    <a:pt x="340461" y="1061212"/>
                  </a:lnTo>
                  <a:lnTo>
                    <a:pt x="350278" y="1064933"/>
                  </a:lnTo>
                  <a:lnTo>
                    <a:pt x="360045" y="1066165"/>
                  </a:lnTo>
                  <a:lnTo>
                    <a:pt x="374700" y="1063917"/>
                  </a:lnTo>
                  <a:lnTo>
                    <a:pt x="388721" y="1057973"/>
                  </a:lnTo>
                  <a:lnTo>
                    <a:pt x="401485" y="1049566"/>
                  </a:lnTo>
                  <a:lnTo>
                    <a:pt x="405091" y="1046353"/>
                  </a:lnTo>
                  <a:lnTo>
                    <a:pt x="412369" y="1039876"/>
                  </a:lnTo>
                  <a:lnTo>
                    <a:pt x="628269" y="1079373"/>
                  </a:lnTo>
                  <a:lnTo>
                    <a:pt x="636574" y="1097559"/>
                  </a:lnTo>
                  <a:lnTo>
                    <a:pt x="650392" y="1112050"/>
                  </a:lnTo>
                  <a:lnTo>
                    <a:pt x="668096" y="1121752"/>
                  </a:lnTo>
                  <a:lnTo>
                    <a:pt x="668540" y="1121752"/>
                  </a:lnTo>
                  <a:lnTo>
                    <a:pt x="687197" y="1125093"/>
                  </a:lnTo>
                  <a:lnTo>
                    <a:pt x="710145" y="1120482"/>
                  </a:lnTo>
                  <a:lnTo>
                    <a:pt x="728827" y="1107871"/>
                  </a:lnTo>
                  <a:lnTo>
                    <a:pt x="741387" y="1089152"/>
                  </a:lnTo>
                  <a:lnTo>
                    <a:pt x="745998" y="1066165"/>
                  </a:lnTo>
                  <a:lnTo>
                    <a:pt x="745896" y="1057452"/>
                  </a:lnTo>
                  <a:lnTo>
                    <a:pt x="745185" y="1050544"/>
                  </a:lnTo>
                  <a:lnTo>
                    <a:pt x="743254" y="1044879"/>
                  </a:lnTo>
                  <a:lnTo>
                    <a:pt x="739521" y="1039876"/>
                  </a:lnTo>
                  <a:lnTo>
                    <a:pt x="745718" y="1033399"/>
                  </a:lnTo>
                  <a:lnTo>
                    <a:pt x="890143" y="882523"/>
                  </a:lnTo>
                  <a:lnTo>
                    <a:pt x="896010" y="886269"/>
                  </a:lnTo>
                  <a:lnTo>
                    <a:pt x="903122" y="888199"/>
                  </a:lnTo>
                  <a:lnTo>
                    <a:pt x="911301" y="889000"/>
                  </a:lnTo>
                  <a:lnTo>
                    <a:pt x="916305" y="889000"/>
                  </a:lnTo>
                  <a:lnTo>
                    <a:pt x="939253" y="884402"/>
                  </a:lnTo>
                  <a:lnTo>
                    <a:pt x="942047" y="882523"/>
                  </a:lnTo>
                  <a:lnTo>
                    <a:pt x="957935" y="871829"/>
                  </a:lnTo>
                  <a:lnTo>
                    <a:pt x="970495" y="853109"/>
                  </a:lnTo>
                  <a:lnTo>
                    <a:pt x="975106" y="8300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5949024" y="1542507"/>
            <a:ext cx="1667510" cy="1667510"/>
            <a:chOff x="5661659" y="1647444"/>
            <a:chExt cx="1667510" cy="1667510"/>
          </a:xfrm>
        </p:grpSpPr>
        <p:sp>
          <p:nvSpPr>
            <p:cNvPr id="10" name="object 10"/>
            <p:cNvSpPr/>
            <p:nvPr/>
          </p:nvSpPr>
          <p:spPr>
            <a:xfrm>
              <a:off x="5661659" y="1647444"/>
              <a:ext cx="1667510" cy="1667510"/>
            </a:xfrm>
            <a:custGeom>
              <a:avLst/>
              <a:gdLst/>
              <a:ahLst/>
              <a:cxnLst/>
              <a:rect l="l" t="t" r="r" b="b"/>
              <a:pathLst>
                <a:path w="1667509" h="1667510">
                  <a:moveTo>
                    <a:pt x="833627" y="0"/>
                  </a:moveTo>
                  <a:lnTo>
                    <a:pt x="786325" y="1319"/>
                  </a:lnTo>
                  <a:lnTo>
                    <a:pt x="739714" y="5231"/>
                  </a:lnTo>
                  <a:lnTo>
                    <a:pt x="693866" y="11666"/>
                  </a:lnTo>
                  <a:lnTo>
                    <a:pt x="648851" y="20552"/>
                  </a:lnTo>
                  <a:lnTo>
                    <a:pt x="604738" y="31820"/>
                  </a:lnTo>
                  <a:lnTo>
                    <a:pt x="561600" y="45398"/>
                  </a:lnTo>
                  <a:lnTo>
                    <a:pt x="519505" y="61217"/>
                  </a:lnTo>
                  <a:lnTo>
                    <a:pt x="478524" y="79206"/>
                  </a:lnTo>
                  <a:lnTo>
                    <a:pt x="438728" y="99295"/>
                  </a:lnTo>
                  <a:lnTo>
                    <a:pt x="400187" y="121414"/>
                  </a:lnTo>
                  <a:lnTo>
                    <a:pt x="362972" y="145491"/>
                  </a:lnTo>
                  <a:lnTo>
                    <a:pt x="327153" y="171457"/>
                  </a:lnTo>
                  <a:lnTo>
                    <a:pt x="292799" y="199241"/>
                  </a:lnTo>
                  <a:lnTo>
                    <a:pt x="259983" y="228773"/>
                  </a:lnTo>
                  <a:lnTo>
                    <a:pt x="228773" y="259983"/>
                  </a:lnTo>
                  <a:lnTo>
                    <a:pt x="199241" y="292799"/>
                  </a:lnTo>
                  <a:lnTo>
                    <a:pt x="171457" y="327153"/>
                  </a:lnTo>
                  <a:lnTo>
                    <a:pt x="145491" y="362972"/>
                  </a:lnTo>
                  <a:lnTo>
                    <a:pt x="121414" y="400187"/>
                  </a:lnTo>
                  <a:lnTo>
                    <a:pt x="99295" y="438728"/>
                  </a:lnTo>
                  <a:lnTo>
                    <a:pt x="79206" y="478524"/>
                  </a:lnTo>
                  <a:lnTo>
                    <a:pt x="61217" y="519505"/>
                  </a:lnTo>
                  <a:lnTo>
                    <a:pt x="45398" y="561600"/>
                  </a:lnTo>
                  <a:lnTo>
                    <a:pt x="31820" y="604738"/>
                  </a:lnTo>
                  <a:lnTo>
                    <a:pt x="20552" y="648851"/>
                  </a:lnTo>
                  <a:lnTo>
                    <a:pt x="11666" y="693866"/>
                  </a:lnTo>
                  <a:lnTo>
                    <a:pt x="5231" y="739714"/>
                  </a:lnTo>
                  <a:lnTo>
                    <a:pt x="1319" y="786325"/>
                  </a:lnTo>
                  <a:lnTo>
                    <a:pt x="0" y="833627"/>
                  </a:lnTo>
                  <a:lnTo>
                    <a:pt x="1319" y="880930"/>
                  </a:lnTo>
                  <a:lnTo>
                    <a:pt x="5231" y="927541"/>
                  </a:lnTo>
                  <a:lnTo>
                    <a:pt x="11666" y="973389"/>
                  </a:lnTo>
                  <a:lnTo>
                    <a:pt x="20552" y="1018404"/>
                  </a:lnTo>
                  <a:lnTo>
                    <a:pt x="31820" y="1062517"/>
                  </a:lnTo>
                  <a:lnTo>
                    <a:pt x="45398" y="1105655"/>
                  </a:lnTo>
                  <a:lnTo>
                    <a:pt x="61217" y="1147750"/>
                  </a:lnTo>
                  <a:lnTo>
                    <a:pt x="79206" y="1188731"/>
                  </a:lnTo>
                  <a:lnTo>
                    <a:pt x="99295" y="1228527"/>
                  </a:lnTo>
                  <a:lnTo>
                    <a:pt x="121414" y="1267068"/>
                  </a:lnTo>
                  <a:lnTo>
                    <a:pt x="145491" y="1304283"/>
                  </a:lnTo>
                  <a:lnTo>
                    <a:pt x="171457" y="1340102"/>
                  </a:lnTo>
                  <a:lnTo>
                    <a:pt x="199241" y="1374456"/>
                  </a:lnTo>
                  <a:lnTo>
                    <a:pt x="228773" y="1407272"/>
                  </a:lnTo>
                  <a:lnTo>
                    <a:pt x="259983" y="1438482"/>
                  </a:lnTo>
                  <a:lnTo>
                    <a:pt x="292799" y="1468014"/>
                  </a:lnTo>
                  <a:lnTo>
                    <a:pt x="327153" y="1495798"/>
                  </a:lnTo>
                  <a:lnTo>
                    <a:pt x="362972" y="1521764"/>
                  </a:lnTo>
                  <a:lnTo>
                    <a:pt x="400187" y="1545841"/>
                  </a:lnTo>
                  <a:lnTo>
                    <a:pt x="438728" y="1567960"/>
                  </a:lnTo>
                  <a:lnTo>
                    <a:pt x="478524" y="1588049"/>
                  </a:lnTo>
                  <a:lnTo>
                    <a:pt x="519505" y="1606038"/>
                  </a:lnTo>
                  <a:lnTo>
                    <a:pt x="561600" y="1621857"/>
                  </a:lnTo>
                  <a:lnTo>
                    <a:pt x="604738" y="1635435"/>
                  </a:lnTo>
                  <a:lnTo>
                    <a:pt x="648851" y="1646703"/>
                  </a:lnTo>
                  <a:lnTo>
                    <a:pt x="693866" y="1655589"/>
                  </a:lnTo>
                  <a:lnTo>
                    <a:pt x="739714" y="1662024"/>
                  </a:lnTo>
                  <a:lnTo>
                    <a:pt x="786325" y="1665936"/>
                  </a:lnTo>
                  <a:lnTo>
                    <a:pt x="833627" y="1667255"/>
                  </a:lnTo>
                  <a:lnTo>
                    <a:pt x="880930" y="1665936"/>
                  </a:lnTo>
                  <a:lnTo>
                    <a:pt x="927541" y="1662024"/>
                  </a:lnTo>
                  <a:lnTo>
                    <a:pt x="973389" y="1655589"/>
                  </a:lnTo>
                  <a:lnTo>
                    <a:pt x="1018404" y="1646703"/>
                  </a:lnTo>
                  <a:lnTo>
                    <a:pt x="1062517" y="1635435"/>
                  </a:lnTo>
                  <a:lnTo>
                    <a:pt x="1105655" y="1621857"/>
                  </a:lnTo>
                  <a:lnTo>
                    <a:pt x="1147750" y="1606038"/>
                  </a:lnTo>
                  <a:lnTo>
                    <a:pt x="1188731" y="1588049"/>
                  </a:lnTo>
                  <a:lnTo>
                    <a:pt x="1228527" y="1567960"/>
                  </a:lnTo>
                  <a:lnTo>
                    <a:pt x="1267068" y="1545841"/>
                  </a:lnTo>
                  <a:lnTo>
                    <a:pt x="1304283" y="1521764"/>
                  </a:lnTo>
                  <a:lnTo>
                    <a:pt x="1340102" y="1495798"/>
                  </a:lnTo>
                  <a:lnTo>
                    <a:pt x="1374456" y="1468014"/>
                  </a:lnTo>
                  <a:lnTo>
                    <a:pt x="1407272" y="1438482"/>
                  </a:lnTo>
                  <a:lnTo>
                    <a:pt x="1438482" y="1407272"/>
                  </a:lnTo>
                  <a:lnTo>
                    <a:pt x="1468014" y="1374456"/>
                  </a:lnTo>
                  <a:lnTo>
                    <a:pt x="1495798" y="1340102"/>
                  </a:lnTo>
                  <a:lnTo>
                    <a:pt x="1521764" y="1304283"/>
                  </a:lnTo>
                  <a:lnTo>
                    <a:pt x="1545841" y="1267068"/>
                  </a:lnTo>
                  <a:lnTo>
                    <a:pt x="1567960" y="1228527"/>
                  </a:lnTo>
                  <a:lnTo>
                    <a:pt x="1588049" y="1188731"/>
                  </a:lnTo>
                  <a:lnTo>
                    <a:pt x="1606038" y="1147750"/>
                  </a:lnTo>
                  <a:lnTo>
                    <a:pt x="1621857" y="1105655"/>
                  </a:lnTo>
                  <a:lnTo>
                    <a:pt x="1635435" y="1062517"/>
                  </a:lnTo>
                  <a:lnTo>
                    <a:pt x="1646703" y="1018404"/>
                  </a:lnTo>
                  <a:lnTo>
                    <a:pt x="1655589" y="973389"/>
                  </a:lnTo>
                  <a:lnTo>
                    <a:pt x="1662024" y="927541"/>
                  </a:lnTo>
                  <a:lnTo>
                    <a:pt x="1665936" y="880930"/>
                  </a:lnTo>
                  <a:lnTo>
                    <a:pt x="1667256" y="833627"/>
                  </a:lnTo>
                  <a:lnTo>
                    <a:pt x="1665936" y="786325"/>
                  </a:lnTo>
                  <a:lnTo>
                    <a:pt x="1662024" y="739714"/>
                  </a:lnTo>
                  <a:lnTo>
                    <a:pt x="1655589" y="693866"/>
                  </a:lnTo>
                  <a:lnTo>
                    <a:pt x="1646703" y="648851"/>
                  </a:lnTo>
                  <a:lnTo>
                    <a:pt x="1635435" y="604738"/>
                  </a:lnTo>
                  <a:lnTo>
                    <a:pt x="1621857" y="561600"/>
                  </a:lnTo>
                  <a:lnTo>
                    <a:pt x="1606038" y="519505"/>
                  </a:lnTo>
                  <a:lnTo>
                    <a:pt x="1588049" y="478524"/>
                  </a:lnTo>
                  <a:lnTo>
                    <a:pt x="1567960" y="438728"/>
                  </a:lnTo>
                  <a:lnTo>
                    <a:pt x="1545841" y="400187"/>
                  </a:lnTo>
                  <a:lnTo>
                    <a:pt x="1521764" y="362972"/>
                  </a:lnTo>
                  <a:lnTo>
                    <a:pt x="1495798" y="327153"/>
                  </a:lnTo>
                  <a:lnTo>
                    <a:pt x="1468014" y="292799"/>
                  </a:lnTo>
                  <a:lnTo>
                    <a:pt x="1438482" y="259983"/>
                  </a:lnTo>
                  <a:lnTo>
                    <a:pt x="1407272" y="228773"/>
                  </a:lnTo>
                  <a:lnTo>
                    <a:pt x="1374456" y="199241"/>
                  </a:lnTo>
                  <a:lnTo>
                    <a:pt x="1340102" y="171457"/>
                  </a:lnTo>
                  <a:lnTo>
                    <a:pt x="1304283" y="145491"/>
                  </a:lnTo>
                  <a:lnTo>
                    <a:pt x="1267068" y="121414"/>
                  </a:lnTo>
                  <a:lnTo>
                    <a:pt x="1228527" y="99295"/>
                  </a:lnTo>
                  <a:lnTo>
                    <a:pt x="1188731" y="79206"/>
                  </a:lnTo>
                  <a:lnTo>
                    <a:pt x="1147750" y="61217"/>
                  </a:lnTo>
                  <a:lnTo>
                    <a:pt x="1105655" y="45398"/>
                  </a:lnTo>
                  <a:lnTo>
                    <a:pt x="1062517" y="31820"/>
                  </a:lnTo>
                  <a:lnTo>
                    <a:pt x="1018404" y="20552"/>
                  </a:lnTo>
                  <a:lnTo>
                    <a:pt x="973389" y="11666"/>
                  </a:lnTo>
                  <a:lnTo>
                    <a:pt x="927541" y="5231"/>
                  </a:lnTo>
                  <a:lnTo>
                    <a:pt x="880930" y="1319"/>
                  </a:lnTo>
                  <a:lnTo>
                    <a:pt x="833627" y="0"/>
                  </a:lnTo>
                  <a:close/>
                </a:path>
              </a:pathLst>
            </a:custGeom>
            <a:solidFill>
              <a:srgbClr val="BC572C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5922264" y="2389631"/>
              <a:ext cx="1085215" cy="554990"/>
            </a:xfrm>
            <a:custGeom>
              <a:avLst/>
              <a:gdLst/>
              <a:ahLst/>
              <a:cxnLst/>
              <a:rect l="l" t="t" r="r" b="b"/>
              <a:pathLst>
                <a:path w="1085215" h="554989">
                  <a:moveTo>
                    <a:pt x="560578" y="357632"/>
                  </a:moveTo>
                  <a:lnTo>
                    <a:pt x="545858" y="369316"/>
                  </a:lnTo>
                  <a:lnTo>
                    <a:pt x="529971" y="376910"/>
                  </a:lnTo>
                  <a:lnTo>
                    <a:pt x="514070" y="381038"/>
                  </a:lnTo>
                  <a:lnTo>
                    <a:pt x="499364" y="382270"/>
                  </a:lnTo>
                  <a:lnTo>
                    <a:pt x="474738" y="378993"/>
                  </a:lnTo>
                  <a:lnTo>
                    <a:pt x="455333" y="369925"/>
                  </a:lnTo>
                  <a:lnTo>
                    <a:pt x="439445" y="356235"/>
                  </a:lnTo>
                  <a:lnTo>
                    <a:pt x="425323" y="339090"/>
                  </a:lnTo>
                  <a:lnTo>
                    <a:pt x="412877" y="339090"/>
                  </a:lnTo>
                  <a:lnTo>
                    <a:pt x="412229" y="333451"/>
                  </a:lnTo>
                  <a:lnTo>
                    <a:pt x="412178" y="332994"/>
                  </a:lnTo>
                  <a:lnTo>
                    <a:pt x="408444" y="299834"/>
                  </a:lnTo>
                  <a:lnTo>
                    <a:pt x="395947" y="264528"/>
                  </a:lnTo>
                  <a:lnTo>
                    <a:pt x="385140" y="246761"/>
                  </a:lnTo>
                  <a:lnTo>
                    <a:pt x="376542" y="232638"/>
                  </a:lnTo>
                  <a:lnTo>
                    <a:pt x="363601" y="217678"/>
                  </a:lnTo>
                  <a:lnTo>
                    <a:pt x="363601" y="332994"/>
                  </a:lnTo>
                  <a:lnTo>
                    <a:pt x="357505" y="332994"/>
                  </a:lnTo>
                  <a:lnTo>
                    <a:pt x="357505" y="382270"/>
                  </a:lnTo>
                  <a:lnTo>
                    <a:pt x="342150" y="425323"/>
                  </a:lnTo>
                  <a:lnTo>
                    <a:pt x="339458" y="432739"/>
                  </a:lnTo>
                  <a:lnTo>
                    <a:pt x="306641" y="471474"/>
                  </a:lnTo>
                  <a:lnTo>
                    <a:pt x="262204" y="496481"/>
                  </a:lnTo>
                  <a:lnTo>
                    <a:pt x="209677" y="505333"/>
                  </a:lnTo>
                  <a:lnTo>
                    <a:pt x="160439" y="497598"/>
                  </a:lnTo>
                  <a:lnTo>
                    <a:pt x="118084" y="475970"/>
                  </a:lnTo>
                  <a:lnTo>
                    <a:pt x="84937" y="442823"/>
                  </a:lnTo>
                  <a:lnTo>
                    <a:pt x="63334" y="400558"/>
                  </a:lnTo>
                  <a:lnTo>
                    <a:pt x="55626" y="351536"/>
                  </a:lnTo>
                  <a:lnTo>
                    <a:pt x="63220" y="303123"/>
                  </a:lnTo>
                  <a:lnTo>
                    <a:pt x="84937" y="260057"/>
                  </a:lnTo>
                  <a:lnTo>
                    <a:pt x="118084" y="226885"/>
                  </a:lnTo>
                  <a:lnTo>
                    <a:pt x="160439" y="205232"/>
                  </a:lnTo>
                  <a:lnTo>
                    <a:pt x="209677" y="197485"/>
                  </a:lnTo>
                  <a:lnTo>
                    <a:pt x="228142" y="198640"/>
                  </a:lnTo>
                  <a:lnTo>
                    <a:pt x="283591" y="216027"/>
                  </a:lnTo>
                  <a:lnTo>
                    <a:pt x="215773" y="302260"/>
                  </a:lnTo>
                  <a:lnTo>
                    <a:pt x="209677" y="302260"/>
                  </a:lnTo>
                  <a:lnTo>
                    <a:pt x="188937" y="306501"/>
                  </a:lnTo>
                  <a:lnTo>
                    <a:pt x="173393" y="317665"/>
                  </a:lnTo>
                  <a:lnTo>
                    <a:pt x="163652" y="333451"/>
                  </a:lnTo>
                  <a:lnTo>
                    <a:pt x="160274" y="351536"/>
                  </a:lnTo>
                  <a:lnTo>
                    <a:pt x="163588" y="369316"/>
                  </a:lnTo>
                  <a:lnTo>
                    <a:pt x="163652" y="369633"/>
                  </a:lnTo>
                  <a:lnTo>
                    <a:pt x="173393" y="385419"/>
                  </a:lnTo>
                  <a:lnTo>
                    <a:pt x="188937" y="396582"/>
                  </a:lnTo>
                  <a:lnTo>
                    <a:pt x="209677" y="400812"/>
                  </a:lnTo>
                  <a:lnTo>
                    <a:pt x="218859" y="398780"/>
                  </a:lnTo>
                  <a:lnTo>
                    <a:pt x="228092" y="393827"/>
                  </a:lnTo>
                  <a:lnTo>
                    <a:pt x="237312" y="387743"/>
                  </a:lnTo>
                  <a:lnTo>
                    <a:pt x="246507" y="382270"/>
                  </a:lnTo>
                  <a:lnTo>
                    <a:pt x="357505" y="382270"/>
                  </a:lnTo>
                  <a:lnTo>
                    <a:pt x="357505" y="332994"/>
                  </a:lnTo>
                  <a:lnTo>
                    <a:pt x="258953" y="332994"/>
                  </a:lnTo>
                  <a:lnTo>
                    <a:pt x="320421" y="246761"/>
                  </a:lnTo>
                  <a:lnTo>
                    <a:pt x="336702" y="266319"/>
                  </a:lnTo>
                  <a:lnTo>
                    <a:pt x="348957" y="287591"/>
                  </a:lnTo>
                  <a:lnTo>
                    <a:pt x="357746" y="310019"/>
                  </a:lnTo>
                  <a:lnTo>
                    <a:pt x="363601" y="332994"/>
                  </a:lnTo>
                  <a:lnTo>
                    <a:pt x="363601" y="217678"/>
                  </a:lnTo>
                  <a:lnTo>
                    <a:pt x="351409" y="203581"/>
                  </a:lnTo>
                  <a:lnTo>
                    <a:pt x="356501" y="197485"/>
                  </a:lnTo>
                  <a:lnTo>
                    <a:pt x="376986" y="172974"/>
                  </a:lnTo>
                  <a:lnTo>
                    <a:pt x="412877" y="130048"/>
                  </a:lnTo>
                  <a:lnTo>
                    <a:pt x="382143" y="86868"/>
                  </a:lnTo>
                  <a:lnTo>
                    <a:pt x="314325" y="172974"/>
                  </a:lnTo>
                  <a:lnTo>
                    <a:pt x="290182" y="160413"/>
                  </a:lnTo>
                  <a:lnTo>
                    <a:pt x="264287" y="150710"/>
                  </a:lnTo>
                  <a:lnTo>
                    <a:pt x="237236" y="144462"/>
                  </a:lnTo>
                  <a:lnTo>
                    <a:pt x="209677" y="142240"/>
                  </a:lnTo>
                  <a:lnTo>
                    <a:pt x="161150" y="147701"/>
                  </a:lnTo>
                  <a:lnTo>
                    <a:pt x="116840" y="163283"/>
                  </a:lnTo>
                  <a:lnTo>
                    <a:pt x="77927" y="187794"/>
                  </a:lnTo>
                  <a:lnTo>
                    <a:pt x="45605" y="220065"/>
                  </a:lnTo>
                  <a:lnTo>
                    <a:pt x="21056" y="258902"/>
                  </a:lnTo>
                  <a:lnTo>
                    <a:pt x="5461" y="303123"/>
                  </a:lnTo>
                  <a:lnTo>
                    <a:pt x="0" y="351536"/>
                  </a:lnTo>
                  <a:lnTo>
                    <a:pt x="5334" y="396582"/>
                  </a:lnTo>
                  <a:lnTo>
                    <a:pt x="21056" y="440156"/>
                  </a:lnTo>
                  <a:lnTo>
                    <a:pt x="45605" y="477862"/>
                  </a:lnTo>
                  <a:lnTo>
                    <a:pt x="77927" y="509447"/>
                  </a:lnTo>
                  <a:lnTo>
                    <a:pt x="116840" y="533603"/>
                  </a:lnTo>
                  <a:lnTo>
                    <a:pt x="161150" y="549046"/>
                  </a:lnTo>
                  <a:lnTo>
                    <a:pt x="209677" y="554482"/>
                  </a:lnTo>
                  <a:lnTo>
                    <a:pt x="257657" y="548589"/>
                  </a:lnTo>
                  <a:lnTo>
                    <a:pt x="302031" y="531939"/>
                  </a:lnTo>
                  <a:lnTo>
                    <a:pt x="341274" y="506056"/>
                  </a:lnTo>
                  <a:lnTo>
                    <a:pt x="341972" y="505333"/>
                  </a:lnTo>
                  <a:lnTo>
                    <a:pt x="373849" y="472478"/>
                  </a:lnTo>
                  <a:lnTo>
                    <a:pt x="398221" y="432739"/>
                  </a:lnTo>
                  <a:lnTo>
                    <a:pt x="412877" y="388366"/>
                  </a:lnTo>
                  <a:lnTo>
                    <a:pt x="437642" y="388366"/>
                  </a:lnTo>
                  <a:lnTo>
                    <a:pt x="448119" y="404545"/>
                  </a:lnTo>
                  <a:lnTo>
                    <a:pt x="461492" y="416090"/>
                  </a:lnTo>
                  <a:lnTo>
                    <a:pt x="478370" y="423024"/>
                  </a:lnTo>
                  <a:lnTo>
                    <a:pt x="499364" y="425323"/>
                  </a:lnTo>
                  <a:lnTo>
                    <a:pt x="521893" y="419925"/>
                  </a:lnTo>
                  <a:lnTo>
                    <a:pt x="541489" y="405295"/>
                  </a:lnTo>
                  <a:lnTo>
                    <a:pt x="552361" y="388366"/>
                  </a:lnTo>
                  <a:lnTo>
                    <a:pt x="555332" y="383755"/>
                  </a:lnTo>
                  <a:lnTo>
                    <a:pt x="560578" y="357632"/>
                  </a:lnTo>
                  <a:close/>
                </a:path>
                <a:path w="1085215" h="554989">
                  <a:moveTo>
                    <a:pt x="1084834" y="351282"/>
                  </a:moveTo>
                  <a:lnTo>
                    <a:pt x="1079373" y="302768"/>
                  </a:lnTo>
                  <a:lnTo>
                    <a:pt x="1063790" y="258457"/>
                  </a:lnTo>
                  <a:lnTo>
                    <a:pt x="1039266" y="219544"/>
                  </a:lnTo>
                  <a:lnTo>
                    <a:pt x="1035558" y="215836"/>
                  </a:lnTo>
                  <a:lnTo>
                    <a:pt x="1035558" y="351282"/>
                  </a:lnTo>
                  <a:lnTo>
                    <a:pt x="1027163" y="400354"/>
                  </a:lnTo>
                  <a:lnTo>
                    <a:pt x="1003973" y="442671"/>
                  </a:lnTo>
                  <a:lnTo>
                    <a:pt x="968971" y="475830"/>
                  </a:lnTo>
                  <a:lnTo>
                    <a:pt x="925118" y="497471"/>
                  </a:lnTo>
                  <a:lnTo>
                    <a:pt x="875411" y="505206"/>
                  </a:lnTo>
                  <a:lnTo>
                    <a:pt x="828598" y="497471"/>
                  </a:lnTo>
                  <a:lnTo>
                    <a:pt x="786511" y="475830"/>
                  </a:lnTo>
                  <a:lnTo>
                    <a:pt x="752424" y="442671"/>
                  </a:lnTo>
                  <a:lnTo>
                    <a:pt x="729678" y="400558"/>
                  </a:lnTo>
                  <a:lnTo>
                    <a:pt x="729564" y="400354"/>
                  </a:lnTo>
                  <a:lnTo>
                    <a:pt x="721233" y="351282"/>
                  </a:lnTo>
                  <a:lnTo>
                    <a:pt x="727862" y="306489"/>
                  </a:lnTo>
                  <a:lnTo>
                    <a:pt x="746633" y="266407"/>
                  </a:lnTo>
                  <a:lnTo>
                    <a:pt x="775766" y="233286"/>
                  </a:lnTo>
                  <a:lnTo>
                    <a:pt x="813562" y="209423"/>
                  </a:lnTo>
                  <a:lnTo>
                    <a:pt x="844550" y="320294"/>
                  </a:lnTo>
                  <a:lnTo>
                    <a:pt x="837349" y="326021"/>
                  </a:lnTo>
                  <a:lnTo>
                    <a:pt x="833653" y="333463"/>
                  </a:lnTo>
                  <a:lnTo>
                    <a:pt x="832294" y="342074"/>
                  </a:lnTo>
                  <a:lnTo>
                    <a:pt x="832104" y="351282"/>
                  </a:lnTo>
                  <a:lnTo>
                    <a:pt x="835380" y="369379"/>
                  </a:lnTo>
                  <a:lnTo>
                    <a:pt x="844461" y="385165"/>
                  </a:lnTo>
                  <a:lnTo>
                    <a:pt x="858189" y="396328"/>
                  </a:lnTo>
                  <a:lnTo>
                    <a:pt x="875411" y="400558"/>
                  </a:lnTo>
                  <a:lnTo>
                    <a:pt x="896073" y="396328"/>
                  </a:lnTo>
                  <a:lnTo>
                    <a:pt x="911567" y="385165"/>
                  </a:lnTo>
                  <a:lnTo>
                    <a:pt x="921308" y="369379"/>
                  </a:lnTo>
                  <a:lnTo>
                    <a:pt x="924687" y="351282"/>
                  </a:lnTo>
                  <a:lnTo>
                    <a:pt x="922451" y="333984"/>
                  </a:lnTo>
                  <a:lnTo>
                    <a:pt x="916178" y="319582"/>
                  </a:lnTo>
                  <a:lnTo>
                    <a:pt x="906462" y="308698"/>
                  </a:lnTo>
                  <a:lnTo>
                    <a:pt x="893953" y="301879"/>
                  </a:lnTo>
                  <a:lnTo>
                    <a:pt x="861263" y="209423"/>
                  </a:lnTo>
                  <a:lnTo>
                    <a:pt x="856869" y="196977"/>
                  </a:lnTo>
                  <a:lnTo>
                    <a:pt x="875411" y="196977"/>
                  </a:lnTo>
                  <a:lnTo>
                    <a:pt x="925118" y="204724"/>
                  </a:lnTo>
                  <a:lnTo>
                    <a:pt x="968971" y="226390"/>
                  </a:lnTo>
                  <a:lnTo>
                    <a:pt x="1003973" y="259613"/>
                  </a:lnTo>
                  <a:lnTo>
                    <a:pt x="1027087" y="301879"/>
                  </a:lnTo>
                  <a:lnTo>
                    <a:pt x="1035558" y="351282"/>
                  </a:lnTo>
                  <a:lnTo>
                    <a:pt x="1035558" y="215836"/>
                  </a:lnTo>
                  <a:lnTo>
                    <a:pt x="1006995" y="187223"/>
                  </a:lnTo>
                  <a:lnTo>
                    <a:pt x="968133" y="162674"/>
                  </a:lnTo>
                  <a:lnTo>
                    <a:pt x="925664" y="147701"/>
                  </a:lnTo>
                  <a:lnTo>
                    <a:pt x="875411" y="141605"/>
                  </a:lnTo>
                  <a:lnTo>
                    <a:pt x="869696" y="142557"/>
                  </a:lnTo>
                  <a:lnTo>
                    <a:pt x="862253" y="144653"/>
                  </a:lnTo>
                  <a:lnTo>
                    <a:pt x="853694" y="146761"/>
                  </a:lnTo>
                  <a:lnTo>
                    <a:pt x="844550" y="147701"/>
                  </a:lnTo>
                  <a:lnTo>
                    <a:pt x="829843" y="92329"/>
                  </a:lnTo>
                  <a:lnTo>
                    <a:pt x="813562" y="30988"/>
                  </a:lnTo>
                  <a:lnTo>
                    <a:pt x="801370" y="0"/>
                  </a:lnTo>
                  <a:lnTo>
                    <a:pt x="752094" y="6350"/>
                  </a:lnTo>
                  <a:lnTo>
                    <a:pt x="752094" y="18542"/>
                  </a:lnTo>
                  <a:lnTo>
                    <a:pt x="554736" y="18542"/>
                  </a:lnTo>
                  <a:lnTo>
                    <a:pt x="579374" y="67691"/>
                  </a:lnTo>
                  <a:lnTo>
                    <a:pt x="733552" y="67691"/>
                  </a:lnTo>
                  <a:lnTo>
                    <a:pt x="585457" y="227965"/>
                  </a:lnTo>
                  <a:lnTo>
                    <a:pt x="585457" y="307975"/>
                  </a:lnTo>
                  <a:lnTo>
                    <a:pt x="776732" y="92329"/>
                  </a:lnTo>
                  <a:lnTo>
                    <a:pt x="795274" y="160147"/>
                  </a:lnTo>
                  <a:lnTo>
                    <a:pt x="754011" y="183527"/>
                  </a:lnTo>
                  <a:lnTo>
                    <a:pt x="719874" y="215798"/>
                  </a:lnTo>
                  <a:lnTo>
                    <a:pt x="694029" y="255498"/>
                  </a:lnTo>
                  <a:lnTo>
                    <a:pt x="677672" y="301155"/>
                  </a:lnTo>
                  <a:lnTo>
                    <a:pt x="671957" y="351282"/>
                  </a:lnTo>
                  <a:lnTo>
                    <a:pt x="677392" y="397408"/>
                  </a:lnTo>
                  <a:lnTo>
                    <a:pt x="692848" y="440004"/>
                  </a:lnTo>
                  <a:lnTo>
                    <a:pt x="717042" y="477761"/>
                  </a:lnTo>
                  <a:lnTo>
                    <a:pt x="748677" y="509384"/>
                  </a:lnTo>
                  <a:lnTo>
                    <a:pt x="786472" y="533577"/>
                  </a:lnTo>
                  <a:lnTo>
                    <a:pt x="829144" y="549046"/>
                  </a:lnTo>
                  <a:lnTo>
                    <a:pt x="875411" y="554482"/>
                  </a:lnTo>
                  <a:lnTo>
                    <a:pt x="923874" y="549046"/>
                  </a:lnTo>
                  <a:lnTo>
                    <a:pt x="968133" y="533577"/>
                  </a:lnTo>
                  <a:lnTo>
                    <a:pt x="1006995" y="509384"/>
                  </a:lnTo>
                  <a:lnTo>
                    <a:pt x="1011250" y="505206"/>
                  </a:lnTo>
                  <a:lnTo>
                    <a:pt x="1039266" y="477761"/>
                  </a:lnTo>
                  <a:lnTo>
                    <a:pt x="1063790" y="440004"/>
                  </a:lnTo>
                  <a:lnTo>
                    <a:pt x="1079373" y="397408"/>
                  </a:lnTo>
                  <a:lnTo>
                    <a:pt x="1084834" y="3512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70276" y="2365248"/>
              <a:ext cx="89652" cy="11252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224174" y="2085982"/>
              <a:ext cx="617220" cy="643255"/>
            </a:xfrm>
            <a:custGeom>
              <a:avLst/>
              <a:gdLst/>
              <a:ahLst/>
              <a:cxnLst/>
              <a:rect l="l" t="t" r="r" b="b"/>
              <a:pathLst>
                <a:path w="617220" h="643255">
                  <a:moveTo>
                    <a:pt x="276723" y="0"/>
                  </a:moveTo>
                  <a:lnTo>
                    <a:pt x="234410" y="9517"/>
                  </a:lnTo>
                  <a:lnTo>
                    <a:pt x="185279" y="32756"/>
                  </a:lnTo>
                  <a:lnTo>
                    <a:pt x="135831" y="63328"/>
                  </a:lnTo>
                  <a:lnTo>
                    <a:pt x="88737" y="98296"/>
                  </a:lnTo>
                  <a:lnTo>
                    <a:pt x="46665" y="134720"/>
                  </a:lnTo>
                  <a:lnTo>
                    <a:pt x="12287" y="169664"/>
                  </a:lnTo>
                  <a:lnTo>
                    <a:pt x="0" y="204319"/>
                  </a:lnTo>
                  <a:lnTo>
                    <a:pt x="178" y="224188"/>
                  </a:lnTo>
                  <a:lnTo>
                    <a:pt x="39397" y="298017"/>
                  </a:lnTo>
                  <a:lnTo>
                    <a:pt x="82486" y="351940"/>
                  </a:lnTo>
                  <a:lnTo>
                    <a:pt x="119812" y="393148"/>
                  </a:lnTo>
                  <a:lnTo>
                    <a:pt x="135731" y="409567"/>
                  </a:lnTo>
                  <a:lnTo>
                    <a:pt x="142716" y="488783"/>
                  </a:lnTo>
                  <a:lnTo>
                    <a:pt x="148804" y="552299"/>
                  </a:lnTo>
                  <a:lnTo>
                    <a:pt x="154273" y="600194"/>
                  </a:lnTo>
                  <a:lnTo>
                    <a:pt x="177686" y="638270"/>
                  </a:lnTo>
                  <a:lnTo>
                    <a:pt x="203676" y="643247"/>
                  </a:lnTo>
                  <a:lnTo>
                    <a:pt x="225901" y="638270"/>
                  </a:lnTo>
                  <a:lnTo>
                    <a:pt x="238887" y="626387"/>
                  </a:lnTo>
                  <a:lnTo>
                    <a:pt x="244967" y="612171"/>
                  </a:lnTo>
                  <a:lnTo>
                    <a:pt x="246475" y="600194"/>
                  </a:lnTo>
                  <a:lnTo>
                    <a:pt x="247467" y="561782"/>
                  </a:lnTo>
                  <a:lnTo>
                    <a:pt x="251833" y="454908"/>
                  </a:lnTo>
                  <a:lnTo>
                    <a:pt x="252825" y="409567"/>
                  </a:lnTo>
                  <a:lnTo>
                    <a:pt x="252632" y="396621"/>
                  </a:lnTo>
                  <a:lnTo>
                    <a:pt x="251285" y="384865"/>
                  </a:lnTo>
                  <a:lnTo>
                    <a:pt x="247628" y="373205"/>
                  </a:lnTo>
                  <a:lnTo>
                    <a:pt x="240506" y="360545"/>
                  </a:lnTo>
                  <a:lnTo>
                    <a:pt x="172815" y="243451"/>
                  </a:lnTo>
                  <a:lnTo>
                    <a:pt x="314420" y="157218"/>
                  </a:lnTo>
                  <a:lnTo>
                    <a:pt x="363696" y="268089"/>
                  </a:lnTo>
                  <a:lnTo>
                    <a:pt x="365833" y="273558"/>
                  </a:lnTo>
                  <a:lnTo>
                    <a:pt x="371459" y="279646"/>
                  </a:lnTo>
                  <a:lnTo>
                    <a:pt x="379394" y="284591"/>
                  </a:lnTo>
                  <a:lnTo>
                    <a:pt x="388461" y="286631"/>
                  </a:lnTo>
                  <a:lnTo>
                    <a:pt x="585819" y="261993"/>
                  </a:lnTo>
                  <a:lnTo>
                    <a:pt x="591518" y="260540"/>
                  </a:lnTo>
                  <a:lnTo>
                    <a:pt x="603599" y="255039"/>
                  </a:lnTo>
                  <a:lnTo>
                    <a:pt x="614537" y="243776"/>
                  </a:lnTo>
                  <a:lnTo>
                    <a:pt x="616807" y="225036"/>
                  </a:lnTo>
                  <a:lnTo>
                    <a:pt x="613715" y="209839"/>
                  </a:lnTo>
                  <a:lnTo>
                    <a:pt x="605980" y="200429"/>
                  </a:lnTo>
                  <a:lnTo>
                    <a:pt x="595911" y="195639"/>
                  </a:lnTo>
                  <a:lnTo>
                    <a:pt x="585819" y="194302"/>
                  </a:lnTo>
                  <a:lnTo>
                    <a:pt x="437737" y="194302"/>
                  </a:lnTo>
                  <a:lnTo>
                    <a:pt x="394684" y="58793"/>
                  </a:lnTo>
                  <a:lnTo>
                    <a:pt x="366158" y="20018"/>
                  </a:lnTo>
                  <a:lnTo>
                    <a:pt x="323738" y="1960"/>
                  </a:lnTo>
                  <a:lnTo>
                    <a:pt x="2767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00443" y="1964436"/>
              <a:ext cx="173481" cy="173481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7259665" y="4067774"/>
            <a:ext cx="1667510" cy="1667510"/>
            <a:chOff x="6972300" y="4172711"/>
            <a:chExt cx="1667510" cy="1667510"/>
          </a:xfrm>
        </p:grpSpPr>
        <p:sp>
          <p:nvSpPr>
            <p:cNvPr id="16" name="object 16"/>
            <p:cNvSpPr/>
            <p:nvPr/>
          </p:nvSpPr>
          <p:spPr>
            <a:xfrm>
              <a:off x="6972300" y="4172711"/>
              <a:ext cx="1667510" cy="1667510"/>
            </a:xfrm>
            <a:custGeom>
              <a:avLst/>
              <a:gdLst/>
              <a:ahLst/>
              <a:cxnLst/>
              <a:rect l="l" t="t" r="r" b="b"/>
              <a:pathLst>
                <a:path w="1667509" h="1667510">
                  <a:moveTo>
                    <a:pt x="833627" y="0"/>
                  </a:moveTo>
                  <a:lnTo>
                    <a:pt x="786325" y="1319"/>
                  </a:lnTo>
                  <a:lnTo>
                    <a:pt x="739714" y="5231"/>
                  </a:lnTo>
                  <a:lnTo>
                    <a:pt x="693866" y="11666"/>
                  </a:lnTo>
                  <a:lnTo>
                    <a:pt x="648851" y="20552"/>
                  </a:lnTo>
                  <a:lnTo>
                    <a:pt x="604738" y="31820"/>
                  </a:lnTo>
                  <a:lnTo>
                    <a:pt x="561600" y="45398"/>
                  </a:lnTo>
                  <a:lnTo>
                    <a:pt x="519505" y="61217"/>
                  </a:lnTo>
                  <a:lnTo>
                    <a:pt x="478524" y="79206"/>
                  </a:lnTo>
                  <a:lnTo>
                    <a:pt x="438728" y="99295"/>
                  </a:lnTo>
                  <a:lnTo>
                    <a:pt x="400187" y="121414"/>
                  </a:lnTo>
                  <a:lnTo>
                    <a:pt x="362972" y="145491"/>
                  </a:lnTo>
                  <a:lnTo>
                    <a:pt x="327153" y="171457"/>
                  </a:lnTo>
                  <a:lnTo>
                    <a:pt x="292799" y="199241"/>
                  </a:lnTo>
                  <a:lnTo>
                    <a:pt x="259983" y="228773"/>
                  </a:lnTo>
                  <a:lnTo>
                    <a:pt x="228773" y="259983"/>
                  </a:lnTo>
                  <a:lnTo>
                    <a:pt x="199241" y="292799"/>
                  </a:lnTo>
                  <a:lnTo>
                    <a:pt x="171457" y="327153"/>
                  </a:lnTo>
                  <a:lnTo>
                    <a:pt x="145491" y="362972"/>
                  </a:lnTo>
                  <a:lnTo>
                    <a:pt x="121414" y="400187"/>
                  </a:lnTo>
                  <a:lnTo>
                    <a:pt x="99295" y="438728"/>
                  </a:lnTo>
                  <a:lnTo>
                    <a:pt x="79206" y="478524"/>
                  </a:lnTo>
                  <a:lnTo>
                    <a:pt x="61217" y="519505"/>
                  </a:lnTo>
                  <a:lnTo>
                    <a:pt x="45398" y="561600"/>
                  </a:lnTo>
                  <a:lnTo>
                    <a:pt x="31820" y="604738"/>
                  </a:lnTo>
                  <a:lnTo>
                    <a:pt x="20552" y="648851"/>
                  </a:lnTo>
                  <a:lnTo>
                    <a:pt x="11666" y="693866"/>
                  </a:lnTo>
                  <a:lnTo>
                    <a:pt x="5231" y="739714"/>
                  </a:lnTo>
                  <a:lnTo>
                    <a:pt x="1319" y="786325"/>
                  </a:lnTo>
                  <a:lnTo>
                    <a:pt x="0" y="833627"/>
                  </a:lnTo>
                  <a:lnTo>
                    <a:pt x="1319" y="880930"/>
                  </a:lnTo>
                  <a:lnTo>
                    <a:pt x="5231" y="927541"/>
                  </a:lnTo>
                  <a:lnTo>
                    <a:pt x="11666" y="973389"/>
                  </a:lnTo>
                  <a:lnTo>
                    <a:pt x="20552" y="1018404"/>
                  </a:lnTo>
                  <a:lnTo>
                    <a:pt x="31820" y="1062517"/>
                  </a:lnTo>
                  <a:lnTo>
                    <a:pt x="45398" y="1105655"/>
                  </a:lnTo>
                  <a:lnTo>
                    <a:pt x="61217" y="1147750"/>
                  </a:lnTo>
                  <a:lnTo>
                    <a:pt x="79206" y="1188731"/>
                  </a:lnTo>
                  <a:lnTo>
                    <a:pt x="99295" y="1228527"/>
                  </a:lnTo>
                  <a:lnTo>
                    <a:pt x="121414" y="1267068"/>
                  </a:lnTo>
                  <a:lnTo>
                    <a:pt x="145491" y="1304283"/>
                  </a:lnTo>
                  <a:lnTo>
                    <a:pt x="171457" y="1340102"/>
                  </a:lnTo>
                  <a:lnTo>
                    <a:pt x="199241" y="1374456"/>
                  </a:lnTo>
                  <a:lnTo>
                    <a:pt x="228773" y="1407272"/>
                  </a:lnTo>
                  <a:lnTo>
                    <a:pt x="259983" y="1438482"/>
                  </a:lnTo>
                  <a:lnTo>
                    <a:pt x="292799" y="1468014"/>
                  </a:lnTo>
                  <a:lnTo>
                    <a:pt x="327153" y="1495798"/>
                  </a:lnTo>
                  <a:lnTo>
                    <a:pt x="362972" y="1521764"/>
                  </a:lnTo>
                  <a:lnTo>
                    <a:pt x="400187" y="1545841"/>
                  </a:lnTo>
                  <a:lnTo>
                    <a:pt x="438728" y="1567960"/>
                  </a:lnTo>
                  <a:lnTo>
                    <a:pt x="478524" y="1588049"/>
                  </a:lnTo>
                  <a:lnTo>
                    <a:pt x="519505" y="1606038"/>
                  </a:lnTo>
                  <a:lnTo>
                    <a:pt x="561600" y="1621857"/>
                  </a:lnTo>
                  <a:lnTo>
                    <a:pt x="604738" y="1635435"/>
                  </a:lnTo>
                  <a:lnTo>
                    <a:pt x="648851" y="1646703"/>
                  </a:lnTo>
                  <a:lnTo>
                    <a:pt x="693866" y="1655589"/>
                  </a:lnTo>
                  <a:lnTo>
                    <a:pt x="739714" y="1662024"/>
                  </a:lnTo>
                  <a:lnTo>
                    <a:pt x="786325" y="1665936"/>
                  </a:lnTo>
                  <a:lnTo>
                    <a:pt x="833627" y="1667256"/>
                  </a:lnTo>
                  <a:lnTo>
                    <a:pt x="880930" y="1665936"/>
                  </a:lnTo>
                  <a:lnTo>
                    <a:pt x="927541" y="1662024"/>
                  </a:lnTo>
                  <a:lnTo>
                    <a:pt x="973389" y="1655589"/>
                  </a:lnTo>
                  <a:lnTo>
                    <a:pt x="1018404" y="1646703"/>
                  </a:lnTo>
                  <a:lnTo>
                    <a:pt x="1062517" y="1635435"/>
                  </a:lnTo>
                  <a:lnTo>
                    <a:pt x="1105655" y="1621857"/>
                  </a:lnTo>
                  <a:lnTo>
                    <a:pt x="1147750" y="1606038"/>
                  </a:lnTo>
                  <a:lnTo>
                    <a:pt x="1188731" y="1588049"/>
                  </a:lnTo>
                  <a:lnTo>
                    <a:pt x="1228527" y="1567960"/>
                  </a:lnTo>
                  <a:lnTo>
                    <a:pt x="1267068" y="1545841"/>
                  </a:lnTo>
                  <a:lnTo>
                    <a:pt x="1304283" y="1521764"/>
                  </a:lnTo>
                  <a:lnTo>
                    <a:pt x="1340102" y="1495798"/>
                  </a:lnTo>
                  <a:lnTo>
                    <a:pt x="1374456" y="1468014"/>
                  </a:lnTo>
                  <a:lnTo>
                    <a:pt x="1407272" y="1438482"/>
                  </a:lnTo>
                  <a:lnTo>
                    <a:pt x="1438482" y="1407272"/>
                  </a:lnTo>
                  <a:lnTo>
                    <a:pt x="1468014" y="1374456"/>
                  </a:lnTo>
                  <a:lnTo>
                    <a:pt x="1495798" y="1340102"/>
                  </a:lnTo>
                  <a:lnTo>
                    <a:pt x="1521764" y="1304283"/>
                  </a:lnTo>
                  <a:lnTo>
                    <a:pt x="1545841" y="1267068"/>
                  </a:lnTo>
                  <a:lnTo>
                    <a:pt x="1567960" y="1228527"/>
                  </a:lnTo>
                  <a:lnTo>
                    <a:pt x="1588049" y="1188731"/>
                  </a:lnTo>
                  <a:lnTo>
                    <a:pt x="1606038" y="1147750"/>
                  </a:lnTo>
                  <a:lnTo>
                    <a:pt x="1621857" y="1105655"/>
                  </a:lnTo>
                  <a:lnTo>
                    <a:pt x="1635435" y="1062517"/>
                  </a:lnTo>
                  <a:lnTo>
                    <a:pt x="1646703" y="1018404"/>
                  </a:lnTo>
                  <a:lnTo>
                    <a:pt x="1655589" y="973389"/>
                  </a:lnTo>
                  <a:lnTo>
                    <a:pt x="1662024" y="927541"/>
                  </a:lnTo>
                  <a:lnTo>
                    <a:pt x="1665936" y="880930"/>
                  </a:lnTo>
                  <a:lnTo>
                    <a:pt x="1667255" y="833627"/>
                  </a:lnTo>
                  <a:lnTo>
                    <a:pt x="1665936" y="786325"/>
                  </a:lnTo>
                  <a:lnTo>
                    <a:pt x="1662024" y="739714"/>
                  </a:lnTo>
                  <a:lnTo>
                    <a:pt x="1655589" y="693866"/>
                  </a:lnTo>
                  <a:lnTo>
                    <a:pt x="1646703" y="648851"/>
                  </a:lnTo>
                  <a:lnTo>
                    <a:pt x="1635435" y="604738"/>
                  </a:lnTo>
                  <a:lnTo>
                    <a:pt x="1621857" y="561600"/>
                  </a:lnTo>
                  <a:lnTo>
                    <a:pt x="1606038" y="519505"/>
                  </a:lnTo>
                  <a:lnTo>
                    <a:pt x="1588049" y="478524"/>
                  </a:lnTo>
                  <a:lnTo>
                    <a:pt x="1567960" y="438728"/>
                  </a:lnTo>
                  <a:lnTo>
                    <a:pt x="1545841" y="400187"/>
                  </a:lnTo>
                  <a:lnTo>
                    <a:pt x="1521764" y="362972"/>
                  </a:lnTo>
                  <a:lnTo>
                    <a:pt x="1495798" y="327153"/>
                  </a:lnTo>
                  <a:lnTo>
                    <a:pt x="1468014" y="292799"/>
                  </a:lnTo>
                  <a:lnTo>
                    <a:pt x="1438482" y="259983"/>
                  </a:lnTo>
                  <a:lnTo>
                    <a:pt x="1407272" y="228773"/>
                  </a:lnTo>
                  <a:lnTo>
                    <a:pt x="1374456" y="199241"/>
                  </a:lnTo>
                  <a:lnTo>
                    <a:pt x="1340102" y="171457"/>
                  </a:lnTo>
                  <a:lnTo>
                    <a:pt x="1304283" y="145491"/>
                  </a:lnTo>
                  <a:lnTo>
                    <a:pt x="1267068" y="121414"/>
                  </a:lnTo>
                  <a:lnTo>
                    <a:pt x="1228527" y="99295"/>
                  </a:lnTo>
                  <a:lnTo>
                    <a:pt x="1188731" y="79206"/>
                  </a:lnTo>
                  <a:lnTo>
                    <a:pt x="1147750" y="61217"/>
                  </a:lnTo>
                  <a:lnTo>
                    <a:pt x="1105655" y="45398"/>
                  </a:lnTo>
                  <a:lnTo>
                    <a:pt x="1062517" y="31820"/>
                  </a:lnTo>
                  <a:lnTo>
                    <a:pt x="1018404" y="20552"/>
                  </a:lnTo>
                  <a:lnTo>
                    <a:pt x="973389" y="11666"/>
                  </a:lnTo>
                  <a:lnTo>
                    <a:pt x="927541" y="5231"/>
                  </a:lnTo>
                  <a:lnTo>
                    <a:pt x="880930" y="1319"/>
                  </a:lnTo>
                  <a:lnTo>
                    <a:pt x="833627" y="0"/>
                  </a:lnTo>
                  <a:close/>
                </a:path>
              </a:pathLst>
            </a:custGeom>
            <a:solidFill>
              <a:srgbClr val="855540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7860551" y="4760975"/>
              <a:ext cx="494030" cy="795655"/>
            </a:xfrm>
            <a:custGeom>
              <a:avLst/>
              <a:gdLst/>
              <a:ahLst/>
              <a:cxnLst/>
              <a:rect l="l" t="t" r="r" b="b"/>
              <a:pathLst>
                <a:path w="494029" h="795654">
                  <a:moveTo>
                    <a:pt x="316979" y="195072"/>
                  </a:moveTo>
                  <a:lnTo>
                    <a:pt x="304406" y="205841"/>
                  </a:lnTo>
                  <a:lnTo>
                    <a:pt x="295579" y="217131"/>
                  </a:lnTo>
                  <a:lnTo>
                    <a:pt x="289217" y="227203"/>
                  </a:lnTo>
                  <a:lnTo>
                    <a:pt x="284086" y="234315"/>
                  </a:lnTo>
                  <a:lnTo>
                    <a:pt x="277609" y="357886"/>
                  </a:lnTo>
                  <a:lnTo>
                    <a:pt x="310502" y="331851"/>
                  </a:lnTo>
                  <a:lnTo>
                    <a:pt x="310502" y="318897"/>
                  </a:lnTo>
                  <a:lnTo>
                    <a:pt x="316979" y="195072"/>
                  </a:lnTo>
                  <a:close/>
                </a:path>
                <a:path w="494029" h="795654">
                  <a:moveTo>
                    <a:pt x="382511" y="111252"/>
                  </a:moveTo>
                  <a:lnTo>
                    <a:pt x="352234" y="145973"/>
                  </a:lnTo>
                  <a:lnTo>
                    <a:pt x="337045" y="306070"/>
                  </a:lnTo>
                  <a:lnTo>
                    <a:pt x="363080" y="273812"/>
                  </a:lnTo>
                  <a:lnTo>
                    <a:pt x="382511" y="111252"/>
                  </a:lnTo>
                  <a:close/>
                </a:path>
                <a:path w="494029" h="795654">
                  <a:moveTo>
                    <a:pt x="493763" y="26035"/>
                  </a:moveTo>
                  <a:lnTo>
                    <a:pt x="492645" y="20104"/>
                  </a:lnTo>
                  <a:lnTo>
                    <a:pt x="489699" y="12979"/>
                  </a:lnTo>
                  <a:lnTo>
                    <a:pt x="485508" y="5880"/>
                  </a:lnTo>
                  <a:lnTo>
                    <a:pt x="480682" y="0"/>
                  </a:lnTo>
                  <a:lnTo>
                    <a:pt x="467728" y="0"/>
                  </a:lnTo>
                  <a:lnTo>
                    <a:pt x="428510" y="28435"/>
                  </a:lnTo>
                  <a:lnTo>
                    <a:pt x="389369" y="286766"/>
                  </a:lnTo>
                  <a:lnTo>
                    <a:pt x="284848" y="391033"/>
                  </a:lnTo>
                  <a:lnTo>
                    <a:pt x="154292" y="475869"/>
                  </a:lnTo>
                  <a:lnTo>
                    <a:pt x="239128" y="338963"/>
                  </a:lnTo>
                  <a:lnTo>
                    <a:pt x="244602" y="323888"/>
                  </a:lnTo>
                  <a:lnTo>
                    <a:pt x="248881" y="302158"/>
                  </a:lnTo>
                  <a:lnTo>
                    <a:pt x="248285" y="279298"/>
                  </a:lnTo>
                  <a:lnTo>
                    <a:pt x="239128" y="260858"/>
                  </a:lnTo>
                  <a:lnTo>
                    <a:pt x="232651" y="254127"/>
                  </a:lnTo>
                  <a:lnTo>
                    <a:pt x="226174" y="254127"/>
                  </a:lnTo>
                  <a:lnTo>
                    <a:pt x="187553" y="268008"/>
                  </a:lnTo>
                  <a:lnTo>
                    <a:pt x="156667" y="300901"/>
                  </a:lnTo>
                  <a:lnTo>
                    <a:pt x="102870" y="363410"/>
                  </a:lnTo>
                  <a:lnTo>
                    <a:pt x="45377" y="433260"/>
                  </a:lnTo>
                  <a:lnTo>
                    <a:pt x="10528" y="482346"/>
                  </a:lnTo>
                  <a:lnTo>
                    <a:pt x="254" y="559777"/>
                  </a:lnTo>
                  <a:lnTo>
                    <a:pt x="101" y="591286"/>
                  </a:lnTo>
                  <a:lnTo>
                    <a:pt x="0" y="619290"/>
                  </a:lnTo>
                  <a:lnTo>
                    <a:pt x="1409" y="682320"/>
                  </a:lnTo>
                  <a:lnTo>
                    <a:pt x="3175" y="743153"/>
                  </a:lnTo>
                  <a:lnTo>
                    <a:pt x="4051" y="795274"/>
                  </a:lnTo>
                  <a:lnTo>
                    <a:pt x="206489" y="795274"/>
                  </a:lnTo>
                  <a:lnTo>
                    <a:pt x="206489" y="632333"/>
                  </a:lnTo>
                  <a:lnTo>
                    <a:pt x="212293" y="615530"/>
                  </a:lnTo>
                  <a:lnTo>
                    <a:pt x="255485" y="559777"/>
                  </a:lnTo>
                  <a:lnTo>
                    <a:pt x="290703" y="521208"/>
                  </a:lnTo>
                  <a:lnTo>
                    <a:pt x="333438" y="475869"/>
                  </a:lnTo>
                  <a:lnTo>
                    <a:pt x="382892" y="423672"/>
                  </a:lnTo>
                  <a:lnTo>
                    <a:pt x="417347" y="388988"/>
                  </a:lnTo>
                  <a:lnTo>
                    <a:pt x="448830" y="356768"/>
                  </a:lnTo>
                  <a:lnTo>
                    <a:pt x="480682" y="319278"/>
                  </a:lnTo>
                  <a:lnTo>
                    <a:pt x="487006" y="259207"/>
                  </a:lnTo>
                  <a:lnTo>
                    <a:pt x="489699" y="206908"/>
                  </a:lnTo>
                  <a:lnTo>
                    <a:pt x="491832" y="147002"/>
                  </a:lnTo>
                  <a:lnTo>
                    <a:pt x="493242" y="84899"/>
                  </a:lnTo>
                  <a:lnTo>
                    <a:pt x="493610" y="43027"/>
                  </a:lnTo>
                  <a:lnTo>
                    <a:pt x="493737" y="28435"/>
                  </a:lnTo>
                  <a:lnTo>
                    <a:pt x="493763" y="260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50252" y="4872227"/>
              <a:ext cx="97281" cy="246634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7231380" y="4512563"/>
              <a:ext cx="882650" cy="1043940"/>
            </a:xfrm>
            <a:custGeom>
              <a:avLst/>
              <a:gdLst/>
              <a:ahLst/>
              <a:cxnLst/>
              <a:rect l="l" t="t" r="r" b="b"/>
              <a:pathLst>
                <a:path w="882650" h="1043939">
                  <a:moveTo>
                    <a:pt x="493737" y="867702"/>
                  </a:moveTo>
                  <a:lnTo>
                    <a:pt x="493623" y="839698"/>
                  </a:lnTo>
                  <a:lnTo>
                    <a:pt x="493509" y="809015"/>
                  </a:lnTo>
                  <a:lnTo>
                    <a:pt x="490385" y="761199"/>
                  </a:lnTo>
                  <a:lnTo>
                    <a:pt x="483108" y="730758"/>
                  </a:lnTo>
                  <a:lnTo>
                    <a:pt x="478523" y="724281"/>
                  </a:lnTo>
                  <a:lnTo>
                    <a:pt x="448398" y="681672"/>
                  </a:lnTo>
                  <a:lnTo>
                    <a:pt x="390982" y="611822"/>
                  </a:lnTo>
                  <a:lnTo>
                    <a:pt x="337210" y="549313"/>
                  </a:lnTo>
                  <a:lnTo>
                    <a:pt x="306400" y="516420"/>
                  </a:lnTo>
                  <a:lnTo>
                    <a:pt x="274066" y="502539"/>
                  </a:lnTo>
                  <a:lnTo>
                    <a:pt x="261112" y="502539"/>
                  </a:lnTo>
                  <a:lnTo>
                    <a:pt x="254635" y="509270"/>
                  </a:lnTo>
                  <a:lnTo>
                    <a:pt x="248183" y="527710"/>
                  </a:lnTo>
                  <a:lnTo>
                    <a:pt x="247396" y="546887"/>
                  </a:lnTo>
                  <a:lnTo>
                    <a:pt x="247294" y="549313"/>
                  </a:lnTo>
                  <a:lnTo>
                    <a:pt x="247243" y="550570"/>
                  </a:lnTo>
                  <a:lnTo>
                    <a:pt x="249999" y="572300"/>
                  </a:lnTo>
                  <a:lnTo>
                    <a:pt x="254635" y="587375"/>
                  </a:lnTo>
                  <a:lnTo>
                    <a:pt x="339471" y="724281"/>
                  </a:lnTo>
                  <a:lnTo>
                    <a:pt x="208915" y="639445"/>
                  </a:lnTo>
                  <a:lnTo>
                    <a:pt x="104521" y="535178"/>
                  </a:lnTo>
                  <a:lnTo>
                    <a:pt x="84836" y="300609"/>
                  </a:lnTo>
                  <a:lnTo>
                    <a:pt x="78409" y="291439"/>
                  </a:lnTo>
                  <a:lnTo>
                    <a:pt x="67691" y="276847"/>
                  </a:lnTo>
                  <a:lnTo>
                    <a:pt x="50863" y="261086"/>
                  </a:lnTo>
                  <a:lnTo>
                    <a:pt x="26162" y="248412"/>
                  </a:lnTo>
                  <a:lnTo>
                    <a:pt x="19685" y="248412"/>
                  </a:lnTo>
                  <a:lnTo>
                    <a:pt x="11036" y="254292"/>
                  </a:lnTo>
                  <a:lnTo>
                    <a:pt x="4889" y="261391"/>
                  </a:lnTo>
                  <a:lnTo>
                    <a:pt x="1206" y="268516"/>
                  </a:lnTo>
                  <a:lnTo>
                    <a:pt x="0" y="274447"/>
                  </a:lnTo>
                  <a:lnTo>
                    <a:pt x="508" y="333311"/>
                  </a:lnTo>
                  <a:lnTo>
                    <a:pt x="1917" y="395414"/>
                  </a:lnTo>
                  <a:lnTo>
                    <a:pt x="4038" y="455320"/>
                  </a:lnTo>
                  <a:lnTo>
                    <a:pt x="6705" y="507619"/>
                  </a:lnTo>
                  <a:lnTo>
                    <a:pt x="9740" y="546887"/>
                  </a:lnTo>
                  <a:lnTo>
                    <a:pt x="24663" y="580313"/>
                  </a:lnTo>
                  <a:lnTo>
                    <a:pt x="47307" y="605180"/>
                  </a:lnTo>
                  <a:lnTo>
                    <a:pt x="77279" y="637400"/>
                  </a:lnTo>
                  <a:lnTo>
                    <a:pt x="110998" y="672084"/>
                  </a:lnTo>
                  <a:lnTo>
                    <a:pt x="203085" y="769620"/>
                  </a:lnTo>
                  <a:lnTo>
                    <a:pt x="238277" y="808189"/>
                  </a:lnTo>
                  <a:lnTo>
                    <a:pt x="264769" y="839698"/>
                  </a:lnTo>
                  <a:lnTo>
                    <a:pt x="287274" y="880745"/>
                  </a:lnTo>
                  <a:lnTo>
                    <a:pt x="287362" y="917181"/>
                  </a:lnTo>
                  <a:lnTo>
                    <a:pt x="288074" y="967079"/>
                  </a:lnTo>
                  <a:lnTo>
                    <a:pt x="290004" y="1014552"/>
                  </a:lnTo>
                  <a:lnTo>
                    <a:pt x="293751" y="1043686"/>
                  </a:lnTo>
                  <a:lnTo>
                    <a:pt x="489712" y="1043686"/>
                  </a:lnTo>
                  <a:lnTo>
                    <a:pt x="490575" y="991565"/>
                  </a:lnTo>
                  <a:lnTo>
                    <a:pt x="492340" y="930732"/>
                  </a:lnTo>
                  <a:lnTo>
                    <a:pt x="493737" y="867702"/>
                  </a:lnTo>
                  <a:close/>
                </a:path>
                <a:path w="882650" h="1043939">
                  <a:moveTo>
                    <a:pt x="882142" y="195707"/>
                  </a:moveTo>
                  <a:lnTo>
                    <a:pt x="882091" y="189103"/>
                  </a:lnTo>
                  <a:lnTo>
                    <a:pt x="882027" y="180187"/>
                  </a:lnTo>
                  <a:lnTo>
                    <a:pt x="881926" y="167589"/>
                  </a:lnTo>
                  <a:lnTo>
                    <a:pt x="876617" y="118681"/>
                  </a:lnTo>
                  <a:lnTo>
                    <a:pt x="858075" y="75692"/>
                  </a:lnTo>
                  <a:lnTo>
                    <a:pt x="839736" y="52197"/>
                  </a:lnTo>
                  <a:lnTo>
                    <a:pt x="833335" y="45720"/>
                  </a:lnTo>
                  <a:lnTo>
                    <a:pt x="793229" y="16560"/>
                  </a:lnTo>
                  <a:lnTo>
                    <a:pt x="746912" y="2273"/>
                  </a:lnTo>
                  <a:lnTo>
                    <a:pt x="718820" y="0"/>
                  </a:lnTo>
                  <a:lnTo>
                    <a:pt x="684187" y="2578"/>
                  </a:lnTo>
                  <a:lnTo>
                    <a:pt x="647801" y="10680"/>
                  </a:lnTo>
                  <a:lnTo>
                    <a:pt x="607783" y="24866"/>
                  </a:lnTo>
                  <a:lnTo>
                    <a:pt x="562229" y="45720"/>
                  </a:lnTo>
                  <a:lnTo>
                    <a:pt x="519417" y="27546"/>
                  </a:lnTo>
                  <a:lnTo>
                    <a:pt x="479005" y="13055"/>
                  </a:lnTo>
                  <a:lnTo>
                    <a:pt x="441032" y="3467"/>
                  </a:lnTo>
                  <a:lnTo>
                    <a:pt x="431673" y="2565"/>
                  </a:lnTo>
                  <a:lnTo>
                    <a:pt x="431673" y="84709"/>
                  </a:lnTo>
                  <a:lnTo>
                    <a:pt x="429437" y="94373"/>
                  </a:lnTo>
                  <a:lnTo>
                    <a:pt x="423545" y="102755"/>
                  </a:lnTo>
                  <a:lnTo>
                    <a:pt x="415163" y="108648"/>
                  </a:lnTo>
                  <a:lnTo>
                    <a:pt x="405511" y="110871"/>
                  </a:lnTo>
                  <a:lnTo>
                    <a:pt x="387350" y="114338"/>
                  </a:lnTo>
                  <a:lnTo>
                    <a:pt x="372897" y="123926"/>
                  </a:lnTo>
                  <a:lnTo>
                    <a:pt x="363359" y="138417"/>
                  </a:lnTo>
                  <a:lnTo>
                    <a:pt x="359918" y="156591"/>
                  </a:lnTo>
                  <a:lnTo>
                    <a:pt x="357657" y="169926"/>
                  </a:lnTo>
                  <a:lnTo>
                    <a:pt x="351726" y="180187"/>
                  </a:lnTo>
                  <a:lnTo>
                    <a:pt x="343306" y="186778"/>
                  </a:lnTo>
                  <a:lnTo>
                    <a:pt x="333629" y="189103"/>
                  </a:lnTo>
                  <a:lnTo>
                    <a:pt x="320319" y="186778"/>
                  </a:lnTo>
                  <a:lnTo>
                    <a:pt x="310019" y="180187"/>
                  </a:lnTo>
                  <a:lnTo>
                    <a:pt x="303352" y="169926"/>
                  </a:lnTo>
                  <a:lnTo>
                    <a:pt x="300990" y="156591"/>
                  </a:lnTo>
                  <a:lnTo>
                    <a:pt x="309067" y="115531"/>
                  </a:lnTo>
                  <a:lnTo>
                    <a:pt x="331241" y="82397"/>
                  </a:lnTo>
                  <a:lnTo>
                    <a:pt x="364426" y="60261"/>
                  </a:lnTo>
                  <a:lnTo>
                    <a:pt x="405511" y="52197"/>
                  </a:lnTo>
                  <a:lnTo>
                    <a:pt x="415163" y="54546"/>
                  </a:lnTo>
                  <a:lnTo>
                    <a:pt x="423545" y="61175"/>
                  </a:lnTo>
                  <a:lnTo>
                    <a:pt x="429437" y="71437"/>
                  </a:lnTo>
                  <a:lnTo>
                    <a:pt x="431673" y="84709"/>
                  </a:lnTo>
                  <a:lnTo>
                    <a:pt x="431673" y="2565"/>
                  </a:lnTo>
                  <a:lnTo>
                    <a:pt x="405511" y="0"/>
                  </a:lnTo>
                  <a:lnTo>
                    <a:pt x="378409" y="2273"/>
                  </a:lnTo>
                  <a:lnTo>
                    <a:pt x="354990" y="8216"/>
                  </a:lnTo>
                  <a:lnTo>
                    <a:pt x="314198" y="26035"/>
                  </a:lnTo>
                  <a:lnTo>
                    <a:pt x="279895" y="54698"/>
                  </a:lnTo>
                  <a:lnTo>
                    <a:pt x="255524" y="97917"/>
                  </a:lnTo>
                  <a:lnTo>
                    <a:pt x="243967" y="141084"/>
                  </a:lnTo>
                  <a:lnTo>
                    <a:pt x="242379" y="180187"/>
                  </a:lnTo>
                  <a:lnTo>
                    <a:pt x="242316" y="189103"/>
                  </a:lnTo>
                  <a:lnTo>
                    <a:pt x="251891" y="237947"/>
                  </a:lnTo>
                  <a:lnTo>
                    <a:pt x="270065" y="286156"/>
                  </a:lnTo>
                  <a:lnTo>
                    <a:pt x="295643" y="333248"/>
                  </a:lnTo>
                  <a:lnTo>
                    <a:pt x="327152" y="378333"/>
                  </a:lnTo>
                  <a:lnTo>
                    <a:pt x="358203" y="409829"/>
                  </a:lnTo>
                  <a:lnTo>
                    <a:pt x="392315" y="439166"/>
                  </a:lnTo>
                  <a:lnTo>
                    <a:pt x="429298" y="466318"/>
                  </a:lnTo>
                  <a:lnTo>
                    <a:pt x="468985" y="491299"/>
                  </a:lnTo>
                  <a:lnTo>
                    <a:pt x="511200" y="514083"/>
                  </a:lnTo>
                  <a:lnTo>
                    <a:pt x="555752" y="534670"/>
                  </a:lnTo>
                  <a:lnTo>
                    <a:pt x="575183" y="534670"/>
                  </a:lnTo>
                  <a:lnTo>
                    <a:pt x="628307" y="509701"/>
                  </a:lnTo>
                  <a:lnTo>
                    <a:pt x="677697" y="481571"/>
                  </a:lnTo>
                  <a:lnTo>
                    <a:pt x="722718" y="450291"/>
                  </a:lnTo>
                  <a:lnTo>
                    <a:pt x="762762" y="415874"/>
                  </a:lnTo>
                  <a:lnTo>
                    <a:pt x="797179" y="378333"/>
                  </a:lnTo>
                  <a:lnTo>
                    <a:pt x="828802" y="333248"/>
                  </a:lnTo>
                  <a:lnTo>
                    <a:pt x="854329" y="286981"/>
                  </a:lnTo>
                  <a:lnTo>
                    <a:pt x="872502" y="240728"/>
                  </a:lnTo>
                  <a:lnTo>
                    <a:pt x="882142" y="1957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503770" y="5800664"/>
            <a:ext cx="62484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20" dirty="0">
                <a:solidFill>
                  <a:srgbClr val="626F52"/>
                </a:solidFill>
                <a:latin typeface="+mj-lt"/>
                <a:cs typeface="Trebuchet MS"/>
              </a:rPr>
              <a:t>Save</a:t>
            </a:r>
            <a:endParaRPr sz="2200" dirty="0">
              <a:latin typeface="+mj-lt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116155" y="5800664"/>
            <a:ext cx="195643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dirty="0">
                <a:solidFill>
                  <a:srgbClr val="855540"/>
                </a:solidFill>
                <a:latin typeface="+mj-lt"/>
                <a:cs typeface="Trebuchet MS"/>
              </a:rPr>
              <a:t>Give</a:t>
            </a:r>
            <a:r>
              <a:rPr sz="2200" b="1" spc="-55" dirty="0">
                <a:solidFill>
                  <a:srgbClr val="855540"/>
                </a:solidFill>
                <a:latin typeface="+mj-lt"/>
                <a:cs typeface="Trebuchet MS"/>
              </a:rPr>
              <a:t> </a:t>
            </a:r>
            <a:r>
              <a:rPr sz="2200" b="1" dirty="0">
                <a:solidFill>
                  <a:srgbClr val="855540"/>
                </a:solidFill>
                <a:latin typeface="+mj-lt"/>
                <a:cs typeface="Trebuchet MS"/>
              </a:rPr>
              <a:t>and</a:t>
            </a:r>
            <a:r>
              <a:rPr sz="2200" b="1" spc="-35" dirty="0">
                <a:solidFill>
                  <a:srgbClr val="855540"/>
                </a:solidFill>
                <a:latin typeface="+mj-lt"/>
                <a:cs typeface="Trebuchet MS"/>
              </a:rPr>
              <a:t> </a:t>
            </a:r>
            <a:r>
              <a:rPr sz="2200" b="1" spc="-20" dirty="0">
                <a:solidFill>
                  <a:srgbClr val="855540"/>
                </a:solidFill>
                <a:latin typeface="+mj-lt"/>
                <a:cs typeface="Trebuchet MS"/>
              </a:rPr>
              <a:t>serve</a:t>
            </a:r>
            <a:endParaRPr sz="2200">
              <a:latin typeface="+mj-lt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927180" y="3244053"/>
            <a:ext cx="171450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dirty="0">
                <a:solidFill>
                  <a:srgbClr val="BC572C"/>
                </a:solidFill>
                <a:latin typeface="+mj-lt"/>
                <a:cs typeface="Trebuchet MS"/>
              </a:rPr>
              <a:t>Find</a:t>
            </a:r>
            <a:r>
              <a:rPr sz="2200" b="1" spc="-20" dirty="0">
                <a:solidFill>
                  <a:srgbClr val="BC572C"/>
                </a:solidFill>
                <a:latin typeface="+mj-lt"/>
                <a:cs typeface="Trebuchet MS"/>
              </a:rPr>
              <a:t> </a:t>
            </a:r>
            <a:r>
              <a:rPr sz="2200" b="1" dirty="0">
                <a:solidFill>
                  <a:srgbClr val="BC572C"/>
                </a:solidFill>
                <a:latin typeface="+mj-lt"/>
                <a:cs typeface="Trebuchet MS"/>
              </a:rPr>
              <a:t>a</a:t>
            </a:r>
            <a:r>
              <a:rPr sz="2200" b="1" spc="-30" dirty="0">
                <a:solidFill>
                  <a:srgbClr val="BC572C"/>
                </a:solidFill>
                <a:latin typeface="+mj-lt"/>
                <a:cs typeface="Trebuchet MS"/>
              </a:rPr>
              <a:t> </a:t>
            </a:r>
            <a:r>
              <a:rPr sz="2200" b="1" spc="-10" dirty="0">
                <a:solidFill>
                  <a:srgbClr val="BC572C"/>
                </a:solidFill>
                <a:latin typeface="+mj-lt"/>
                <a:cs typeface="Trebuchet MS"/>
              </a:rPr>
              <a:t>hobby</a:t>
            </a:r>
            <a:endParaRPr sz="2200">
              <a:latin typeface="+mj-lt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388453" y="3244053"/>
            <a:ext cx="80645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solidFill>
                  <a:srgbClr val="E38312"/>
                </a:solidFill>
                <a:latin typeface="+mj-lt"/>
                <a:cs typeface="Trebuchet MS"/>
              </a:rPr>
              <a:t>Invest</a:t>
            </a:r>
            <a:endParaRPr sz="2200">
              <a:latin typeface="+mj-lt"/>
              <a:cs typeface="Trebuchet MS"/>
            </a:endParaRPr>
          </a:p>
        </p:txBody>
      </p:sp>
      <p:pic>
        <p:nvPicPr>
          <p:cNvPr id="24" name="object 2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89289" y="3622827"/>
            <a:ext cx="2740091" cy="2740091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616952" y="6352032"/>
            <a:ext cx="1444752" cy="463295"/>
          </a:xfrm>
          <a:prstGeom prst="rect">
            <a:avLst/>
          </a:prstGeom>
        </p:spPr>
      </p:pic>
      <p:pic>
        <p:nvPicPr>
          <p:cNvPr id="27" name="Picture 26" descr="A blue and white background&#10;&#10;Description automatically generated">
            <a:extLst>
              <a:ext uri="{FF2B5EF4-FFF2-40B4-BE49-F238E27FC236}">
                <a16:creationId xmlns:a16="http://schemas.microsoft.com/office/drawing/2014/main" id="{718A1B30-FC21-5894-0267-03C53FC6B2BA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6" t="4228" r="38494" b="638"/>
          <a:stretch/>
        </p:blipFill>
        <p:spPr>
          <a:xfrm flipV="1">
            <a:off x="1" y="857250"/>
            <a:ext cx="853067" cy="5143500"/>
          </a:xfrm>
          <a:prstGeom prst="rect">
            <a:avLst/>
          </a:prstGeom>
        </p:spPr>
      </p:pic>
      <p:sp>
        <p:nvSpPr>
          <p:cNvPr id="29" name="Title 28">
            <a:extLst>
              <a:ext uri="{FF2B5EF4-FFF2-40B4-BE49-F238E27FC236}">
                <a16:creationId xmlns:a16="http://schemas.microsoft.com/office/drawing/2014/main" id="{BEF2B65B-FAE7-F0AD-9922-C74BB11AF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18261"/>
            <a:ext cx="7521142" cy="92333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+mj-lt"/>
              </a:rPr>
              <a:t>What</a:t>
            </a:r>
            <a:r>
              <a:rPr lang="en-US" spc="-2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will</a:t>
            </a:r>
            <a:r>
              <a:rPr lang="en-US" spc="25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you</a:t>
            </a:r>
            <a:r>
              <a:rPr lang="en-US" spc="-2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do</a:t>
            </a:r>
            <a:r>
              <a:rPr lang="en-US" spc="5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with</a:t>
            </a:r>
            <a:r>
              <a:rPr lang="en-US" spc="15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all</a:t>
            </a:r>
            <a:r>
              <a:rPr lang="en-US" spc="-5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the</a:t>
            </a:r>
            <a:r>
              <a:rPr lang="en-US" spc="-25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pc="-10" dirty="0">
                <a:solidFill>
                  <a:schemeClr val="tx2"/>
                </a:solidFill>
                <a:latin typeface="+mj-lt"/>
              </a:rPr>
              <a:t>money </a:t>
            </a:r>
            <a:r>
              <a:rPr lang="en-US" spc="-20" dirty="0">
                <a:solidFill>
                  <a:schemeClr val="tx2"/>
                </a:solidFill>
                <a:latin typeface="+mj-lt"/>
              </a:rPr>
              <a:t>you</a:t>
            </a:r>
            <a:r>
              <a:rPr lang="en-US" spc="-35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are</a:t>
            </a:r>
            <a:r>
              <a:rPr lang="en-US" spc="-3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no</a:t>
            </a:r>
            <a:r>
              <a:rPr lang="en-US" spc="-3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longer</a:t>
            </a:r>
            <a:r>
              <a:rPr lang="en-US" spc="-35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spending</a:t>
            </a:r>
            <a:r>
              <a:rPr lang="en-US" spc="-3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on</a:t>
            </a:r>
            <a:r>
              <a:rPr lang="en-US" spc="-2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your</a:t>
            </a:r>
            <a:r>
              <a:rPr lang="en-US" spc="-45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pc="-10" dirty="0">
                <a:solidFill>
                  <a:schemeClr val="tx2"/>
                </a:solidFill>
                <a:latin typeface="+mj-lt"/>
              </a:rPr>
              <a:t>debt?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D9D9D9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280415"/>
            <a:ext cx="5257800" cy="1143000"/>
          </a:xfrm>
          <a:prstGeom prst="rect">
            <a:avLst/>
          </a:prstGeom>
          <a:solidFill>
            <a:srgbClr val="495242"/>
          </a:solidFill>
        </p:spPr>
        <p:txBody>
          <a:bodyPr vert="horz" wrap="square" lIns="0" tIns="139065" rIns="0" bIns="0" rtlCol="0">
            <a:spAutoFit/>
          </a:bodyPr>
          <a:lstStyle/>
          <a:p>
            <a:pPr marL="320040">
              <a:lnSpc>
                <a:spcPct val="100000"/>
              </a:lnSpc>
              <a:spcBef>
                <a:spcPts val="1095"/>
              </a:spcBef>
            </a:pPr>
            <a:r>
              <a:rPr sz="5200" b="0" spc="-10" dirty="0">
                <a:solidFill>
                  <a:srgbClr val="FFFFFF"/>
                </a:solidFill>
                <a:latin typeface="Arial Black"/>
                <a:cs typeface="Arial Black"/>
              </a:rPr>
              <a:t>Remember…</a:t>
            </a:r>
            <a:endParaRPr sz="5200" dirty="0">
              <a:latin typeface="Arial Black"/>
              <a:cs typeface="Arial 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76427" y="1905006"/>
            <a:ext cx="3483610" cy="3284854"/>
            <a:chOff x="376427" y="1905006"/>
            <a:chExt cx="3483610" cy="3284854"/>
          </a:xfrm>
        </p:grpSpPr>
        <p:sp>
          <p:nvSpPr>
            <p:cNvPr id="5" name="object 5"/>
            <p:cNvSpPr/>
            <p:nvPr/>
          </p:nvSpPr>
          <p:spPr>
            <a:xfrm>
              <a:off x="521881" y="2602678"/>
              <a:ext cx="3192780" cy="2400935"/>
            </a:xfrm>
            <a:custGeom>
              <a:avLst/>
              <a:gdLst/>
              <a:ahLst/>
              <a:cxnLst/>
              <a:rect l="l" t="t" r="r" b="b"/>
              <a:pathLst>
                <a:path w="3192779" h="2400935">
                  <a:moveTo>
                    <a:pt x="0" y="2400863"/>
                  </a:moveTo>
                  <a:lnTo>
                    <a:pt x="3192329" y="2400863"/>
                  </a:lnTo>
                  <a:lnTo>
                    <a:pt x="3192329" y="0"/>
                  </a:lnTo>
                  <a:lnTo>
                    <a:pt x="0" y="0"/>
                  </a:lnTo>
                  <a:lnTo>
                    <a:pt x="0" y="2400863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76839" y="3420534"/>
              <a:ext cx="2882900" cy="1583055"/>
            </a:xfrm>
            <a:custGeom>
              <a:avLst/>
              <a:gdLst/>
              <a:ahLst/>
              <a:cxnLst/>
              <a:rect l="l" t="t" r="r" b="b"/>
              <a:pathLst>
                <a:path w="2882900" h="1583054">
                  <a:moveTo>
                    <a:pt x="2882895" y="0"/>
                  </a:moveTo>
                  <a:lnTo>
                    <a:pt x="0" y="0"/>
                  </a:lnTo>
                  <a:lnTo>
                    <a:pt x="0" y="1583007"/>
                  </a:lnTo>
                  <a:lnTo>
                    <a:pt x="2882895" y="1583007"/>
                  </a:lnTo>
                  <a:lnTo>
                    <a:pt x="2882895" y="0"/>
                  </a:lnTo>
                  <a:close/>
                </a:path>
              </a:pathLst>
            </a:custGeom>
            <a:solidFill>
              <a:srgbClr val="CCCA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76428" y="1944484"/>
              <a:ext cx="3483610" cy="3245485"/>
            </a:xfrm>
            <a:custGeom>
              <a:avLst/>
              <a:gdLst/>
              <a:ahLst/>
              <a:cxnLst/>
              <a:rect l="l" t="t" r="r" b="b"/>
              <a:pathLst>
                <a:path w="3483610" h="3245485">
                  <a:moveTo>
                    <a:pt x="3483191" y="3059061"/>
                  </a:moveTo>
                  <a:lnTo>
                    <a:pt x="0" y="3059061"/>
                  </a:lnTo>
                  <a:lnTo>
                    <a:pt x="0" y="3244888"/>
                  </a:lnTo>
                  <a:lnTo>
                    <a:pt x="3483191" y="3244888"/>
                  </a:lnTo>
                  <a:lnTo>
                    <a:pt x="3483191" y="3059061"/>
                  </a:lnTo>
                  <a:close/>
                </a:path>
                <a:path w="3483610" h="3245485">
                  <a:moveTo>
                    <a:pt x="3483191" y="472376"/>
                  </a:moveTo>
                  <a:lnTo>
                    <a:pt x="3089656" y="472376"/>
                  </a:lnTo>
                  <a:lnTo>
                    <a:pt x="3089656" y="51320"/>
                  </a:lnTo>
                  <a:lnTo>
                    <a:pt x="3082150" y="31267"/>
                  </a:lnTo>
                  <a:lnTo>
                    <a:pt x="3061665" y="14973"/>
                  </a:lnTo>
                  <a:lnTo>
                    <a:pt x="3031299" y="4013"/>
                  </a:lnTo>
                  <a:lnTo>
                    <a:pt x="2994101" y="0"/>
                  </a:lnTo>
                  <a:lnTo>
                    <a:pt x="510971" y="0"/>
                  </a:lnTo>
                  <a:lnTo>
                    <a:pt x="473786" y="4013"/>
                  </a:lnTo>
                  <a:lnTo>
                    <a:pt x="443420" y="14973"/>
                  </a:lnTo>
                  <a:lnTo>
                    <a:pt x="422948" y="31267"/>
                  </a:lnTo>
                  <a:lnTo>
                    <a:pt x="415429" y="51320"/>
                  </a:lnTo>
                  <a:lnTo>
                    <a:pt x="415429" y="472376"/>
                  </a:lnTo>
                  <a:lnTo>
                    <a:pt x="0" y="472376"/>
                  </a:lnTo>
                  <a:lnTo>
                    <a:pt x="0" y="658202"/>
                  </a:lnTo>
                  <a:lnTo>
                    <a:pt x="3483191" y="658202"/>
                  </a:lnTo>
                  <a:lnTo>
                    <a:pt x="3483191" y="472376"/>
                  </a:lnTo>
                  <a:close/>
                </a:path>
              </a:pathLst>
            </a:custGeom>
            <a:solidFill>
              <a:srgbClr val="5768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10586" y="1905006"/>
              <a:ext cx="2837180" cy="648335"/>
            </a:xfrm>
            <a:custGeom>
              <a:avLst/>
              <a:gdLst/>
              <a:ahLst/>
              <a:cxnLst/>
              <a:rect l="l" t="t" r="r" b="b"/>
              <a:pathLst>
                <a:path w="2837179" h="648335">
                  <a:moveTo>
                    <a:pt x="2703970" y="0"/>
                  </a:moveTo>
                  <a:lnTo>
                    <a:pt x="132806" y="0"/>
                  </a:lnTo>
                  <a:lnTo>
                    <a:pt x="121015" y="1018"/>
                  </a:lnTo>
                  <a:lnTo>
                    <a:pt x="72486" y="14441"/>
                  </a:lnTo>
                  <a:lnTo>
                    <a:pt x="34178" y="34912"/>
                  </a:lnTo>
                  <a:lnTo>
                    <a:pt x="9035" y="60880"/>
                  </a:lnTo>
                  <a:lnTo>
                    <a:pt x="0" y="90788"/>
                  </a:lnTo>
                  <a:lnTo>
                    <a:pt x="0" y="553157"/>
                  </a:lnTo>
                  <a:lnTo>
                    <a:pt x="34178" y="609210"/>
                  </a:lnTo>
                  <a:lnTo>
                    <a:pt x="72486" y="629832"/>
                  </a:lnTo>
                  <a:lnTo>
                    <a:pt x="121015" y="643381"/>
                  </a:lnTo>
                  <a:lnTo>
                    <a:pt x="176824" y="648253"/>
                  </a:lnTo>
                  <a:lnTo>
                    <a:pt x="2659949" y="648253"/>
                  </a:lnTo>
                  <a:lnTo>
                    <a:pt x="2715762" y="643381"/>
                  </a:lnTo>
                  <a:lnTo>
                    <a:pt x="2764297" y="629832"/>
                  </a:lnTo>
                  <a:lnTo>
                    <a:pt x="2802610" y="609210"/>
                  </a:lnTo>
                  <a:lnTo>
                    <a:pt x="2807174" y="604474"/>
                  </a:lnTo>
                  <a:lnTo>
                    <a:pt x="176824" y="604474"/>
                  </a:lnTo>
                  <a:lnTo>
                    <a:pt x="139636" y="600465"/>
                  </a:lnTo>
                  <a:lnTo>
                    <a:pt x="109266" y="589507"/>
                  </a:lnTo>
                  <a:lnTo>
                    <a:pt x="88789" y="573203"/>
                  </a:lnTo>
                  <a:lnTo>
                    <a:pt x="81280" y="553157"/>
                  </a:lnTo>
                  <a:lnTo>
                    <a:pt x="81280" y="90788"/>
                  </a:lnTo>
                  <a:lnTo>
                    <a:pt x="88789" y="70742"/>
                  </a:lnTo>
                  <a:lnTo>
                    <a:pt x="109266" y="54438"/>
                  </a:lnTo>
                  <a:lnTo>
                    <a:pt x="139636" y="43479"/>
                  </a:lnTo>
                  <a:lnTo>
                    <a:pt x="176824" y="39470"/>
                  </a:lnTo>
                  <a:lnTo>
                    <a:pt x="2807023" y="39470"/>
                  </a:lnTo>
                  <a:lnTo>
                    <a:pt x="2802610" y="34912"/>
                  </a:lnTo>
                  <a:lnTo>
                    <a:pt x="2764297" y="14441"/>
                  </a:lnTo>
                  <a:lnTo>
                    <a:pt x="2715762" y="1018"/>
                  </a:lnTo>
                  <a:lnTo>
                    <a:pt x="2703970" y="0"/>
                  </a:lnTo>
                  <a:close/>
                </a:path>
                <a:path w="2837179" h="648335">
                  <a:moveTo>
                    <a:pt x="2807023" y="39470"/>
                  </a:moveTo>
                  <a:lnTo>
                    <a:pt x="2659949" y="39470"/>
                  </a:lnTo>
                  <a:lnTo>
                    <a:pt x="2697146" y="43479"/>
                  </a:lnTo>
                  <a:lnTo>
                    <a:pt x="2727517" y="54438"/>
                  </a:lnTo>
                  <a:lnTo>
                    <a:pt x="2747992" y="70742"/>
                  </a:lnTo>
                  <a:lnTo>
                    <a:pt x="2755499" y="90788"/>
                  </a:lnTo>
                  <a:lnTo>
                    <a:pt x="2755499" y="553157"/>
                  </a:lnTo>
                  <a:lnTo>
                    <a:pt x="2747992" y="573203"/>
                  </a:lnTo>
                  <a:lnTo>
                    <a:pt x="2727517" y="589507"/>
                  </a:lnTo>
                  <a:lnTo>
                    <a:pt x="2697146" y="600465"/>
                  </a:lnTo>
                  <a:lnTo>
                    <a:pt x="2659949" y="604474"/>
                  </a:lnTo>
                  <a:lnTo>
                    <a:pt x="2807174" y="604474"/>
                  </a:lnTo>
                  <a:lnTo>
                    <a:pt x="2827756" y="583118"/>
                  </a:lnTo>
                  <a:lnTo>
                    <a:pt x="2836793" y="553157"/>
                  </a:lnTo>
                  <a:lnTo>
                    <a:pt x="2836793" y="90788"/>
                  </a:lnTo>
                  <a:lnTo>
                    <a:pt x="2827756" y="60880"/>
                  </a:lnTo>
                  <a:lnTo>
                    <a:pt x="2807023" y="3947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76839" y="2721469"/>
              <a:ext cx="2882900" cy="123189"/>
            </a:xfrm>
            <a:custGeom>
              <a:avLst/>
              <a:gdLst/>
              <a:ahLst/>
              <a:cxnLst/>
              <a:rect l="l" t="t" r="r" b="b"/>
              <a:pathLst>
                <a:path w="2882900" h="123189">
                  <a:moveTo>
                    <a:pt x="2882895" y="0"/>
                  </a:moveTo>
                  <a:lnTo>
                    <a:pt x="0" y="0"/>
                  </a:lnTo>
                  <a:lnTo>
                    <a:pt x="0" y="122592"/>
                  </a:lnTo>
                  <a:lnTo>
                    <a:pt x="2882895" y="122592"/>
                  </a:lnTo>
                  <a:lnTo>
                    <a:pt x="2882895" y="0"/>
                  </a:lnTo>
                  <a:close/>
                </a:path>
              </a:pathLst>
            </a:custGeom>
            <a:solidFill>
              <a:srgbClr val="CCCA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21881" y="2602678"/>
              <a:ext cx="3192780" cy="43815"/>
            </a:xfrm>
            <a:custGeom>
              <a:avLst/>
              <a:gdLst/>
              <a:ahLst/>
              <a:cxnLst/>
              <a:rect l="l" t="t" r="r" b="b"/>
              <a:pathLst>
                <a:path w="3192779" h="43814">
                  <a:moveTo>
                    <a:pt x="3192329" y="0"/>
                  </a:moveTo>
                  <a:lnTo>
                    <a:pt x="0" y="0"/>
                  </a:lnTo>
                  <a:lnTo>
                    <a:pt x="0" y="43715"/>
                  </a:lnTo>
                  <a:lnTo>
                    <a:pt x="3192329" y="43715"/>
                  </a:lnTo>
                  <a:lnTo>
                    <a:pt x="3192329" y="0"/>
                  </a:lnTo>
                  <a:close/>
                </a:path>
              </a:pathLst>
            </a:custGeom>
            <a:solidFill>
              <a:srgbClr val="E8E8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20566" y="2721469"/>
              <a:ext cx="2795905" cy="43815"/>
            </a:xfrm>
            <a:custGeom>
              <a:avLst/>
              <a:gdLst/>
              <a:ahLst/>
              <a:cxnLst/>
              <a:rect l="l" t="t" r="r" b="b"/>
              <a:pathLst>
                <a:path w="2795904" h="43814">
                  <a:moveTo>
                    <a:pt x="2795449" y="0"/>
                  </a:moveTo>
                  <a:lnTo>
                    <a:pt x="0" y="0"/>
                  </a:lnTo>
                  <a:lnTo>
                    <a:pt x="0" y="43715"/>
                  </a:lnTo>
                  <a:lnTo>
                    <a:pt x="2795449" y="43715"/>
                  </a:lnTo>
                  <a:lnTo>
                    <a:pt x="2795449" y="0"/>
                  </a:lnTo>
                  <a:close/>
                </a:path>
              </a:pathLst>
            </a:custGeom>
            <a:solidFill>
              <a:srgbClr val="B6B6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516007" y="2844063"/>
              <a:ext cx="43815" cy="576580"/>
            </a:xfrm>
            <a:custGeom>
              <a:avLst/>
              <a:gdLst/>
              <a:ahLst/>
              <a:cxnLst/>
              <a:rect l="l" t="t" r="r" b="b"/>
              <a:pathLst>
                <a:path w="43814" h="576579">
                  <a:moveTo>
                    <a:pt x="43726" y="488543"/>
                  </a:moveTo>
                  <a:lnTo>
                    <a:pt x="0" y="488543"/>
                  </a:lnTo>
                  <a:lnTo>
                    <a:pt x="0" y="576478"/>
                  </a:lnTo>
                  <a:lnTo>
                    <a:pt x="43726" y="576478"/>
                  </a:lnTo>
                  <a:lnTo>
                    <a:pt x="43726" y="488543"/>
                  </a:lnTo>
                  <a:close/>
                </a:path>
                <a:path w="43814" h="576579">
                  <a:moveTo>
                    <a:pt x="43726" y="0"/>
                  </a:moveTo>
                  <a:lnTo>
                    <a:pt x="0" y="0"/>
                  </a:lnTo>
                  <a:lnTo>
                    <a:pt x="0" y="444830"/>
                  </a:lnTo>
                  <a:lnTo>
                    <a:pt x="43726" y="444830"/>
                  </a:lnTo>
                  <a:lnTo>
                    <a:pt x="43726" y="0"/>
                  </a:lnTo>
                  <a:close/>
                </a:path>
              </a:pathLst>
            </a:custGeom>
            <a:solidFill>
              <a:srgbClr val="E8E8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516007" y="2765196"/>
              <a:ext cx="43815" cy="2195195"/>
            </a:xfrm>
            <a:custGeom>
              <a:avLst/>
              <a:gdLst/>
              <a:ahLst/>
              <a:cxnLst/>
              <a:rect l="l" t="t" r="r" b="b"/>
              <a:pathLst>
                <a:path w="43814" h="2195195">
                  <a:moveTo>
                    <a:pt x="43726" y="760387"/>
                  </a:moveTo>
                  <a:lnTo>
                    <a:pt x="0" y="760387"/>
                  </a:lnTo>
                  <a:lnTo>
                    <a:pt x="0" y="2194636"/>
                  </a:lnTo>
                  <a:lnTo>
                    <a:pt x="43726" y="2194636"/>
                  </a:lnTo>
                  <a:lnTo>
                    <a:pt x="43726" y="760387"/>
                  </a:lnTo>
                  <a:close/>
                </a:path>
                <a:path w="43814" h="2195195">
                  <a:moveTo>
                    <a:pt x="43726" y="655345"/>
                  </a:moveTo>
                  <a:lnTo>
                    <a:pt x="0" y="655345"/>
                  </a:lnTo>
                  <a:lnTo>
                    <a:pt x="0" y="716673"/>
                  </a:lnTo>
                  <a:lnTo>
                    <a:pt x="43726" y="716673"/>
                  </a:lnTo>
                  <a:lnTo>
                    <a:pt x="43726" y="655345"/>
                  </a:lnTo>
                  <a:close/>
                </a:path>
                <a:path w="43814" h="2195195">
                  <a:moveTo>
                    <a:pt x="43726" y="0"/>
                  </a:moveTo>
                  <a:lnTo>
                    <a:pt x="0" y="0"/>
                  </a:lnTo>
                  <a:lnTo>
                    <a:pt x="0" y="78867"/>
                  </a:lnTo>
                  <a:lnTo>
                    <a:pt x="43726" y="78867"/>
                  </a:lnTo>
                  <a:lnTo>
                    <a:pt x="43726" y="0"/>
                  </a:lnTo>
                  <a:close/>
                </a:path>
              </a:pathLst>
            </a:custGeom>
            <a:solidFill>
              <a:srgbClr val="B6B6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516015" y="2721469"/>
              <a:ext cx="43815" cy="43815"/>
            </a:xfrm>
            <a:custGeom>
              <a:avLst/>
              <a:gdLst/>
              <a:ahLst/>
              <a:cxnLst/>
              <a:rect l="l" t="t" r="r" b="b"/>
              <a:pathLst>
                <a:path w="43814" h="43814">
                  <a:moveTo>
                    <a:pt x="43719" y="0"/>
                  </a:moveTo>
                  <a:lnTo>
                    <a:pt x="0" y="0"/>
                  </a:lnTo>
                  <a:lnTo>
                    <a:pt x="0" y="43715"/>
                  </a:lnTo>
                  <a:lnTo>
                    <a:pt x="43719" y="43715"/>
                  </a:lnTo>
                  <a:lnTo>
                    <a:pt x="43719" y="0"/>
                  </a:lnTo>
                  <a:close/>
                </a:path>
              </a:pathLst>
            </a:custGeom>
            <a:solidFill>
              <a:srgbClr val="A1A1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76833" y="2844063"/>
              <a:ext cx="43815" cy="576580"/>
            </a:xfrm>
            <a:custGeom>
              <a:avLst/>
              <a:gdLst/>
              <a:ahLst/>
              <a:cxnLst/>
              <a:rect l="l" t="t" r="r" b="b"/>
              <a:pathLst>
                <a:path w="43815" h="576579">
                  <a:moveTo>
                    <a:pt x="43726" y="488543"/>
                  </a:moveTo>
                  <a:lnTo>
                    <a:pt x="0" y="488543"/>
                  </a:lnTo>
                  <a:lnTo>
                    <a:pt x="0" y="576478"/>
                  </a:lnTo>
                  <a:lnTo>
                    <a:pt x="43726" y="576478"/>
                  </a:lnTo>
                  <a:lnTo>
                    <a:pt x="43726" y="488543"/>
                  </a:lnTo>
                  <a:close/>
                </a:path>
                <a:path w="43815" h="576579">
                  <a:moveTo>
                    <a:pt x="43726" y="0"/>
                  </a:moveTo>
                  <a:lnTo>
                    <a:pt x="0" y="0"/>
                  </a:lnTo>
                  <a:lnTo>
                    <a:pt x="0" y="444830"/>
                  </a:lnTo>
                  <a:lnTo>
                    <a:pt x="43726" y="444830"/>
                  </a:lnTo>
                  <a:lnTo>
                    <a:pt x="43726" y="0"/>
                  </a:lnTo>
                  <a:close/>
                </a:path>
              </a:pathLst>
            </a:custGeom>
            <a:solidFill>
              <a:srgbClr val="E8E8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76833" y="2765196"/>
              <a:ext cx="43815" cy="2195195"/>
            </a:xfrm>
            <a:custGeom>
              <a:avLst/>
              <a:gdLst/>
              <a:ahLst/>
              <a:cxnLst/>
              <a:rect l="l" t="t" r="r" b="b"/>
              <a:pathLst>
                <a:path w="43815" h="2195195">
                  <a:moveTo>
                    <a:pt x="43726" y="760387"/>
                  </a:moveTo>
                  <a:lnTo>
                    <a:pt x="0" y="760387"/>
                  </a:lnTo>
                  <a:lnTo>
                    <a:pt x="0" y="2194636"/>
                  </a:lnTo>
                  <a:lnTo>
                    <a:pt x="43726" y="2194636"/>
                  </a:lnTo>
                  <a:lnTo>
                    <a:pt x="43726" y="760387"/>
                  </a:lnTo>
                  <a:close/>
                </a:path>
                <a:path w="43815" h="2195195">
                  <a:moveTo>
                    <a:pt x="43726" y="655345"/>
                  </a:moveTo>
                  <a:lnTo>
                    <a:pt x="0" y="655345"/>
                  </a:lnTo>
                  <a:lnTo>
                    <a:pt x="0" y="716673"/>
                  </a:lnTo>
                  <a:lnTo>
                    <a:pt x="43726" y="716673"/>
                  </a:lnTo>
                  <a:lnTo>
                    <a:pt x="43726" y="655345"/>
                  </a:lnTo>
                  <a:close/>
                </a:path>
                <a:path w="43815" h="2195195">
                  <a:moveTo>
                    <a:pt x="43726" y="0"/>
                  </a:moveTo>
                  <a:lnTo>
                    <a:pt x="0" y="0"/>
                  </a:lnTo>
                  <a:lnTo>
                    <a:pt x="0" y="78867"/>
                  </a:lnTo>
                  <a:lnTo>
                    <a:pt x="43726" y="78867"/>
                  </a:lnTo>
                  <a:lnTo>
                    <a:pt x="43726" y="0"/>
                  </a:lnTo>
                  <a:close/>
                </a:path>
              </a:pathLst>
            </a:custGeom>
            <a:solidFill>
              <a:srgbClr val="B6B6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76839" y="2721469"/>
              <a:ext cx="43815" cy="43815"/>
            </a:xfrm>
            <a:custGeom>
              <a:avLst/>
              <a:gdLst/>
              <a:ahLst/>
              <a:cxnLst/>
              <a:rect l="l" t="t" r="r" b="b"/>
              <a:pathLst>
                <a:path w="43815" h="43814">
                  <a:moveTo>
                    <a:pt x="43726" y="0"/>
                  </a:moveTo>
                  <a:lnTo>
                    <a:pt x="0" y="0"/>
                  </a:lnTo>
                  <a:lnTo>
                    <a:pt x="0" y="43715"/>
                  </a:lnTo>
                  <a:lnTo>
                    <a:pt x="43726" y="43715"/>
                  </a:lnTo>
                  <a:lnTo>
                    <a:pt x="43726" y="0"/>
                  </a:lnTo>
                  <a:close/>
                </a:path>
              </a:pathLst>
            </a:custGeom>
            <a:solidFill>
              <a:srgbClr val="A1A1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51281" y="3363514"/>
              <a:ext cx="1626235" cy="1299210"/>
            </a:xfrm>
            <a:custGeom>
              <a:avLst/>
              <a:gdLst/>
              <a:ahLst/>
              <a:cxnLst/>
              <a:rect l="l" t="t" r="r" b="b"/>
              <a:pathLst>
                <a:path w="1626235" h="1299210">
                  <a:moveTo>
                    <a:pt x="1626103" y="0"/>
                  </a:moveTo>
                  <a:lnTo>
                    <a:pt x="0" y="0"/>
                  </a:lnTo>
                  <a:lnTo>
                    <a:pt x="0" y="1298806"/>
                  </a:lnTo>
                  <a:lnTo>
                    <a:pt x="1626103" y="1298806"/>
                  </a:lnTo>
                  <a:lnTo>
                    <a:pt x="1626103" y="0"/>
                  </a:lnTo>
                  <a:close/>
                </a:path>
              </a:pathLst>
            </a:custGeom>
            <a:solidFill>
              <a:srgbClr val="53AC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95007" y="3450945"/>
              <a:ext cx="1539240" cy="1167765"/>
            </a:xfrm>
            <a:custGeom>
              <a:avLst/>
              <a:gdLst/>
              <a:ahLst/>
              <a:cxnLst/>
              <a:rect l="l" t="t" r="r" b="b"/>
              <a:pathLst>
                <a:path w="1539239" h="1167764">
                  <a:moveTo>
                    <a:pt x="185369" y="675817"/>
                  </a:moveTo>
                  <a:lnTo>
                    <a:pt x="183464" y="649211"/>
                  </a:lnTo>
                  <a:lnTo>
                    <a:pt x="15214" y="649211"/>
                  </a:lnTo>
                  <a:lnTo>
                    <a:pt x="0" y="656310"/>
                  </a:lnTo>
                  <a:lnTo>
                    <a:pt x="0" y="761796"/>
                  </a:lnTo>
                  <a:lnTo>
                    <a:pt x="185369" y="675817"/>
                  </a:lnTo>
                  <a:close/>
                </a:path>
                <a:path w="1539239" h="1167764">
                  <a:moveTo>
                    <a:pt x="425450" y="970927"/>
                  </a:moveTo>
                  <a:lnTo>
                    <a:pt x="324637" y="978027"/>
                  </a:lnTo>
                  <a:lnTo>
                    <a:pt x="322287" y="978027"/>
                  </a:lnTo>
                  <a:lnTo>
                    <a:pt x="320395" y="978535"/>
                  </a:lnTo>
                  <a:lnTo>
                    <a:pt x="317982" y="978535"/>
                  </a:lnTo>
                  <a:lnTo>
                    <a:pt x="289547" y="974115"/>
                  </a:lnTo>
                  <a:lnTo>
                    <a:pt x="264350" y="961783"/>
                  </a:lnTo>
                  <a:lnTo>
                    <a:pt x="243878" y="942848"/>
                  </a:lnTo>
                  <a:lnTo>
                    <a:pt x="229590" y="918667"/>
                  </a:lnTo>
                  <a:lnTo>
                    <a:pt x="217258" y="905611"/>
                  </a:lnTo>
                  <a:lnTo>
                    <a:pt x="207594" y="890244"/>
                  </a:lnTo>
                  <a:lnTo>
                    <a:pt x="200964" y="872934"/>
                  </a:lnTo>
                  <a:lnTo>
                    <a:pt x="197726" y="854036"/>
                  </a:lnTo>
                  <a:lnTo>
                    <a:pt x="196329" y="833577"/>
                  </a:lnTo>
                  <a:lnTo>
                    <a:pt x="0" y="925309"/>
                  </a:lnTo>
                  <a:lnTo>
                    <a:pt x="0" y="1167663"/>
                  </a:lnTo>
                  <a:lnTo>
                    <a:pt x="234784" y="1167663"/>
                  </a:lnTo>
                  <a:lnTo>
                    <a:pt x="425450" y="1078826"/>
                  </a:lnTo>
                  <a:lnTo>
                    <a:pt x="425450" y="978535"/>
                  </a:lnTo>
                  <a:lnTo>
                    <a:pt x="425450" y="970927"/>
                  </a:lnTo>
                  <a:close/>
                </a:path>
                <a:path w="1539239" h="1167764">
                  <a:moveTo>
                    <a:pt x="697776" y="951928"/>
                  </a:moveTo>
                  <a:lnTo>
                    <a:pt x="556602" y="961872"/>
                  </a:lnTo>
                  <a:lnTo>
                    <a:pt x="556602" y="1017943"/>
                  </a:lnTo>
                  <a:lnTo>
                    <a:pt x="697776" y="951928"/>
                  </a:lnTo>
                  <a:close/>
                </a:path>
                <a:path w="1539239" h="1167764">
                  <a:moveTo>
                    <a:pt x="982014" y="1104925"/>
                  </a:moveTo>
                  <a:lnTo>
                    <a:pt x="847051" y="1167663"/>
                  </a:lnTo>
                  <a:lnTo>
                    <a:pt x="982014" y="1167663"/>
                  </a:lnTo>
                  <a:lnTo>
                    <a:pt x="982014" y="1104925"/>
                  </a:lnTo>
                  <a:close/>
                </a:path>
                <a:path w="1539239" h="1167764">
                  <a:moveTo>
                    <a:pt x="982014" y="199136"/>
                  </a:moveTo>
                  <a:lnTo>
                    <a:pt x="729145" y="316534"/>
                  </a:lnTo>
                  <a:lnTo>
                    <a:pt x="982014" y="298919"/>
                  </a:lnTo>
                  <a:lnTo>
                    <a:pt x="982014" y="199136"/>
                  </a:lnTo>
                  <a:close/>
                </a:path>
                <a:path w="1539239" h="1167764">
                  <a:moveTo>
                    <a:pt x="1483969" y="70332"/>
                  </a:moveTo>
                  <a:lnTo>
                    <a:pt x="1476489" y="72212"/>
                  </a:lnTo>
                  <a:lnTo>
                    <a:pt x="1468894" y="73558"/>
                  </a:lnTo>
                  <a:lnTo>
                    <a:pt x="1461135" y="74371"/>
                  </a:lnTo>
                  <a:lnTo>
                    <a:pt x="1453108" y="74637"/>
                  </a:lnTo>
                  <a:lnTo>
                    <a:pt x="1399387" y="74637"/>
                  </a:lnTo>
                  <a:lnTo>
                    <a:pt x="1378750" y="72809"/>
                  </a:lnTo>
                  <a:lnTo>
                    <a:pt x="1359204" y="67564"/>
                  </a:lnTo>
                  <a:lnTo>
                    <a:pt x="1341094" y="59194"/>
                  </a:lnTo>
                  <a:lnTo>
                    <a:pt x="1324737" y="48031"/>
                  </a:lnTo>
                  <a:lnTo>
                    <a:pt x="1308481" y="59194"/>
                  </a:lnTo>
                  <a:lnTo>
                    <a:pt x="1290459" y="67564"/>
                  </a:lnTo>
                  <a:lnTo>
                    <a:pt x="1270927" y="72809"/>
                  </a:lnTo>
                  <a:lnTo>
                    <a:pt x="1250099" y="74637"/>
                  </a:lnTo>
                  <a:lnTo>
                    <a:pt x="1248702" y="74637"/>
                  </a:lnTo>
                  <a:lnTo>
                    <a:pt x="1113243" y="137807"/>
                  </a:lnTo>
                  <a:lnTo>
                    <a:pt x="1113243" y="243357"/>
                  </a:lnTo>
                  <a:lnTo>
                    <a:pt x="1483969" y="70332"/>
                  </a:lnTo>
                  <a:close/>
                </a:path>
                <a:path w="1539239" h="1167764">
                  <a:moveTo>
                    <a:pt x="1513941" y="0"/>
                  </a:moveTo>
                  <a:lnTo>
                    <a:pt x="1408887" y="0"/>
                  </a:lnTo>
                  <a:lnTo>
                    <a:pt x="1362760" y="21424"/>
                  </a:lnTo>
                  <a:lnTo>
                    <a:pt x="1371231" y="25501"/>
                  </a:lnTo>
                  <a:lnTo>
                    <a:pt x="1380197" y="28473"/>
                  </a:lnTo>
                  <a:lnTo>
                    <a:pt x="1389583" y="30302"/>
                  </a:lnTo>
                  <a:lnTo>
                    <a:pt x="1399387" y="30924"/>
                  </a:lnTo>
                  <a:lnTo>
                    <a:pt x="1453108" y="30924"/>
                  </a:lnTo>
                  <a:lnTo>
                    <a:pt x="1471282" y="28702"/>
                  </a:lnTo>
                  <a:lnTo>
                    <a:pt x="1487779" y="22428"/>
                  </a:lnTo>
                  <a:lnTo>
                    <a:pt x="1502143" y="12661"/>
                  </a:lnTo>
                  <a:lnTo>
                    <a:pt x="1513941" y="0"/>
                  </a:lnTo>
                  <a:close/>
                </a:path>
                <a:path w="1539239" h="1167764">
                  <a:moveTo>
                    <a:pt x="1529588" y="48983"/>
                  </a:moveTo>
                  <a:lnTo>
                    <a:pt x="1529143" y="48983"/>
                  </a:lnTo>
                  <a:lnTo>
                    <a:pt x="1528635" y="48475"/>
                  </a:lnTo>
                  <a:lnTo>
                    <a:pt x="1527695" y="48031"/>
                  </a:lnTo>
                  <a:lnTo>
                    <a:pt x="1525346" y="49936"/>
                  </a:lnTo>
                  <a:lnTo>
                    <a:pt x="1522933" y="51828"/>
                  </a:lnTo>
                  <a:lnTo>
                    <a:pt x="1520596" y="53225"/>
                  </a:lnTo>
                  <a:lnTo>
                    <a:pt x="1529588" y="48983"/>
                  </a:lnTo>
                  <a:close/>
                </a:path>
                <a:path w="1539239" h="1167764">
                  <a:moveTo>
                    <a:pt x="1538655" y="845489"/>
                  </a:moveTo>
                  <a:lnTo>
                    <a:pt x="1113243" y="1043597"/>
                  </a:lnTo>
                  <a:lnTo>
                    <a:pt x="1113243" y="1167663"/>
                  </a:lnTo>
                  <a:lnTo>
                    <a:pt x="1120330" y="1167663"/>
                  </a:lnTo>
                  <a:lnTo>
                    <a:pt x="1538655" y="972832"/>
                  </a:lnTo>
                  <a:lnTo>
                    <a:pt x="1538655" y="845489"/>
                  </a:lnTo>
                  <a:close/>
                </a:path>
                <a:path w="1539239" h="1167764">
                  <a:moveTo>
                    <a:pt x="1538655" y="208191"/>
                  </a:moveTo>
                  <a:lnTo>
                    <a:pt x="1359458" y="291820"/>
                  </a:lnTo>
                  <a:lnTo>
                    <a:pt x="1370914" y="300532"/>
                  </a:lnTo>
                  <a:lnTo>
                    <a:pt x="1380896" y="310883"/>
                  </a:lnTo>
                  <a:lnTo>
                    <a:pt x="1389189" y="322745"/>
                  </a:lnTo>
                  <a:lnTo>
                    <a:pt x="1395577" y="335978"/>
                  </a:lnTo>
                  <a:lnTo>
                    <a:pt x="1407985" y="349034"/>
                  </a:lnTo>
                  <a:lnTo>
                    <a:pt x="1417802" y="364401"/>
                  </a:lnTo>
                  <a:lnTo>
                    <a:pt x="1424584" y="381698"/>
                  </a:lnTo>
                  <a:lnTo>
                    <a:pt x="1427899" y="400608"/>
                  </a:lnTo>
                  <a:lnTo>
                    <a:pt x="1436001" y="518502"/>
                  </a:lnTo>
                  <a:lnTo>
                    <a:pt x="1538655" y="518502"/>
                  </a:lnTo>
                  <a:lnTo>
                    <a:pt x="1538655" y="208191"/>
                  </a:lnTo>
                  <a:close/>
                </a:path>
              </a:pathLst>
            </a:custGeom>
            <a:solidFill>
              <a:srgbClr val="64C2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07554" y="3363518"/>
              <a:ext cx="1713864" cy="1343025"/>
            </a:xfrm>
            <a:custGeom>
              <a:avLst/>
              <a:gdLst/>
              <a:ahLst/>
              <a:cxnLst/>
              <a:rect l="l" t="t" r="r" b="b"/>
              <a:pathLst>
                <a:path w="1713864" h="1343025">
                  <a:moveTo>
                    <a:pt x="396443" y="0"/>
                  </a:moveTo>
                  <a:lnTo>
                    <a:pt x="193446" y="0"/>
                  </a:lnTo>
                  <a:lnTo>
                    <a:pt x="193446" y="43713"/>
                  </a:lnTo>
                  <a:lnTo>
                    <a:pt x="396443" y="43713"/>
                  </a:lnTo>
                  <a:lnTo>
                    <a:pt x="396443" y="0"/>
                  </a:lnTo>
                  <a:close/>
                </a:path>
                <a:path w="1713864" h="1343025">
                  <a:moveTo>
                    <a:pt x="556107" y="0"/>
                  </a:moveTo>
                  <a:lnTo>
                    <a:pt x="440156" y="0"/>
                  </a:lnTo>
                  <a:lnTo>
                    <a:pt x="440156" y="43713"/>
                  </a:lnTo>
                  <a:lnTo>
                    <a:pt x="556107" y="43713"/>
                  </a:lnTo>
                  <a:lnTo>
                    <a:pt x="556107" y="0"/>
                  </a:lnTo>
                  <a:close/>
                </a:path>
                <a:path w="1713864" h="1343025">
                  <a:moveTo>
                    <a:pt x="962075" y="0"/>
                  </a:moveTo>
                  <a:lnTo>
                    <a:pt x="846556" y="0"/>
                  </a:lnTo>
                  <a:lnTo>
                    <a:pt x="846556" y="43713"/>
                  </a:lnTo>
                  <a:lnTo>
                    <a:pt x="962075" y="43713"/>
                  </a:lnTo>
                  <a:lnTo>
                    <a:pt x="962075" y="0"/>
                  </a:lnTo>
                  <a:close/>
                </a:path>
                <a:path w="1713864" h="1343025">
                  <a:moveTo>
                    <a:pt x="1368475" y="0"/>
                  </a:moveTo>
                  <a:lnTo>
                    <a:pt x="1252969" y="0"/>
                  </a:lnTo>
                  <a:lnTo>
                    <a:pt x="1252969" y="43713"/>
                  </a:lnTo>
                  <a:lnTo>
                    <a:pt x="1368475" y="43713"/>
                  </a:lnTo>
                  <a:lnTo>
                    <a:pt x="1368475" y="0"/>
                  </a:lnTo>
                  <a:close/>
                </a:path>
                <a:path w="1713864" h="1343025">
                  <a:moveTo>
                    <a:pt x="1615147" y="0"/>
                  </a:moveTo>
                  <a:lnTo>
                    <a:pt x="1412189" y="0"/>
                  </a:lnTo>
                  <a:lnTo>
                    <a:pt x="1412189" y="43713"/>
                  </a:lnTo>
                  <a:lnTo>
                    <a:pt x="1615147" y="43713"/>
                  </a:lnTo>
                  <a:lnTo>
                    <a:pt x="1615147" y="0"/>
                  </a:lnTo>
                  <a:close/>
                </a:path>
                <a:path w="1713864" h="1343025">
                  <a:moveTo>
                    <a:pt x="1713547" y="0"/>
                  </a:moveTo>
                  <a:lnTo>
                    <a:pt x="1669821" y="0"/>
                  </a:lnTo>
                  <a:lnTo>
                    <a:pt x="1658924" y="0"/>
                  </a:lnTo>
                  <a:lnTo>
                    <a:pt x="1658924" y="43713"/>
                  </a:lnTo>
                  <a:lnTo>
                    <a:pt x="1669821" y="43713"/>
                  </a:lnTo>
                  <a:lnTo>
                    <a:pt x="1669821" y="649655"/>
                  </a:lnTo>
                  <a:lnTo>
                    <a:pt x="1669821" y="693369"/>
                  </a:lnTo>
                  <a:lnTo>
                    <a:pt x="1669821" y="1298803"/>
                  </a:lnTo>
                  <a:lnTo>
                    <a:pt x="1156970" y="1298803"/>
                  </a:lnTo>
                  <a:lnTo>
                    <a:pt x="1156970" y="693369"/>
                  </a:lnTo>
                  <a:lnTo>
                    <a:pt x="1669821" y="693369"/>
                  </a:lnTo>
                  <a:lnTo>
                    <a:pt x="1669821" y="649655"/>
                  </a:lnTo>
                  <a:lnTo>
                    <a:pt x="1156970" y="649655"/>
                  </a:lnTo>
                  <a:lnTo>
                    <a:pt x="1156970" y="43713"/>
                  </a:lnTo>
                  <a:lnTo>
                    <a:pt x="1209243" y="43713"/>
                  </a:lnTo>
                  <a:lnTo>
                    <a:pt x="1209243" y="0"/>
                  </a:lnTo>
                  <a:lnTo>
                    <a:pt x="1156970" y="0"/>
                  </a:lnTo>
                  <a:lnTo>
                    <a:pt x="1113193" y="0"/>
                  </a:lnTo>
                  <a:lnTo>
                    <a:pt x="1005789" y="0"/>
                  </a:lnTo>
                  <a:lnTo>
                    <a:pt x="1005789" y="43713"/>
                  </a:lnTo>
                  <a:lnTo>
                    <a:pt x="1113193" y="43713"/>
                  </a:lnTo>
                  <a:lnTo>
                    <a:pt x="1113193" y="649655"/>
                  </a:lnTo>
                  <a:lnTo>
                    <a:pt x="1113193" y="693369"/>
                  </a:lnTo>
                  <a:lnTo>
                    <a:pt x="1113193" y="1298803"/>
                  </a:lnTo>
                  <a:lnTo>
                    <a:pt x="600341" y="1298803"/>
                  </a:lnTo>
                  <a:lnTo>
                    <a:pt x="600341" y="693369"/>
                  </a:lnTo>
                  <a:lnTo>
                    <a:pt x="1113193" y="693369"/>
                  </a:lnTo>
                  <a:lnTo>
                    <a:pt x="1113193" y="649655"/>
                  </a:lnTo>
                  <a:lnTo>
                    <a:pt x="600341" y="649655"/>
                  </a:lnTo>
                  <a:lnTo>
                    <a:pt x="600341" y="43713"/>
                  </a:lnTo>
                  <a:lnTo>
                    <a:pt x="802843" y="43713"/>
                  </a:lnTo>
                  <a:lnTo>
                    <a:pt x="802843" y="0"/>
                  </a:lnTo>
                  <a:lnTo>
                    <a:pt x="600341" y="0"/>
                  </a:lnTo>
                  <a:lnTo>
                    <a:pt x="599833" y="0"/>
                  </a:lnTo>
                  <a:lnTo>
                    <a:pt x="556615" y="0"/>
                  </a:lnTo>
                  <a:lnTo>
                    <a:pt x="556615" y="649655"/>
                  </a:lnTo>
                  <a:lnTo>
                    <a:pt x="556615" y="693369"/>
                  </a:lnTo>
                  <a:lnTo>
                    <a:pt x="556615" y="1298803"/>
                  </a:lnTo>
                  <a:lnTo>
                    <a:pt x="43726" y="1298803"/>
                  </a:lnTo>
                  <a:lnTo>
                    <a:pt x="43726" y="693369"/>
                  </a:lnTo>
                  <a:lnTo>
                    <a:pt x="556615" y="693369"/>
                  </a:lnTo>
                  <a:lnTo>
                    <a:pt x="556615" y="649655"/>
                  </a:lnTo>
                  <a:lnTo>
                    <a:pt x="43726" y="649655"/>
                  </a:lnTo>
                  <a:lnTo>
                    <a:pt x="43726" y="43713"/>
                  </a:lnTo>
                  <a:lnTo>
                    <a:pt x="149720" y="43713"/>
                  </a:lnTo>
                  <a:lnTo>
                    <a:pt x="149720" y="0"/>
                  </a:lnTo>
                  <a:lnTo>
                    <a:pt x="43726" y="0"/>
                  </a:lnTo>
                  <a:lnTo>
                    <a:pt x="0" y="0"/>
                  </a:lnTo>
                  <a:lnTo>
                    <a:pt x="0" y="1342529"/>
                  </a:lnTo>
                  <a:lnTo>
                    <a:pt x="1713547" y="1342529"/>
                  </a:lnTo>
                  <a:lnTo>
                    <a:pt x="1713547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337155" y="4011269"/>
              <a:ext cx="96520" cy="88900"/>
            </a:xfrm>
            <a:custGeom>
              <a:avLst/>
              <a:gdLst/>
              <a:ahLst/>
              <a:cxnLst/>
              <a:rect l="l" t="t" r="r" b="b"/>
              <a:pathLst>
                <a:path w="96519" h="88900">
                  <a:moveTo>
                    <a:pt x="96507" y="45618"/>
                  </a:moveTo>
                  <a:lnTo>
                    <a:pt x="0" y="45618"/>
                  </a:lnTo>
                  <a:lnTo>
                    <a:pt x="2857" y="88887"/>
                  </a:lnTo>
                  <a:lnTo>
                    <a:pt x="96507" y="88887"/>
                  </a:lnTo>
                  <a:lnTo>
                    <a:pt x="96507" y="45618"/>
                  </a:lnTo>
                  <a:close/>
                </a:path>
                <a:path w="96519" h="88900">
                  <a:moveTo>
                    <a:pt x="96507" y="0"/>
                  </a:moveTo>
                  <a:lnTo>
                    <a:pt x="92189" y="1905"/>
                  </a:lnTo>
                  <a:lnTo>
                    <a:pt x="96507" y="1905"/>
                  </a:lnTo>
                  <a:lnTo>
                    <a:pt x="96507" y="0"/>
                  </a:lnTo>
                  <a:close/>
                </a:path>
              </a:pathLst>
            </a:custGeom>
            <a:solidFill>
              <a:srgbClr val="4A9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331018" y="3969446"/>
              <a:ext cx="102870" cy="43815"/>
            </a:xfrm>
            <a:custGeom>
              <a:avLst/>
              <a:gdLst/>
              <a:ahLst/>
              <a:cxnLst/>
              <a:rect l="l" t="t" r="r" b="b"/>
              <a:pathLst>
                <a:path w="102869" h="43814">
                  <a:moveTo>
                    <a:pt x="102646" y="0"/>
                  </a:moveTo>
                  <a:lnTo>
                    <a:pt x="0" y="0"/>
                  </a:lnTo>
                  <a:lnTo>
                    <a:pt x="2851" y="43715"/>
                  </a:lnTo>
                  <a:lnTo>
                    <a:pt x="98337" y="43715"/>
                  </a:lnTo>
                  <a:lnTo>
                    <a:pt x="102646" y="41814"/>
                  </a:lnTo>
                  <a:lnTo>
                    <a:pt x="102646" y="0"/>
                  </a:lnTo>
                  <a:close/>
                </a:path>
              </a:pathLst>
            </a:custGeom>
            <a:solidFill>
              <a:srgbClr val="57A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008252" y="3407229"/>
              <a:ext cx="389890" cy="43815"/>
            </a:xfrm>
            <a:custGeom>
              <a:avLst/>
              <a:gdLst/>
              <a:ahLst/>
              <a:cxnLst/>
              <a:rect l="l" t="t" r="r" b="b"/>
              <a:pathLst>
                <a:path w="389889" h="43814">
                  <a:moveTo>
                    <a:pt x="389739" y="0"/>
                  </a:moveTo>
                  <a:lnTo>
                    <a:pt x="211502" y="0"/>
                  </a:lnTo>
                  <a:lnTo>
                    <a:pt x="212464" y="11908"/>
                  </a:lnTo>
                  <a:lnTo>
                    <a:pt x="215256" y="23283"/>
                  </a:lnTo>
                  <a:lnTo>
                    <a:pt x="219735" y="33944"/>
                  </a:lnTo>
                  <a:lnTo>
                    <a:pt x="225758" y="43715"/>
                  </a:lnTo>
                  <a:lnTo>
                    <a:pt x="295647" y="43715"/>
                  </a:lnTo>
                  <a:lnTo>
                    <a:pt x="389739" y="0"/>
                  </a:lnTo>
                  <a:close/>
                </a:path>
                <a:path w="389889" h="43814">
                  <a:moveTo>
                    <a:pt x="167782" y="0"/>
                  </a:moveTo>
                  <a:lnTo>
                    <a:pt x="52273" y="0"/>
                  </a:lnTo>
                  <a:lnTo>
                    <a:pt x="51676" y="11311"/>
                  </a:lnTo>
                  <a:lnTo>
                    <a:pt x="49968" y="22404"/>
                  </a:lnTo>
                  <a:lnTo>
                    <a:pt x="47274" y="33223"/>
                  </a:lnTo>
                  <a:lnTo>
                    <a:pt x="43719" y="43715"/>
                  </a:lnTo>
                  <a:lnTo>
                    <a:pt x="176336" y="43715"/>
                  </a:lnTo>
                  <a:lnTo>
                    <a:pt x="172594" y="33223"/>
                  </a:lnTo>
                  <a:lnTo>
                    <a:pt x="169921" y="22404"/>
                  </a:lnTo>
                  <a:lnTo>
                    <a:pt x="168317" y="11311"/>
                  </a:lnTo>
                  <a:lnTo>
                    <a:pt x="167782" y="0"/>
                  </a:lnTo>
                  <a:close/>
                </a:path>
                <a:path w="389889" h="43814">
                  <a:moveTo>
                    <a:pt x="8553" y="0"/>
                  </a:moveTo>
                  <a:lnTo>
                    <a:pt x="0" y="0"/>
                  </a:lnTo>
                  <a:lnTo>
                    <a:pt x="0" y="34718"/>
                  </a:lnTo>
                  <a:lnTo>
                    <a:pt x="3528" y="26621"/>
                  </a:lnTo>
                  <a:lnTo>
                    <a:pt x="6225" y="18072"/>
                  </a:lnTo>
                  <a:lnTo>
                    <a:pt x="7947" y="9166"/>
                  </a:lnTo>
                  <a:lnTo>
                    <a:pt x="8553" y="0"/>
                  </a:lnTo>
                  <a:close/>
                </a:path>
              </a:pathLst>
            </a:custGeom>
            <a:solidFill>
              <a:srgbClr val="4A9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303900" y="3407230"/>
              <a:ext cx="119380" cy="43815"/>
            </a:xfrm>
            <a:custGeom>
              <a:avLst/>
              <a:gdLst/>
              <a:ahLst/>
              <a:cxnLst/>
              <a:rect l="l" t="t" r="r" b="b"/>
              <a:pathLst>
                <a:path w="119380" h="43814">
                  <a:moveTo>
                    <a:pt x="118803" y="0"/>
                  </a:moveTo>
                  <a:lnTo>
                    <a:pt x="94092" y="0"/>
                  </a:lnTo>
                  <a:lnTo>
                    <a:pt x="0" y="43715"/>
                  </a:lnTo>
                  <a:lnTo>
                    <a:pt x="105054" y="43715"/>
                  </a:lnTo>
                  <a:lnTo>
                    <a:pt x="110811" y="33944"/>
                  </a:lnTo>
                  <a:lnTo>
                    <a:pt x="115136" y="23283"/>
                  </a:lnTo>
                  <a:lnTo>
                    <a:pt x="117858" y="11908"/>
                  </a:lnTo>
                  <a:lnTo>
                    <a:pt x="118803" y="0"/>
                  </a:lnTo>
                  <a:close/>
                </a:path>
              </a:pathLst>
            </a:custGeom>
            <a:solidFill>
              <a:srgbClr val="57A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008252" y="4618599"/>
              <a:ext cx="425450" cy="43815"/>
            </a:xfrm>
            <a:custGeom>
              <a:avLst/>
              <a:gdLst/>
              <a:ahLst/>
              <a:cxnLst/>
              <a:rect l="l" t="t" r="r" b="b"/>
              <a:pathLst>
                <a:path w="425450" h="43814">
                  <a:moveTo>
                    <a:pt x="425412" y="0"/>
                  </a:moveTo>
                  <a:lnTo>
                    <a:pt x="7096" y="0"/>
                  </a:lnTo>
                  <a:lnTo>
                    <a:pt x="0" y="3801"/>
                  </a:lnTo>
                  <a:lnTo>
                    <a:pt x="0" y="43721"/>
                  </a:lnTo>
                  <a:lnTo>
                    <a:pt x="425412" y="43721"/>
                  </a:lnTo>
                  <a:lnTo>
                    <a:pt x="425412" y="0"/>
                  </a:lnTo>
                  <a:close/>
                </a:path>
              </a:pathLst>
            </a:custGeom>
            <a:solidFill>
              <a:srgbClr val="4A9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008252" y="4618599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19" h="3810">
                  <a:moveTo>
                    <a:pt x="7096" y="0"/>
                  </a:moveTo>
                  <a:lnTo>
                    <a:pt x="0" y="0"/>
                  </a:lnTo>
                  <a:lnTo>
                    <a:pt x="0" y="3801"/>
                  </a:lnTo>
                  <a:lnTo>
                    <a:pt x="7096" y="0"/>
                  </a:lnTo>
                  <a:close/>
                </a:path>
              </a:pathLst>
            </a:custGeom>
            <a:solidFill>
              <a:srgbClr val="57A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964533" y="4373845"/>
              <a:ext cx="43815" cy="141605"/>
            </a:xfrm>
            <a:custGeom>
              <a:avLst/>
              <a:gdLst/>
              <a:ahLst/>
              <a:cxnLst/>
              <a:rect l="l" t="t" r="r" b="b"/>
              <a:pathLst>
                <a:path w="43814" h="141604">
                  <a:moveTo>
                    <a:pt x="43719" y="0"/>
                  </a:moveTo>
                  <a:lnTo>
                    <a:pt x="0" y="2850"/>
                  </a:lnTo>
                  <a:lnTo>
                    <a:pt x="0" y="141156"/>
                  </a:lnTo>
                  <a:lnTo>
                    <a:pt x="43719" y="120692"/>
                  </a:lnTo>
                  <a:lnTo>
                    <a:pt x="43719" y="0"/>
                  </a:lnTo>
                  <a:close/>
                </a:path>
              </a:pathLst>
            </a:custGeom>
            <a:solidFill>
              <a:srgbClr val="4A9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964533" y="4494537"/>
              <a:ext cx="43815" cy="124460"/>
            </a:xfrm>
            <a:custGeom>
              <a:avLst/>
              <a:gdLst/>
              <a:ahLst/>
              <a:cxnLst/>
              <a:rect l="l" t="t" r="r" b="b"/>
              <a:pathLst>
                <a:path w="43814" h="124460">
                  <a:moveTo>
                    <a:pt x="43719" y="0"/>
                  </a:moveTo>
                  <a:lnTo>
                    <a:pt x="0" y="20463"/>
                  </a:lnTo>
                  <a:lnTo>
                    <a:pt x="0" y="124062"/>
                  </a:lnTo>
                  <a:lnTo>
                    <a:pt x="43719" y="124062"/>
                  </a:lnTo>
                  <a:lnTo>
                    <a:pt x="43719" y="0"/>
                  </a:lnTo>
                  <a:close/>
                </a:path>
              </a:pathLst>
            </a:custGeom>
            <a:solidFill>
              <a:srgbClr val="57A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964533" y="3450945"/>
              <a:ext cx="43815" cy="293370"/>
            </a:xfrm>
            <a:custGeom>
              <a:avLst/>
              <a:gdLst/>
              <a:ahLst/>
              <a:cxnLst/>
              <a:rect l="l" t="t" r="r" b="b"/>
              <a:pathLst>
                <a:path w="43814" h="293370">
                  <a:moveTo>
                    <a:pt x="43719" y="243348"/>
                  </a:moveTo>
                  <a:lnTo>
                    <a:pt x="0" y="263748"/>
                  </a:lnTo>
                  <a:lnTo>
                    <a:pt x="0" y="292765"/>
                  </a:lnTo>
                  <a:lnTo>
                    <a:pt x="43719" y="289914"/>
                  </a:lnTo>
                  <a:lnTo>
                    <a:pt x="43719" y="243348"/>
                  </a:lnTo>
                  <a:close/>
                </a:path>
                <a:path w="43814" h="293370">
                  <a:moveTo>
                    <a:pt x="43719" y="54168"/>
                  </a:moveTo>
                  <a:lnTo>
                    <a:pt x="33475" y="60411"/>
                  </a:lnTo>
                  <a:lnTo>
                    <a:pt x="22739" y="65525"/>
                  </a:lnTo>
                  <a:lnTo>
                    <a:pt x="11562" y="69475"/>
                  </a:lnTo>
                  <a:lnTo>
                    <a:pt x="0" y="72225"/>
                  </a:lnTo>
                  <a:lnTo>
                    <a:pt x="0" y="158262"/>
                  </a:lnTo>
                  <a:lnTo>
                    <a:pt x="43719" y="137798"/>
                  </a:lnTo>
                  <a:lnTo>
                    <a:pt x="43719" y="54168"/>
                  </a:lnTo>
                  <a:close/>
                </a:path>
                <a:path w="43814" h="293370">
                  <a:moveTo>
                    <a:pt x="38017" y="0"/>
                  </a:moveTo>
                  <a:lnTo>
                    <a:pt x="0" y="0"/>
                  </a:lnTo>
                  <a:lnTo>
                    <a:pt x="0" y="27559"/>
                  </a:lnTo>
                  <a:lnTo>
                    <a:pt x="11019" y="22870"/>
                  </a:lnTo>
                  <a:lnTo>
                    <a:pt x="21147" y="16654"/>
                  </a:lnTo>
                  <a:lnTo>
                    <a:pt x="30205" y="9001"/>
                  </a:lnTo>
                  <a:lnTo>
                    <a:pt x="38017" y="0"/>
                  </a:lnTo>
                  <a:close/>
                </a:path>
              </a:pathLst>
            </a:custGeom>
            <a:solidFill>
              <a:srgbClr val="4A9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964533" y="3588743"/>
              <a:ext cx="43815" cy="126364"/>
            </a:xfrm>
            <a:custGeom>
              <a:avLst/>
              <a:gdLst/>
              <a:ahLst/>
              <a:cxnLst/>
              <a:rect l="l" t="t" r="r" b="b"/>
              <a:pathLst>
                <a:path w="43814" h="126364">
                  <a:moveTo>
                    <a:pt x="43719" y="0"/>
                  </a:moveTo>
                  <a:lnTo>
                    <a:pt x="0" y="20463"/>
                  </a:lnTo>
                  <a:lnTo>
                    <a:pt x="0" y="125950"/>
                  </a:lnTo>
                  <a:lnTo>
                    <a:pt x="43719" y="105550"/>
                  </a:lnTo>
                  <a:lnTo>
                    <a:pt x="43719" y="0"/>
                  </a:lnTo>
                  <a:close/>
                </a:path>
              </a:pathLst>
            </a:custGeom>
            <a:solidFill>
              <a:srgbClr val="57A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964524" y="3407231"/>
              <a:ext cx="43815" cy="1255395"/>
            </a:xfrm>
            <a:custGeom>
              <a:avLst/>
              <a:gdLst/>
              <a:ahLst/>
              <a:cxnLst/>
              <a:rect l="l" t="t" r="r" b="b"/>
              <a:pathLst>
                <a:path w="43814" h="1255395">
                  <a:moveTo>
                    <a:pt x="43726" y="1215174"/>
                  </a:moveTo>
                  <a:lnTo>
                    <a:pt x="0" y="1235138"/>
                  </a:lnTo>
                  <a:lnTo>
                    <a:pt x="0" y="1255090"/>
                  </a:lnTo>
                  <a:lnTo>
                    <a:pt x="43726" y="1255090"/>
                  </a:lnTo>
                  <a:lnTo>
                    <a:pt x="43726" y="1215174"/>
                  </a:lnTo>
                  <a:close/>
                </a:path>
                <a:path w="43814" h="1255395">
                  <a:moveTo>
                    <a:pt x="43726" y="0"/>
                  </a:moveTo>
                  <a:lnTo>
                    <a:pt x="0" y="0"/>
                  </a:lnTo>
                  <a:lnTo>
                    <a:pt x="0" y="43713"/>
                  </a:lnTo>
                  <a:lnTo>
                    <a:pt x="38023" y="43713"/>
                  </a:lnTo>
                  <a:lnTo>
                    <a:pt x="39916" y="40868"/>
                  </a:lnTo>
                  <a:lnTo>
                    <a:pt x="41821" y="37579"/>
                  </a:lnTo>
                  <a:lnTo>
                    <a:pt x="43726" y="34721"/>
                  </a:lnTo>
                  <a:lnTo>
                    <a:pt x="43726" y="0"/>
                  </a:lnTo>
                  <a:close/>
                </a:path>
              </a:pathLst>
            </a:custGeom>
            <a:solidFill>
              <a:srgbClr val="4489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964533" y="4618599"/>
              <a:ext cx="43815" cy="24130"/>
            </a:xfrm>
            <a:custGeom>
              <a:avLst/>
              <a:gdLst/>
              <a:ahLst/>
              <a:cxnLst/>
              <a:rect l="l" t="t" r="r" b="b"/>
              <a:pathLst>
                <a:path w="43814" h="24129">
                  <a:moveTo>
                    <a:pt x="43719" y="0"/>
                  </a:moveTo>
                  <a:lnTo>
                    <a:pt x="0" y="0"/>
                  </a:lnTo>
                  <a:lnTo>
                    <a:pt x="0" y="23764"/>
                  </a:lnTo>
                  <a:lnTo>
                    <a:pt x="43719" y="3801"/>
                  </a:lnTo>
                  <a:lnTo>
                    <a:pt x="43719" y="0"/>
                  </a:lnTo>
                  <a:close/>
                </a:path>
              </a:pathLst>
            </a:custGeom>
            <a:solidFill>
              <a:srgbClr val="509A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433665" y="3475653"/>
              <a:ext cx="43815" cy="1143000"/>
            </a:xfrm>
            <a:custGeom>
              <a:avLst/>
              <a:gdLst/>
              <a:ahLst/>
              <a:cxnLst/>
              <a:rect l="l" t="t" r="r" b="b"/>
              <a:pathLst>
                <a:path w="43814" h="1143000">
                  <a:moveTo>
                    <a:pt x="43719" y="928158"/>
                  </a:moveTo>
                  <a:lnTo>
                    <a:pt x="0" y="948115"/>
                  </a:lnTo>
                  <a:lnTo>
                    <a:pt x="0" y="1142946"/>
                  </a:lnTo>
                  <a:lnTo>
                    <a:pt x="43719" y="1142946"/>
                  </a:lnTo>
                  <a:lnTo>
                    <a:pt x="43719" y="928158"/>
                  </a:lnTo>
                  <a:close/>
                </a:path>
                <a:path w="43814" h="1143000">
                  <a:moveTo>
                    <a:pt x="43719" y="624495"/>
                  </a:moveTo>
                  <a:lnTo>
                    <a:pt x="0" y="624495"/>
                  </a:lnTo>
                  <a:lnTo>
                    <a:pt x="0" y="820770"/>
                  </a:lnTo>
                  <a:lnTo>
                    <a:pt x="43719" y="800306"/>
                  </a:lnTo>
                  <a:lnTo>
                    <a:pt x="43719" y="624495"/>
                  </a:lnTo>
                  <a:close/>
                </a:path>
                <a:path w="43814" h="1143000">
                  <a:moveTo>
                    <a:pt x="0" y="30917"/>
                  </a:moveTo>
                  <a:lnTo>
                    <a:pt x="0" y="183477"/>
                  </a:lnTo>
                  <a:lnTo>
                    <a:pt x="43719" y="163013"/>
                  </a:lnTo>
                  <a:lnTo>
                    <a:pt x="43719" y="48023"/>
                  </a:lnTo>
                  <a:lnTo>
                    <a:pt x="31880" y="45350"/>
                  </a:lnTo>
                  <a:lnTo>
                    <a:pt x="20624" y="41608"/>
                  </a:lnTo>
                  <a:lnTo>
                    <a:pt x="9985" y="36797"/>
                  </a:lnTo>
                  <a:lnTo>
                    <a:pt x="0" y="30917"/>
                  </a:lnTo>
                  <a:close/>
                </a:path>
                <a:path w="43814" h="1143000">
                  <a:moveTo>
                    <a:pt x="43719" y="0"/>
                  </a:moveTo>
                  <a:lnTo>
                    <a:pt x="39474" y="1900"/>
                  </a:lnTo>
                  <a:lnTo>
                    <a:pt x="40868" y="2407"/>
                  </a:lnTo>
                  <a:lnTo>
                    <a:pt x="42325" y="2850"/>
                  </a:lnTo>
                  <a:lnTo>
                    <a:pt x="43719" y="3357"/>
                  </a:lnTo>
                  <a:lnTo>
                    <a:pt x="43719" y="0"/>
                  </a:lnTo>
                  <a:close/>
                </a:path>
              </a:pathLst>
            </a:custGeom>
            <a:solidFill>
              <a:srgbClr val="4A9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433663" y="3450945"/>
              <a:ext cx="43815" cy="973455"/>
            </a:xfrm>
            <a:custGeom>
              <a:avLst/>
              <a:gdLst/>
              <a:ahLst/>
              <a:cxnLst/>
              <a:rect l="l" t="t" r="r" b="b"/>
              <a:pathLst>
                <a:path w="43814" h="973454">
                  <a:moveTo>
                    <a:pt x="43713" y="825017"/>
                  </a:moveTo>
                  <a:lnTo>
                    <a:pt x="0" y="845489"/>
                  </a:lnTo>
                  <a:lnTo>
                    <a:pt x="0" y="972832"/>
                  </a:lnTo>
                  <a:lnTo>
                    <a:pt x="43713" y="952868"/>
                  </a:lnTo>
                  <a:lnTo>
                    <a:pt x="43713" y="825017"/>
                  </a:lnTo>
                  <a:close/>
                </a:path>
                <a:path w="43814" h="973454">
                  <a:moveTo>
                    <a:pt x="43713" y="187731"/>
                  </a:moveTo>
                  <a:lnTo>
                    <a:pt x="0" y="208191"/>
                  </a:lnTo>
                  <a:lnTo>
                    <a:pt x="0" y="518502"/>
                  </a:lnTo>
                  <a:lnTo>
                    <a:pt x="43713" y="518502"/>
                  </a:lnTo>
                  <a:lnTo>
                    <a:pt x="43713" y="187731"/>
                  </a:lnTo>
                  <a:close/>
                </a:path>
                <a:path w="43814" h="973454">
                  <a:moveTo>
                    <a:pt x="43713" y="0"/>
                  </a:moveTo>
                  <a:lnTo>
                    <a:pt x="24701" y="0"/>
                  </a:lnTo>
                  <a:lnTo>
                    <a:pt x="22364" y="4762"/>
                  </a:lnTo>
                  <a:lnTo>
                    <a:pt x="20459" y="9512"/>
                  </a:lnTo>
                  <a:lnTo>
                    <a:pt x="17614" y="14262"/>
                  </a:lnTo>
                  <a:lnTo>
                    <a:pt x="24269" y="19519"/>
                  </a:lnTo>
                  <a:lnTo>
                    <a:pt x="31356" y="23761"/>
                  </a:lnTo>
                  <a:lnTo>
                    <a:pt x="39471" y="26619"/>
                  </a:lnTo>
                  <a:lnTo>
                    <a:pt x="43713" y="24714"/>
                  </a:lnTo>
                  <a:lnTo>
                    <a:pt x="43713" y="0"/>
                  </a:lnTo>
                  <a:close/>
                </a:path>
              </a:pathLst>
            </a:custGeom>
            <a:solidFill>
              <a:srgbClr val="57A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433665" y="4013162"/>
              <a:ext cx="43815" cy="43815"/>
            </a:xfrm>
            <a:custGeom>
              <a:avLst/>
              <a:gdLst/>
              <a:ahLst/>
              <a:cxnLst/>
              <a:rect l="l" t="t" r="r" b="b"/>
              <a:pathLst>
                <a:path w="43814" h="43814">
                  <a:moveTo>
                    <a:pt x="43719" y="0"/>
                  </a:moveTo>
                  <a:lnTo>
                    <a:pt x="0" y="0"/>
                  </a:lnTo>
                  <a:lnTo>
                    <a:pt x="0" y="43715"/>
                  </a:lnTo>
                  <a:lnTo>
                    <a:pt x="43719" y="43715"/>
                  </a:lnTo>
                  <a:lnTo>
                    <a:pt x="43719" y="0"/>
                  </a:lnTo>
                  <a:close/>
                </a:path>
              </a:pathLst>
            </a:custGeom>
            <a:solidFill>
              <a:srgbClr val="E8E8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433663" y="3990809"/>
              <a:ext cx="43815" cy="109855"/>
            </a:xfrm>
            <a:custGeom>
              <a:avLst/>
              <a:gdLst/>
              <a:ahLst/>
              <a:cxnLst/>
              <a:rect l="l" t="t" r="r" b="b"/>
              <a:pathLst>
                <a:path w="43814" h="109854">
                  <a:moveTo>
                    <a:pt x="43713" y="66078"/>
                  </a:moveTo>
                  <a:lnTo>
                    <a:pt x="0" y="66078"/>
                  </a:lnTo>
                  <a:lnTo>
                    <a:pt x="0" y="109347"/>
                  </a:lnTo>
                  <a:lnTo>
                    <a:pt x="43713" y="109347"/>
                  </a:lnTo>
                  <a:lnTo>
                    <a:pt x="43713" y="66078"/>
                  </a:lnTo>
                  <a:close/>
                </a:path>
                <a:path w="43814" h="109854">
                  <a:moveTo>
                    <a:pt x="43713" y="0"/>
                  </a:moveTo>
                  <a:lnTo>
                    <a:pt x="0" y="20459"/>
                  </a:lnTo>
                  <a:lnTo>
                    <a:pt x="0" y="22364"/>
                  </a:lnTo>
                  <a:lnTo>
                    <a:pt x="43713" y="22364"/>
                  </a:lnTo>
                  <a:lnTo>
                    <a:pt x="43713" y="0"/>
                  </a:lnTo>
                  <a:close/>
                </a:path>
              </a:pathLst>
            </a:custGeom>
            <a:solidFill>
              <a:srgbClr val="4489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433663" y="3407231"/>
              <a:ext cx="43815" cy="604520"/>
            </a:xfrm>
            <a:custGeom>
              <a:avLst/>
              <a:gdLst/>
              <a:ahLst/>
              <a:cxnLst/>
              <a:rect l="l" t="t" r="r" b="b"/>
              <a:pathLst>
                <a:path w="43814" h="604520">
                  <a:moveTo>
                    <a:pt x="43713" y="562216"/>
                  </a:moveTo>
                  <a:lnTo>
                    <a:pt x="0" y="562216"/>
                  </a:lnTo>
                  <a:lnTo>
                    <a:pt x="0" y="604037"/>
                  </a:lnTo>
                  <a:lnTo>
                    <a:pt x="43713" y="583577"/>
                  </a:lnTo>
                  <a:lnTo>
                    <a:pt x="43713" y="562216"/>
                  </a:lnTo>
                  <a:close/>
                </a:path>
                <a:path w="43814" h="604520">
                  <a:moveTo>
                    <a:pt x="43713" y="0"/>
                  </a:moveTo>
                  <a:lnTo>
                    <a:pt x="32816" y="0"/>
                  </a:lnTo>
                  <a:lnTo>
                    <a:pt x="32296" y="11315"/>
                  </a:lnTo>
                  <a:lnTo>
                    <a:pt x="30734" y="22402"/>
                  </a:lnTo>
                  <a:lnTo>
                    <a:pt x="28194" y="33223"/>
                  </a:lnTo>
                  <a:lnTo>
                    <a:pt x="24701" y="43713"/>
                  </a:lnTo>
                  <a:lnTo>
                    <a:pt x="43713" y="43713"/>
                  </a:lnTo>
                  <a:lnTo>
                    <a:pt x="43713" y="0"/>
                  </a:lnTo>
                  <a:close/>
                </a:path>
              </a:pathLst>
            </a:custGeom>
            <a:solidFill>
              <a:srgbClr val="509A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433665" y="4618599"/>
              <a:ext cx="43815" cy="43815"/>
            </a:xfrm>
            <a:custGeom>
              <a:avLst/>
              <a:gdLst/>
              <a:ahLst/>
              <a:cxnLst/>
              <a:rect l="l" t="t" r="r" b="b"/>
              <a:pathLst>
                <a:path w="43814" h="43814">
                  <a:moveTo>
                    <a:pt x="43719" y="0"/>
                  </a:moveTo>
                  <a:lnTo>
                    <a:pt x="0" y="0"/>
                  </a:lnTo>
                  <a:lnTo>
                    <a:pt x="0" y="43721"/>
                  </a:lnTo>
                  <a:lnTo>
                    <a:pt x="43719" y="43721"/>
                  </a:lnTo>
                  <a:lnTo>
                    <a:pt x="43719" y="0"/>
                  </a:lnTo>
                  <a:close/>
                </a:path>
              </a:pathLst>
            </a:custGeom>
            <a:solidFill>
              <a:srgbClr val="4489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451610" y="3407231"/>
              <a:ext cx="425450" cy="1255395"/>
            </a:xfrm>
            <a:custGeom>
              <a:avLst/>
              <a:gdLst/>
              <a:ahLst/>
              <a:cxnLst/>
              <a:rect l="l" t="t" r="r" b="b"/>
              <a:pathLst>
                <a:path w="425450" h="1255395">
                  <a:moveTo>
                    <a:pt x="158788" y="0"/>
                  </a:moveTo>
                  <a:lnTo>
                    <a:pt x="0" y="0"/>
                  </a:lnTo>
                  <a:lnTo>
                    <a:pt x="0" y="43713"/>
                  </a:lnTo>
                  <a:lnTo>
                    <a:pt x="144526" y="43713"/>
                  </a:lnTo>
                  <a:lnTo>
                    <a:pt x="150558" y="33947"/>
                  </a:lnTo>
                  <a:lnTo>
                    <a:pt x="155028" y="23291"/>
                  </a:lnTo>
                  <a:lnTo>
                    <a:pt x="157822" y="11912"/>
                  </a:lnTo>
                  <a:lnTo>
                    <a:pt x="158788" y="0"/>
                  </a:lnTo>
                  <a:close/>
                </a:path>
                <a:path w="425450" h="1255395">
                  <a:moveTo>
                    <a:pt x="290449" y="1211376"/>
                  </a:moveTo>
                  <a:lnTo>
                    <a:pt x="0" y="1211376"/>
                  </a:lnTo>
                  <a:lnTo>
                    <a:pt x="0" y="1255090"/>
                  </a:lnTo>
                  <a:lnTo>
                    <a:pt x="196799" y="1255090"/>
                  </a:lnTo>
                  <a:lnTo>
                    <a:pt x="290449" y="1211376"/>
                  </a:lnTo>
                  <a:close/>
                </a:path>
                <a:path w="425450" h="1255395">
                  <a:moveTo>
                    <a:pt x="326567" y="43713"/>
                  </a:moveTo>
                  <a:lnTo>
                    <a:pt x="323011" y="33223"/>
                  </a:lnTo>
                  <a:lnTo>
                    <a:pt x="320319" y="22402"/>
                  </a:lnTo>
                  <a:lnTo>
                    <a:pt x="318617" y="11315"/>
                  </a:lnTo>
                  <a:lnTo>
                    <a:pt x="318020" y="0"/>
                  </a:lnTo>
                  <a:lnTo>
                    <a:pt x="202501" y="0"/>
                  </a:lnTo>
                  <a:lnTo>
                    <a:pt x="201968" y="11315"/>
                  </a:lnTo>
                  <a:lnTo>
                    <a:pt x="200367" y="22402"/>
                  </a:lnTo>
                  <a:lnTo>
                    <a:pt x="197700" y="33223"/>
                  </a:lnTo>
                  <a:lnTo>
                    <a:pt x="193954" y="43713"/>
                  </a:lnTo>
                  <a:lnTo>
                    <a:pt x="326567" y="43713"/>
                  </a:lnTo>
                  <a:close/>
                </a:path>
                <a:path w="425450" h="1255395">
                  <a:moveTo>
                    <a:pt x="425411" y="0"/>
                  </a:moveTo>
                  <a:lnTo>
                    <a:pt x="361734" y="0"/>
                  </a:lnTo>
                  <a:lnTo>
                    <a:pt x="362699" y="11912"/>
                  </a:lnTo>
                  <a:lnTo>
                    <a:pt x="365493" y="23291"/>
                  </a:lnTo>
                  <a:lnTo>
                    <a:pt x="369963" y="33947"/>
                  </a:lnTo>
                  <a:lnTo>
                    <a:pt x="375996" y="43713"/>
                  </a:lnTo>
                  <a:lnTo>
                    <a:pt x="425411" y="43713"/>
                  </a:lnTo>
                  <a:lnTo>
                    <a:pt x="425411" y="0"/>
                  </a:lnTo>
                  <a:close/>
                </a:path>
              </a:pathLst>
            </a:custGeom>
            <a:solidFill>
              <a:srgbClr val="4A9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648420" y="4618599"/>
              <a:ext cx="229235" cy="43815"/>
            </a:xfrm>
            <a:custGeom>
              <a:avLst/>
              <a:gdLst/>
              <a:ahLst/>
              <a:cxnLst/>
              <a:rect l="l" t="t" r="r" b="b"/>
              <a:pathLst>
                <a:path w="229235" h="43814">
                  <a:moveTo>
                    <a:pt x="228610" y="0"/>
                  </a:moveTo>
                  <a:lnTo>
                    <a:pt x="93649" y="0"/>
                  </a:lnTo>
                  <a:lnTo>
                    <a:pt x="0" y="43721"/>
                  </a:lnTo>
                  <a:lnTo>
                    <a:pt x="228610" y="43721"/>
                  </a:lnTo>
                  <a:lnTo>
                    <a:pt x="228610" y="0"/>
                  </a:lnTo>
                  <a:close/>
                </a:path>
              </a:pathLst>
            </a:custGeom>
            <a:solidFill>
              <a:srgbClr val="57A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407898" y="4468878"/>
              <a:ext cx="43815" cy="149860"/>
            </a:xfrm>
            <a:custGeom>
              <a:avLst/>
              <a:gdLst/>
              <a:ahLst/>
              <a:cxnLst/>
              <a:rect l="l" t="t" r="r" b="b"/>
              <a:pathLst>
                <a:path w="43815" h="149860">
                  <a:moveTo>
                    <a:pt x="43719" y="0"/>
                  </a:moveTo>
                  <a:lnTo>
                    <a:pt x="0" y="20463"/>
                  </a:lnTo>
                  <a:lnTo>
                    <a:pt x="0" y="149721"/>
                  </a:lnTo>
                  <a:lnTo>
                    <a:pt x="43719" y="149721"/>
                  </a:lnTo>
                  <a:lnTo>
                    <a:pt x="43719" y="0"/>
                  </a:lnTo>
                  <a:close/>
                </a:path>
              </a:pathLst>
            </a:custGeom>
            <a:solidFill>
              <a:srgbClr val="4A9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407898" y="4412808"/>
              <a:ext cx="43815" cy="76835"/>
            </a:xfrm>
            <a:custGeom>
              <a:avLst/>
              <a:gdLst/>
              <a:ahLst/>
              <a:cxnLst/>
              <a:rect l="l" t="t" r="r" b="b"/>
              <a:pathLst>
                <a:path w="43815" h="76835">
                  <a:moveTo>
                    <a:pt x="43719" y="0"/>
                  </a:moveTo>
                  <a:lnTo>
                    <a:pt x="0" y="2850"/>
                  </a:lnTo>
                  <a:lnTo>
                    <a:pt x="0" y="76533"/>
                  </a:lnTo>
                  <a:lnTo>
                    <a:pt x="43719" y="56069"/>
                  </a:lnTo>
                  <a:lnTo>
                    <a:pt x="43719" y="0"/>
                  </a:lnTo>
                  <a:close/>
                </a:path>
              </a:pathLst>
            </a:custGeom>
            <a:solidFill>
              <a:srgbClr val="57A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407898" y="3450945"/>
              <a:ext cx="43815" cy="332105"/>
            </a:xfrm>
            <a:custGeom>
              <a:avLst/>
              <a:gdLst/>
              <a:ahLst/>
              <a:cxnLst/>
              <a:rect l="l" t="t" r="r" b="b"/>
              <a:pathLst>
                <a:path w="43815" h="332104">
                  <a:moveTo>
                    <a:pt x="0" y="48466"/>
                  </a:moveTo>
                  <a:lnTo>
                    <a:pt x="0" y="331729"/>
                  </a:lnTo>
                  <a:lnTo>
                    <a:pt x="43719" y="328878"/>
                  </a:lnTo>
                  <a:lnTo>
                    <a:pt x="43719" y="70324"/>
                  </a:lnTo>
                  <a:lnTo>
                    <a:pt x="31880" y="66526"/>
                  </a:lnTo>
                  <a:lnTo>
                    <a:pt x="20624" y="61557"/>
                  </a:lnTo>
                  <a:lnTo>
                    <a:pt x="9985" y="55508"/>
                  </a:lnTo>
                  <a:lnTo>
                    <a:pt x="0" y="48466"/>
                  </a:lnTo>
                  <a:close/>
                </a:path>
                <a:path w="43815" h="332104">
                  <a:moveTo>
                    <a:pt x="43719" y="0"/>
                  </a:moveTo>
                  <a:lnTo>
                    <a:pt x="13306" y="0"/>
                  </a:lnTo>
                  <a:lnTo>
                    <a:pt x="19813" y="7462"/>
                  </a:lnTo>
                  <a:lnTo>
                    <a:pt x="27111" y="14080"/>
                  </a:lnTo>
                  <a:lnTo>
                    <a:pt x="35109" y="19725"/>
                  </a:lnTo>
                  <a:lnTo>
                    <a:pt x="43719" y="24265"/>
                  </a:lnTo>
                  <a:lnTo>
                    <a:pt x="43719" y="0"/>
                  </a:lnTo>
                  <a:close/>
                </a:path>
              </a:pathLst>
            </a:custGeom>
            <a:solidFill>
              <a:srgbClr val="4A9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407896" y="3407231"/>
              <a:ext cx="43815" cy="1255395"/>
            </a:xfrm>
            <a:custGeom>
              <a:avLst/>
              <a:gdLst/>
              <a:ahLst/>
              <a:cxnLst/>
              <a:rect l="l" t="t" r="r" b="b"/>
              <a:pathLst>
                <a:path w="43815" h="1255395">
                  <a:moveTo>
                    <a:pt x="43713" y="1211376"/>
                  </a:moveTo>
                  <a:lnTo>
                    <a:pt x="0" y="1211376"/>
                  </a:lnTo>
                  <a:lnTo>
                    <a:pt x="0" y="1255090"/>
                  </a:lnTo>
                  <a:lnTo>
                    <a:pt x="43713" y="1255090"/>
                  </a:lnTo>
                  <a:lnTo>
                    <a:pt x="43713" y="1211376"/>
                  </a:lnTo>
                  <a:close/>
                </a:path>
                <a:path w="43815" h="1255395">
                  <a:moveTo>
                    <a:pt x="43713" y="0"/>
                  </a:moveTo>
                  <a:lnTo>
                    <a:pt x="0" y="0"/>
                  </a:lnTo>
                  <a:lnTo>
                    <a:pt x="0" y="9512"/>
                  </a:lnTo>
                  <a:lnTo>
                    <a:pt x="1943" y="18884"/>
                  </a:lnTo>
                  <a:lnTo>
                    <a:pt x="4864" y="27711"/>
                  </a:lnTo>
                  <a:lnTo>
                    <a:pt x="8686" y="35991"/>
                  </a:lnTo>
                  <a:lnTo>
                    <a:pt x="13296" y="43713"/>
                  </a:lnTo>
                  <a:lnTo>
                    <a:pt x="43713" y="43713"/>
                  </a:lnTo>
                  <a:lnTo>
                    <a:pt x="43713" y="0"/>
                  </a:lnTo>
                  <a:close/>
                </a:path>
              </a:pathLst>
            </a:custGeom>
            <a:solidFill>
              <a:srgbClr val="4489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877030" y="3450945"/>
              <a:ext cx="43815" cy="1105535"/>
            </a:xfrm>
            <a:custGeom>
              <a:avLst/>
              <a:gdLst/>
              <a:ahLst/>
              <a:cxnLst/>
              <a:rect l="l" t="t" r="r" b="b"/>
              <a:pathLst>
                <a:path w="43814" h="1105535">
                  <a:moveTo>
                    <a:pt x="43719" y="929108"/>
                  </a:moveTo>
                  <a:lnTo>
                    <a:pt x="0" y="931959"/>
                  </a:lnTo>
                  <a:lnTo>
                    <a:pt x="0" y="1104920"/>
                  </a:lnTo>
                  <a:lnTo>
                    <a:pt x="43719" y="1084519"/>
                  </a:lnTo>
                  <a:lnTo>
                    <a:pt x="43719" y="929108"/>
                  </a:lnTo>
                  <a:close/>
                </a:path>
                <a:path w="43814" h="1105535">
                  <a:moveTo>
                    <a:pt x="43719" y="284212"/>
                  </a:moveTo>
                  <a:lnTo>
                    <a:pt x="13812" y="297960"/>
                  </a:lnTo>
                  <a:lnTo>
                    <a:pt x="43719" y="296060"/>
                  </a:lnTo>
                  <a:lnTo>
                    <a:pt x="43719" y="284212"/>
                  </a:lnTo>
                  <a:close/>
                </a:path>
                <a:path w="43814" h="1105535">
                  <a:moveTo>
                    <a:pt x="3801" y="74125"/>
                  </a:moveTo>
                  <a:lnTo>
                    <a:pt x="0" y="74125"/>
                  </a:lnTo>
                  <a:lnTo>
                    <a:pt x="0" y="199126"/>
                  </a:lnTo>
                  <a:lnTo>
                    <a:pt x="43719" y="178662"/>
                  </a:lnTo>
                  <a:lnTo>
                    <a:pt x="43719" y="74632"/>
                  </a:lnTo>
                  <a:lnTo>
                    <a:pt x="7603" y="74632"/>
                  </a:lnTo>
                  <a:lnTo>
                    <a:pt x="3801" y="74125"/>
                  </a:lnTo>
                  <a:close/>
                </a:path>
                <a:path w="43814" h="1105535">
                  <a:moveTo>
                    <a:pt x="43719" y="0"/>
                  </a:moveTo>
                  <a:lnTo>
                    <a:pt x="0" y="0"/>
                  </a:lnTo>
                  <a:lnTo>
                    <a:pt x="0" y="29967"/>
                  </a:lnTo>
                  <a:lnTo>
                    <a:pt x="3801" y="30410"/>
                  </a:lnTo>
                  <a:lnTo>
                    <a:pt x="7159" y="30917"/>
                  </a:lnTo>
                  <a:lnTo>
                    <a:pt x="43719" y="30917"/>
                  </a:lnTo>
                  <a:lnTo>
                    <a:pt x="43719" y="0"/>
                  </a:lnTo>
                  <a:close/>
                </a:path>
              </a:pathLst>
            </a:custGeom>
            <a:solidFill>
              <a:srgbClr val="4A9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877021" y="3629609"/>
              <a:ext cx="43815" cy="989330"/>
            </a:xfrm>
            <a:custGeom>
              <a:avLst/>
              <a:gdLst/>
              <a:ahLst/>
              <a:cxnLst/>
              <a:rect l="l" t="t" r="r" b="b"/>
              <a:pathLst>
                <a:path w="43814" h="989329">
                  <a:moveTo>
                    <a:pt x="43726" y="905865"/>
                  </a:moveTo>
                  <a:lnTo>
                    <a:pt x="0" y="926261"/>
                  </a:lnTo>
                  <a:lnTo>
                    <a:pt x="0" y="988999"/>
                  </a:lnTo>
                  <a:lnTo>
                    <a:pt x="43726" y="988999"/>
                  </a:lnTo>
                  <a:lnTo>
                    <a:pt x="43726" y="905865"/>
                  </a:lnTo>
                  <a:close/>
                </a:path>
                <a:path w="43814" h="989329">
                  <a:moveTo>
                    <a:pt x="43726" y="0"/>
                  </a:moveTo>
                  <a:lnTo>
                    <a:pt x="0" y="20472"/>
                  </a:lnTo>
                  <a:lnTo>
                    <a:pt x="0" y="120256"/>
                  </a:lnTo>
                  <a:lnTo>
                    <a:pt x="13817" y="119303"/>
                  </a:lnTo>
                  <a:lnTo>
                    <a:pt x="43726" y="105549"/>
                  </a:lnTo>
                  <a:lnTo>
                    <a:pt x="43726" y="0"/>
                  </a:lnTo>
                  <a:close/>
                </a:path>
              </a:pathLst>
            </a:custGeom>
            <a:solidFill>
              <a:srgbClr val="57A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877030" y="3407230"/>
              <a:ext cx="43815" cy="43815"/>
            </a:xfrm>
            <a:custGeom>
              <a:avLst/>
              <a:gdLst/>
              <a:ahLst/>
              <a:cxnLst/>
              <a:rect l="l" t="t" r="r" b="b"/>
              <a:pathLst>
                <a:path w="43814" h="43814">
                  <a:moveTo>
                    <a:pt x="43719" y="0"/>
                  </a:moveTo>
                  <a:lnTo>
                    <a:pt x="0" y="0"/>
                  </a:lnTo>
                  <a:lnTo>
                    <a:pt x="0" y="43715"/>
                  </a:lnTo>
                  <a:lnTo>
                    <a:pt x="43719" y="43715"/>
                  </a:lnTo>
                  <a:lnTo>
                    <a:pt x="43719" y="0"/>
                  </a:lnTo>
                  <a:close/>
                </a:path>
              </a:pathLst>
            </a:custGeom>
            <a:solidFill>
              <a:srgbClr val="4489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877030" y="4618599"/>
              <a:ext cx="43815" cy="43815"/>
            </a:xfrm>
            <a:custGeom>
              <a:avLst/>
              <a:gdLst/>
              <a:ahLst/>
              <a:cxnLst/>
              <a:rect l="l" t="t" r="r" b="b"/>
              <a:pathLst>
                <a:path w="43814" h="43814">
                  <a:moveTo>
                    <a:pt x="43719" y="0"/>
                  </a:moveTo>
                  <a:lnTo>
                    <a:pt x="0" y="0"/>
                  </a:lnTo>
                  <a:lnTo>
                    <a:pt x="0" y="43721"/>
                  </a:lnTo>
                  <a:lnTo>
                    <a:pt x="43719" y="43721"/>
                  </a:lnTo>
                  <a:lnTo>
                    <a:pt x="43719" y="0"/>
                  </a:lnTo>
                  <a:close/>
                </a:path>
              </a:pathLst>
            </a:custGeom>
            <a:solidFill>
              <a:srgbClr val="509A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95014" y="4056877"/>
              <a:ext cx="109855" cy="43815"/>
            </a:xfrm>
            <a:custGeom>
              <a:avLst/>
              <a:gdLst/>
              <a:ahLst/>
              <a:cxnLst/>
              <a:rect l="l" t="t" r="r" b="b"/>
              <a:pathLst>
                <a:path w="109855" h="43814">
                  <a:moveTo>
                    <a:pt x="109324" y="0"/>
                  </a:moveTo>
                  <a:lnTo>
                    <a:pt x="0" y="0"/>
                  </a:lnTo>
                  <a:lnTo>
                    <a:pt x="0" y="43271"/>
                  </a:lnTo>
                  <a:lnTo>
                    <a:pt x="15213" y="43271"/>
                  </a:lnTo>
                  <a:lnTo>
                    <a:pt x="109324" y="0"/>
                  </a:lnTo>
                  <a:close/>
                </a:path>
              </a:pathLst>
            </a:custGeom>
            <a:solidFill>
              <a:srgbClr val="4A9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910227" y="4056877"/>
              <a:ext cx="168275" cy="43815"/>
            </a:xfrm>
            <a:custGeom>
              <a:avLst/>
              <a:gdLst/>
              <a:ahLst/>
              <a:cxnLst/>
              <a:rect l="l" t="t" r="r" b="b"/>
              <a:pathLst>
                <a:path w="168275" h="43814">
                  <a:moveTo>
                    <a:pt x="165400" y="0"/>
                  </a:moveTo>
                  <a:lnTo>
                    <a:pt x="94111" y="0"/>
                  </a:lnTo>
                  <a:lnTo>
                    <a:pt x="0" y="43271"/>
                  </a:lnTo>
                  <a:lnTo>
                    <a:pt x="168251" y="43271"/>
                  </a:lnTo>
                  <a:lnTo>
                    <a:pt x="165400" y="0"/>
                  </a:lnTo>
                  <a:close/>
                </a:path>
              </a:pathLst>
            </a:custGeom>
            <a:solidFill>
              <a:srgbClr val="57A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95007" y="3407231"/>
              <a:ext cx="425450" cy="1255395"/>
            </a:xfrm>
            <a:custGeom>
              <a:avLst/>
              <a:gdLst/>
              <a:ahLst/>
              <a:cxnLst/>
              <a:rect l="l" t="t" r="r" b="b"/>
              <a:pathLst>
                <a:path w="425450" h="1255395">
                  <a:moveTo>
                    <a:pt x="70827" y="43713"/>
                  </a:moveTo>
                  <a:lnTo>
                    <a:pt x="67284" y="33223"/>
                  </a:lnTo>
                  <a:lnTo>
                    <a:pt x="64592" y="22402"/>
                  </a:lnTo>
                  <a:lnTo>
                    <a:pt x="62877" y="11315"/>
                  </a:lnTo>
                  <a:lnTo>
                    <a:pt x="62268" y="0"/>
                  </a:lnTo>
                  <a:lnTo>
                    <a:pt x="0" y="0"/>
                  </a:lnTo>
                  <a:lnTo>
                    <a:pt x="0" y="43713"/>
                  </a:lnTo>
                  <a:lnTo>
                    <a:pt x="70827" y="43713"/>
                  </a:lnTo>
                  <a:close/>
                </a:path>
                <a:path w="425450" h="1255395">
                  <a:moveTo>
                    <a:pt x="177317" y="605942"/>
                  </a:moveTo>
                  <a:lnTo>
                    <a:pt x="174472" y="562216"/>
                  </a:lnTo>
                  <a:lnTo>
                    <a:pt x="0" y="562216"/>
                  </a:lnTo>
                  <a:lnTo>
                    <a:pt x="0" y="605942"/>
                  </a:lnTo>
                  <a:lnTo>
                    <a:pt x="177317" y="605942"/>
                  </a:lnTo>
                  <a:close/>
                </a:path>
                <a:path w="425450" h="1255395">
                  <a:moveTo>
                    <a:pt x="308991" y="0"/>
                  </a:moveTo>
                  <a:lnTo>
                    <a:pt x="105994" y="0"/>
                  </a:lnTo>
                  <a:lnTo>
                    <a:pt x="106959" y="11912"/>
                  </a:lnTo>
                  <a:lnTo>
                    <a:pt x="109740" y="23291"/>
                  </a:lnTo>
                  <a:lnTo>
                    <a:pt x="114211" y="33947"/>
                  </a:lnTo>
                  <a:lnTo>
                    <a:pt x="120230" y="43713"/>
                  </a:lnTo>
                  <a:lnTo>
                    <a:pt x="295173" y="43713"/>
                  </a:lnTo>
                  <a:lnTo>
                    <a:pt x="300939" y="33947"/>
                  </a:lnTo>
                  <a:lnTo>
                    <a:pt x="305282" y="23291"/>
                  </a:lnTo>
                  <a:lnTo>
                    <a:pt x="308025" y="11912"/>
                  </a:lnTo>
                  <a:lnTo>
                    <a:pt x="308991" y="0"/>
                  </a:lnTo>
                  <a:close/>
                </a:path>
                <a:path w="425450" h="1255395">
                  <a:moveTo>
                    <a:pt x="425450" y="1211376"/>
                  </a:moveTo>
                  <a:lnTo>
                    <a:pt x="234784" y="1211376"/>
                  </a:lnTo>
                  <a:lnTo>
                    <a:pt x="140690" y="1255090"/>
                  </a:lnTo>
                  <a:lnTo>
                    <a:pt x="425450" y="1255090"/>
                  </a:lnTo>
                  <a:lnTo>
                    <a:pt x="425450" y="1211376"/>
                  </a:lnTo>
                  <a:close/>
                </a:path>
                <a:path w="425450" h="1255395">
                  <a:moveTo>
                    <a:pt x="425450" y="0"/>
                  </a:moveTo>
                  <a:lnTo>
                    <a:pt x="352704" y="0"/>
                  </a:lnTo>
                  <a:lnTo>
                    <a:pt x="352183" y="11315"/>
                  </a:lnTo>
                  <a:lnTo>
                    <a:pt x="350621" y="22402"/>
                  </a:lnTo>
                  <a:lnTo>
                    <a:pt x="348081" y="33223"/>
                  </a:lnTo>
                  <a:lnTo>
                    <a:pt x="344589" y="43713"/>
                  </a:lnTo>
                  <a:lnTo>
                    <a:pt x="425450" y="43713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4A9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95014" y="4618599"/>
              <a:ext cx="234950" cy="43815"/>
            </a:xfrm>
            <a:custGeom>
              <a:avLst/>
              <a:gdLst/>
              <a:ahLst/>
              <a:cxnLst/>
              <a:rect l="l" t="t" r="r" b="b"/>
              <a:pathLst>
                <a:path w="234950" h="43814">
                  <a:moveTo>
                    <a:pt x="234787" y="0"/>
                  </a:moveTo>
                  <a:lnTo>
                    <a:pt x="0" y="0"/>
                  </a:lnTo>
                  <a:lnTo>
                    <a:pt x="0" y="43721"/>
                  </a:lnTo>
                  <a:lnTo>
                    <a:pt x="140695" y="43721"/>
                  </a:lnTo>
                  <a:lnTo>
                    <a:pt x="234787" y="0"/>
                  </a:lnTo>
                  <a:close/>
                </a:path>
              </a:pathLst>
            </a:custGeom>
            <a:solidFill>
              <a:srgbClr val="57A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51281" y="4100149"/>
              <a:ext cx="43815" cy="296545"/>
            </a:xfrm>
            <a:custGeom>
              <a:avLst/>
              <a:gdLst/>
              <a:ahLst/>
              <a:cxnLst/>
              <a:rect l="l" t="t" r="r" b="b"/>
              <a:pathLst>
                <a:path w="43815" h="296545">
                  <a:moveTo>
                    <a:pt x="43732" y="112582"/>
                  </a:moveTo>
                  <a:lnTo>
                    <a:pt x="0" y="133046"/>
                  </a:lnTo>
                  <a:lnTo>
                    <a:pt x="0" y="296503"/>
                  </a:lnTo>
                  <a:lnTo>
                    <a:pt x="43732" y="276103"/>
                  </a:lnTo>
                  <a:lnTo>
                    <a:pt x="43732" y="112582"/>
                  </a:lnTo>
                  <a:close/>
                </a:path>
                <a:path w="43815" h="296545">
                  <a:moveTo>
                    <a:pt x="43732" y="0"/>
                  </a:moveTo>
                  <a:lnTo>
                    <a:pt x="0" y="0"/>
                  </a:lnTo>
                  <a:lnTo>
                    <a:pt x="0" y="27559"/>
                  </a:lnTo>
                  <a:lnTo>
                    <a:pt x="43732" y="7095"/>
                  </a:lnTo>
                  <a:lnTo>
                    <a:pt x="43732" y="0"/>
                  </a:lnTo>
                  <a:close/>
                </a:path>
              </a:pathLst>
            </a:custGeom>
            <a:solidFill>
              <a:srgbClr val="4A9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51281" y="4107256"/>
              <a:ext cx="43815" cy="511809"/>
            </a:xfrm>
            <a:custGeom>
              <a:avLst/>
              <a:gdLst/>
              <a:ahLst/>
              <a:cxnLst/>
              <a:rect l="l" t="t" r="r" b="b"/>
              <a:pathLst>
                <a:path w="43815" h="511810">
                  <a:moveTo>
                    <a:pt x="43726" y="268998"/>
                  </a:moveTo>
                  <a:lnTo>
                    <a:pt x="0" y="289407"/>
                  </a:lnTo>
                  <a:lnTo>
                    <a:pt x="0" y="511352"/>
                  </a:lnTo>
                  <a:lnTo>
                    <a:pt x="43726" y="511352"/>
                  </a:lnTo>
                  <a:lnTo>
                    <a:pt x="43726" y="268998"/>
                  </a:lnTo>
                  <a:close/>
                </a:path>
                <a:path w="43815" h="511810">
                  <a:moveTo>
                    <a:pt x="43726" y="0"/>
                  </a:moveTo>
                  <a:lnTo>
                    <a:pt x="0" y="20459"/>
                  </a:lnTo>
                  <a:lnTo>
                    <a:pt x="0" y="125945"/>
                  </a:lnTo>
                  <a:lnTo>
                    <a:pt x="43726" y="105486"/>
                  </a:lnTo>
                  <a:lnTo>
                    <a:pt x="43726" y="0"/>
                  </a:lnTo>
                  <a:close/>
                </a:path>
              </a:pathLst>
            </a:custGeom>
            <a:solidFill>
              <a:srgbClr val="57A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51281" y="4013162"/>
              <a:ext cx="43815" cy="43815"/>
            </a:xfrm>
            <a:custGeom>
              <a:avLst/>
              <a:gdLst/>
              <a:ahLst/>
              <a:cxnLst/>
              <a:rect l="l" t="t" r="r" b="b"/>
              <a:pathLst>
                <a:path w="43815" h="43814">
                  <a:moveTo>
                    <a:pt x="43732" y="0"/>
                  </a:moveTo>
                  <a:lnTo>
                    <a:pt x="0" y="0"/>
                  </a:lnTo>
                  <a:lnTo>
                    <a:pt x="0" y="43715"/>
                  </a:lnTo>
                  <a:lnTo>
                    <a:pt x="43732" y="43715"/>
                  </a:lnTo>
                  <a:lnTo>
                    <a:pt x="43732" y="0"/>
                  </a:lnTo>
                  <a:close/>
                </a:path>
              </a:pathLst>
            </a:custGeom>
            <a:solidFill>
              <a:srgbClr val="E8E8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51281" y="3450945"/>
              <a:ext cx="43815" cy="518795"/>
            </a:xfrm>
            <a:custGeom>
              <a:avLst/>
              <a:gdLst/>
              <a:ahLst/>
              <a:cxnLst/>
              <a:rect l="l" t="t" r="r" b="b"/>
              <a:pathLst>
                <a:path w="43815" h="518795">
                  <a:moveTo>
                    <a:pt x="0" y="72732"/>
                  </a:moveTo>
                  <a:lnTo>
                    <a:pt x="0" y="518501"/>
                  </a:lnTo>
                  <a:lnTo>
                    <a:pt x="43732" y="518501"/>
                  </a:lnTo>
                  <a:lnTo>
                    <a:pt x="43732" y="74632"/>
                  </a:lnTo>
                  <a:lnTo>
                    <a:pt x="14262" y="74632"/>
                  </a:lnTo>
                  <a:lnTo>
                    <a:pt x="0" y="72732"/>
                  </a:lnTo>
                  <a:close/>
                </a:path>
                <a:path w="43815" h="518795">
                  <a:moveTo>
                    <a:pt x="43732" y="0"/>
                  </a:moveTo>
                  <a:lnTo>
                    <a:pt x="0" y="0"/>
                  </a:lnTo>
                  <a:lnTo>
                    <a:pt x="0" y="27559"/>
                  </a:lnTo>
                  <a:lnTo>
                    <a:pt x="6659" y="29460"/>
                  </a:lnTo>
                  <a:lnTo>
                    <a:pt x="13787" y="30917"/>
                  </a:lnTo>
                  <a:lnTo>
                    <a:pt x="43732" y="30917"/>
                  </a:lnTo>
                  <a:lnTo>
                    <a:pt x="43732" y="0"/>
                  </a:lnTo>
                  <a:close/>
                </a:path>
              </a:pathLst>
            </a:custGeom>
            <a:solidFill>
              <a:srgbClr val="4A9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851281" y="3407231"/>
              <a:ext cx="43815" cy="693420"/>
            </a:xfrm>
            <a:custGeom>
              <a:avLst/>
              <a:gdLst/>
              <a:ahLst/>
              <a:cxnLst/>
              <a:rect l="l" t="t" r="r" b="b"/>
              <a:pathLst>
                <a:path w="43815" h="693420">
                  <a:moveTo>
                    <a:pt x="43726" y="649655"/>
                  </a:moveTo>
                  <a:lnTo>
                    <a:pt x="0" y="649655"/>
                  </a:lnTo>
                  <a:lnTo>
                    <a:pt x="0" y="692924"/>
                  </a:lnTo>
                  <a:lnTo>
                    <a:pt x="43726" y="692924"/>
                  </a:lnTo>
                  <a:lnTo>
                    <a:pt x="43726" y="649655"/>
                  </a:lnTo>
                  <a:close/>
                </a:path>
                <a:path w="43815" h="693420">
                  <a:moveTo>
                    <a:pt x="43726" y="562216"/>
                  </a:moveTo>
                  <a:lnTo>
                    <a:pt x="0" y="562216"/>
                  </a:lnTo>
                  <a:lnTo>
                    <a:pt x="0" y="605942"/>
                  </a:lnTo>
                  <a:lnTo>
                    <a:pt x="43726" y="605942"/>
                  </a:lnTo>
                  <a:lnTo>
                    <a:pt x="43726" y="562216"/>
                  </a:lnTo>
                  <a:close/>
                </a:path>
                <a:path w="43815" h="693420">
                  <a:moveTo>
                    <a:pt x="43726" y="0"/>
                  </a:moveTo>
                  <a:lnTo>
                    <a:pt x="0" y="0"/>
                  </a:lnTo>
                  <a:lnTo>
                    <a:pt x="0" y="43713"/>
                  </a:lnTo>
                  <a:lnTo>
                    <a:pt x="43726" y="43713"/>
                  </a:lnTo>
                  <a:lnTo>
                    <a:pt x="43726" y="0"/>
                  </a:lnTo>
                  <a:close/>
                </a:path>
              </a:pathLst>
            </a:custGeom>
            <a:solidFill>
              <a:srgbClr val="4489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851281" y="4618599"/>
              <a:ext cx="43815" cy="43815"/>
            </a:xfrm>
            <a:custGeom>
              <a:avLst/>
              <a:gdLst/>
              <a:ahLst/>
              <a:cxnLst/>
              <a:rect l="l" t="t" r="r" b="b"/>
              <a:pathLst>
                <a:path w="43815" h="43814">
                  <a:moveTo>
                    <a:pt x="43732" y="0"/>
                  </a:moveTo>
                  <a:lnTo>
                    <a:pt x="0" y="0"/>
                  </a:lnTo>
                  <a:lnTo>
                    <a:pt x="0" y="43721"/>
                  </a:lnTo>
                  <a:lnTo>
                    <a:pt x="43732" y="43721"/>
                  </a:lnTo>
                  <a:lnTo>
                    <a:pt x="43732" y="0"/>
                  </a:lnTo>
                  <a:close/>
                </a:path>
              </a:pathLst>
            </a:custGeom>
            <a:solidFill>
              <a:srgbClr val="509A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320458" y="3450945"/>
              <a:ext cx="43815" cy="1167765"/>
            </a:xfrm>
            <a:custGeom>
              <a:avLst/>
              <a:gdLst/>
              <a:ahLst/>
              <a:cxnLst/>
              <a:rect l="l" t="t" r="r" b="b"/>
              <a:pathLst>
                <a:path w="43815" h="1167764">
                  <a:moveTo>
                    <a:pt x="43719" y="1058353"/>
                  </a:moveTo>
                  <a:lnTo>
                    <a:pt x="0" y="1078817"/>
                  </a:lnTo>
                  <a:lnTo>
                    <a:pt x="0" y="1167654"/>
                  </a:lnTo>
                  <a:lnTo>
                    <a:pt x="43719" y="1167654"/>
                  </a:lnTo>
                  <a:lnTo>
                    <a:pt x="43719" y="1058353"/>
                  </a:lnTo>
                  <a:close/>
                </a:path>
                <a:path w="43815" h="1167764">
                  <a:moveTo>
                    <a:pt x="43719" y="70324"/>
                  </a:moveTo>
                  <a:lnTo>
                    <a:pt x="36128" y="72200"/>
                  </a:lnTo>
                  <a:lnTo>
                    <a:pt x="28370" y="73547"/>
                  </a:lnTo>
                  <a:lnTo>
                    <a:pt x="20446" y="74360"/>
                  </a:lnTo>
                  <a:lnTo>
                    <a:pt x="12355" y="74632"/>
                  </a:lnTo>
                  <a:lnTo>
                    <a:pt x="0" y="74632"/>
                  </a:lnTo>
                  <a:lnTo>
                    <a:pt x="0" y="337874"/>
                  </a:lnTo>
                  <a:lnTo>
                    <a:pt x="43719" y="335023"/>
                  </a:lnTo>
                  <a:lnTo>
                    <a:pt x="43719" y="70324"/>
                  </a:lnTo>
                  <a:close/>
                </a:path>
                <a:path w="43815" h="1167764">
                  <a:moveTo>
                    <a:pt x="43719" y="0"/>
                  </a:moveTo>
                  <a:lnTo>
                    <a:pt x="0" y="0"/>
                  </a:lnTo>
                  <a:lnTo>
                    <a:pt x="0" y="30917"/>
                  </a:lnTo>
                  <a:lnTo>
                    <a:pt x="12355" y="30917"/>
                  </a:lnTo>
                  <a:lnTo>
                    <a:pt x="20731" y="30404"/>
                  </a:lnTo>
                  <a:lnTo>
                    <a:pt x="28750" y="28953"/>
                  </a:lnTo>
                  <a:lnTo>
                    <a:pt x="36413" y="26694"/>
                  </a:lnTo>
                  <a:lnTo>
                    <a:pt x="43719" y="23758"/>
                  </a:lnTo>
                  <a:lnTo>
                    <a:pt x="43719" y="0"/>
                  </a:lnTo>
                  <a:close/>
                </a:path>
              </a:pathLst>
            </a:custGeom>
            <a:solidFill>
              <a:srgbClr val="4A9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320458" y="4419017"/>
              <a:ext cx="43815" cy="111125"/>
            </a:xfrm>
            <a:custGeom>
              <a:avLst/>
              <a:gdLst/>
              <a:ahLst/>
              <a:cxnLst/>
              <a:rect l="l" t="t" r="r" b="b"/>
              <a:pathLst>
                <a:path w="43815" h="111125">
                  <a:moveTo>
                    <a:pt x="43719" y="0"/>
                  </a:moveTo>
                  <a:lnTo>
                    <a:pt x="0" y="2850"/>
                  </a:lnTo>
                  <a:lnTo>
                    <a:pt x="0" y="110745"/>
                  </a:lnTo>
                  <a:lnTo>
                    <a:pt x="43719" y="90281"/>
                  </a:lnTo>
                  <a:lnTo>
                    <a:pt x="43719" y="0"/>
                  </a:lnTo>
                  <a:close/>
                </a:path>
              </a:pathLst>
            </a:custGeom>
            <a:solidFill>
              <a:srgbClr val="57A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320457" y="3407231"/>
              <a:ext cx="43815" cy="1255395"/>
            </a:xfrm>
            <a:custGeom>
              <a:avLst/>
              <a:gdLst/>
              <a:ahLst/>
              <a:cxnLst/>
              <a:rect l="l" t="t" r="r" b="b"/>
              <a:pathLst>
                <a:path w="43815" h="1255395">
                  <a:moveTo>
                    <a:pt x="43713" y="1211376"/>
                  </a:moveTo>
                  <a:lnTo>
                    <a:pt x="0" y="1211376"/>
                  </a:lnTo>
                  <a:lnTo>
                    <a:pt x="0" y="1255090"/>
                  </a:lnTo>
                  <a:lnTo>
                    <a:pt x="43713" y="1255090"/>
                  </a:lnTo>
                  <a:lnTo>
                    <a:pt x="43713" y="1211376"/>
                  </a:lnTo>
                  <a:close/>
                </a:path>
                <a:path w="43815" h="1255395">
                  <a:moveTo>
                    <a:pt x="43713" y="9004"/>
                  </a:moveTo>
                  <a:lnTo>
                    <a:pt x="43205" y="6146"/>
                  </a:lnTo>
                  <a:lnTo>
                    <a:pt x="43205" y="0"/>
                  </a:lnTo>
                  <a:lnTo>
                    <a:pt x="0" y="0"/>
                  </a:lnTo>
                  <a:lnTo>
                    <a:pt x="0" y="43713"/>
                  </a:lnTo>
                  <a:lnTo>
                    <a:pt x="43713" y="43713"/>
                  </a:lnTo>
                  <a:lnTo>
                    <a:pt x="43713" y="9004"/>
                  </a:lnTo>
                  <a:close/>
                </a:path>
              </a:pathLst>
            </a:custGeom>
            <a:solidFill>
              <a:srgbClr val="4489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738361" y="3407231"/>
              <a:ext cx="603250" cy="1509395"/>
            </a:xfrm>
            <a:custGeom>
              <a:avLst/>
              <a:gdLst/>
              <a:ahLst/>
              <a:cxnLst/>
              <a:rect l="l" t="t" r="r" b="b"/>
              <a:pathLst>
                <a:path w="603250" h="1509395">
                  <a:moveTo>
                    <a:pt x="602703" y="819759"/>
                  </a:moveTo>
                  <a:lnTo>
                    <a:pt x="0" y="819759"/>
                  </a:lnTo>
                  <a:lnTo>
                    <a:pt x="0" y="1508874"/>
                  </a:lnTo>
                  <a:lnTo>
                    <a:pt x="602703" y="1508874"/>
                  </a:lnTo>
                  <a:lnTo>
                    <a:pt x="602703" y="819759"/>
                  </a:lnTo>
                  <a:close/>
                </a:path>
                <a:path w="603250" h="1509395">
                  <a:moveTo>
                    <a:pt x="602703" y="0"/>
                  </a:moveTo>
                  <a:lnTo>
                    <a:pt x="0" y="0"/>
                  </a:lnTo>
                  <a:lnTo>
                    <a:pt x="0" y="688619"/>
                  </a:lnTo>
                  <a:lnTo>
                    <a:pt x="602703" y="688619"/>
                  </a:lnTo>
                  <a:lnTo>
                    <a:pt x="602703" y="0"/>
                  </a:lnTo>
                  <a:close/>
                </a:path>
              </a:pathLst>
            </a:custGeom>
            <a:solidFill>
              <a:srgbClr val="53AC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651366" y="3363518"/>
              <a:ext cx="777240" cy="1640205"/>
            </a:xfrm>
            <a:custGeom>
              <a:avLst/>
              <a:gdLst/>
              <a:ahLst/>
              <a:cxnLst/>
              <a:rect l="l" t="t" r="r" b="b"/>
              <a:pathLst>
                <a:path w="777239" h="1640204">
                  <a:moveTo>
                    <a:pt x="337032" y="0"/>
                  </a:moveTo>
                  <a:lnTo>
                    <a:pt x="221513" y="0"/>
                  </a:lnTo>
                  <a:lnTo>
                    <a:pt x="221513" y="43713"/>
                  </a:lnTo>
                  <a:lnTo>
                    <a:pt x="337032" y="43713"/>
                  </a:lnTo>
                  <a:lnTo>
                    <a:pt x="337032" y="0"/>
                  </a:lnTo>
                  <a:close/>
                </a:path>
                <a:path w="777239" h="1640204">
                  <a:moveTo>
                    <a:pt x="584200" y="0"/>
                  </a:moveTo>
                  <a:lnTo>
                    <a:pt x="380746" y="0"/>
                  </a:lnTo>
                  <a:lnTo>
                    <a:pt x="380746" y="43713"/>
                  </a:lnTo>
                  <a:lnTo>
                    <a:pt x="584200" y="43713"/>
                  </a:lnTo>
                  <a:lnTo>
                    <a:pt x="584200" y="0"/>
                  </a:lnTo>
                  <a:close/>
                </a:path>
                <a:path w="777239" h="1640204">
                  <a:moveTo>
                    <a:pt x="777138" y="0"/>
                  </a:moveTo>
                  <a:lnTo>
                    <a:pt x="733425" y="0"/>
                  </a:lnTo>
                  <a:lnTo>
                    <a:pt x="689698" y="0"/>
                  </a:lnTo>
                  <a:lnTo>
                    <a:pt x="627926" y="0"/>
                  </a:lnTo>
                  <a:lnTo>
                    <a:pt x="627926" y="43713"/>
                  </a:lnTo>
                  <a:lnTo>
                    <a:pt x="689698" y="43713"/>
                  </a:lnTo>
                  <a:lnTo>
                    <a:pt x="689698" y="732332"/>
                  </a:lnTo>
                  <a:lnTo>
                    <a:pt x="689698" y="863473"/>
                  </a:lnTo>
                  <a:lnTo>
                    <a:pt x="689698" y="1552587"/>
                  </a:lnTo>
                  <a:lnTo>
                    <a:pt x="86995" y="1552587"/>
                  </a:lnTo>
                  <a:lnTo>
                    <a:pt x="86995" y="863473"/>
                  </a:lnTo>
                  <a:lnTo>
                    <a:pt x="689698" y="863473"/>
                  </a:lnTo>
                  <a:lnTo>
                    <a:pt x="689698" y="732332"/>
                  </a:lnTo>
                  <a:lnTo>
                    <a:pt x="86995" y="732332"/>
                  </a:lnTo>
                  <a:lnTo>
                    <a:pt x="86995" y="43713"/>
                  </a:lnTo>
                  <a:lnTo>
                    <a:pt x="177800" y="43713"/>
                  </a:lnTo>
                  <a:lnTo>
                    <a:pt x="177800" y="0"/>
                  </a:lnTo>
                  <a:lnTo>
                    <a:pt x="86995" y="0"/>
                  </a:lnTo>
                  <a:lnTo>
                    <a:pt x="43218" y="0"/>
                  </a:lnTo>
                  <a:lnTo>
                    <a:pt x="0" y="0"/>
                  </a:lnTo>
                  <a:lnTo>
                    <a:pt x="0" y="1596313"/>
                  </a:lnTo>
                  <a:lnTo>
                    <a:pt x="0" y="1640027"/>
                  </a:lnTo>
                  <a:lnTo>
                    <a:pt x="777138" y="1640027"/>
                  </a:lnTo>
                  <a:lnTo>
                    <a:pt x="777138" y="1596313"/>
                  </a:lnTo>
                  <a:lnTo>
                    <a:pt x="777138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738361" y="3407231"/>
              <a:ext cx="559435" cy="1509395"/>
            </a:xfrm>
            <a:custGeom>
              <a:avLst/>
              <a:gdLst/>
              <a:ahLst/>
              <a:cxnLst/>
              <a:rect l="l" t="t" r="r" b="b"/>
              <a:pathLst>
                <a:path w="559435" h="1509395">
                  <a:moveTo>
                    <a:pt x="43726" y="1244638"/>
                  </a:moveTo>
                  <a:lnTo>
                    <a:pt x="0" y="1265085"/>
                  </a:lnTo>
                  <a:lnTo>
                    <a:pt x="0" y="1381506"/>
                  </a:lnTo>
                  <a:lnTo>
                    <a:pt x="43726" y="1361071"/>
                  </a:lnTo>
                  <a:lnTo>
                    <a:pt x="43726" y="1244638"/>
                  </a:lnTo>
                  <a:close/>
                </a:path>
                <a:path w="559435" h="1509395">
                  <a:moveTo>
                    <a:pt x="43726" y="863473"/>
                  </a:moveTo>
                  <a:lnTo>
                    <a:pt x="0" y="863473"/>
                  </a:lnTo>
                  <a:lnTo>
                    <a:pt x="0" y="987082"/>
                  </a:lnTo>
                  <a:lnTo>
                    <a:pt x="43726" y="966622"/>
                  </a:lnTo>
                  <a:lnTo>
                    <a:pt x="43726" y="863473"/>
                  </a:lnTo>
                  <a:close/>
                </a:path>
                <a:path w="559435" h="1509395">
                  <a:moveTo>
                    <a:pt x="55130" y="645337"/>
                  </a:moveTo>
                  <a:lnTo>
                    <a:pt x="43726" y="645337"/>
                  </a:lnTo>
                  <a:lnTo>
                    <a:pt x="43726" y="650100"/>
                  </a:lnTo>
                  <a:lnTo>
                    <a:pt x="55130" y="645337"/>
                  </a:lnTo>
                  <a:close/>
                </a:path>
                <a:path w="559435" h="1509395">
                  <a:moveTo>
                    <a:pt x="90805" y="0"/>
                  </a:moveTo>
                  <a:lnTo>
                    <a:pt x="43726" y="0"/>
                  </a:lnTo>
                  <a:lnTo>
                    <a:pt x="43726" y="43713"/>
                  </a:lnTo>
                  <a:lnTo>
                    <a:pt x="76479" y="43713"/>
                  </a:lnTo>
                  <a:lnTo>
                    <a:pt x="82550" y="33947"/>
                  </a:lnTo>
                  <a:lnTo>
                    <a:pt x="87045" y="23291"/>
                  </a:lnTo>
                  <a:lnTo>
                    <a:pt x="89839" y="11912"/>
                  </a:lnTo>
                  <a:lnTo>
                    <a:pt x="90805" y="0"/>
                  </a:lnTo>
                  <a:close/>
                </a:path>
                <a:path w="559435" h="1509395">
                  <a:moveTo>
                    <a:pt x="258584" y="43713"/>
                  </a:moveTo>
                  <a:lnTo>
                    <a:pt x="255028" y="33223"/>
                  </a:lnTo>
                  <a:lnTo>
                    <a:pt x="252336" y="22402"/>
                  </a:lnTo>
                  <a:lnTo>
                    <a:pt x="250634" y="11315"/>
                  </a:lnTo>
                  <a:lnTo>
                    <a:pt x="250037" y="0"/>
                  </a:lnTo>
                  <a:lnTo>
                    <a:pt x="134518" y="0"/>
                  </a:lnTo>
                  <a:lnTo>
                    <a:pt x="133985" y="11315"/>
                  </a:lnTo>
                  <a:lnTo>
                    <a:pt x="132384" y="22402"/>
                  </a:lnTo>
                  <a:lnTo>
                    <a:pt x="129717" y="33223"/>
                  </a:lnTo>
                  <a:lnTo>
                    <a:pt x="125971" y="43713"/>
                  </a:lnTo>
                  <a:lnTo>
                    <a:pt x="258584" y="43713"/>
                  </a:lnTo>
                  <a:close/>
                </a:path>
                <a:path w="559435" h="1509395">
                  <a:moveTo>
                    <a:pt x="358381" y="819759"/>
                  </a:moveTo>
                  <a:lnTo>
                    <a:pt x="43726" y="819759"/>
                  </a:lnTo>
                  <a:lnTo>
                    <a:pt x="43726" y="863473"/>
                  </a:lnTo>
                  <a:lnTo>
                    <a:pt x="264731" y="863473"/>
                  </a:lnTo>
                  <a:lnTo>
                    <a:pt x="358381" y="819759"/>
                  </a:lnTo>
                  <a:close/>
                </a:path>
                <a:path w="559435" h="1509395">
                  <a:moveTo>
                    <a:pt x="497205" y="0"/>
                  </a:moveTo>
                  <a:lnTo>
                    <a:pt x="293751" y="0"/>
                  </a:lnTo>
                  <a:lnTo>
                    <a:pt x="294703" y="11912"/>
                  </a:lnTo>
                  <a:lnTo>
                    <a:pt x="297484" y="23291"/>
                  </a:lnTo>
                  <a:lnTo>
                    <a:pt x="301955" y="33947"/>
                  </a:lnTo>
                  <a:lnTo>
                    <a:pt x="308013" y="43713"/>
                  </a:lnTo>
                  <a:lnTo>
                    <a:pt x="482955" y="43713"/>
                  </a:lnTo>
                  <a:lnTo>
                    <a:pt x="488975" y="33947"/>
                  </a:lnTo>
                  <a:lnTo>
                    <a:pt x="493458" y="23291"/>
                  </a:lnTo>
                  <a:lnTo>
                    <a:pt x="496239" y="11912"/>
                  </a:lnTo>
                  <a:lnTo>
                    <a:pt x="497205" y="0"/>
                  </a:lnTo>
                  <a:close/>
                </a:path>
                <a:path w="559435" h="1509395">
                  <a:moveTo>
                    <a:pt x="558990" y="1465148"/>
                  </a:moveTo>
                  <a:lnTo>
                    <a:pt x="94094" y="1465148"/>
                  </a:lnTo>
                  <a:lnTo>
                    <a:pt x="43726" y="1488440"/>
                  </a:lnTo>
                  <a:lnTo>
                    <a:pt x="43726" y="1508874"/>
                  </a:lnTo>
                  <a:lnTo>
                    <a:pt x="558990" y="1508874"/>
                  </a:lnTo>
                  <a:lnTo>
                    <a:pt x="558990" y="1465148"/>
                  </a:lnTo>
                  <a:close/>
                </a:path>
                <a:path w="559435" h="1509395">
                  <a:moveTo>
                    <a:pt x="558990" y="656297"/>
                  </a:moveTo>
                  <a:lnTo>
                    <a:pt x="489102" y="688619"/>
                  </a:lnTo>
                  <a:lnTo>
                    <a:pt x="558990" y="688619"/>
                  </a:lnTo>
                  <a:lnTo>
                    <a:pt x="558990" y="656297"/>
                  </a:lnTo>
                  <a:close/>
                </a:path>
                <a:path w="559435" h="1509395">
                  <a:moveTo>
                    <a:pt x="558990" y="0"/>
                  </a:moveTo>
                  <a:lnTo>
                    <a:pt x="540931" y="0"/>
                  </a:lnTo>
                  <a:lnTo>
                    <a:pt x="540321" y="11315"/>
                  </a:lnTo>
                  <a:lnTo>
                    <a:pt x="538594" y="22402"/>
                  </a:lnTo>
                  <a:lnTo>
                    <a:pt x="535901" y="33223"/>
                  </a:lnTo>
                  <a:lnTo>
                    <a:pt x="532371" y="43713"/>
                  </a:lnTo>
                  <a:lnTo>
                    <a:pt x="558990" y="43713"/>
                  </a:lnTo>
                  <a:lnTo>
                    <a:pt x="558990" y="0"/>
                  </a:lnTo>
                  <a:close/>
                </a:path>
              </a:pathLst>
            </a:custGeom>
            <a:solidFill>
              <a:srgbClr val="4A9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738373" y="4095841"/>
              <a:ext cx="43815" cy="131445"/>
            </a:xfrm>
            <a:custGeom>
              <a:avLst/>
              <a:gdLst/>
              <a:ahLst/>
              <a:cxnLst/>
              <a:rect l="l" t="t" r="r" b="b"/>
              <a:pathLst>
                <a:path w="43814" h="131445">
                  <a:moveTo>
                    <a:pt x="43719" y="0"/>
                  </a:moveTo>
                  <a:lnTo>
                    <a:pt x="0" y="0"/>
                  </a:lnTo>
                  <a:lnTo>
                    <a:pt x="0" y="131145"/>
                  </a:lnTo>
                  <a:lnTo>
                    <a:pt x="43719" y="131145"/>
                  </a:lnTo>
                  <a:lnTo>
                    <a:pt x="43719" y="0"/>
                  </a:lnTo>
                  <a:close/>
                </a:path>
              </a:pathLst>
            </a:custGeom>
            <a:solidFill>
              <a:srgbClr val="E8E8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738361" y="4226991"/>
              <a:ext cx="43815" cy="689610"/>
            </a:xfrm>
            <a:custGeom>
              <a:avLst/>
              <a:gdLst/>
              <a:ahLst/>
              <a:cxnLst/>
              <a:rect l="l" t="t" r="r" b="b"/>
              <a:pathLst>
                <a:path w="43814" h="689610">
                  <a:moveTo>
                    <a:pt x="43726" y="668680"/>
                  </a:moveTo>
                  <a:lnTo>
                    <a:pt x="0" y="689114"/>
                  </a:lnTo>
                  <a:lnTo>
                    <a:pt x="43726" y="689114"/>
                  </a:lnTo>
                  <a:lnTo>
                    <a:pt x="43726" y="668680"/>
                  </a:lnTo>
                  <a:close/>
                </a:path>
                <a:path w="43814" h="689610">
                  <a:moveTo>
                    <a:pt x="43726" y="0"/>
                  </a:moveTo>
                  <a:lnTo>
                    <a:pt x="0" y="0"/>
                  </a:lnTo>
                  <a:lnTo>
                    <a:pt x="0" y="43713"/>
                  </a:lnTo>
                  <a:lnTo>
                    <a:pt x="43726" y="43713"/>
                  </a:lnTo>
                  <a:lnTo>
                    <a:pt x="43726" y="0"/>
                  </a:lnTo>
                  <a:close/>
                </a:path>
              </a:pathLst>
            </a:custGeom>
            <a:solidFill>
              <a:srgbClr val="4489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738373" y="3450945"/>
              <a:ext cx="43815" cy="601980"/>
            </a:xfrm>
            <a:custGeom>
              <a:avLst/>
              <a:gdLst/>
              <a:ahLst/>
              <a:cxnLst/>
              <a:rect l="l" t="t" r="r" b="b"/>
              <a:pathLst>
                <a:path w="43814" h="601979">
                  <a:moveTo>
                    <a:pt x="43719" y="455779"/>
                  </a:moveTo>
                  <a:lnTo>
                    <a:pt x="0" y="476180"/>
                  </a:lnTo>
                  <a:lnTo>
                    <a:pt x="0" y="601623"/>
                  </a:lnTo>
                  <a:lnTo>
                    <a:pt x="43719" y="601623"/>
                  </a:lnTo>
                  <a:lnTo>
                    <a:pt x="43719" y="455779"/>
                  </a:lnTo>
                  <a:close/>
                </a:path>
                <a:path w="43814" h="601979">
                  <a:moveTo>
                    <a:pt x="43719" y="71274"/>
                  </a:moveTo>
                  <a:lnTo>
                    <a:pt x="37141" y="72601"/>
                  </a:lnTo>
                  <a:lnTo>
                    <a:pt x="30294" y="73666"/>
                  </a:lnTo>
                  <a:lnTo>
                    <a:pt x="23270" y="74375"/>
                  </a:lnTo>
                  <a:lnTo>
                    <a:pt x="16157" y="74632"/>
                  </a:lnTo>
                  <a:lnTo>
                    <a:pt x="0" y="74632"/>
                  </a:lnTo>
                  <a:lnTo>
                    <a:pt x="0" y="392043"/>
                  </a:lnTo>
                  <a:lnTo>
                    <a:pt x="43719" y="372086"/>
                  </a:lnTo>
                  <a:lnTo>
                    <a:pt x="43719" y="71274"/>
                  </a:lnTo>
                  <a:close/>
                </a:path>
                <a:path w="43814" h="601979">
                  <a:moveTo>
                    <a:pt x="43719" y="0"/>
                  </a:moveTo>
                  <a:lnTo>
                    <a:pt x="0" y="0"/>
                  </a:lnTo>
                  <a:lnTo>
                    <a:pt x="0" y="30917"/>
                  </a:lnTo>
                  <a:lnTo>
                    <a:pt x="16157" y="30917"/>
                  </a:lnTo>
                  <a:lnTo>
                    <a:pt x="23457" y="30568"/>
                  </a:lnTo>
                  <a:lnTo>
                    <a:pt x="30461" y="29547"/>
                  </a:lnTo>
                  <a:lnTo>
                    <a:pt x="37203" y="27897"/>
                  </a:lnTo>
                  <a:lnTo>
                    <a:pt x="43719" y="25658"/>
                  </a:lnTo>
                  <a:lnTo>
                    <a:pt x="43719" y="0"/>
                  </a:lnTo>
                  <a:close/>
                </a:path>
              </a:pathLst>
            </a:custGeom>
            <a:solidFill>
              <a:srgbClr val="4A9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738361" y="3407231"/>
              <a:ext cx="43815" cy="670560"/>
            </a:xfrm>
            <a:custGeom>
              <a:avLst/>
              <a:gdLst/>
              <a:ahLst/>
              <a:cxnLst/>
              <a:rect l="l" t="t" r="r" b="b"/>
              <a:pathLst>
                <a:path w="43814" h="670560">
                  <a:moveTo>
                    <a:pt x="43726" y="645337"/>
                  </a:moveTo>
                  <a:lnTo>
                    <a:pt x="0" y="645337"/>
                  </a:lnTo>
                  <a:lnTo>
                    <a:pt x="0" y="670560"/>
                  </a:lnTo>
                  <a:lnTo>
                    <a:pt x="43726" y="650100"/>
                  </a:lnTo>
                  <a:lnTo>
                    <a:pt x="43726" y="645337"/>
                  </a:lnTo>
                  <a:close/>
                </a:path>
                <a:path w="43814" h="670560">
                  <a:moveTo>
                    <a:pt x="43726" y="0"/>
                  </a:moveTo>
                  <a:lnTo>
                    <a:pt x="0" y="0"/>
                  </a:lnTo>
                  <a:lnTo>
                    <a:pt x="0" y="43713"/>
                  </a:lnTo>
                  <a:lnTo>
                    <a:pt x="43726" y="43713"/>
                  </a:lnTo>
                  <a:lnTo>
                    <a:pt x="43726" y="0"/>
                  </a:lnTo>
                  <a:close/>
                </a:path>
              </a:pathLst>
            </a:custGeom>
            <a:solidFill>
              <a:srgbClr val="4489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3321113" y="4043065"/>
              <a:ext cx="20320" cy="9525"/>
            </a:xfrm>
            <a:custGeom>
              <a:avLst/>
              <a:gdLst/>
              <a:ahLst/>
              <a:cxnLst/>
              <a:rect l="l" t="t" r="r" b="b"/>
              <a:pathLst>
                <a:path w="20320" h="9525">
                  <a:moveTo>
                    <a:pt x="19959" y="0"/>
                  </a:moveTo>
                  <a:lnTo>
                    <a:pt x="0" y="9503"/>
                  </a:lnTo>
                  <a:lnTo>
                    <a:pt x="19959" y="9503"/>
                  </a:lnTo>
                  <a:lnTo>
                    <a:pt x="19959" y="0"/>
                  </a:lnTo>
                  <a:close/>
                </a:path>
              </a:pathLst>
            </a:custGeom>
            <a:solidFill>
              <a:srgbClr val="4A9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3297352" y="4052569"/>
              <a:ext cx="43815" cy="43815"/>
            </a:xfrm>
            <a:custGeom>
              <a:avLst/>
              <a:gdLst/>
              <a:ahLst/>
              <a:cxnLst/>
              <a:rect l="l" t="t" r="r" b="b"/>
              <a:pathLst>
                <a:path w="43814" h="43814">
                  <a:moveTo>
                    <a:pt x="43719" y="0"/>
                  </a:moveTo>
                  <a:lnTo>
                    <a:pt x="23760" y="0"/>
                  </a:lnTo>
                  <a:lnTo>
                    <a:pt x="0" y="10960"/>
                  </a:lnTo>
                  <a:lnTo>
                    <a:pt x="0" y="43271"/>
                  </a:lnTo>
                  <a:lnTo>
                    <a:pt x="43719" y="43271"/>
                  </a:lnTo>
                  <a:lnTo>
                    <a:pt x="43719" y="0"/>
                  </a:lnTo>
                  <a:close/>
                </a:path>
              </a:pathLst>
            </a:custGeom>
            <a:solidFill>
              <a:srgbClr val="4489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3297352" y="3450945"/>
              <a:ext cx="43815" cy="366395"/>
            </a:xfrm>
            <a:custGeom>
              <a:avLst/>
              <a:gdLst/>
              <a:ahLst/>
              <a:cxnLst/>
              <a:rect l="l" t="t" r="r" b="b"/>
              <a:pathLst>
                <a:path w="43814" h="366395">
                  <a:moveTo>
                    <a:pt x="43713" y="195326"/>
                  </a:moveTo>
                  <a:lnTo>
                    <a:pt x="0" y="215798"/>
                  </a:lnTo>
                  <a:lnTo>
                    <a:pt x="0" y="366395"/>
                  </a:lnTo>
                  <a:lnTo>
                    <a:pt x="43713" y="345986"/>
                  </a:lnTo>
                  <a:lnTo>
                    <a:pt x="43713" y="195326"/>
                  </a:lnTo>
                  <a:close/>
                </a:path>
                <a:path w="43814" h="366395">
                  <a:moveTo>
                    <a:pt x="43713" y="74637"/>
                  </a:moveTo>
                  <a:lnTo>
                    <a:pt x="8547" y="74637"/>
                  </a:lnTo>
                  <a:lnTo>
                    <a:pt x="0" y="73685"/>
                  </a:lnTo>
                  <a:lnTo>
                    <a:pt x="0" y="131660"/>
                  </a:lnTo>
                  <a:lnTo>
                    <a:pt x="43713" y="111696"/>
                  </a:lnTo>
                  <a:lnTo>
                    <a:pt x="43713" y="74637"/>
                  </a:lnTo>
                  <a:close/>
                </a:path>
                <a:path w="43814" h="366395">
                  <a:moveTo>
                    <a:pt x="43713" y="0"/>
                  </a:moveTo>
                  <a:lnTo>
                    <a:pt x="0" y="0"/>
                  </a:lnTo>
                  <a:lnTo>
                    <a:pt x="0" y="29464"/>
                  </a:lnTo>
                  <a:lnTo>
                    <a:pt x="4241" y="30416"/>
                  </a:lnTo>
                  <a:lnTo>
                    <a:pt x="8547" y="30924"/>
                  </a:lnTo>
                  <a:lnTo>
                    <a:pt x="43713" y="30924"/>
                  </a:lnTo>
                  <a:lnTo>
                    <a:pt x="43713" y="0"/>
                  </a:lnTo>
                  <a:close/>
                </a:path>
              </a:pathLst>
            </a:custGeom>
            <a:solidFill>
              <a:srgbClr val="4A9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297352" y="3407230"/>
              <a:ext cx="43815" cy="43815"/>
            </a:xfrm>
            <a:custGeom>
              <a:avLst/>
              <a:gdLst/>
              <a:ahLst/>
              <a:cxnLst/>
              <a:rect l="l" t="t" r="r" b="b"/>
              <a:pathLst>
                <a:path w="43814" h="43814">
                  <a:moveTo>
                    <a:pt x="43719" y="0"/>
                  </a:moveTo>
                  <a:lnTo>
                    <a:pt x="0" y="0"/>
                  </a:lnTo>
                  <a:lnTo>
                    <a:pt x="0" y="43715"/>
                  </a:lnTo>
                  <a:lnTo>
                    <a:pt x="43719" y="43715"/>
                  </a:lnTo>
                  <a:lnTo>
                    <a:pt x="43719" y="0"/>
                  </a:lnTo>
                  <a:close/>
                </a:path>
              </a:pathLst>
            </a:custGeom>
            <a:solidFill>
              <a:srgbClr val="4489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3297352" y="4635237"/>
              <a:ext cx="43815" cy="237490"/>
            </a:xfrm>
            <a:custGeom>
              <a:avLst/>
              <a:gdLst/>
              <a:ahLst/>
              <a:cxnLst/>
              <a:rect l="l" t="t" r="r" b="b"/>
              <a:pathLst>
                <a:path w="43814" h="237489">
                  <a:moveTo>
                    <a:pt x="43719" y="0"/>
                  </a:moveTo>
                  <a:lnTo>
                    <a:pt x="0" y="20432"/>
                  </a:lnTo>
                  <a:lnTo>
                    <a:pt x="0" y="237139"/>
                  </a:lnTo>
                  <a:lnTo>
                    <a:pt x="43719" y="237139"/>
                  </a:lnTo>
                  <a:lnTo>
                    <a:pt x="43719" y="0"/>
                  </a:lnTo>
                  <a:close/>
                </a:path>
              </a:pathLst>
            </a:custGeom>
            <a:solidFill>
              <a:srgbClr val="4A9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297352" y="4872376"/>
              <a:ext cx="43815" cy="43815"/>
            </a:xfrm>
            <a:custGeom>
              <a:avLst/>
              <a:gdLst/>
              <a:ahLst/>
              <a:cxnLst/>
              <a:rect l="l" t="t" r="r" b="b"/>
              <a:pathLst>
                <a:path w="43814" h="43814">
                  <a:moveTo>
                    <a:pt x="43719" y="0"/>
                  </a:moveTo>
                  <a:lnTo>
                    <a:pt x="0" y="0"/>
                  </a:lnTo>
                  <a:lnTo>
                    <a:pt x="0" y="43721"/>
                  </a:lnTo>
                  <a:lnTo>
                    <a:pt x="43719" y="43721"/>
                  </a:lnTo>
                  <a:lnTo>
                    <a:pt x="43719" y="0"/>
                  </a:lnTo>
                  <a:close/>
                </a:path>
              </a:pathLst>
            </a:custGeom>
            <a:solidFill>
              <a:srgbClr val="4489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3297352" y="4391457"/>
              <a:ext cx="43815" cy="137160"/>
            </a:xfrm>
            <a:custGeom>
              <a:avLst/>
              <a:gdLst/>
              <a:ahLst/>
              <a:cxnLst/>
              <a:rect l="l" t="t" r="r" b="b"/>
              <a:pathLst>
                <a:path w="43814" h="137160">
                  <a:moveTo>
                    <a:pt x="43719" y="0"/>
                  </a:moveTo>
                  <a:lnTo>
                    <a:pt x="0" y="20400"/>
                  </a:lnTo>
                  <a:lnTo>
                    <a:pt x="0" y="136847"/>
                  </a:lnTo>
                  <a:lnTo>
                    <a:pt x="43719" y="116384"/>
                  </a:lnTo>
                  <a:lnTo>
                    <a:pt x="43719" y="0"/>
                  </a:lnTo>
                  <a:close/>
                </a:path>
              </a:pathLst>
            </a:custGeom>
            <a:solidFill>
              <a:srgbClr val="4A9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3297352" y="4095841"/>
              <a:ext cx="43815" cy="131445"/>
            </a:xfrm>
            <a:custGeom>
              <a:avLst/>
              <a:gdLst/>
              <a:ahLst/>
              <a:cxnLst/>
              <a:rect l="l" t="t" r="r" b="b"/>
              <a:pathLst>
                <a:path w="43814" h="131445">
                  <a:moveTo>
                    <a:pt x="43719" y="0"/>
                  </a:moveTo>
                  <a:lnTo>
                    <a:pt x="0" y="0"/>
                  </a:lnTo>
                  <a:lnTo>
                    <a:pt x="0" y="131145"/>
                  </a:lnTo>
                  <a:lnTo>
                    <a:pt x="43719" y="131145"/>
                  </a:lnTo>
                  <a:lnTo>
                    <a:pt x="43719" y="0"/>
                  </a:lnTo>
                  <a:close/>
                </a:path>
              </a:pathLst>
            </a:custGeom>
            <a:solidFill>
              <a:srgbClr val="E8E8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3428512" y="3498968"/>
              <a:ext cx="43815" cy="1461135"/>
            </a:xfrm>
            <a:custGeom>
              <a:avLst/>
              <a:gdLst/>
              <a:ahLst/>
              <a:cxnLst/>
              <a:rect l="l" t="t" r="r" b="b"/>
              <a:pathLst>
                <a:path w="43814" h="1461135">
                  <a:moveTo>
                    <a:pt x="10011" y="0"/>
                  </a:moveTo>
                  <a:lnTo>
                    <a:pt x="0" y="7095"/>
                  </a:lnTo>
                  <a:lnTo>
                    <a:pt x="0" y="1460851"/>
                  </a:lnTo>
                  <a:lnTo>
                    <a:pt x="43719" y="1460851"/>
                  </a:lnTo>
                  <a:lnTo>
                    <a:pt x="43719" y="19006"/>
                  </a:lnTo>
                  <a:lnTo>
                    <a:pt x="34639" y="15350"/>
                  </a:lnTo>
                  <a:lnTo>
                    <a:pt x="25962" y="10905"/>
                  </a:lnTo>
                  <a:lnTo>
                    <a:pt x="17737" y="5758"/>
                  </a:lnTo>
                  <a:lnTo>
                    <a:pt x="10011" y="0"/>
                  </a:lnTo>
                  <a:close/>
                </a:path>
              </a:pathLst>
            </a:custGeom>
            <a:solidFill>
              <a:srgbClr val="B6B6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3438523" y="3332597"/>
              <a:ext cx="34290" cy="88265"/>
            </a:xfrm>
            <a:custGeom>
              <a:avLst/>
              <a:gdLst/>
              <a:ahLst/>
              <a:cxnLst/>
              <a:rect l="l" t="t" r="r" b="b"/>
              <a:pathLst>
                <a:path w="34289" h="88264">
                  <a:moveTo>
                    <a:pt x="33708" y="0"/>
                  </a:moveTo>
                  <a:lnTo>
                    <a:pt x="0" y="0"/>
                  </a:lnTo>
                  <a:lnTo>
                    <a:pt x="0" y="78877"/>
                  </a:lnTo>
                  <a:lnTo>
                    <a:pt x="443" y="83629"/>
                  </a:lnTo>
                  <a:lnTo>
                    <a:pt x="1393" y="87937"/>
                  </a:lnTo>
                  <a:lnTo>
                    <a:pt x="33708" y="87937"/>
                  </a:lnTo>
                  <a:lnTo>
                    <a:pt x="33708" y="0"/>
                  </a:lnTo>
                  <a:close/>
                </a:path>
              </a:pathLst>
            </a:custGeom>
            <a:solidFill>
              <a:srgbClr val="E8E8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607653" y="3420541"/>
              <a:ext cx="864869" cy="1539875"/>
            </a:xfrm>
            <a:custGeom>
              <a:avLst/>
              <a:gdLst/>
              <a:ahLst/>
              <a:cxnLst/>
              <a:rect l="l" t="t" r="r" b="b"/>
              <a:pathLst>
                <a:path w="864870" h="1539875">
                  <a:moveTo>
                    <a:pt x="43713" y="94081"/>
                  </a:moveTo>
                  <a:lnTo>
                    <a:pt x="37020" y="90716"/>
                  </a:lnTo>
                  <a:lnTo>
                    <a:pt x="30556" y="86969"/>
                  </a:lnTo>
                  <a:lnTo>
                    <a:pt x="24371" y="82880"/>
                  </a:lnTo>
                  <a:lnTo>
                    <a:pt x="18503" y="78435"/>
                  </a:lnTo>
                  <a:lnTo>
                    <a:pt x="12801" y="83185"/>
                  </a:lnTo>
                  <a:lnTo>
                    <a:pt x="6146" y="86982"/>
                  </a:lnTo>
                  <a:lnTo>
                    <a:pt x="0" y="90792"/>
                  </a:lnTo>
                  <a:lnTo>
                    <a:pt x="0" y="1539290"/>
                  </a:lnTo>
                  <a:lnTo>
                    <a:pt x="43713" y="1539290"/>
                  </a:lnTo>
                  <a:lnTo>
                    <a:pt x="43713" y="94081"/>
                  </a:lnTo>
                  <a:close/>
                </a:path>
                <a:path w="864870" h="1539875">
                  <a:moveTo>
                    <a:pt x="864577" y="0"/>
                  </a:moveTo>
                  <a:lnTo>
                    <a:pt x="832256" y="0"/>
                  </a:lnTo>
                  <a:lnTo>
                    <a:pt x="836383" y="14744"/>
                  </a:lnTo>
                  <a:lnTo>
                    <a:pt x="843445" y="28054"/>
                  </a:lnTo>
                  <a:lnTo>
                    <a:pt x="852995" y="39573"/>
                  </a:lnTo>
                  <a:lnTo>
                    <a:pt x="864577" y="48971"/>
                  </a:lnTo>
                  <a:lnTo>
                    <a:pt x="864577" y="0"/>
                  </a:lnTo>
                  <a:close/>
                </a:path>
              </a:pathLst>
            </a:custGeom>
            <a:solidFill>
              <a:srgbClr val="B6B6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626159" y="3332597"/>
              <a:ext cx="25400" cy="88265"/>
            </a:xfrm>
            <a:custGeom>
              <a:avLst/>
              <a:gdLst/>
              <a:ahLst/>
              <a:cxnLst/>
              <a:rect l="l" t="t" r="r" b="b"/>
              <a:pathLst>
                <a:path w="25400" h="88264">
                  <a:moveTo>
                    <a:pt x="25218" y="0"/>
                  </a:moveTo>
                  <a:lnTo>
                    <a:pt x="0" y="0"/>
                  </a:lnTo>
                  <a:lnTo>
                    <a:pt x="0" y="78877"/>
                  </a:lnTo>
                  <a:lnTo>
                    <a:pt x="950" y="87937"/>
                  </a:lnTo>
                  <a:lnTo>
                    <a:pt x="25218" y="87937"/>
                  </a:lnTo>
                  <a:lnTo>
                    <a:pt x="25218" y="0"/>
                  </a:lnTo>
                  <a:close/>
                </a:path>
              </a:pathLst>
            </a:custGeom>
            <a:solidFill>
              <a:srgbClr val="E8E8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521102" y="3420541"/>
              <a:ext cx="130810" cy="1329690"/>
            </a:xfrm>
            <a:custGeom>
              <a:avLst/>
              <a:gdLst/>
              <a:ahLst/>
              <a:cxnLst/>
              <a:rect l="l" t="t" r="r" b="b"/>
              <a:pathLst>
                <a:path w="130810" h="1329689">
                  <a:moveTo>
                    <a:pt x="42760" y="104089"/>
                  </a:moveTo>
                  <a:lnTo>
                    <a:pt x="38519" y="104533"/>
                  </a:lnTo>
                  <a:lnTo>
                    <a:pt x="34213" y="105041"/>
                  </a:lnTo>
                  <a:lnTo>
                    <a:pt x="0" y="105041"/>
                  </a:lnTo>
                  <a:lnTo>
                    <a:pt x="0" y="1329232"/>
                  </a:lnTo>
                  <a:lnTo>
                    <a:pt x="42760" y="1329232"/>
                  </a:lnTo>
                  <a:lnTo>
                    <a:pt x="42760" y="104089"/>
                  </a:lnTo>
                  <a:close/>
                </a:path>
                <a:path w="130810" h="1329689">
                  <a:moveTo>
                    <a:pt x="130263" y="0"/>
                  </a:moveTo>
                  <a:lnTo>
                    <a:pt x="106006" y="0"/>
                  </a:lnTo>
                  <a:lnTo>
                    <a:pt x="109474" y="12103"/>
                  </a:lnTo>
                  <a:lnTo>
                    <a:pt x="114757" y="23304"/>
                  </a:lnTo>
                  <a:lnTo>
                    <a:pt x="121742" y="33426"/>
                  </a:lnTo>
                  <a:lnTo>
                    <a:pt x="130263" y="42316"/>
                  </a:lnTo>
                  <a:lnTo>
                    <a:pt x="130263" y="0"/>
                  </a:lnTo>
                  <a:close/>
                </a:path>
              </a:pathLst>
            </a:custGeom>
            <a:solidFill>
              <a:srgbClr val="B6B6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520150" y="3332606"/>
              <a:ext cx="43815" cy="1373505"/>
            </a:xfrm>
            <a:custGeom>
              <a:avLst/>
              <a:gdLst/>
              <a:ahLst/>
              <a:cxnLst/>
              <a:rect l="l" t="t" r="r" b="b"/>
              <a:pathLst>
                <a:path w="43814" h="1373504">
                  <a:moveTo>
                    <a:pt x="952" y="192976"/>
                  </a:moveTo>
                  <a:lnTo>
                    <a:pt x="0" y="192976"/>
                  </a:lnTo>
                  <a:lnTo>
                    <a:pt x="0" y="1373441"/>
                  </a:lnTo>
                  <a:lnTo>
                    <a:pt x="952" y="1373441"/>
                  </a:lnTo>
                  <a:lnTo>
                    <a:pt x="952" y="192976"/>
                  </a:lnTo>
                  <a:close/>
                </a:path>
                <a:path w="43814" h="1373504">
                  <a:moveTo>
                    <a:pt x="43713" y="0"/>
                  </a:moveTo>
                  <a:lnTo>
                    <a:pt x="0" y="0"/>
                  </a:lnTo>
                  <a:lnTo>
                    <a:pt x="0" y="30911"/>
                  </a:lnTo>
                  <a:lnTo>
                    <a:pt x="952" y="30911"/>
                  </a:lnTo>
                  <a:lnTo>
                    <a:pt x="952" y="87934"/>
                  </a:lnTo>
                  <a:lnTo>
                    <a:pt x="43713" y="87934"/>
                  </a:lnTo>
                  <a:lnTo>
                    <a:pt x="43713" y="0"/>
                  </a:lnTo>
                  <a:close/>
                </a:path>
              </a:pathLst>
            </a:custGeom>
            <a:solidFill>
              <a:srgbClr val="E8E8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521105" y="3420534"/>
              <a:ext cx="43180" cy="61594"/>
            </a:xfrm>
            <a:custGeom>
              <a:avLst/>
              <a:gdLst/>
              <a:ahLst/>
              <a:cxnLst/>
              <a:rect l="l" t="t" r="r" b="b"/>
              <a:pathLst>
                <a:path w="43180" h="61595">
                  <a:moveTo>
                    <a:pt x="42769" y="0"/>
                  </a:moveTo>
                  <a:lnTo>
                    <a:pt x="0" y="0"/>
                  </a:lnTo>
                  <a:lnTo>
                    <a:pt x="0" y="61328"/>
                  </a:lnTo>
                  <a:lnTo>
                    <a:pt x="30413" y="61328"/>
                  </a:lnTo>
                  <a:lnTo>
                    <a:pt x="34722" y="61328"/>
                  </a:lnTo>
                  <a:lnTo>
                    <a:pt x="42769" y="60377"/>
                  </a:lnTo>
                  <a:lnTo>
                    <a:pt x="42769" y="0"/>
                  </a:lnTo>
                  <a:close/>
                </a:path>
              </a:pathLst>
            </a:custGeom>
            <a:solidFill>
              <a:srgbClr val="B6B6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520154" y="3363514"/>
              <a:ext cx="1270" cy="118745"/>
            </a:xfrm>
            <a:custGeom>
              <a:avLst/>
              <a:gdLst/>
              <a:ahLst/>
              <a:cxnLst/>
              <a:rect l="l" t="t" r="r" b="b"/>
              <a:pathLst>
                <a:path w="1269" h="118745">
                  <a:moveTo>
                    <a:pt x="950" y="0"/>
                  </a:moveTo>
                  <a:lnTo>
                    <a:pt x="0" y="0"/>
                  </a:lnTo>
                  <a:lnTo>
                    <a:pt x="0" y="118348"/>
                  </a:lnTo>
                  <a:lnTo>
                    <a:pt x="950" y="118348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rgbClr val="E8E8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760971" y="3498968"/>
              <a:ext cx="43815" cy="1250950"/>
            </a:xfrm>
            <a:custGeom>
              <a:avLst/>
              <a:gdLst/>
              <a:ahLst/>
              <a:cxnLst/>
              <a:rect l="l" t="t" r="r" b="b"/>
              <a:pathLst>
                <a:path w="43815" h="1250950">
                  <a:moveTo>
                    <a:pt x="37073" y="0"/>
                  </a:moveTo>
                  <a:lnTo>
                    <a:pt x="28607" y="6127"/>
                  </a:lnTo>
                  <a:lnTo>
                    <a:pt x="19605" y="11625"/>
                  </a:lnTo>
                  <a:lnTo>
                    <a:pt x="10069" y="16411"/>
                  </a:lnTo>
                  <a:lnTo>
                    <a:pt x="0" y="20400"/>
                  </a:lnTo>
                  <a:lnTo>
                    <a:pt x="0" y="1250796"/>
                  </a:lnTo>
                  <a:lnTo>
                    <a:pt x="43732" y="1250796"/>
                  </a:lnTo>
                  <a:lnTo>
                    <a:pt x="43732" y="4751"/>
                  </a:lnTo>
                  <a:lnTo>
                    <a:pt x="41356" y="3294"/>
                  </a:lnTo>
                  <a:lnTo>
                    <a:pt x="37073" y="0"/>
                  </a:lnTo>
                  <a:close/>
                </a:path>
              </a:pathLst>
            </a:custGeom>
            <a:solidFill>
              <a:srgbClr val="B6B6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760971" y="3332597"/>
              <a:ext cx="37465" cy="88265"/>
            </a:xfrm>
            <a:custGeom>
              <a:avLst/>
              <a:gdLst/>
              <a:ahLst/>
              <a:cxnLst/>
              <a:rect l="l" t="t" r="r" b="b"/>
              <a:pathLst>
                <a:path w="37465" h="88264">
                  <a:moveTo>
                    <a:pt x="37073" y="0"/>
                  </a:moveTo>
                  <a:lnTo>
                    <a:pt x="0" y="0"/>
                  </a:lnTo>
                  <a:lnTo>
                    <a:pt x="0" y="87937"/>
                  </a:lnTo>
                  <a:lnTo>
                    <a:pt x="35647" y="87937"/>
                  </a:lnTo>
                  <a:lnTo>
                    <a:pt x="36597" y="83629"/>
                  </a:lnTo>
                  <a:lnTo>
                    <a:pt x="37073" y="78877"/>
                  </a:lnTo>
                  <a:lnTo>
                    <a:pt x="37073" y="0"/>
                  </a:lnTo>
                  <a:close/>
                </a:path>
              </a:pathLst>
            </a:custGeom>
            <a:solidFill>
              <a:srgbClr val="E8E8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760971" y="3420534"/>
              <a:ext cx="36195" cy="51435"/>
            </a:xfrm>
            <a:custGeom>
              <a:avLst/>
              <a:gdLst/>
              <a:ahLst/>
              <a:cxnLst/>
              <a:rect l="l" t="t" r="r" b="b"/>
              <a:pathLst>
                <a:path w="36195" h="51435">
                  <a:moveTo>
                    <a:pt x="35647" y="0"/>
                  </a:moveTo>
                  <a:lnTo>
                    <a:pt x="0" y="0"/>
                  </a:lnTo>
                  <a:lnTo>
                    <a:pt x="0" y="50874"/>
                  </a:lnTo>
                  <a:lnTo>
                    <a:pt x="12856" y="41588"/>
                  </a:lnTo>
                  <a:lnTo>
                    <a:pt x="23350" y="29713"/>
                  </a:lnTo>
                  <a:lnTo>
                    <a:pt x="31080" y="15700"/>
                  </a:lnTo>
                  <a:lnTo>
                    <a:pt x="35647" y="0"/>
                  </a:lnTo>
                  <a:close/>
                </a:path>
              </a:pathLst>
            </a:custGeom>
            <a:solidFill>
              <a:srgbClr val="B6B6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782093" y="4528305"/>
              <a:ext cx="515620" cy="344170"/>
            </a:xfrm>
            <a:custGeom>
              <a:avLst/>
              <a:gdLst/>
              <a:ahLst/>
              <a:cxnLst/>
              <a:rect l="l" t="t" r="r" b="b"/>
              <a:pathLst>
                <a:path w="515620" h="344170">
                  <a:moveTo>
                    <a:pt x="515259" y="0"/>
                  </a:moveTo>
                  <a:lnTo>
                    <a:pt x="0" y="239996"/>
                  </a:lnTo>
                  <a:lnTo>
                    <a:pt x="0" y="344071"/>
                  </a:lnTo>
                  <a:lnTo>
                    <a:pt x="50372" y="344071"/>
                  </a:lnTo>
                  <a:lnTo>
                    <a:pt x="515259" y="127363"/>
                  </a:lnTo>
                  <a:lnTo>
                    <a:pt x="515259" y="0"/>
                  </a:lnTo>
                  <a:close/>
                </a:path>
              </a:pathLst>
            </a:custGeom>
            <a:solidFill>
              <a:srgbClr val="64C2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38373" y="4768302"/>
              <a:ext cx="94092" cy="147795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3297352" y="4507841"/>
              <a:ext cx="43815" cy="147955"/>
            </a:xfrm>
            <a:custGeom>
              <a:avLst/>
              <a:gdLst/>
              <a:ahLst/>
              <a:cxnLst/>
              <a:rect l="l" t="t" r="r" b="b"/>
              <a:pathLst>
                <a:path w="43814" h="147954">
                  <a:moveTo>
                    <a:pt x="43719" y="0"/>
                  </a:moveTo>
                  <a:lnTo>
                    <a:pt x="0" y="20463"/>
                  </a:lnTo>
                  <a:lnTo>
                    <a:pt x="0" y="147827"/>
                  </a:lnTo>
                  <a:lnTo>
                    <a:pt x="43719" y="127395"/>
                  </a:lnTo>
                  <a:lnTo>
                    <a:pt x="43719" y="0"/>
                  </a:lnTo>
                  <a:close/>
                </a:path>
              </a:pathLst>
            </a:custGeom>
            <a:solidFill>
              <a:srgbClr val="5CB0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782093" y="3582597"/>
              <a:ext cx="515620" cy="324485"/>
            </a:xfrm>
            <a:custGeom>
              <a:avLst/>
              <a:gdLst/>
              <a:ahLst/>
              <a:cxnLst/>
              <a:rect l="l" t="t" r="r" b="b"/>
              <a:pathLst>
                <a:path w="515620" h="324485">
                  <a:moveTo>
                    <a:pt x="515259" y="0"/>
                  </a:moveTo>
                  <a:lnTo>
                    <a:pt x="0" y="240434"/>
                  </a:lnTo>
                  <a:lnTo>
                    <a:pt x="0" y="324126"/>
                  </a:lnTo>
                  <a:lnTo>
                    <a:pt x="515259" y="84136"/>
                  </a:lnTo>
                  <a:lnTo>
                    <a:pt x="515259" y="0"/>
                  </a:lnTo>
                  <a:close/>
                </a:path>
              </a:pathLst>
            </a:custGeom>
            <a:solidFill>
              <a:srgbClr val="64C2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738361" y="3562641"/>
              <a:ext cx="603250" cy="364490"/>
            </a:xfrm>
            <a:custGeom>
              <a:avLst/>
              <a:gdLst/>
              <a:ahLst/>
              <a:cxnLst/>
              <a:rect l="l" t="t" r="r" b="b"/>
              <a:pathLst>
                <a:path w="603250" h="364489">
                  <a:moveTo>
                    <a:pt x="43726" y="260400"/>
                  </a:moveTo>
                  <a:lnTo>
                    <a:pt x="0" y="280352"/>
                  </a:lnTo>
                  <a:lnTo>
                    <a:pt x="0" y="364490"/>
                  </a:lnTo>
                  <a:lnTo>
                    <a:pt x="43726" y="344093"/>
                  </a:lnTo>
                  <a:lnTo>
                    <a:pt x="43726" y="260400"/>
                  </a:lnTo>
                  <a:close/>
                </a:path>
                <a:path w="603250" h="364489">
                  <a:moveTo>
                    <a:pt x="602703" y="0"/>
                  </a:moveTo>
                  <a:lnTo>
                    <a:pt x="558990" y="19964"/>
                  </a:lnTo>
                  <a:lnTo>
                    <a:pt x="558990" y="104101"/>
                  </a:lnTo>
                  <a:lnTo>
                    <a:pt x="602703" y="83629"/>
                  </a:lnTo>
                  <a:lnTo>
                    <a:pt x="602703" y="0"/>
                  </a:lnTo>
                  <a:close/>
                </a:path>
              </a:pathLst>
            </a:custGeom>
            <a:solidFill>
              <a:srgbClr val="5CB0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793498" y="3817330"/>
              <a:ext cx="504190" cy="235585"/>
            </a:xfrm>
            <a:custGeom>
              <a:avLst/>
              <a:gdLst/>
              <a:ahLst/>
              <a:cxnLst/>
              <a:rect l="l" t="t" r="r" b="b"/>
              <a:pathLst>
                <a:path w="504189" h="235585">
                  <a:moveTo>
                    <a:pt x="503854" y="0"/>
                  </a:moveTo>
                  <a:lnTo>
                    <a:pt x="0" y="235239"/>
                  </a:lnTo>
                  <a:lnTo>
                    <a:pt x="503854" y="235239"/>
                  </a:lnTo>
                  <a:lnTo>
                    <a:pt x="503854" y="0"/>
                  </a:lnTo>
                  <a:close/>
                </a:path>
              </a:pathLst>
            </a:custGeom>
            <a:solidFill>
              <a:srgbClr val="64C2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782093" y="4052569"/>
              <a:ext cx="515620" cy="43815"/>
            </a:xfrm>
            <a:custGeom>
              <a:avLst/>
              <a:gdLst/>
              <a:ahLst/>
              <a:cxnLst/>
              <a:rect l="l" t="t" r="r" b="b"/>
              <a:pathLst>
                <a:path w="515620" h="43814">
                  <a:moveTo>
                    <a:pt x="515259" y="0"/>
                  </a:moveTo>
                  <a:lnTo>
                    <a:pt x="11405" y="0"/>
                  </a:lnTo>
                  <a:lnTo>
                    <a:pt x="0" y="4751"/>
                  </a:lnTo>
                  <a:lnTo>
                    <a:pt x="0" y="43271"/>
                  </a:lnTo>
                  <a:lnTo>
                    <a:pt x="445371" y="43271"/>
                  </a:lnTo>
                  <a:lnTo>
                    <a:pt x="515259" y="10960"/>
                  </a:lnTo>
                  <a:lnTo>
                    <a:pt x="515259" y="0"/>
                  </a:lnTo>
                  <a:close/>
                </a:path>
              </a:pathLst>
            </a:custGeom>
            <a:solidFill>
              <a:srgbClr val="5CB0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738373" y="4057320"/>
              <a:ext cx="43815" cy="38735"/>
            </a:xfrm>
            <a:custGeom>
              <a:avLst/>
              <a:gdLst/>
              <a:ahLst/>
              <a:cxnLst/>
              <a:rect l="l" t="t" r="r" b="b"/>
              <a:pathLst>
                <a:path w="43814" h="38735">
                  <a:moveTo>
                    <a:pt x="43719" y="0"/>
                  </a:moveTo>
                  <a:lnTo>
                    <a:pt x="0" y="20463"/>
                  </a:lnTo>
                  <a:lnTo>
                    <a:pt x="0" y="38520"/>
                  </a:lnTo>
                  <a:lnTo>
                    <a:pt x="43719" y="38520"/>
                  </a:lnTo>
                  <a:lnTo>
                    <a:pt x="43719" y="0"/>
                  </a:lnTo>
                  <a:close/>
                </a:path>
              </a:pathLst>
            </a:custGeom>
            <a:solidFill>
              <a:srgbClr val="53A4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3297352" y="3796929"/>
              <a:ext cx="43815" cy="255904"/>
            </a:xfrm>
            <a:custGeom>
              <a:avLst/>
              <a:gdLst/>
              <a:ahLst/>
              <a:cxnLst/>
              <a:rect l="l" t="t" r="r" b="b"/>
              <a:pathLst>
                <a:path w="43814" h="255904">
                  <a:moveTo>
                    <a:pt x="43719" y="0"/>
                  </a:moveTo>
                  <a:lnTo>
                    <a:pt x="0" y="20400"/>
                  </a:lnTo>
                  <a:lnTo>
                    <a:pt x="0" y="255639"/>
                  </a:lnTo>
                  <a:lnTo>
                    <a:pt x="23760" y="255639"/>
                  </a:lnTo>
                  <a:lnTo>
                    <a:pt x="43719" y="246136"/>
                  </a:lnTo>
                  <a:lnTo>
                    <a:pt x="43719" y="0"/>
                  </a:lnTo>
                  <a:close/>
                </a:path>
              </a:pathLst>
            </a:custGeom>
            <a:solidFill>
              <a:srgbClr val="5CB0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3297352" y="4052569"/>
              <a:ext cx="24130" cy="11430"/>
            </a:xfrm>
            <a:custGeom>
              <a:avLst/>
              <a:gdLst/>
              <a:ahLst/>
              <a:cxnLst/>
              <a:rect l="l" t="t" r="r" b="b"/>
              <a:pathLst>
                <a:path w="24129" h="11429">
                  <a:moveTo>
                    <a:pt x="23760" y="0"/>
                  </a:moveTo>
                  <a:lnTo>
                    <a:pt x="0" y="0"/>
                  </a:lnTo>
                  <a:lnTo>
                    <a:pt x="0" y="10960"/>
                  </a:lnTo>
                  <a:lnTo>
                    <a:pt x="23760" y="0"/>
                  </a:lnTo>
                  <a:close/>
                </a:path>
              </a:pathLst>
            </a:custGeom>
            <a:solidFill>
              <a:srgbClr val="53A4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782093" y="4270702"/>
              <a:ext cx="515620" cy="381635"/>
            </a:xfrm>
            <a:custGeom>
              <a:avLst/>
              <a:gdLst/>
              <a:ahLst/>
              <a:cxnLst/>
              <a:rect l="l" t="t" r="r" b="b"/>
              <a:pathLst>
                <a:path w="515620" h="381635">
                  <a:moveTo>
                    <a:pt x="515259" y="0"/>
                  </a:moveTo>
                  <a:lnTo>
                    <a:pt x="221006" y="0"/>
                  </a:lnTo>
                  <a:lnTo>
                    <a:pt x="0" y="103142"/>
                  </a:lnTo>
                  <a:lnTo>
                    <a:pt x="0" y="381165"/>
                  </a:lnTo>
                  <a:lnTo>
                    <a:pt x="515259" y="141156"/>
                  </a:lnTo>
                  <a:lnTo>
                    <a:pt x="515259" y="0"/>
                  </a:lnTo>
                  <a:close/>
                </a:path>
              </a:pathLst>
            </a:custGeom>
            <a:solidFill>
              <a:srgbClr val="64C2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738361" y="4226991"/>
              <a:ext cx="603250" cy="445770"/>
            </a:xfrm>
            <a:custGeom>
              <a:avLst/>
              <a:gdLst/>
              <a:ahLst/>
              <a:cxnLst/>
              <a:rect l="l" t="t" r="r" b="b"/>
              <a:pathLst>
                <a:path w="603250" h="445770">
                  <a:moveTo>
                    <a:pt x="43726" y="146862"/>
                  </a:moveTo>
                  <a:lnTo>
                    <a:pt x="0" y="167322"/>
                  </a:lnTo>
                  <a:lnTo>
                    <a:pt x="0" y="445325"/>
                  </a:lnTo>
                  <a:lnTo>
                    <a:pt x="43726" y="424878"/>
                  </a:lnTo>
                  <a:lnTo>
                    <a:pt x="43726" y="146862"/>
                  </a:lnTo>
                  <a:close/>
                </a:path>
                <a:path w="603250" h="445770">
                  <a:moveTo>
                    <a:pt x="558990" y="0"/>
                  </a:moveTo>
                  <a:lnTo>
                    <a:pt x="358381" y="0"/>
                  </a:lnTo>
                  <a:lnTo>
                    <a:pt x="264731" y="43713"/>
                  </a:lnTo>
                  <a:lnTo>
                    <a:pt x="558990" y="43713"/>
                  </a:lnTo>
                  <a:lnTo>
                    <a:pt x="558990" y="0"/>
                  </a:lnTo>
                  <a:close/>
                </a:path>
                <a:path w="603250" h="445770">
                  <a:moveTo>
                    <a:pt x="602703" y="43713"/>
                  </a:moveTo>
                  <a:lnTo>
                    <a:pt x="558990" y="43713"/>
                  </a:lnTo>
                  <a:lnTo>
                    <a:pt x="558990" y="184873"/>
                  </a:lnTo>
                  <a:lnTo>
                    <a:pt x="602703" y="164477"/>
                  </a:lnTo>
                  <a:lnTo>
                    <a:pt x="602703" y="43713"/>
                  </a:lnTo>
                  <a:close/>
                </a:path>
              </a:pathLst>
            </a:custGeom>
            <a:solidFill>
              <a:srgbClr val="5CB0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3297352" y="4226986"/>
              <a:ext cx="43815" cy="43815"/>
            </a:xfrm>
            <a:custGeom>
              <a:avLst/>
              <a:gdLst/>
              <a:ahLst/>
              <a:cxnLst/>
              <a:rect l="l" t="t" r="r" b="b"/>
              <a:pathLst>
                <a:path w="43814" h="43814">
                  <a:moveTo>
                    <a:pt x="43719" y="0"/>
                  </a:moveTo>
                  <a:lnTo>
                    <a:pt x="0" y="0"/>
                  </a:lnTo>
                  <a:lnTo>
                    <a:pt x="0" y="43715"/>
                  </a:lnTo>
                  <a:lnTo>
                    <a:pt x="43719" y="43715"/>
                  </a:lnTo>
                  <a:lnTo>
                    <a:pt x="43719" y="0"/>
                  </a:lnTo>
                  <a:close/>
                </a:path>
              </a:pathLst>
            </a:custGeom>
            <a:solidFill>
              <a:srgbClr val="53A4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521881" y="4959832"/>
              <a:ext cx="3192780" cy="43815"/>
            </a:xfrm>
            <a:custGeom>
              <a:avLst/>
              <a:gdLst/>
              <a:ahLst/>
              <a:cxnLst/>
              <a:rect l="l" t="t" r="r" b="b"/>
              <a:pathLst>
                <a:path w="3192779" h="43814">
                  <a:moveTo>
                    <a:pt x="154952" y="0"/>
                  </a:moveTo>
                  <a:lnTo>
                    <a:pt x="0" y="0"/>
                  </a:lnTo>
                  <a:lnTo>
                    <a:pt x="0" y="43713"/>
                  </a:lnTo>
                  <a:lnTo>
                    <a:pt x="154952" y="43713"/>
                  </a:lnTo>
                  <a:lnTo>
                    <a:pt x="154952" y="0"/>
                  </a:lnTo>
                  <a:close/>
                </a:path>
                <a:path w="3192779" h="43814">
                  <a:moveTo>
                    <a:pt x="3192322" y="0"/>
                  </a:moveTo>
                  <a:lnTo>
                    <a:pt x="3037852" y="0"/>
                  </a:lnTo>
                  <a:lnTo>
                    <a:pt x="3037852" y="43713"/>
                  </a:lnTo>
                  <a:lnTo>
                    <a:pt x="3192322" y="43713"/>
                  </a:lnTo>
                  <a:lnTo>
                    <a:pt x="3192322" y="0"/>
                  </a:lnTo>
                  <a:close/>
                </a:path>
              </a:pathLst>
            </a:custGeom>
            <a:solidFill>
              <a:srgbClr val="E8E8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720559" y="4959832"/>
              <a:ext cx="2795905" cy="43815"/>
            </a:xfrm>
            <a:custGeom>
              <a:avLst/>
              <a:gdLst/>
              <a:ahLst/>
              <a:cxnLst/>
              <a:rect l="l" t="t" r="r" b="b"/>
              <a:pathLst>
                <a:path w="2795904" h="43814">
                  <a:moveTo>
                    <a:pt x="1887093" y="0"/>
                  </a:moveTo>
                  <a:lnTo>
                    <a:pt x="0" y="0"/>
                  </a:lnTo>
                  <a:lnTo>
                    <a:pt x="0" y="43713"/>
                  </a:lnTo>
                  <a:lnTo>
                    <a:pt x="1887093" y="43713"/>
                  </a:lnTo>
                  <a:lnTo>
                    <a:pt x="1887093" y="0"/>
                  </a:lnTo>
                  <a:close/>
                </a:path>
                <a:path w="2795904" h="43814">
                  <a:moveTo>
                    <a:pt x="2795447" y="0"/>
                  </a:moveTo>
                  <a:lnTo>
                    <a:pt x="2751671" y="0"/>
                  </a:lnTo>
                  <a:lnTo>
                    <a:pt x="2751671" y="43713"/>
                  </a:lnTo>
                  <a:lnTo>
                    <a:pt x="2795447" y="43713"/>
                  </a:lnTo>
                  <a:lnTo>
                    <a:pt x="2795447" y="0"/>
                  </a:lnTo>
                  <a:close/>
                </a:path>
              </a:pathLst>
            </a:custGeom>
            <a:solidFill>
              <a:srgbClr val="B6B6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3516015" y="4959820"/>
              <a:ext cx="43815" cy="43815"/>
            </a:xfrm>
            <a:custGeom>
              <a:avLst/>
              <a:gdLst/>
              <a:ahLst/>
              <a:cxnLst/>
              <a:rect l="l" t="t" r="r" b="b"/>
              <a:pathLst>
                <a:path w="43814" h="43814">
                  <a:moveTo>
                    <a:pt x="43719" y="43721"/>
                  </a:moveTo>
                  <a:lnTo>
                    <a:pt x="0" y="43721"/>
                  </a:lnTo>
                  <a:lnTo>
                    <a:pt x="43719" y="43721"/>
                  </a:lnTo>
                  <a:lnTo>
                    <a:pt x="43719" y="0"/>
                  </a:lnTo>
                  <a:lnTo>
                    <a:pt x="43719" y="43721"/>
                  </a:lnTo>
                  <a:close/>
                </a:path>
              </a:pathLst>
            </a:custGeom>
            <a:solidFill>
              <a:srgbClr val="D0CF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676833" y="4959832"/>
              <a:ext cx="2882900" cy="43815"/>
            </a:xfrm>
            <a:custGeom>
              <a:avLst/>
              <a:gdLst/>
              <a:ahLst/>
              <a:cxnLst/>
              <a:rect l="l" t="t" r="r" b="b"/>
              <a:pathLst>
                <a:path w="2882900" h="43814">
                  <a:moveTo>
                    <a:pt x="43726" y="0"/>
                  </a:moveTo>
                  <a:lnTo>
                    <a:pt x="0" y="0"/>
                  </a:lnTo>
                  <a:lnTo>
                    <a:pt x="0" y="43713"/>
                  </a:lnTo>
                  <a:lnTo>
                    <a:pt x="43726" y="43713"/>
                  </a:lnTo>
                  <a:lnTo>
                    <a:pt x="43726" y="0"/>
                  </a:lnTo>
                  <a:close/>
                </a:path>
                <a:path w="2882900" h="43814">
                  <a:moveTo>
                    <a:pt x="2882900" y="0"/>
                  </a:moveTo>
                  <a:lnTo>
                    <a:pt x="2839174" y="0"/>
                  </a:lnTo>
                  <a:lnTo>
                    <a:pt x="2839174" y="43713"/>
                  </a:lnTo>
                  <a:lnTo>
                    <a:pt x="2882900" y="43713"/>
                  </a:lnTo>
                  <a:lnTo>
                    <a:pt x="2882900" y="0"/>
                  </a:lnTo>
                  <a:close/>
                </a:path>
              </a:pathLst>
            </a:custGeom>
            <a:solidFill>
              <a:srgbClr val="A1A1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2651377" y="4959820"/>
              <a:ext cx="777240" cy="43815"/>
            </a:xfrm>
            <a:custGeom>
              <a:avLst/>
              <a:gdLst/>
              <a:ahLst/>
              <a:cxnLst/>
              <a:rect l="l" t="t" r="r" b="b"/>
              <a:pathLst>
                <a:path w="777239" h="43814">
                  <a:moveTo>
                    <a:pt x="777134" y="0"/>
                  </a:moveTo>
                  <a:lnTo>
                    <a:pt x="0" y="0"/>
                  </a:lnTo>
                  <a:lnTo>
                    <a:pt x="0" y="43721"/>
                  </a:lnTo>
                  <a:lnTo>
                    <a:pt x="777134" y="43721"/>
                  </a:lnTo>
                  <a:lnTo>
                    <a:pt x="777134" y="0"/>
                  </a:lnTo>
                  <a:close/>
                </a:path>
              </a:pathLst>
            </a:custGeom>
            <a:solidFill>
              <a:srgbClr val="E8E8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2607653" y="4959832"/>
              <a:ext cx="864869" cy="43815"/>
            </a:xfrm>
            <a:custGeom>
              <a:avLst/>
              <a:gdLst/>
              <a:ahLst/>
              <a:cxnLst/>
              <a:rect l="l" t="t" r="r" b="b"/>
              <a:pathLst>
                <a:path w="864870" h="43814">
                  <a:moveTo>
                    <a:pt x="43713" y="0"/>
                  </a:moveTo>
                  <a:lnTo>
                    <a:pt x="0" y="0"/>
                  </a:lnTo>
                  <a:lnTo>
                    <a:pt x="0" y="43713"/>
                  </a:lnTo>
                  <a:lnTo>
                    <a:pt x="43713" y="43713"/>
                  </a:lnTo>
                  <a:lnTo>
                    <a:pt x="43713" y="0"/>
                  </a:lnTo>
                  <a:close/>
                </a:path>
                <a:path w="864870" h="43814">
                  <a:moveTo>
                    <a:pt x="864577" y="0"/>
                  </a:moveTo>
                  <a:lnTo>
                    <a:pt x="820851" y="0"/>
                  </a:lnTo>
                  <a:lnTo>
                    <a:pt x="820851" y="43713"/>
                  </a:lnTo>
                  <a:lnTo>
                    <a:pt x="864577" y="43713"/>
                  </a:lnTo>
                  <a:lnTo>
                    <a:pt x="864577" y="0"/>
                  </a:lnTo>
                  <a:close/>
                </a:path>
              </a:pathLst>
            </a:custGeom>
            <a:solidFill>
              <a:srgbClr val="A1A1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364170" y="3721861"/>
              <a:ext cx="600710" cy="83185"/>
            </a:xfrm>
            <a:custGeom>
              <a:avLst/>
              <a:gdLst/>
              <a:ahLst/>
              <a:cxnLst/>
              <a:rect l="l" t="t" r="r" b="b"/>
              <a:pathLst>
                <a:path w="600710" h="83185">
                  <a:moveTo>
                    <a:pt x="43726" y="44665"/>
                  </a:moveTo>
                  <a:lnTo>
                    <a:pt x="0" y="49415"/>
                  </a:lnTo>
                  <a:lnTo>
                    <a:pt x="0" y="83121"/>
                  </a:lnTo>
                  <a:lnTo>
                    <a:pt x="43726" y="83121"/>
                  </a:lnTo>
                  <a:lnTo>
                    <a:pt x="43726" y="44665"/>
                  </a:lnTo>
                  <a:close/>
                </a:path>
                <a:path w="600710" h="83185">
                  <a:moveTo>
                    <a:pt x="600354" y="0"/>
                  </a:moveTo>
                  <a:lnTo>
                    <a:pt x="556577" y="4241"/>
                  </a:lnTo>
                  <a:lnTo>
                    <a:pt x="556577" y="38011"/>
                  </a:lnTo>
                  <a:lnTo>
                    <a:pt x="600354" y="38011"/>
                  </a:lnTo>
                  <a:lnTo>
                    <a:pt x="600354" y="0"/>
                  </a:lnTo>
                  <a:close/>
                </a:path>
              </a:pathLst>
            </a:custGeom>
            <a:solidFill>
              <a:srgbClr val="E8E8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791867" y="1944478"/>
              <a:ext cx="2674620" cy="472440"/>
            </a:xfrm>
            <a:custGeom>
              <a:avLst/>
              <a:gdLst/>
              <a:ahLst/>
              <a:cxnLst/>
              <a:rect l="l" t="t" r="r" b="b"/>
              <a:pathLst>
                <a:path w="2674620" h="472439">
                  <a:moveTo>
                    <a:pt x="2578668" y="0"/>
                  </a:moveTo>
                  <a:lnTo>
                    <a:pt x="95543" y="0"/>
                  </a:lnTo>
                  <a:lnTo>
                    <a:pt x="58356" y="4009"/>
                  </a:lnTo>
                  <a:lnTo>
                    <a:pt x="27986" y="14967"/>
                  </a:lnTo>
                  <a:lnTo>
                    <a:pt x="7509" y="31271"/>
                  </a:lnTo>
                  <a:lnTo>
                    <a:pt x="0" y="51317"/>
                  </a:lnTo>
                  <a:lnTo>
                    <a:pt x="0" y="472378"/>
                  </a:lnTo>
                  <a:lnTo>
                    <a:pt x="71776" y="472378"/>
                  </a:lnTo>
                  <a:lnTo>
                    <a:pt x="71776" y="428663"/>
                  </a:lnTo>
                  <a:lnTo>
                    <a:pt x="80805" y="428663"/>
                  </a:lnTo>
                  <a:lnTo>
                    <a:pt x="80805" y="47009"/>
                  </a:lnTo>
                  <a:lnTo>
                    <a:pt x="87458" y="43715"/>
                  </a:lnTo>
                  <a:lnTo>
                    <a:pt x="2586779" y="43715"/>
                  </a:lnTo>
                  <a:lnTo>
                    <a:pt x="2593432" y="47009"/>
                  </a:lnTo>
                  <a:lnTo>
                    <a:pt x="2593432" y="428663"/>
                  </a:lnTo>
                  <a:lnTo>
                    <a:pt x="2602429" y="428663"/>
                  </a:lnTo>
                  <a:lnTo>
                    <a:pt x="2602429" y="472378"/>
                  </a:lnTo>
                  <a:lnTo>
                    <a:pt x="2674218" y="472378"/>
                  </a:lnTo>
                  <a:lnTo>
                    <a:pt x="2674218" y="51317"/>
                  </a:lnTo>
                  <a:lnTo>
                    <a:pt x="2666711" y="31271"/>
                  </a:lnTo>
                  <a:lnTo>
                    <a:pt x="2646236" y="14967"/>
                  </a:lnTo>
                  <a:lnTo>
                    <a:pt x="2615865" y="4009"/>
                  </a:lnTo>
                  <a:lnTo>
                    <a:pt x="2578668" y="0"/>
                  </a:lnTo>
                  <a:close/>
                </a:path>
              </a:pathLst>
            </a:custGeom>
            <a:solidFill>
              <a:srgbClr val="4E5C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376427" y="2416856"/>
              <a:ext cx="3483610" cy="186055"/>
            </a:xfrm>
            <a:custGeom>
              <a:avLst/>
              <a:gdLst/>
              <a:ahLst/>
              <a:cxnLst/>
              <a:rect l="l" t="t" r="r" b="b"/>
              <a:pathLst>
                <a:path w="3483610" h="186055">
                  <a:moveTo>
                    <a:pt x="3483199" y="0"/>
                  </a:moveTo>
                  <a:lnTo>
                    <a:pt x="0" y="0"/>
                  </a:lnTo>
                  <a:lnTo>
                    <a:pt x="0" y="185821"/>
                  </a:lnTo>
                  <a:lnTo>
                    <a:pt x="3483199" y="185821"/>
                  </a:lnTo>
                  <a:lnTo>
                    <a:pt x="3483199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046164" y="4013162"/>
              <a:ext cx="29845" cy="43815"/>
            </a:xfrm>
            <a:custGeom>
              <a:avLst/>
              <a:gdLst/>
              <a:ahLst/>
              <a:cxnLst/>
              <a:rect l="l" t="t" r="r" b="b"/>
              <a:pathLst>
                <a:path w="29844" h="43814">
                  <a:moveTo>
                    <a:pt x="26168" y="0"/>
                  </a:moveTo>
                  <a:lnTo>
                    <a:pt x="0" y="0"/>
                  </a:lnTo>
                  <a:lnTo>
                    <a:pt x="6209" y="43715"/>
                  </a:lnTo>
                  <a:lnTo>
                    <a:pt x="29463" y="43715"/>
                  </a:lnTo>
                  <a:lnTo>
                    <a:pt x="26168" y="0"/>
                  </a:lnTo>
                  <a:close/>
                </a:path>
              </a:pathLst>
            </a:custGeom>
            <a:solidFill>
              <a:srgbClr val="E8E8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872672" y="2373141"/>
              <a:ext cx="2512695" cy="43815"/>
            </a:xfrm>
            <a:custGeom>
              <a:avLst/>
              <a:gdLst/>
              <a:ahLst/>
              <a:cxnLst/>
              <a:rect l="l" t="t" r="r" b="b"/>
              <a:pathLst>
                <a:path w="2512695" h="43814">
                  <a:moveTo>
                    <a:pt x="2512626" y="0"/>
                  </a:moveTo>
                  <a:lnTo>
                    <a:pt x="0" y="0"/>
                  </a:lnTo>
                  <a:lnTo>
                    <a:pt x="0" y="43715"/>
                  </a:lnTo>
                  <a:lnTo>
                    <a:pt x="2512626" y="43715"/>
                  </a:lnTo>
                  <a:lnTo>
                    <a:pt x="2512626" y="0"/>
                  </a:lnTo>
                  <a:close/>
                </a:path>
              </a:pathLst>
            </a:custGeom>
            <a:solidFill>
              <a:srgbClr val="4E5C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863638" y="2373147"/>
              <a:ext cx="2531110" cy="43815"/>
            </a:xfrm>
            <a:custGeom>
              <a:avLst/>
              <a:gdLst/>
              <a:ahLst/>
              <a:cxnLst/>
              <a:rect l="l" t="t" r="r" b="b"/>
              <a:pathLst>
                <a:path w="2531110" h="43814">
                  <a:moveTo>
                    <a:pt x="9029" y="0"/>
                  </a:moveTo>
                  <a:lnTo>
                    <a:pt x="0" y="0"/>
                  </a:lnTo>
                  <a:lnTo>
                    <a:pt x="0" y="43713"/>
                  </a:lnTo>
                  <a:lnTo>
                    <a:pt x="9029" y="43713"/>
                  </a:lnTo>
                  <a:lnTo>
                    <a:pt x="9029" y="0"/>
                  </a:lnTo>
                  <a:close/>
                </a:path>
                <a:path w="2531110" h="43814">
                  <a:moveTo>
                    <a:pt x="2530652" y="0"/>
                  </a:moveTo>
                  <a:lnTo>
                    <a:pt x="2521661" y="0"/>
                  </a:lnTo>
                  <a:lnTo>
                    <a:pt x="2521661" y="43713"/>
                  </a:lnTo>
                  <a:lnTo>
                    <a:pt x="2530652" y="43713"/>
                  </a:lnTo>
                  <a:lnTo>
                    <a:pt x="2530652" y="0"/>
                  </a:lnTo>
                  <a:close/>
                </a:path>
              </a:pathLst>
            </a:custGeom>
            <a:solidFill>
              <a:srgbClr val="4652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592788" y="4100149"/>
              <a:ext cx="758190" cy="302895"/>
            </a:xfrm>
            <a:custGeom>
              <a:avLst/>
              <a:gdLst/>
              <a:ahLst/>
              <a:cxnLst/>
              <a:rect l="l" t="t" r="r" b="b"/>
              <a:pathLst>
                <a:path w="758189" h="302895">
                  <a:moveTo>
                    <a:pt x="284241" y="245692"/>
                  </a:moveTo>
                  <a:lnTo>
                    <a:pt x="94155" y="258997"/>
                  </a:lnTo>
                  <a:lnTo>
                    <a:pt x="0" y="302712"/>
                  </a:lnTo>
                  <a:lnTo>
                    <a:pt x="284241" y="282755"/>
                  </a:lnTo>
                  <a:lnTo>
                    <a:pt x="284241" y="245692"/>
                  </a:lnTo>
                  <a:close/>
                </a:path>
                <a:path w="758189" h="302895">
                  <a:moveTo>
                    <a:pt x="747228" y="0"/>
                  </a:moveTo>
                  <a:lnTo>
                    <a:pt x="724417" y="0"/>
                  </a:lnTo>
                  <a:lnTo>
                    <a:pt x="732971" y="118791"/>
                  </a:lnTo>
                  <a:lnTo>
                    <a:pt x="728115" y="156196"/>
                  </a:lnTo>
                  <a:lnTo>
                    <a:pt x="709804" y="187809"/>
                  </a:lnTo>
                  <a:lnTo>
                    <a:pt x="680980" y="210335"/>
                  </a:lnTo>
                  <a:lnTo>
                    <a:pt x="644581" y="220477"/>
                  </a:lnTo>
                  <a:lnTo>
                    <a:pt x="415464" y="236189"/>
                  </a:lnTo>
                  <a:lnTo>
                    <a:pt x="415464" y="273695"/>
                  </a:lnTo>
                  <a:lnTo>
                    <a:pt x="669736" y="256146"/>
                  </a:lnTo>
                  <a:lnTo>
                    <a:pt x="735015" y="223470"/>
                  </a:lnTo>
                  <a:lnTo>
                    <a:pt x="758189" y="154397"/>
                  </a:lnTo>
                  <a:lnTo>
                    <a:pt x="747228" y="0"/>
                  </a:lnTo>
                  <a:close/>
                </a:path>
              </a:pathLst>
            </a:custGeom>
            <a:solidFill>
              <a:srgbClr val="4A9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124606" y="3786919"/>
              <a:ext cx="1206500" cy="642620"/>
            </a:xfrm>
            <a:custGeom>
              <a:avLst/>
              <a:gdLst/>
              <a:ahLst/>
              <a:cxnLst/>
              <a:rect l="l" t="t" r="r" b="b"/>
              <a:pathLst>
                <a:path w="1206500" h="642620">
                  <a:moveTo>
                    <a:pt x="0" y="582680"/>
                  </a:moveTo>
                  <a:lnTo>
                    <a:pt x="14297" y="606882"/>
                  </a:lnTo>
                  <a:lnTo>
                    <a:pt x="34761" y="625801"/>
                  </a:lnTo>
                  <a:lnTo>
                    <a:pt x="59957" y="638141"/>
                  </a:lnTo>
                  <a:lnTo>
                    <a:pt x="88389" y="642551"/>
                  </a:lnTo>
                  <a:lnTo>
                    <a:pt x="90797" y="642551"/>
                  </a:lnTo>
                  <a:lnTo>
                    <a:pt x="92698" y="642044"/>
                  </a:lnTo>
                  <a:lnTo>
                    <a:pt x="95043" y="642044"/>
                  </a:lnTo>
                  <a:lnTo>
                    <a:pt x="195851" y="634948"/>
                  </a:lnTo>
                  <a:lnTo>
                    <a:pt x="195851" y="606882"/>
                  </a:lnTo>
                  <a:lnTo>
                    <a:pt x="63235" y="606882"/>
                  </a:lnTo>
                  <a:lnTo>
                    <a:pt x="45736" y="605239"/>
                  </a:lnTo>
                  <a:lnTo>
                    <a:pt x="29122" y="600483"/>
                  </a:lnTo>
                  <a:lnTo>
                    <a:pt x="13756" y="592876"/>
                  </a:lnTo>
                  <a:lnTo>
                    <a:pt x="0" y="582680"/>
                  </a:lnTo>
                  <a:close/>
                </a:path>
                <a:path w="1206500" h="642620">
                  <a:moveTo>
                    <a:pt x="195851" y="597885"/>
                  </a:moveTo>
                  <a:lnTo>
                    <a:pt x="69888" y="606438"/>
                  </a:lnTo>
                  <a:lnTo>
                    <a:pt x="67480" y="606882"/>
                  </a:lnTo>
                  <a:lnTo>
                    <a:pt x="195851" y="606882"/>
                  </a:lnTo>
                  <a:lnTo>
                    <a:pt x="195851" y="597885"/>
                  </a:lnTo>
                  <a:close/>
                </a:path>
                <a:path w="1206500" h="642620">
                  <a:moveTo>
                    <a:pt x="562337" y="572226"/>
                  </a:moveTo>
                  <a:lnTo>
                    <a:pt x="327011" y="588382"/>
                  </a:lnTo>
                  <a:lnTo>
                    <a:pt x="327011" y="625889"/>
                  </a:lnTo>
                  <a:lnTo>
                    <a:pt x="468181" y="615942"/>
                  </a:lnTo>
                  <a:lnTo>
                    <a:pt x="562337" y="572226"/>
                  </a:lnTo>
                  <a:close/>
                </a:path>
                <a:path w="1206500" h="642620">
                  <a:moveTo>
                    <a:pt x="1165987" y="0"/>
                  </a:moveTo>
                  <a:lnTo>
                    <a:pt x="1183538" y="182527"/>
                  </a:lnTo>
                  <a:lnTo>
                    <a:pt x="1206412" y="182527"/>
                  </a:lnTo>
                  <a:lnTo>
                    <a:pt x="1198302" y="64622"/>
                  </a:lnTo>
                  <a:lnTo>
                    <a:pt x="1194990" y="45722"/>
                  </a:lnTo>
                  <a:lnTo>
                    <a:pt x="1188203" y="28414"/>
                  </a:lnTo>
                  <a:lnTo>
                    <a:pt x="1178387" y="13055"/>
                  </a:lnTo>
                  <a:lnTo>
                    <a:pt x="1165987" y="0"/>
                  </a:lnTo>
                  <a:close/>
                </a:path>
              </a:pathLst>
            </a:custGeom>
            <a:solidFill>
              <a:srgbClr val="57A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364170" y="4013174"/>
              <a:ext cx="973455" cy="406400"/>
            </a:xfrm>
            <a:custGeom>
              <a:avLst/>
              <a:gdLst/>
              <a:ahLst/>
              <a:cxnLst/>
              <a:rect l="l" t="t" r="r" b="b"/>
              <a:pathLst>
                <a:path w="973455" h="406400">
                  <a:moveTo>
                    <a:pt x="43726" y="365429"/>
                  </a:moveTo>
                  <a:lnTo>
                    <a:pt x="0" y="368274"/>
                  </a:lnTo>
                  <a:lnTo>
                    <a:pt x="0" y="405853"/>
                  </a:lnTo>
                  <a:lnTo>
                    <a:pt x="43726" y="402488"/>
                  </a:lnTo>
                  <a:lnTo>
                    <a:pt x="43726" y="365429"/>
                  </a:lnTo>
                  <a:close/>
                </a:path>
                <a:path w="973455" h="406400">
                  <a:moveTo>
                    <a:pt x="600354" y="326466"/>
                  </a:moveTo>
                  <a:lnTo>
                    <a:pt x="556577" y="329311"/>
                  </a:lnTo>
                  <a:lnTo>
                    <a:pt x="556577" y="366890"/>
                  </a:lnTo>
                  <a:lnTo>
                    <a:pt x="600354" y="363524"/>
                  </a:lnTo>
                  <a:lnTo>
                    <a:pt x="600354" y="326466"/>
                  </a:lnTo>
                  <a:close/>
                </a:path>
                <a:path w="973455" h="406400">
                  <a:moveTo>
                    <a:pt x="972985" y="43713"/>
                  </a:moveTo>
                  <a:lnTo>
                    <a:pt x="969695" y="0"/>
                  </a:lnTo>
                  <a:lnTo>
                    <a:pt x="947331" y="0"/>
                  </a:lnTo>
                  <a:lnTo>
                    <a:pt x="950175" y="43713"/>
                  </a:lnTo>
                  <a:lnTo>
                    <a:pt x="972985" y="43713"/>
                  </a:lnTo>
                  <a:close/>
                </a:path>
              </a:pathLst>
            </a:custGeom>
            <a:solidFill>
              <a:srgbClr val="E8E8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2314861" y="4056877"/>
              <a:ext cx="25400" cy="43815"/>
            </a:xfrm>
            <a:custGeom>
              <a:avLst/>
              <a:gdLst/>
              <a:ahLst/>
              <a:cxnLst/>
              <a:rect l="l" t="t" r="r" b="b"/>
              <a:pathLst>
                <a:path w="25400" h="43814">
                  <a:moveTo>
                    <a:pt x="22303" y="0"/>
                  </a:moveTo>
                  <a:lnTo>
                    <a:pt x="20909" y="0"/>
                  </a:lnTo>
                  <a:lnTo>
                    <a:pt x="0" y="9503"/>
                  </a:lnTo>
                  <a:lnTo>
                    <a:pt x="2344" y="43271"/>
                  </a:lnTo>
                  <a:lnTo>
                    <a:pt x="25154" y="43271"/>
                  </a:lnTo>
                  <a:lnTo>
                    <a:pt x="22303" y="0"/>
                  </a:lnTo>
                  <a:close/>
                </a:path>
              </a:pathLst>
            </a:custGeom>
            <a:solidFill>
              <a:srgbClr val="4489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2308136" y="3969448"/>
              <a:ext cx="27940" cy="97155"/>
            </a:xfrm>
            <a:custGeom>
              <a:avLst/>
              <a:gdLst/>
              <a:ahLst/>
              <a:cxnLst/>
              <a:rect l="l" t="t" r="r" b="b"/>
              <a:pathLst>
                <a:path w="27939" h="97154">
                  <a:moveTo>
                    <a:pt x="25730" y="43726"/>
                  </a:moveTo>
                  <a:lnTo>
                    <a:pt x="22872" y="0"/>
                  </a:lnTo>
                  <a:lnTo>
                    <a:pt x="0" y="0"/>
                  </a:lnTo>
                  <a:lnTo>
                    <a:pt x="3365" y="43726"/>
                  </a:lnTo>
                  <a:lnTo>
                    <a:pt x="25730" y="43726"/>
                  </a:lnTo>
                  <a:close/>
                </a:path>
                <a:path w="27939" h="97154">
                  <a:moveTo>
                    <a:pt x="27622" y="87439"/>
                  </a:moveTo>
                  <a:lnTo>
                    <a:pt x="6210" y="87439"/>
                  </a:lnTo>
                  <a:lnTo>
                    <a:pt x="6718" y="96939"/>
                  </a:lnTo>
                  <a:lnTo>
                    <a:pt x="27622" y="87439"/>
                  </a:lnTo>
                  <a:close/>
                </a:path>
              </a:pathLst>
            </a:custGeom>
            <a:solidFill>
              <a:srgbClr val="509A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1964533" y="4336338"/>
              <a:ext cx="43815" cy="40640"/>
            </a:xfrm>
            <a:custGeom>
              <a:avLst/>
              <a:gdLst/>
              <a:ahLst/>
              <a:cxnLst/>
              <a:rect l="l" t="t" r="r" b="b"/>
              <a:pathLst>
                <a:path w="43814" h="40639">
                  <a:moveTo>
                    <a:pt x="43719" y="0"/>
                  </a:moveTo>
                  <a:lnTo>
                    <a:pt x="0" y="3294"/>
                  </a:lnTo>
                  <a:lnTo>
                    <a:pt x="0" y="40357"/>
                  </a:lnTo>
                  <a:lnTo>
                    <a:pt x="43719" y="37506"/>
                  </a:lnTo>
                  <a:lnTo>
                    <a:pt x="43719" y="0"/>
                  </a:lnTo>
                  <a:close/>
                </a:path>
              </a:pathLst>
            </a:custGeom>
            <a:solidFill>
              <a:srgbClr val="4489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407898" y="4375302"/>
              <a:ext cx="43815" cy="40640"/>
            </a:xfrm>
            <a:custGeom>
              <a:avLst/>
              <a:gdLst/>
              <a:ahLst/>
              <a:cxnLst/>
              <a:rect l="l" t="t" r="r" b="b"/>
              <a:pathLst>
                <a:path w="43815" h="40639">
                  <a:moveTo>
                    <a:pt x="43719" y="0"/>
                  </a:moveTo>
                  <a:lnTo>
                    <a:pt x="0" y="3294"/>
                  </a:lnTo>
                  <a:lnTo>
                    <a:pt x="0" y="40357"/>
                  </a:lnTo>
                  <a:lnTo>
                    <a:pt x="43719" y="37506"/>
                  </a:lnTo>
                  <a:lnTo>
                    <a:pt x="43719" y="0"/>
                  </a:lnTo>
                  <a:close/>
                </a:path>
              </a:pathLst>
            </a:custGeom>
            <a:solidFill>
              <a:srgbClr val="509A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877030" y="4342483"/>
              <a:ext cx="43815" cy="40640"/>
            </a:xfrm>
            <a:custGeom>
              <a:avLst/>
              <a:gdLst/>
              <a:ahLst/>
              <a:cxnLst/>
              <a:rect l="l" t="t" r="r" b="b"/>
              <a:pathLst>
                <a:path w="43814" h="40639">
                  <a:moveTo>
                    <a:pt x="43719" y="0"/>
                  </a:moveTo>
                  <a:lnTo>
                    <a:pt x="0" y="3357"/>
                  </a:lnTo>
                  <a:lnTo>
                    <a:pt x="0" y="40420"/>
                  </a:lnTo>
                  <a:lnTo>
                    <a:pt x="43719" y="37569"/>
                  </a:lnTo>
                  <a:lnTo>
                    <a:pt x="43719" y="0"/>
                  </a:lnTo>
                  <a:close/>
                </a:path>
              </a:pathLst>
            </a:custGeom>
            <a:solidFill>
              <a:srgbClr val="4489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320458" y="4381447"/>
              <a:ext cx="43815" cy="40640"/>
            </a:xfrm>
            <a:custGeom>
              <a:avLst/>
              <a:gdLst/>
              <a:ahLst/>
              <a:cxnLst/>
              <a:rect l="l" t="t" r="r" b="b"/>
              <a:pathLst>
                <a:path w="43815" h="40639">
                  <a:moveTo>
                    <a:pt x="43719" y="0"/>
                  </a:moveTo>
                  <a:lnTo>
                    <a:pt x="0" y="3357"/>
                  </a:lnTo>
                  <a:lnTo>
                    <a:pt x="0" y="40420"/>
                  </a:lnTo>
                  <a:lnTo>
                    <a:pt x="43719" y="37569"/>
                  </a:lnTo>
                  <a:lnTo>
                    <a:pt x="43719" y="0"/>
                  </a:lnTo>
                  <a:close/>
                </a:path>
              </a:pathLst>
            </a:custGeom>
            <a:solidFill>
              <a:srgbClr val="509A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108449" y="3771270"/>
              <a:ext cx="1174115" cy="578485"/>
            </a:xfrm>
            <a:custGeom>
              <a:avLst/>
              <a:gdLst/>
              <a:ahLst/>
              <a:cxnLst/>
              <a:rect l="l" t="t" r="r" b="b"/>
              <a:pathLst>
                <a:path w="1174114" h="578485">
                  <a:moveTo>
                    <a:pt x="1090396" y="0"/>
                  </a:moveTo>
                  <a:lnTo>
                    <a:pt x="47521" y="72668"/>
                  </a:lnTo>
                  <a:lnTo>
                    <a:pt x="12521" y="90471"/>
                  </a:lnTo>
                  <a:lnTo>
                    <a:pt x="0" y="127851"/>
                  </a:lnTo>
                  <a:lnTo>
                    <a:pt x="28006" y="530855"/>
                  </a:lnTo>
                  <a:lnTo>
                    <a:pt x="33421" y="550637"/>
                  </a:lnTo>
                  <a:lnTo>
                    <a:pt x="45620" y="566184"/>
                  </a:lnTo>
                  <a:lnTo>
                    <a:pt x="62809" y="575946"/>
                  </a:lnTo>
                  <a:lnTo>
                    <a:pt x="83194" y="578372"/>
                  </a:lnTo>
                  <a:lnTo>
                    <a:pt x="1126069" y="505640"/>
                  </a:lnTo>
                  <a:lnTo>
                    <a:pt x="1145577" y="500235"/>
                  </a:lnTo>
                  <a:lnTo>
                    <a:pt x="1161045" y="488059"/>
                  </a:lnTo>
                  <a:lnTo>
                    <a:pt x="1170906" y="470893"/>
                  </a:lnTo>
                  <a:lnTo>
                    <a:pt x="1173591" y="450521"/>
                  </a:lnTo>
                  <a:lnTo>
                    <a:pt x="1145521" y="47516"/>
                  </a:lnTo>
                  <a:lnTo>
                    <a:pt x="1140116" y="27984"/>
                  </a:lnTo>
                  <a:lnTo>
                    <a:pt x="1127938" y="12520"/>
                  </a:lnTo>
                  <a:lnTo>
                    <a:pt x="1110771" y="2675"/>
                  </a:lnTo>
                  <a:lnTo>
                    <a:pt x="1090396" y="0"/>
                  </a:lnTo>
                  <a:close/>
                </a:path>
              </a:pathLst>
            </a:custGeom>
            <a:solidFill>
              <a:srgbClr val="EF4D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064729" y="3727555"/>
              <a:ext cx="1261110" cy="666115"/>
            </a:xfrm>
            <a:custGeom>
              <a:avLst/>
              <a:gdLst/>
              <a:ahLst/>
              <a:cxnLst/>
              <a:rect l="l" t="t" r="r" b="b"/>
              <a:pathLst>
                <a:path w="1261110" h="666114">
                  <a:moveTo>
                    <a:pt x="1131265" y="0"/>
                  </a:moveTo>
                  <a:lnTo>
                    <a:pt x="88389" y="73175"/>
                  </a:lnTo>
                  <a:lnTo>
                    <a:pt x="23166" y="105407"/>
                  </a:lnTo>
                  <a:lnTo>
                    <a:pt x="0" y="174417"/>
                  </a:lnTo>
                  <a:lnTo>
                    <a:pt x="28006" y="577422"/>
                  </a:lnTo>
                  <a:lnTo>
                    <a:pt x="38149" y="614003"/>
                  </a:lnTo>
                  <a:lnTo>
                    <a:pt x="60684" y="642805"/>
                  </a:lnTo>
                  <a:lnTo>
                    <a:pt x="92320" y="661009"/>
                  </a:lnTo>
                  <a:lnTo>
                    <a:pt x="129765" y="665803"/>
                  </a:lnTo>
                  <a:lnTo>
                    <a:pt x="756580" y="622087"/>
                  </a:lnTo>
                  <a:lnTo>
                    <a:pt x="126914" y="622087"/>
                  </a:lnTo>
                  <a:lnTo>
                    <a:pt x="106529" y="619661"/>
                  </a:lnTo>
                  <a:lnTo>
                    <a:pt x="89340" y="609899"/>
                  </a:lnTo>
                  <a:lnTo>
                    <a:pt x="77141" y="594352"/>
                  </a:lnTo>
                  <a:lnTo>
                    <a:pt x="71725" y="574571"/>
                  </a:lnTo>
                  <a:lnTo>
                    <a:pt x="43719" y="171566"/>
                  </a:lnTo>
                  <a:lnTo>
                    <a:pt x="46395" y="151255"/>
                  </a:lnTo>
                  <a:lnTo>
                    <a:pt x="56241" y="134186"/>
                  </a:lnTo>
                  <a:lnTo>
                    <a:pt x="71706" y="122012"/>
                  </a:lnTo>
                  <a:lnTo>
                    <a:pt x="91241" y="116384"/>
                  </a:lnTo>
                  <a:lnTo>
                    <a:pt x="1134116" y="43715"/>
                  </a:lnTo>
                  <a:lnTo>
                    <a:pt x="1216353" y="43715"/>
                  </a:lnTo>
                  <a:lnTo>
                    <a:pt x="1200290" y="23164"/>
                  </a:lnTo>
                  <a:lnTo>
                    <a:pt x="1168673" y="4855"/>
                  </a:lnTo>
                  <a:lnTo>
                    <a:pt x="1131265" y="0"/>
                  </a:lnTo>
                  <a:close/>
                </a:path>
                <a:path w="1261110" h="666114">
                  <a:moveTo>
                    <a:pt x="1216353" y="43715"/>
                  </a:moveTo>
                  <a:lnTo>
                    <a:pt x="1134116" y="43715"/>
                  </a:lnTo>
                  <a:lnTo>
                    <a:pt x="1154491" y="46391"/>
                  </a:lnTo>
                  <a:lnTo>
                    <a:pt x="1171658" y="56235"/>
                  </a:lnTo>
                  <a:lnTo>
                    <a:pt x="1183835" y="71699"/>
                  </a:lnTo>
                  <a:lnTo>
                    <a:pt x="1189241" y="91231"/>
                  </a:lnTo>
                  <a:lnTo>
                    <a:pt x="1217310" y="494236"/>
                  </a:lnTo>
                  <a:lnTo>
                    <a:pt x="1214625" y="514609"/>
                  </a:lnTo>
                  <a:lnTo>
                    <a:pt x="1204765" y="531774"/>
                  </a:lnTo>
                  <a:lnTo>
                    <a:pt x="1189296" y="543950"/>
                  </a:lnTo>
                  <a:lnTo>
                    <a:pt x="1169789" y="549355"/>
                  </a:lnTo>
                  <a:lnTo>
                    <a:pt x="126914" y="622087"/>
                  </a:lnTo>
                  <a:lnTo>
                    <a:pt x="756580" y="622087"/>
                  </a:lnTo>
                  <a:lnTo>
                    <a:pt x="1172640" y="593070"/>
                  </a:lnTo>
                  <a:lnTo>
                    <a:pt x="1237863" y="560403"/>
                  </a:lnTo>
                  <a:lnTo>
                    <a:pt x="1261030" y="491385"/>
                  </a:lnTo>
                  <a:lnTo>
                    <a:pt x="1232961" y="88380"/>
                  </a:lnTo>
                  <a:lnTo>
                    <a:pt x="1222818" y="51986"/>
                  </a:lnTo>
                  <a:lnTo>
                    <a:pt x="1216353" y="43715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1107942" y="3771270"/>
              <a:ext cx="1174115" cy="579120"/>
            </a:xfrm>
            <a:custGeom>
              <a:avLst/>
              <a:gdLst/>
              <a:ahLst/>
              <a:cxnLst/>
              <a:rect l="l" t="t" r="r" b="b"/>
              <a:pathLst>
                <a:path w="1174114" h="579120">
                  <a:moveTo>
                    <a:pt x="1094705" y="0"/>
                  </a:moveTo>
                  <a:lnTo>
                    <a:pt x="1090903" y="0"/>
                  </a:lnTo>
                  <a:lnTo>
                    <a:pt x="48028" y="72668"/>
                  </a:lnTo>
                  <a:lnTo>
                    <a:pt x="29083" y="77757"/>
                  </a:lnTo>
                  <a:lnTo>
                    <a:pt x="13844" y="89093"/>
                  </a:lnTo>
                  <a:lnTo>
                    <a:pt x="3690" y="105063"/>
                  </a:lnTo>
                  <a:lnTo>
                    <a:pt x="0" y="124050"/>
                  </a:lnTo>
                  <a:lnTo>
                    <a:pt x="0" y="126394"/>
                  </a:lnTo>
                  <a:lnTo>
                    <a:pt x="506" y="127851"/>
                  </a:lnTo>
                  <a:lnTo>
                    <a:pt x="28512" y="530855"/>
                  </a:lnTo>
                  <a:lnTo>
                    <a:pt x="28512" y="531299"/>
                  </a:lnTo>
                  <a:lnTo>
                    <a:pt x="33815" y="550163"/>
                  </a:lnTo>
                  <a:lnTo>
                    <a:pt x="45129" y="565226"/>
                  </a:lnTo>
                  <a:lnTo>
                    <a:pt x="60981" y="575204"/>
                  </a:lnTo>
                  <a:lnTo>
                    <a:pt x="79899" y="578815"/>
                  </a:lnTo>
                  <a:lnTo>
                    <a:pt x="83701" y="578815"/>
                  </a:lnTo>
                  <a:lnTo>
                    <a:pt x="83701" y="578372"/>
                  </a:lnTo>
                  <a:lnTo>
                    <a:pt x="704157" y="535100"/>
                  </a:lnTo>
                  <a:lnTo>
                    <a:pt x="76097" y="535100"/>
                  </a:lnTo>
                  <a:lnTo>
                    <a:pt x="72296" y="531806"/>
                  </a:lnTo>
                  <a:lnTo>
                    <a:pt x="72296" y="527497"/>
                  </a:lnTo>
                  <a:lnTo>
                    <a:pt x="43985" y="127851"/>
                  </a:lnTo>
                  <a:lnTo>
                    <a:pt x="43881" y="126394"/>
                  </a:lnTo>
                  <a:lnTo>
                    <a:pt x="43783" y="120692"/>
                  </a:lnTo>
                  <a:lnTo>
                    <a:pt x="47077" y="116890"/>
                  </a:lnTo>
                  <a:lnTo>
                    <a:pt x="51386" y="116447"/>
                  </a:lnTo>
                  <a:lnTo>
                    <a:pt x="1094261" y="43715"/>
                  </a:lnTo>
                  <a:lnTo>
                    <a:pt x="1094261" y="43208"/>
                  </a:lnTo>
                  <a:lnTo>
                    <a:pt x="1144950" y="43208"/>
                  </a:lnTo>
                  <a:lnTo>
                    <a:pt x="1140762" y="28438"/>
                  </a:lnTo>
                  <a:lnTo>
                    <a:pt x="1129467" y="13526"/>
                  </a:lnTo>
                  <a:lnTo>
                    <a:pt x="1113621" y="3603"/>
                  </a:lnTo>
                  <a:lnTo>
                    <a:pt x="1094705" y="0"/>
                  </a:lnTo>
                  <a:close/>
                </a:path>
                <a:path w="1174114" h="579120">
                  <a:moveTo>
                    <a:pt x="1144950" y="43208"/>
                  </a:moveTo>
                  <a:lnTo>
                    <a:pt x="1098507" y="43208"/>
                  </a:lnTo>
                  <a:lnTo>
                    <a:pt x="1102308" y="46566"/>
                  </a:lnTo>
                  <a:lnTo>
                    <a:pt x="1102308" y="50811"/>
                  </a:lnTo>
                  <a:lnTo>
                    <a:pt x="1130821" y="453815"/>
                  </a:lnTo>
                  <a:lnTo>
                    <a:pt x="1130821" y="458123"/>
                  </a:lnTo>
                  <a:lnTo>
                    <a:pt x="1127526" y="461925"/>
                  </a:lnTo>
                  <a:lnTo>
                    <a:pt x="1123218" y="461925"/>
                  </a:lnTo>
                  <a:lnTo>
                    <a:pt x="80343" y="535100"/>
                  </a:lnTo>
                  <a:lnTo>
                    <a:pt x="704157" y="535100"/>
                  </a:lnTo>
                  <a:lnTo>
                    <a:pt x="1126576" y="505640"/>
                  </a:lnTo>
                  <a:lnTo>
                    <a:pt x="1145415" y="500561"/>
                  </a:lnTo>
                  <a:lnTo>
                    <a:pt x="1160483" y="489247"/>
                  </a:lnTo>
                  <a:lnTo>
                    <a:pt x="1170477" y="473299"/>
                  </a:lnTo>
                  <a:lnTo>
                    <a:pt x="1174097" y="454322"/>
                  </a:lnTo>
                  <a:lnTo>
                    <a:pt x="1174097" y="450521"/>
                  </a:lnTo>
                  <a:lnTo>
                    <a:pt x="1146028" y="47516"/>
                  </a:lnTo>
                  <a:lnTo>
                    <a:pt x="1145902" y="46566"/>
                  </a:lnTo>
                  <a:lnTo>
                    <a:pt x="1144950" y="43208"/>
                  </a:lnTo>
                  <a:close/>
                </a:path>
              </a:pathLst>
            </a:custGeom>
            <a:solidFill>
              <a:srgbClr val="E646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5" name="object 1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65270" y="3977999"/>
              <a:ext cx="211058" cy="210530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05792" y="3963237"/>
              <a:ext cx="184953" cy="212431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20209" y="3943787"/>
              <a:ext cx="184383" cy="217182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30761" y="3927632"/>
              <a:ext cx="201554" cy="218576"/>
            </a:xfrm>
            <a:prstGeom prst="rect">
              <a:avLst/>
            </a:prstGeom>
          </p:spPr>
        </p:pic>
        <p:sp>
          <p:nvSpPr>
            <p:cNvPr id="129" name="object 129"/>
            <p:cNvSpPr/>
            <p:nvPr/>
          </p:nvSpPr>
          <p:spPr>
            <a:xfrm>
              <a:off x="521881" y="3288881"/>
              <a:ext cx="3192780" cy="236854"/>
            </a:xfrm>
            <a:custGeom>
              <a:avLst/>
              <a:gdLst/>
              <a:ahLst/>
              <a:cxnLst/>
              <a:rect l="l" t="t" r="r" b="b"/>
              <a:pathLst>
                <a:path w="3192779" h="236854">
                  <a:moveTo>
                    <a:pt x="3163310" y="43715"/>
                  </a:moveTo>
                  <a:lnTo>
                    <a:pt x="3119590" y="43715"/>
                  </a:lnTo>
                  <a:lnTo>
                    <a:pt x="3119590" y="118348"/>
                  </a:lnTo>
                  <a:lnTo>
                    <a:pt x="3113746" y="147249"/>
                  </a:lnTo>
                  <a:lnTo>
                    <a:pt x="3097785" y="170988"/>
                  </a:lnTo>
                  <a:lnTo>
                    <a:pt x="3074067" y="187066"/>
                  </a:lnTo>
                  <a:lnTo>
                    <a:pt x="3044949" y="192980"/>
                  </a:lnTo>
                  <a:lnTo>
                    <a:pt x="3037853" y="192980"/>
                  </a:lnTo>
                  <a:lnTo>
                    <a:pt x="3037853" y="236696"/>
                  </a:lnTo>
                  <a:lnTo>
                    <a:pt x="3044949" y="236696"/>
                  </a:lnTo>
                  <a:lnTo>
                    <a:pt x="3065772" y="234872"/>
                  </a:lnTo>
                  <a:lnTo>
                    <a:pt x="3085311" y="229616"/>
                  </a:lnTo>
                  <a:lnTo>
                    <a:pt x="3103330" y="221247"/>
                  </a:lnTo>
                  <a:lnTo>
                    <a:pt x="3119590" y="210086"/>
                  </a:lnTo>
                  <a:lnTo>
                    <a:pt x="3192329" y="210086"/>
                  </a:lnTo>
                  <a:lnTo>
                    <a:pt x="3192329" y="192474"/>
                  </a:lnTo>
                  <a:lnTo>
                    <a:pt x="3180126" y="191170"/>
                  </a:lnTo>
                  <a:lnTo>
                    <a:pt x="3168600" y="187983"/>
                  </a:lnTo>
                  <a:lnTo>
                    <a:pt x="3157882" y="183003"/>
                  </a:lnTo>
                  <a:lnTo>
                    <a:pt x="3148103" y="176318"/>
                  </a:lnTo>
                  <a:lnTo>
                    <a:pt x="3154488" y="162984"/>
                  </a:lnTo>
                  <a:lnTo>
                    <a:pt x="3159270" y="148758"/>
                  </a:lnTo>
                  <a:lnTo>
                    <a:pt x="3162270" y="133820"/>
                  </a:lnTo>
                  <a:lnTo>
                    <a:pt x="3163310" y="118348"/>
                  </a:lnTo>
                  <a:lnTo>
                    <a:pt x="3163310" y="43715"/>
                  </a:lnTo>
                  <a:close/>
                </a:path>
                <a:path w="3192779" h="236854">
                  <a:moveTo>
                    <a:pt x="3192329" y="210086"/>
                  </a:moveTo>
                  <a:lnTo>
                    <a:pt x="3119590" y="210086"/>
                  </a:lnTo>
                  <a:lnTo>
                    <a:pt x="3135500" y="220988"/>
                  </a:lnTo>
                  <a:lnTo>
                    <a:pt x="3153108" y="229259"/>
                  </a:lnTo>
                  <a:lnTo>
                    <a:pt x="3172143" y="234596"/>
                  </a:lnTo>
                  <a:lnTo>
                    <a:pt x="3192329" y="236696"/>
                  </a:lnTo>
                  <a:lnTo>
                    <a:pt x="3192329" y="210086"/>
                  </a:lnTo>
                  <a:close/>
                </a:path>
                <a:path w="3192779" h="236854">
                  <a:moveTo>
                    <a:pt x="3192329" y="0"/>
                  </a:moveTo>
                  <a:lnTo>
                    <a:pt x="3037853" y="0"/>
                  </a:lnTo>
                  <a:lnTo>
                    <a:pt x="3037853" y="43715"/>
                  </a:lnTo>
                  <a:lnTo>
                    <a:pt x="3192329" y="43715"/>
                  </a:lnTo>
                  <a:lnTo>
                    <a:pt x="3192329" y="0"/>
                  </a:lnTo>
                  <a:close/>
                </a:path>
                <a:path w="3192779" h="236854">
                  <a:moveTo>
                    <a:pt x="72720" y="43715"/>
                  </a:moveTo>
                  <a:lnTo>
                    <a:pt x="29469" y="43715"/>
                  </a:lnTo>
                  <a:lnTo>
                    <a:pt x="29469" y="118348"/>
                  </a:lnTo>
                  <a:lnTo>
                    <a:pt x="30442" y="133820"/>
                  </a:lnTo>
                  <a:lnTo>
                    <a:pt x="33330" y="148758"/>
                  </a:lnTo>
                  <a:lnTo>
                    <a:pt x="38090" y="162984"/>
                  </a:lnTo>
                  <a:lnTo>
                    <a:pt x="44676" y="176318"/>
                  </a:lnTo>
                  <a:lnTo>
                    <a:pt x="34889" y="183073"/>
                  </a:lnTo>
                  <a:lnTo>
                    <a:pt x="24120" y="188213"/>
                  </a:lnTo>
                  <a:lnTo>
                    <a:pt x="12460" y="191571"/>
                  </a:lnTo>
                  <a:lnTo>
                    <a:pt x="0" y="192980"/>
                  </a:lnTo>
                  <a:lnTo>
                    <a:pt x="0" y="236696"/>
                  </a:lnTo>
                  <a:lnTo>
                    <a:pt x="20186" y="234596"/>
                  </a:lnTo>
                  <a:lnTo>
                    <a:pt x="39213" y="229259"/>
                  </a:lnTo>
                  <a:lnTo>
                    <a:pt x="56814" y="220988"/>
                  </a:lnTo>
                  <a:lnTo>
                    <a:pt x="72720" y="210086"/>
                  </a:lnTo>
                  <a:lnTo>
                    <a:pt x="154958" y="210086"/>
                  </a:lnTo>
                  <a:lnTo>
                    <a:pt x="154958" y="192980"/>
                  </a:lnTo>
                  <a:lnTo>
                    <a:pt x="147823" y="192980"/>
                  </a:lnTo>
                  <a:lnTo>
                    <a:pt x="118644" y="187066"/>
                  </a:lnTo>
                  <a:lnTo>
                    <a:pt x="94765" y="170988"/>
                  </a:lnTo>
                  <a:lnTo>
                    <a:pt x="78640" y="147249"/>
                  </a:lnTo>
                  <a:lnTo>
                    <a:pt x="72720" y="118348"/>
                  </a:lnTo>
                  <a:lnTo>
                    <a:pt x="72720" y="43715"/>
                  </a:lnTo>
                  <a:close/>
                </a:path>
                <a:path w="3192779" h="236854">
                  <a:moveTo>
                    <a:pt x="154958" y="210086"/>
                  </a:moveTo>
                  <a:lnTo>
                    <a:pt x="72720" y="210086"/>
                  </a:lnTo>
                  <a:lnTo>
                    <a:pt x="89068" y="221247"/>
                  </a:lnTo>
                  <a:lnTo>
                    <a:pt x="107242" y="229616"/>
                  </a:lnTo>
                  <a:lnTo>
                    <a:pt x="126931" y="234872"/>
                  </a:lnTo>
                  <a:lnTo>
                    <a:pt x="147823" y="236696"/>
                  </a:lnTo>
                  <a:lnTo>
                    <a:pt x="154958" y="236696"/>
                  </a:lnTo>
                  <a:lnTo>
                    <a:pt x="154958" y="210086"/>
                  </a:lnTo>
                  <a:close/>
                </a:path>
                <a:path w="3192779" h="236854">
                  <a:moveTo>
                    <a:pt x="154958" y="0"/>
                  </a:moveTo>
                  <a:lnTo>
                    <a:pt x="0" y="0"/>
                  </a:lnTo>
                  <a:lnTo>
                    <a:pt x="0" y="43715"/>
                  </a:lnTo>
                  <a:lnTo>
                    <a:pt x="154958" y="43715"/>
                  </a:lnTo>
                  <a:lnTo>
                    <a:pt x="154958" y="0"/>
                  </a:lnTo>
                  <a:close/>
                </a:path>
                <a:path w="3192779" h="236854">
                  <a:moveTo>
                    <a:pt x="1998272" y="30917"/>
                  </a:moveTo>
                  <a:lnTo>
                    <a:pt x="282822" y="30917"/>
                  </a:lnTo>
                  <a:lnTo>
                    <a:pt x="282822" y="131652"/>
                  </a:lnTo>
                  <a:lnTo>
                    <a:pt x="285673" y="131652"/>
                  </a:lnTo>
                  <a:lnTo>
                    <a:pt x="285673" y="74632"/>
                  </a:lnTo>
                  <a:lnTo>
                    <a:pt x="319895" y="74632"/>
                  </a:lnTo>
                  <a:lnTo>
                    <a:pt x="319895" y="43715"/>
                  </a:lnTo>
                  <a:lnTo>
                    <a:pt x="1998272" y="43715"/>
                  </a:lnTo>
                  <a:lnTo>
                    <a:pt x="1998272" y="30917"/>
                  </a:lnTo>
                  <a:close/>
                </a:path>
                <a:path w="3192779" h="236854">
                  <a:moveTo>
                    <a:pt x="2085775" y="30917"/>
                  </a:moveTo>
                  <a:lnTo>
                    <a:pt x="2041992" y="30917"/>
                  </a:lnTo>
                  <a:lnTo>
                    <a:pt x="2041992" y="43715"/>
                  </a:lnTo>
                  <a:lnTo>
                    <a:pt x="2060557" y="43715"/>
                  </a:lnTo>
                  <a:lnTo>
                    <a:pt x="2060557" y="127344"/>
                  </a:lnTo>
                  <a:lnTo>
                    <a:pt x="2061064" y="131652"/>
                  </a:lnTo>
                  <a:lnTo>
                    <a:pt x="2085775" y="131652"/>
                  </a:lnTo>
                  <a:lnTo>
                    <a:pt x="2085775" y="30917"/>
                  </a:lnTo>
                  <a:close/>
                </a:path>
                <a:path w="3192779" h="236854">
                  <a:moveTo>
                    <a:pt x="479130" y="43715"/>
                  </a:moveTo>
                  <a:lnTo>
                    <a:pt x="435404" y="43715"/>
                  </a:lnTo>
                  <a:lnTo>
                    <a:pt x="435404" y="74632"/>
                  </a:lnTo>
                  <a:lnTo>
                    <a:pt x="479130" y="74632"/>
                  </a:lnTo>
                  <a:lnTo>
                    <a:pt x="479130" y="43715"/>
                  </a:lnTo>
                  <a:close/>
                </a:path>
                <a:path w="3192779" h="236854">
                  <a:moveTo>
                    <a:pt x="725837" y="43715"/>
                  </a:moveTo>
                  <a:lnTo>
                    <a:pt x="682117" y="43715"/>
                  </a:lnTo>
                  <a:lnTo>
                    <a:pt x="682117" y="74632"/>
                  </a:lnTo>
                  <a:lnTo>
                    <a:pt x="725837" y="74632"/>
                  </a:lnTo>
                  <a:lnTo>
                    <a:pt x="725837" y="43715"/>
                  </a:lnTo>
                  <a:close/>
                </a:path>
                <a:path w="3192779" h="236854">
                  <a:moveTo>
                    <a:pt x="885509" y="43715"/>
                  </a:moveTo>
                  <a:lnTo>
                    <a:pt x="841789" y="43715"/>
                  </a:lnTo>
                  <a:lnTo>
                    <a:pt x="841789" y="74632"/>
                  </a:lnTo>
                  <a:lnTo>
                    <a:pt x="885509" y="74632"/>
                  </a:lnTo>
                  <a:lnTo>
                    <a:pt x="885509" y="43715"/>
                  </a:lnTo>
                  <a:close/>
                </a:path>
                <a:path w="3192779" h="236854">
                  <a:moveTo>
                    <a:pt x="1132241" y="43715"/>
                  </a:moveTo>
                  <a:lnTo>
                    <a:pt x="1088521" y="43715"/>
                  </a:lnTo>
                  <a:lnTo>
                    <a:pt x="1088521" y="74632"/>
                  </a:lnTo>
                  <a:lnTo>
                    <a:pt x="1132241" y="74632"/>
                  </a:lnTo>
                  <a:lnTo>
                    <a:pt x="1132241" y="43715"/>
                  </a:lnTo>
                  <a:close/>
                </a:path>
                <a:path w="3192779" h="236854">
                  <a:moveTo>
                    <a:pt x="1291469" y="43715"/>
                  </a:moveTo>
                  <a:lnTo>
                    <a:pt x="1247749" y="43715"/>
                  </a:lnTo>
                  <a:lnTo>
                    <a:pt x="1247749" y="74632"/>
                  </a:lnTo>
                  <a:lnTo>
                    <a:pt x="1291469" y="74632"/>
                  </a:lnTo>
                  <a:lnTo>
                    <a:pt x="1291469" y="43715"/>
                  </a:lnTo>
                  <a:close/>
                </a:path>
                <a:path w="3192779" h="236854">
                  <a:moveTo>
                    <a:pt x="1538644" y="43715"/>
                  </a:moveTo>
                  <a:lnTo>
                    <a:pt x="1494925" y="43715"/>
                  </a:lnTo>
                  <a:lnTo>
                    <a:pt x="1494925" y="74632"/>
                  </a:lnTo>
                  <a:lnTo>
                    <a:pt x="1538644" y="74632"/>
                  </a:lnTo>
                  <a:lnTo>
                    <a:pt x="1538644" y="43715"/>
                  </a:lnTo>
                  <a:close/>
                </a:path>
                <a:path w="3192779" h="236854">
                  <a:moveTo>
                    <a:pt x="1697873" y="43715"/>
                  </a:moveTo>
                  <a:lnTo>
                    <a:pt x="1654153" y="43715"/>
                  </a:lnTo>
                  <a:lnTo>
                    <a:pt x="1654153" y="74632"/>
                  </a:lnTo>
                  <a:lnTo>
                    <a:pt x="1697873" y="74632"/>
                  </a:lnTo>
                  <a:lnTo>
                    <a:pt x="1697873" y="43715"/>
                  </a:lnTo>
                  <a:close/>
                </a:path>
                <a:path w="3192779" h="236854">
                  <a:moveTo>
                    <a:pt x="1944605" y="43715"/>
                  </a:moveTo>
                  <a:lnTo>
                    <a:pt x="1900822" y="43715"/>
                  </a:lnTo>
                  <a:lnTo>
                    <a:pt x="1900822" y="74632"/>
                  </a:lnTo>
                  <a:lnTo>
                    <a:pt x="1944605" y="74632"/>
                  </a:lnTo>
                  <a:lnTo>
                    <a:pt x="1944605" y="43715"/>
                  </a:lnTo>
                  <a:close/>
                </a:path>
                <a:path w="3192779" h="236854">
                  <a:moveTo>
                    <a:pt x="2994133" y="0"/>
                  </a:moveTo>
                  <a:lnTo>
                    <a:pt x="198684" y="0"/>
                  </a:lnTo>
                  <a:lnTo>
                    <a:pt x="198684" y="43715"/>
                  </a:lnTo>
                  <a:lnTo>
                    <a:pt x="239090" y="43715"/>
                  </a:lnTo>
                  <a:lnTo>
                    <a:pt x="239090" y="30917"/>
                  </a:lnTo>
                  <a:lnTo>
                    <a:pt x="2994133" y="30917"/>
                  </a:lnTo>
                  <a:lnTo>
                    <a:pt x="2994133" y="0"/>
                  </a:lnTo>
                  <a:close/>
                </a:path>
                <a:path w="3192779" h="236854">
                  <a:moveTo>
                    <a:pt x="2994133" y="30917"/>
                  </a:moveTo>
                  <a:lnTo>
                    <a:pt x="2950350" y="30917"/>
                  </a:lnTo>
                  <a:lnTo>
                    <a:pt x="2950350" y="43715"/>
                  </a:lnTo>
                  <a:lnTo>
                    <a:pt x="2994133" y="43715"/>
                  </a:lnTo>
                  <a:lnTo>
                    <a:pt x="2994133" y="30917"/>
                  </a:lnTo>
                  <a:close/>
                </a:path>
              </a:pathLst>
            </a:custGeom>
            <a:solidFill>
              <a:srgbClr val="E8E8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720566" y="3420534"/>
              <a:ext cx="2795905" cy="105410"/>
            </a:xfrm>
            <a:custGeom>
              <a:avLst/>
              <a:gdLst/>
              <a:ahLst/>
              <a:cxnLst/>
              <a:rect l="l" t="t" r="r" b="b"/>
              <a:pathLst>
                <a:path w="2795904" h="105410">
                  <a:moveTo>
                    <a:pt x="2751666" y="48973"/>
                  </a:moveTo>
                  <a:lnTo>
                    <a:pt x="2751666" y="97440"/>
                  </a:lnTo>
                  <a:lnTo>
                    <a:pt x="2761483" y="100633"/>
                  </a:lnTo>
                  <a:lnTo>
                    <a:pt x="2771609" y="103023"/>
                  </a:lnTo>
                  <a:lnTo>
                    <a:pt x="2781996" y="104523"/>
                  </a:lnTo>
                  <a:lnTo>
                    <a:pt x="2792597" y="105043"/>
                  </a:lnTo>
                  <a:lnTo>
                    <a:pt x="2795449" y="105043"/>
                  </a:lnTo>
                  <a:lnTo>
                    <a:pt x="2795449" y="61328"/>
                  </a:lnTo>
                  <a:lnTo>
                    <a:pt x="2792597" y="61328"/>
                  </a:lnTo>
                  <a:lnTo>
                    <a:pt x="2781462" y="60466"/>
                  </a:lnTo>
                  <a:lnTo>
                    <a:pt x="2770896" y="58001"/>
                  </a:lnTo>
                  <a:lnTo>
                    <a:pt x="2760948" y="54111"/>
                  </a:lnTo>
                  <a:lnTo>
                    <a:pt x="2751666" y="48973"/>
                  </a:lnTo>
                  <a:close/>
                </a:path>
                <a:path w="2795904" h="105410">
                  <a:moveTo>
                    <a:pt x="40405" y="50874"/>
                  </a:moveTo>
                  <a:lnTo>
                    <a:pt x="31863" y="55314"/>
                  </a:lnTo>
                  <a:lnTo>
                    <a:pt x="22697" y="58595"/>
                  </a:lnTo>
                  <a:lnTo>
                    <a:pt x="12997" y="60630"/>
                  </a:lnTo>
                  <a:lnTo>
                    <a:pt x="2851" y="61328"/>
                  </a:lnTo>
                  <a:lnTo>
                    <a:pt x="0" y="61328"/>
                  </a:lnTo>
                  <a:lnTo>
                    <a:pt x="0" y="105043"/>
                  </a:lnTo>
                  <a:lnTo>
                    <a:pt x="2851" y="105043"/>
                  </a:lnTo>
                  <a:lnTo>
                    <a:pt x="12463" y="104607"/>
                  </a:lnTo>
                  <a:lnTo>
                    <a:pt x="21985" y="103364"/>
                  </a:lnTo>
                  <a:lnTo>
                    <a:pt x="31328" y="101408"/>
                  </a:lnTo>
                  <a:lnTo>
                    <a:pt x="40405" y="98834"/>
                  </a:lnTo>
                  <a:lnTo>
                    <a:pt x="40405" y="50874"/>
                  </a:lnTo>
                  <a:close/>
                </a:path>
                <a:path w="2795904" h="105410">
                  <a:moveTo>
                    <a:pt x="1887091" y="0"/>
                  </a:moveTo>
                  <a:lnTo>
                    <a:pt x="1862380" y="0"/>
                  </a:lnTo>
                  <a:lnTo>
                    <a:pt x="1864409" y="11923"/>
                  </a:lnTo>
                  <a:lnTo>
                    <a:pt x="1867591" y="23401"/>
                  </a:lnTo>
                  <a:lnTo>
                    <a:pt x="1871843" y="34345"/>
                  </a:lnTo>
                  <a:lnTo>
                    <a:pt x="1877080" y="44665"/>
                  </a:lnTo>
                  <a:lnTo>
                    <a:pt x="1869540" y="49989"/>
                  </a:lnTo>
                  <a:lnTo>
                    <a:pt x="1861287" y="54469"/>
                  </a:lnTo>
                  <a:lnTo>
                    <a:pt x="1852488" y="57976"/>
                  </a:lnTo>
                  <a:lnTo>
                    <a:pt x="1843308" y="60377"/>
                  </a:lnTo>
                  <a:lnTo>
                    <a:pt x="1843308" y="104093"/>
                  </a:lnTo>
                  <a:lnTo>
                    <a:pt x="1854907" y="102397"/>
                  </a:lnTo>
                  <a:lnTo>
                    <a:pt x="1866102" y="99555"/>
                  </a:lnTo>
                  <a:lnTo>
                    <a:pt x="1876846" y="95655"/>
                  </a:lnTo>
                  <a:lnTo>
                    <a:pt x="1887091" y="90788"/>
                  </a:lnTo>
                  <a:lnTo>
                    <a:pt x="1887091" y="0"/>
                  </a:lnTo>
                  <a:close/>
                </a:path>
                <a:path w="2795904" h="105410">
                  <a:moveTo>
                    <a:pt x="86989" y="84579"/>
                  </a:moveTo>
                  <a:lnTo>
                    <a:pt x="86039" y="84579"/>
                  </a:lnTo>
                  <a:lnTo>
                    <a:pt x="86989" y="85529"/>
                  </a:lnTo>
                  <a:lnTo>
                    <a:pt x="86989" y="84579"/>
                  </a:lnTo>
                  <a:close/>
                </a:path>
                <a:path w="2795904" h="105410">
                  <a:moveTo>
                    <a:pt x="86989" y="0"/>
                  </a:moveTo>
                  <a:lnTo>
                    <a:pt x="84138" y="0"/>
                  </a:lnTo>
                  <a:lnTo>
                    <a:pt x="84138" y="83185"/>
                  </a:lnTo>
                  <a:lnTo>
                    <a:pt x="85088" y="84136"/>
                  </a:lnTo>
                  <a:lnTo>
                    <a:pt x="86989" y="84136"/>
                  </a:lnTo>
                  <a:lnTo>
                    <a:pt x="86989" y="0"/>
                  </a:lnTo>
                  <a:close/>
                </a:path>
              </a:pathLst>
            </a:custGeom>
            <a:solidFill>
              <a:srgbClr val="B6B6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1" name="object 13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1638" y="2844062"/>
              <a:ext cx="3453288" cy="681515"/>
            </a:xfrm>
            <a:prstGeom prst="rect">
              <a:avLst/>
            </a:prstGeom>
          </p:spPr>
        </p:pic>
        <p:sp>
          <p:nvSpPr>
            <p:cNvPr id="132" name="object 132"/>
            <p:cNvSpPr/>
            <p:nvPr/>
          </p:nvSpPr>
          <p:spPr>
            <a:xfrm>
              <a:off x="804704" y="4706043"/>
              <a:ext cx="1715770" cy="43815"/>
            </a:xfrm>
            <a:custGeom>
              <a:avLst/>
              <a:gdLst/>
              <a:ahLst/>
              <a:cxnLst/>
              <a:rect l="l" t="t" r="r" b="b"/>
              <a:pathLst>
                <a:path w="1715770" h="43814">
                  <a:moveTo>
                    <a:pt x="1715450" y="0"/>
                  </a:moveTo>
                  <a:lnTo>
                    <a:pt x="0" y="0"/>
                  </a:lnTo>
                  <a:lnTo>
                    <a:pt x="0" y="43721"/>
                  </a:lnTo>
                  <a:lnTo>
                    <a:pt x="1715450" y="43721"/>
                  </a:lnTo>
                  <a:lnTo>
                    <a:pt x="1715450" y="0"/>
                  </a:lnTo>
                  <a:close/>
                </a:path>
              </a:pathLst>
            </a:custGeom>
            <a:solidFill>
              <a:srgbClr val="B6B6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2520154" y="4706043"/>
              <a:ext cx="1270" cy="43815"/>
            </a:xfrm>
            <a:custGeom>
              <a:avLst/>
              <a:gdLst/>
              <a:ahLst/>
              <a:cxnLst/>
              <a:rect l="l" t="t" r="r" b="b"/>
              <a:pathLst>
                <a:path w="1269" h="43814">
                  <a:moveTo>
                    <a:pt x="950" y="0"/>
                  </a:moveTo>
                  <a:lnTo>
                    <a:pt x="0" y="0"/>
                  </a:lnTo>
                  <a:lnTo>
                    <a:pt x="0" y="43721"/>
                  </a:lnTo>
                  <a:lnTo>
                    <a:pt x="950" y="43721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rgbClr val="A1A1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4" name="object 13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98636" y="2085127"/>
              <a:ext cx="193957" cy="206729"/>
            </a:xfrm>
            <a:prstGeom prst="rect">
              <a:avLst/>
            </a:prstGeom>
          </p:spPr>
        </p:pic>
        <p:pic>
          <p:nvPicPr>
            <p:cNvPr id="135" name="object 13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23451" y="2088928"/>
              <a:ext cx="196358" cy="199569"/>
            </a:xfrm>
            <a:prstGeom prst="rect">
              <a:avLst/>
            </a:prstGeom>
          </p:spPr>
        </p:pic>
        <p:sp>
          <p:nvSpPr>
            <p:cNvPr id="136" name="object 136"/>
            <p:cNvSpPr/>
            <p:nvPr/>
          </p:nvSpPr>
          <p:spPr>
            <a:xfrm>
              <a:off x="1439252" y="2088806"/>
              <a:ext cx="168910" cy="199390"/>
            </a:xfrm>
            <a:custGeom>
              <a:avLst/>
              <a:gdLst/>
              <a:ahLst/>
              <a:cxnLst/>
              <a:rect l="l" t="t" r="r" b="b"/>
              <a:pathLst>
                <a:path w="168909" h="199389">
                  <a:moveTo>
                    <a:pt x="168287" y="153657"/>
                  </a:moveTo>
                  <a:lnTo>
                    <a:pt x="61785" y="153657"/>
                  </a:lnTo>
                  <a:lnTo>
                    <a:pt x="61785" y="115570"/>
                  </a:lnTo>
                  <a:lnTo>
                    <a:pt x="157835" y="115570"/>
                  </a:lnTo>
                  <a:lnTo>
                    <a:pt x="157835" y="73660"/>
                  </a:lnTo>
                  <a:lnTo>
                    <a:pt x="61785" y="73660"/>
                  </a:lnTo>
                  <a:lnTo>
                    <a:pt x="61785" y="41910"/>
                  </a:lnTo>
                  <a:lnTo>
                    <a:pt x="165442" y="41910"/>
                  </a:lnTo>
                  <a:lnTo>
                    <a:pt x="165442" y="0"/>
                  </a:lnTo>
                  <a:lnTo>
                    <a:pt x="0" y="0"/>
                  </a:lnTo>
                  <a:lnTo>
                    <a:pt x="0" y="41910"/>
                  </a:lnTo>
                  <a:lnTo>
                    <a:pt x="0" y="73660"/>
                  </a:lnTo>
                  <a:lnTo>
                    <a:pt x="0" y="115570"/>
                  </a:lnTo>
                  <a:lnTo>
                    <a:pt x="0" y="153657"/>
                  </a:lnTo>
                  <a:lnTo>
                    <a:pt x="0" y="199377"/>
                  </a:lnTo>
                  <a:lnTo>
                    <a:pt x="168287" y="199377"/>
                  </a:lnTo>
                  <a:lnTo>
                    <a:pt x="168287" y="153657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7" name="object 13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41767" y="2088928"/>
              <a:ext cx="183496" cy="199569"/>
            </a:xfrm>
            <a:prstGeom prst="rect">
              <a:avLst/>
            </a:prstGeom>
          </p:spPr>
        </p:pic>
        <p:sp>
          <p:nvSpPr>
            <p:cNvPr id="138" name="object 138"/>
            <p:cNvSpPr/>
            <p:nvPr/>
          </p:nvSpPr>
          <p:spPr>
            <a:xfrm>
              <a:off x="1860423" y="2088806"/>
              <a:ext cx="280035" cy="200025"/>
            </a:xfrm>
            <a:custGeom>
              <a:avLst/>
              <a:gdLst/>
              <a:ahLst/>
              <a:cxnLst/>
              <a:rect l="l" t="t" r="r" b="b"/>
              <a:pathLst>
                <a:path w="280035" h="200025">
                  <a:moveTo>
                    <a:pt x="61772" y="127"/>
                  </a:moveTo>
                  <a:lnTo>
                    <a:pt x="0" y="127"/>
                  </a:lnTo>
                  <a:lnTo>
                    <a:pt x="0" y="199694"/>
                  </a:lnTo>
                  <a:lnTo>
                    <a:pt x="61772" y="199694"/>
                  </a:lnTo>
                  <a:lnTo>
                    <a:pt x="61772" y="127"/>
                  </a:lnTo>
                  <a:close/>
                </a:path>
                <a:path w="280035" h="200025">
                  <a:moveTo>
                    <a:pt x="279488" y="0"/>
                  </a:moveTo>
                  <a:lnTo>
                    <a:pt x="91744" y="0"/>
                  </a:lnTo>
                  <a:lnTo>
                    <a:pt x="91744" y="49530"/>
                  </a:lnTo>
                  <a:lnTo>
                    <a:pt x="154914" y="49530"/>
                  </a:lnTo>
                  <a:lnTo>
                    <a:pt x="154914" y="199377"/>
                  </a:lnTo>
                  <a:lnTo>
                    <a:pt x="216255" y="199377"/>
                  </a:lnTo>
                  <a:lnTo>
                    <a:pt x="216255" y="49530"/>
                  </a:lnTo>
                  <a:lnTo>
                    <a:pt x="279488" y="49530"/>
                  </a:lnTo>
                  <a:lnTo>
                    <a:pt x="279488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9" name="object 13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493542" y="2088928"/>
              <a:ext cx="190592" cy="199569"/>
            </a:xfrm>
            <a:prstGeom prst="rect">
              <a:avLst/>
            </a:prstGeom>
          </p:spPr>
        </p:pic>
        <p:pic>
          <p:nvPicPr>
            <p:cNvPr id="140" name="object 14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260623" y="2088928"/>
              <a:ext cx="191606" cy="202927"/>
            </a:xfrm>
            <a:prstGeom prst="rect">
              <a:avLst/>
            </a:prstGeom>
          </p:spPr>
        </p:pic>
        <p:sp>
          <p:nvSpPr>
            <p:cNvPr id="141" name="object 141"/>
            <p:cNvSpPr/>
            <p:nvPr/>
          </p:nvSpPr>
          <p:spPr>
            <a:xfrm>
              <a:off x="2727918" y="2088928"/>
              <a:ext cx="62230" cy="200025"/>
            </a:xfrm>
            <a:custGeom>
              <a:avLst/>
              <a:gdLst/>
              <a:ahLst/>
              <a:cxnLst/>
              <a:rect l="l" t="t" r="r" b="b"/>
              <a:pathLst>
                <a:path w="62230" h="200025">
                  <a:moveTo>
                    <a:pt x="61777" y="0"/>
                  </a:moveTo>
                  <a:lnTo>
                    <a:pt x="0" y="0"/>
                  </a:lnTo>
                  <a:lnTo>
                    <a:pt x="0" y="199569"/>
                  </a:lnTo>
                  <a:lnTo>
                    <a:pt x="61777" y="199569"/>
                  </a:lnTo>
                  <a:lnTo>
                    <a:pt x="61777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2" name="object 14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825812" y="2085127"/>
              <a:ext cx="207223" cy="206729"/>
            </a:xfrm>
            <a:prstGeom prst="rect">
              <a:avLst/>
            </a:prstGeom>
          </p:spPr>
        </p:pic>
        <p:pic>
          <p:nvPicPr>
            <p:cNvPr id="143" name="object 14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066335" y="2088928"/>
              <a:ext cx="191099" cy="199569"/>
            </a:xfrm>
            <a:prstGeom prst="rect">
              <a:avLst/>
            </a:prstGeom>
          </p:spPr>
        </p:pic>
      </p:grpSp>
      <p:sp>
        <p:nvSpPr>
          <p:cNvPr id="144" name="object 14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4520"/>
              </a:lnSpc>
              <a:spcBef>
                <a:spcPts val="95"/>
              </a:spcBef>
            </a:pPr>
            <a:r>
              <a:rPr spc="-20" dirty="0"/>
              <a:t>Your</a:t>
            </a:r>
          </a:p>
          <a:p>
            <a:pPr marL="12700">
              <a:lnSpc>
                <a:spcPts val="5240"/>
              </a:lnSpc>
            </a:pPr>
            <a:r>
              <a:rPr sz="4600" b="0" dirty="0">
                <a:solidFill>
                  <a:srgbClr val="855540"/>
                </a:solidFill>
                <a:latin typeface="Arial Black"/>
                <a:cs typeface="Arial Black"/>
              </a:rPr>
              <a:t>Credit</a:t>
            </a:r>
            <a:r>
              <a:rPr sz="4600" b="0" spc="5" dirty="0">
                <a:solidFill>
                  <a:srgbClr val="855540"/>
                </a:solidFill>
                <a:latin typeface="Arial Black"/>
                <a:cs typeface="Arial Black"/>
              </a:rPr>
              <a:t> </a:t>
            </a:r>
            <a:r>
              <a:rPr sz="4600" b="0" spc="-10" dirty="0">
                <a:solidFill>
                  <a:srgbClr val="855540"/>
                </a:solidFill>
                <a:latin typeface="Arial Black"/>
                <a:cs typeface="Arial Black"/>
              </a:rPr>
              <a:t>Union</a:t>
            </a:r>
            <a:endParaRPr sz="4600">
              <a:latin typeface="Arial Black"/>
              <a:cs typeface="Arial Black"/>
            </a:endParaRPr>
          </a:p>
          <a:p>
            <a:pPr marL="475615" marR="310515" indent="216535">
              <a:lnSpc>
                <a:spcPts val="4450"/>
              </a:lnSpc>
              <a:spcBef>
                <a:spcPts val="90"/>
              </a:spcBef>
            </a:pPr>
            <a:r>
              <a:rPr sz="3600" dirty="0">
                <a:solidFill>
                  <a:srgbClr val="BC572C"/>
                </a:solidFill>
              </a:rPr>
              <a:t>can help</a:t>
            </a:r>
            <a:r>
              <a:rPr sz="3600" spc="-15" dirty="0">
                <a:solidFill>
                  <a:srgbClr val="BC572C"/>
                </a:solidFill>
              </a:rPr>
              <a:t> </a:t>
            </a:r>
            <a:r>
              <a:rPr sz="3600" spc="-25" dirty="0">
                <a:solidFill>
                  <a:srgbClr val="BC572C"/>
                </a:solidFill>
              </a:rPr>
              <a:t>you </a:t>
            </a:r>
            <a:r>
              <a:rPr sz="3600" dirty="0">
                <a:solidFill>
                  <a:srgbClr val="BC572C"/>
                </a:solidFill>
              </a:rPr>
              <a:t>with</a:t>
            </a:r>
            <a:r>
              <a:rPr sz="3600" spc="-40" dirty="0">
                <a:solidFill>
                  <a:srgbClr val="BC572C"/>
                </a:solidFill>
              </a:rPr>
              <a:t> </a:t>
            </a:r>
            <a:r>
              <a:rPr sz="3600" dirty="0">
                <a:solidFill>
                  <a:srgbClr val="BC572C"/>
                </a:solidFill>
              </a:rPr>
              <a:t>all</a:t>
            </a:r>
            <a:r>
              <a:rPr sz="3600" spc="-35" dirty="0">
                <a:solidFill>
                  <a:srgbClr val="BC572C"/>
                </a:solidFill>
              </a:rPr>
              <a:t> </a:t>
            </a:r>
            <a:r>
              <a:rPr sz="3600" dirty="0">
                <a:solidFill>
                  <a:srgbClr val="BC572C"/>
                </a:solidFill>
              </a:rPr>
              <a:t>of</a:t>
            </a:r>
            <a:r>
              <a:rPr sz="3600" spc="-35" dirty="0">
                <a:solidFill>
                  <a:srgbClr val="BC572C"/>
                </a:solidFill>
              </a:rPr>
              <a:t> </a:t>
            </a:r>
            <a:r>
              <a:rPr sz="3600" spc="-20" dirty="0">
                <a:solidFill>
                  <a:srgbClr val="BC572C"/>
                </a:solidFill>
              </a:rPr>
              <a:t>your</a:t>
            </a:r>
            <a:endParaRPr sz="3600"/>
          </a:p>
          <a:p>
            <a:pPr marL="560705" marR="115570" indent="-472440">
              <a:lnSpc>
                <a:spcPts val="4590"/>
              </a:lnSpc>
              <a:spcBef>
                <a:spcPts val="610"/>
              </a:spcBef>
            </a:pPr>
            <a:r>
              <a:rPr sz="4200" b="0" spc="-10" dirty="0">
                <a:solidFill>
                  <a:srgbClr val="6E7A62"/>
                </a:solidFill>
                <a:latin typeface="Arial Black"/>
                <a:cs typeface="Arial Black"/>
              </a:rPr>
              <a:t>financial </a:t>
            </a:r>
            <a:r>
              <a:rPr sz="4200" b="0" spc="-20" dirty="0">
                <a:solidFill>
                  <a:srgbClr val="6E7A62"/>
                </a:solidFill>
                <a:latin typeface="Arial Black"/>
                <a:cs typeface="Arial Black"/>
              </a:rPr>
              <a:t>challenges.</a:t>
            </a:r>
            <a:endParaRPr sz="4200">
              <a:latin typeface="Arial Black"/>
              <a:cs typeface="Arial Black"/>
            </a:endParaRPr>
          </a:p>
        </p:txBody>
      </p:sp>
      <p:pic>
        <p:nvPicPr>
          <p:cNvPr id="145" name="object 14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616952" y="6352032"/>
            <a:ext cx="1444752" cy="463295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B178B4-CDED-454C-BED2-2E2B10ADA7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8320" y="1143000"/>
            <a:ext cx="7586414" cy="751914"/>
          </a:xfrm>
        </p:spPr>
        <p:txBody>
          <a:bodyPr anchor="b">
            <a:normAutofit/>
          </a:bodyPr>
          <a:lstStyle/>
          <a:p>
            <a:r>
              <a:rPr lang="en-US" dirty="0"/>
              <a:t>Thank you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4E9E228-B02C-3941-B458-23CB2D67B4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47536" y="1987550"/>
            <a:ext cx="7586416" cy="3636962"/>
          </a:xfrm>
        </p:spPr>
        <p:txBody>
          <a:bodyPr anchor="t">
            <a:normAutofit/>
          </a:bodyPr>
          <a:lstStyle/>
          <a:p>
            <a:r>
              <a:rPr lang="en-US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Connect With Us! </a:t>
            </a:r>
          </a:p>
          <a:p>
            <a:endParaRPr lang="en-US" alt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Facebook</a:t>
            </a:r>
            <a:r>
              <a:rPr lang="en-US" alt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.com/MeriwestCreditUnion</a:t>
            </a:r>
          </a:p>
          <a:p>
            <a:endParaRPr lang="en-US" alt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Twitter</a:t>
            </a:r>
            <a:r>
              <a:rPr lang="en-US" alt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.com/meriwest</a:t>
            </a:r>
          </a:p>
          <a:p>
            <a:endParaRPr lang="en-US" alt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Linkedin</a:t>
            </a:r>
            <a:r>
              <a:rPr lang="en-US" alt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.com/company/meriwest</a:t>
            </a:r>
          </a:p>
          <a:p>
            <a:endParaRPr lang="en-US" alt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Instagram</a:t>
            </a:r>
            <a:r>
              <a:rPr lang="en-US" alt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.com/meriwest</a:t>
            </a:r>
          </a:p>
          <a:p>
            <a:endParaRPr lang="en-US" alt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tiktok</a:t>
            </a:r>
            <a:r>
              <a:rPr lang="en-US" alt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@meriwestcreditUnion</a:t>
            </a:r>
          </a:p>
          <a:p>
            <a:pPr lvl="1"/>
            <a:endParaRPr lang="en-US" dirty="0"/>
          </a:p>
        </p:txBody>
      </p:sp>
      <p:pic>
        <p:nvPicPr>
          <p:cNvPr id="2" name="Picture 1" descr="A blue and white background&#10;&#10;Description automatically generated">
            <a:extLst>
              <a:ext uri="{FF2B5EF4-FFF2-40B4-BE49-F238E27FC236}">
                <a16:creationId xmlns:a16="http://schemas.microsoft.com/office/drawing/2014/main" id="{A16C43A9-053D-68CB-9142-E3E609AA6EA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6" t="4228" r="38494" b="638"/>
          <a:stretch/>
        </p:blipFill>
        <p:spPr>
          <a:xfrm flipV="1">
            <a:off x="1" y="857250"/>
            <a:ext cx="853067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F9E133-F4BF-B285-FDCE-63249E766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7474" y="5506894"/>
            <a:ext cx="3148293" cy="897376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50187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4937" y="345997"/>
            <a:ext cx="3189605" cy="60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dirty="0">
                <a:solidFill>
                  <a:schemeClr val="tx2"/>
                </a:solidFill>
                <a:latin typeface="+mj-lt"/>
              </a:rPr>
              <a:t>What</a:t>
            </a:r>
            <a:r>
              <a:rPr sz="3800" spc="-30" dirty="0">
                <a:solidFill>
                  <a:schemeClr val="tx2"/>
                </a:solidFill>
                <a:latin typeface="+mj-lt"/>
              </a:rPr>
              <a:t> </a:t>
            </a:r>
            <a:r>
              <a:rPr sz="3800" dirty="0">
                <a:solidFill>
                  <a:schemeClr val="tx2"/>
                </a:solidFill>
                <a:latin typeface="+mj-lt"/>
              </a:rPr>
              <a:t>is </a:t>
            </a:r>
            <a:r>
              <a:rPr sz="3800" spc="-10" dirty="0">
                <a:solidFill>
                  <a:schemeClr val="tx2"/>
                </a:solidFill>
                <a:latin typeface="+mj-lt"/>
              </a:rPr>
              <a:t>debt?</a:t>
            </a:r>
            <a:endParaRPr sz="38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97594" y="1099372"/>
            <a:ext cx="7691755" cy="17879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9700"/>
              </a:lnSpc>
              <a:spcBef>
                <a:spcPts val="90"/>
              </a:spcBef>
            </a:pPr>
            <a:r>
              <a:rPr sz="1950" b="1" dirty="0">
                <a:solidFill>
                  <a:srgbClr val="E38312"/>
                </a:solidFill>
                <a:latin typeface="+mj-lt"/>
                <a:cs typeface="Trebuchet MS"/>
              </a:rPr>
              <a:t>Debt</a:t>
            </a:r>
            <a:r>
              <a:rPr sz="1950" b="1" spc="-40" dirty="0">
                <a:solidFill>
                  <a:srgbClr val="E38312"/>
                </a:solidFill>
                <a:latin typeface="+mj-lt"/>
                <a:cs typeface="Trebuchet MS"/>
              </a:rPr>
              <a:t> </a:t>
            </a:r>
            <a:r>
              <a:rPr sz="1950" b="1" dirty="0">
                <a:solidFill>
                  <a:srgbClr val="626F52"/>
                </a:solidFill>
                <a:latin typeface="+mj-lt"/>
                <a:cs typeface="Trebuchet MS"/>
              </a:rPr>
              <a:t>is</a:t>
            </a:r>
            <a:r>
              <a:rPr sz="1950" b="1" spc="-10" dirty="0">
                <a:solidFill>
                  <a:srgbClr val="626F52"/>
                </a:solidFill>
                <a:latin typeface="+mj-lt"/>
                <a:cs typeface="Trebuchet MS"/>
              </a:rPr>
              <a:t> </a:t>
            </a:r>
            <a:r>
              <a:rPr sz="1950" b="1" dirty="0">
                <a:solidFill>
                  <a:srgbClr val="626F52"/>
                </a:solidFill>
                <a:latin typeface="+mj-lt"/>
                <a:cs typeface="Trebuchet MS"/>
              </a:rPr>
              <a:t>an</a:t>
            </a:r>
            <a:r>
              <a:rPr sz="1950" b="1" spc="-20" dirty="0">
                <a:solidFill>
                  <a:srgbClr val="626F52"/>
                </a:solidFill>
                <a:latin typeface="+mj-lt"/>
                <a:cs typeface="Trebuchet MS"/>
              </a:rPr>
              <a:t> </a:t>
            </a:r>
            <a:r>
              <a:rPr sz="1950" b="1" dirty="0">
                <a:solidFill>
                  <a:srgbClr val="626F52"/>
                </a:solidFill>
                <a:latin typeface="+mj-lt"/>
                <a:cs typeface="Trebuchet MS"/>
              </a:rPr>
              <a:t>amount</a:t>
            </a:r>
            <a:r>
              <a:rPr sz="1950" b="1" spc="-30" dirty="0">
                <a:solidFill>
                  <a:srgbClr val="626F52"/>
                </a:solidFill>
                <a:latin typeface="+mj-lt"/>
                <a:cs typeface="Trebuchet MS"/>
              </a:rPr>
              <a:t> </a:t>
            </a:r>
            <a:r>
              <a:rPr sz="1950" b="1" dirty="0">
                <a:solidFill>
                  <a:srgbClr val="626F52"/>
                </a:solidFill>
                <a:latin typeface="+mj-lt"/>
                <a:cs typeface="Trebuchet MS"/>
              </a:rPr>
              <a:t>of</a:t>
            </a:r>
            <a:r>
              <a:rPr sz="1950" b="1" spc="-10" dirty="0">
                <a:solidFill>
                  <a:srgbClr val="626F52"/>
                </a:solidFill>
                <a:latin typeface="+mj-lt"/>
                <a:cs typeface="Trebuchet MS"/>
              </a:rPr>
              <a:t> </a:t>
            </a:r>
            <a:r>
              <a:rPr sz="1950" b="1" dirty="0">
                <a:solidFill>
                  <a:srgbClr val="626F52"/>
                </a:solidFill>
                <a:latin typeface="+mj-lt"/>
                <a:cs typeface="Trebuchet MS"/>
              </a:rPr>
              <a:t>money</a:t>
            </a:r>
            <a:r>
              <a:rPr sz="1950" b="1" spc="-30" dirty="0">
                <a:solidFill>
                  <a:srgbClr val="626F52"/>
                </a:solidFill>
                <a:latin typeface="+mj-lt"/>
                <a:cs typeface="Trebuchet MS"/>
              </a:rPr>
              <a:t> </a:t>
            </a:r>
            <a:r>
              <a:rPr sz="1950" b="1" dirty="0">
                <a:solidFill>
                  <a:srgbClr val="626F52"/>
                </a:solidFill>
                <a:latin typeface="+mj-lt"/>
                <a:cs typeface="Trebuchet MS"/>
              </a:rPr>
              <a:t>borrowed</a:t>
            </a:r>
            <a:r>
              <a:rPr sz="1950" b="1" spc="-25" dirty="0">
                <a:solidFill>
                  <a:srgbClr val="626F52"/>
                </a:solidFill>
                <a:latin typeface="+mj-lt"/>
                <a:cs typeface="Trebuchet MS"/>
              </a:rPr>
              <a:t> </a:t>
            </a:r>
            <a:r>
              <a:rPr sz="1950" b="1" dirty="0">
                <a:solidFill>
                  <a:srgbClr val="626F52"/>
                </a:solidFill>
                <a:latin typeface="+mj-lt"/>
                <a:cs typeface="Trebuchet MS"/>
              </a:rPr>
              <a:t>by</a:t>
            </a:r>
            <a:r>
              <a:rPr sz="1950" b="1" spc="-20" dirty="0">
                <a:solidFill>
                  <a:srgbClr val="626F52"/>
                </a:solidFill>
                <a:latin typeface="+mj-lt"/>
                <a:cs typeface="Trebuchet MS"/>
              </a:rPr>
              <a:t> </a:t>
            </a:r>
            <a:r>
              <a:rPr sz="1950" b="1" dirty="0">
                <a:solidFill>
                  <a:srgbClr val="626F52"/>
                </a:solidFill>
                <a:latin typeface="+mj-lt"/>
                <a:cs typeface="Trebuchet MS"/>
              </a:rPr>
              <a:t>one</a:t>
            </a:r>
            <a:r>
              <a:rPr sz="1950" b="1" spc="-20" dirty="0">
                <a:solidFill>
                  <a:srgbClr val="626F52"/>
                </a:solidFill>
                <a:latin typeface="+mj-lt"/>
                <a:cs typeface="Trebuchet MS"/>
              </a:rPr>
              <a:t> </a:t>
            </a:r>
            <a:r>
              <a:rPr sz="1950" b="1" dirty="0">
                <a:solidFill>
                  <a:srgbClr val="626F52"/>
                </a:solidFill>
                <a:latin typeface="+mj-lt"/>
                <a:cs typeface="Trebuchet MS"/>
              </a:rPr>
              <a:t>party</a:t>
            </a:r>
            <a:r>
              <a:rPr sz="1950" b="1" spc="-30" dirty="0">
                <a:solidFill>
                  <a:srgbClr val="626F52"/>
                </a:solidFill>
                <a:latin typeface="+mj-lt"/>
                <a:cs typeface="Trebuchet MS"/>
              </a:rPr>
              <a:t> </a:t>
            </a:r>
            <a:r>
              <a:rPr sz="1950" b="1" dirty="0">
                <a:solidFill>
                  <a:srgbClr val="626F52"/>
                </a:solidFill>
                <a:latin typeface="+mj-lt"/>
                <a:cs typeface="Trebuchet MS"/>
              </a:rPr>
              <a:t>from</a:t>
            </a:r>
            <a:r>
              <a:rPr sz="1950" b="1" spc="-5" dirty="0">
                <a:solidFill>
                  <a:srgbClr val="626F52"/>
                </a:solidFill>
                <a:latin typeface="+mj-lt"/>
                <a:cs typeface="Trebuchet MS"/>
              </a:rPr>
              <a:t> </a:t>
            </a:r>
            <a:r>
              <a:rPr sz="1950" b="1" spc="-10" dirty="0">
                <a:solidFill>
                  <a:srgbClr val="626F52"/>
                </a:solidFill>
                <a:latin typeface="+mj-lt"/>
                <a:cs typeface="Trebuchet MS"/>
              </a:rPr>
              <a:t>another. </a:t>
            </a:r>
            <a:r>
              <a:rPr sz="1950" b="1" dirty="0">
                <a:solidFill>
                  <a:srgbClr val="626F52"/>
                </a:solidFill>
                <a:latin typeface="+mj-lt"/>
                <a:cs typeface="Trebuchet MS"/>
              </a:rPr>
              <a:t>Debt</a:t>
            </a:r>
            <a:r>
              <a:rPr sz="1950" b="1" spc="-20" dirty="0">
                <a:solidFill>
                  <a:srgbClr val="626F52"/>
                </a:solidFill>
                <a:latin typeface="+mj-lt"/>
                <a:cs typeface="Trebuchet MS"/>
              </a:rPr>
              <a:t> </a:t>
            </a:r>
            <a:r>
              <a:rPr sz="1950" b="1" dirty="0">
                <a:solidFill>
                  <a:srgbClr val="626F52"/>
                </a:solidFill>
                <a:latin typeface="+mj-lt"/>
                <a:cs typeface="Trebuchet MS"/>
              </a:rPr>
              <a:t>is used</a:t>
            </a:r>
            <a:r>
              <a:rPr sz="1950" b="1" spc="-10" dirty="0">
                <a:solidFill>
                  <a:srgbClr val="626F52"/>
                </a:solidFill>
                <a:latin typeface="+mj-lt"/>
                <a:cs typeface="Trebuchet MS"/>
              </a:rPr>
              <a:t> </a:t>
            </a:r>
            <a:r>
              <a:rPr sz="1950" b="1" dirty="0">
                <a:solidFill>
                  <a:srgbClr val="626F52"/>
                </a:solidFill>
                <a:latin typeface="+mj-lt"/>
                <a:cs typeface="Trebuchet MS"/>
              </a:rPr>
              <a:t>by</a:t>
            </a:r>
            <a:r>
              <a:rPr sz="1950" b="1" spc="-10" dirty="0">
                <a:solidFill>
                  <a:srgbClr val="626F52"/>
                </a:solidFill>
                <a:latin typeface="+mj-lt"/>
                <a:cs typeface="Trebuchet MS"/>
              </a:rPr>
              <a:t> </a:t>
            </a:r>
            <a:r>
              <a:rPr sz="1950" b="1" dirty="0">
                <a:solidFill>
                  <a:srgbClr val="626F52"/>
                </a:solidFill>
                <a:latin typeface="+mj-lt"/>
                <a:cs typeface="Trebuchet MS"/>
              </a:rPr>
              <a:t>individuals</a:t>
            </a:r>
            <a:r>
              <a:rPr sz="1950" b="1" spc="-30" dirty="0">
                <a:solidFill>
                  <a:srgbClr val="626F52"/>
                </a:solidFill>
                <a:latin typeface="+mj-lt"/>
                <a:cs typeface="Trebuchet MS"/>
              </a:rPr>
              <a:t> </a:t>
            </a:r>
            <a:r>
              <a:rPr sz="1950" b="1" dirty="0">
                <a:solidFill>
                  <a:srgbClr val="626F52"/>
                </a:solidFill>
                <a:latin typeface="+mj-lt"/>
                <a:cs typeface="Trebuchet MS"/>
              </a:rPr>
              <a:t>as</a:t>
            </a:r>
            <a:r>
              <a:rPr sz="1950" b="1" spc="-15" dirty="0">
                <a:solidFill>
                  <a:srgbClr val="626F52"/>
                </a:solidFill>
                <a:latin typeface="+mj-lt"/>
                <a:cs typeface="Trebuchet MS"/>
              </a:rPr>
              <a:t> </a:t>
            </a:r>
            <a:r>
              <a:rPr sz="1950" b="1" dirty="0">
                <a:solidFill>
                  <a:srgbClr val="626F52"/>
                </a:solidFill>
                <a:latin typeface="+mj-lt"/>
                <a:cs typeface="Trebuchet MS"/>
              </a:rPr>
              <a:t>a</a:t>
            </a:r>
            <a:r>
              <a:rPr sz="1950" b="1" spc="5" dirty="0">
                <a:solidFill>
                  <a:srgbClr val="626F52"/>
                </a:solidFill>
                <a:latin typeface="+mj-lt"/>
                <a:cs typeface="Trebuchet MS"/>
              </a:rPr>
              <a:t> </a:t>
            </a:r>
            <a:r>
              <a:rPr sz="1950" b="1" dirty="0">
                <a:solidFill>
                  <a:srgbClr val="626F52"/>
                </a:solidFill>
                <a:latin typeface="+mj-lt"/>
                <a:cs typeface="Trebuchet MS"/>
              </a:rPr>
              <a:t>method</a:t>
            </a:r>
            <a:r>
              <a:rPr sz="1950" b="1" spc="-30" dirty="0">
                <a:solidFill>
                  <a:srgbClr val="626F52"/>
                </a:solidFill>
                <a:latin typeface="+mj-lt"/>
                <a:cs typeface="Trebuchet MS"/>
              </a:rPr>
              <a:t> </a:t>
            </a:r>
            <a:r>
              <a:rPr sz="1950" b="1" dirty="0">
                <a:solidFill>
                  <a:srgbClr val="626F52"/>
                </a:solidFill>
                <a:latin typeface="+mj-lt"/>
                <a:cs typeface="Trebuchet MS"/>
              </a:rPr>
              <a:t>of</a:t>
            </a:r>
            <a:r>
              <a:rPr sz="1950" b="1" spc="-5" dirty="0">
                <a:solidFill>
                  <a:srgbClr val="626F52"/>
                </a:solidFill>
                <a:latin typeface="+mj-lt"/>
                <a:cs typeface="Trebuchet MS"/>
              </a:rPr>
              <a:t> </a:t>
            </a:r>
            <a:r>
              <a:rPr sz="1950" b="1" dirty="0">
                <a:solidFill>
                  <a:srgbClr val="626F52"/>
                </a:solidFill>
                <a:latin typeface="+mj-lt"/>
                <a:cs typeface="Trebuchet MS"/>
              </a:rPr>
              <a:t>making</a:t>
            </a:r>
            <a:r>
              <a:rPr sz="1950" b="1" spc="-35" dirty="0">
                <a:solidFill>
                  <a:srgbClr val="626F52"/>
                </a:solidFill>
                <a:latin typeface="+mj-lt"/>
                <a:cs typeface="Trebuchet MS"/>
              </a:rPr>
              <a:t> </a:t>
            </a:r>
            <a:r>
              <a:rPr sz="1950" b="1" dirty="0">
                <a:solidFill>
                  <a:srgbClr val="626F52"/>
                </a:solidFill>
                <a:latin typeface="+mj-lt"/>
                <a:cs typeface="Trebuchet MS"/>
              </a:rPr>
              <a:t>large</a:t>
            </a:r>
            <a:r>
              <a:rPr sz="1950" b="1" spc="-10" dirty="0">
                <a:solidFill>
                  <a:srgbClr val="626F52"/>
                </a:solidFill>
                <a:latin typeface="+mj-lt"/>
                <a:cs typeface="Trebuchet MS"/>
              </a:rPr>
              <a:t> purchases </a:t>
            </a:r>
            <a:r>
              <a:rPr sz="1950" b="1" dirty="0">
                <a:solidFill>
                  <a:srgbClr val="626F52"/>
                </a:solidFill>
                <a:latin typeface="+mj-lt"/>
                <a:cs typeface="Trebuchet MS"/>
              </a:rPr>
              <a:t>that</a:t>
            </a:r>
            <a:r>
              <a:rPr sz="1950" b="1" spc="-30" dirty="0">
                <a:solidFill>
                  <a:srgbClr val="626F52"/>
                </a:solidFill>
                <a:latin typeface="+mj-lt"/>
                <a:cs typeface="Trebuchet MS"/>
              </a:rPr>
              <a:t> </a:t>
            </a:r>
            <a:r>
              <a:rPr sz="1950" b="1" dirty="0">
                <a:solidFill>
                  <a:srgbClr val="626F52"/>
                </a:solidFill>
                <a:latin typeface="+mj-lt"/>
                <a:cs typeface="Trebuchet MS"/>
              </a:rPr>
              <a:t>they</a:t>
            </a:r>
            <a:r>
              <a:rPr sz="1950" b="1" spc="-15" dirty="0">
                <a:solidFill>
                  <a:srgbClr val="626F52"/>
                </a:solidFill>
                <a:latin typeface="+mj-lt"/>
                <a:cs typeface="Trebuchet MS"/>
              </a:rPr>
              <a:t> </a:t>
            </a:r>
            <a:r>
              <a:rPr sz="1950" b="1" dirty="0">
                <a:solidFill>
                  <a:srgbClr val="626F52"/>
                </a:solidFill>
                <a:latin typeface="+mj-lt"/>
                <a:cs typeface="Trebuchet MS"/>
              </a:rPr>
              <a:t>could</a:t>
            </a:r>
            <a:r>
              <a:rPr sz="1950" b="1" spc="5" dirty="0">
                <a:solidFill>
                  <a:srgbClr val="626F52"/>
                </a:solidFill>
                <a:latin typeface="+mj-lt"/>
                <a:cs typeface="Trebuchet MS"/>
              </a:rPr>
              <a:t> </a:t>
            </a:r>
            <a:r>
              <a:rPr sz="1950" b="1" dirty="0">
                <a:solidFill>
                  <a:srgbClr val="626F52"/>
                </a:solidFill>
                <a:latin typeface="+mj-lt"/>
                <a:cs typeface="Trebuchet MS"/>
              </a:rPr>
              <a:t>not</a:t>
            </a:r>
            <a:r>
              <a:rPr sz="1950" b="1" spc="-5" dirty="0">
                <a:solidFill>
                  <a:srgbClr val="626F52"/>
                </a:solidFill>
                <a:latin typeface="+mj-lt"/>
                <a:cs typeface="Trebuchet MS"/>
              </a:rPr>
              <a:t> </a:t>
            </a:r>
            <a:r>
              <a:rPr sz="1950" b="1" dirty="0">
                <a:solidFill>
                  <a:srgbClr val="626F52"/>
                </a:solidFill>
                <a:latin typeface="+mj-lt"/>
                <a:cs typeface="Trebuchet MS"/>
              </a:rPr>
              <a:t>afford</a:t>
            </a:r>
            <a:r>
              <a:rPr sz="1950" b="1" spc="-5" dirty="0">
                <a:solidFill>
                  <a:srgbClr val="626F52"/>
                </a:solidFill>
                <a:latin typeface="+mj-lt"/>
                <a:cs typeface="Trebuchet MS"/>
              </a:rPr>
              <a:t> </a:t>
            </a:r>
            <a:r>
              <a:rPr sz="1950" b="1" dirty="0">
                <a:solidFill>
                  <a:srgbClr val="626F52"/>
                </a:solidFill>
                <a:latin typeface="+mj-lt"/>
                <a:cs typeface="Trebuchet MS"/>
              </a:rPr>
              <a:t>under</a:t>
            </a:r>
            <a:r>
              <a:rPr sz="1950" b="1" spc="-5" dirty="0">
                <a:solidFill>
                  <a:srgbClr val="626F52"/>
                </a:solidFill>
                <a:latin typeface="+mj-lt"/>
                <a:cs typeface="Trebuchet MS"/>
              </a:rPr>
              <a:t> </a:t>
            </a:r>
            <a:r>
              <a:rPr sz="1950" b="1" dirty="0">
                <a:solidFill>
                  <a:srgbClr val="626F52"/>
                </a:solidFill>
                <a:latin typeface="+mj-lt"/>
                <a:cs typeface="Trebuchet MS"/>
              </a:rPr>
              <a:t>normal</a:t>
            </a:r>
            <a:r>
              <a:rPr sz="1950" b="1" spc="-20" dirty="0">
                <a:solidFill>
                  <a:srgbClr val="626F52"/>
                </a:solidFill>
                <a:latin typeface="+mj-lt"/>
                <a:cs typeface="Trebuchet MS"/>
              </a:rPr>
              <a:t> </a:t>
            </a:r>
            <a:r>
              <a:rPr sz="1950" b="1" spc="-10" dirty="0">
                <a:solidFill>
                  <a:srgbClr val="626F52"/>
                </a:solidFill>
                <a:latin typeface="+mj-lt"/>
                <a:cs typeface="Trebuchet MS"/>
              </a:rPr>
              <a:t>circumstances.</a:t>
            </a:r>
            <a:r>
              <a:rPr sz="1950" b="1" spc="-130" dirty="0">
                <a:solidFill>
                  <a:srgbClr val="626F52"/>
                </a:solidFill>
                <a:latin typeface="+mj-lt"/>
                <a:cs typeface="Trebuchet MS"/>
              </a:rPr>
              <a:t> </a:t>
            </a:r>
            <a:r>
              <a:rPr sz="1950" b="1" dirty="0">
                <a:solidFill>
                  <a:srgbClr val="626F52"/>
                </a:solidFill>
                <a:latin typeface="+mj-lt"/>
                <a:cs typeface="Trebuchet MS"/>
              </a:rPr>
              <a:t>A</a:t>
            </a:r>
            <a:r>
              <a:rPr sz="1950" b="1" spc="-105" dirty="0">
                <a:solidFill>
                  <a:srgbClr val="626F52"/>
                </a:solidFill>
                <a:latin typeface="+mj-lt"/>
                <a:cs typeface="Trebuchet MS"/>
              </a:rPr>
              <a:t> </a:t>
            </a:r>
            <a:r>
              <a:rPr sz="1950" b="1" spc="-20" dirty="0">
                <a:solidFill>
                  <a:srgbClr val="E38312"/>
                </a:solidFill>
                <a:latin typeface="+mj-lt"/>
                <a:cs typeface="Trebuchet MS"/>
              </a:rPr>
              <a:t>debt </a:t>
            </a:r>
            <a:r>
              <a:rPr sz="1950" b="1" dirty="0">
                <a:solidFill>
                  <a:srgbClr val="E38312"/>
                </a:solidFill>
                <a:latin typeface="+mj-lt"/>
                <a:cs typeface="Trebuchet MS"/>
              </a:rPr>
              <a:t>arrangement</a:t>
            </a:r>
            <a:r>
              <a:rPr sz="1950" b="1" spc="-55" dirty="0">
                <a:solidFill>
                  <a:srgbClr val="E38312"/>
                </a:solidFill>
                <a:latin typeface="+mj-lt"/>
                <a:cs typeface="Trebuchet MS"/>
              </a:rPr>
              <a:t> </a:t>
            </a:r>
            <a:r>
              <a:rPr sz="1950" b="1" dirty="0">
                <a:solidFill>
                  <a:srgbClr val="626F52"/>
                </a:solidFill>
                <a:latin typeface="+mj-lt"/>
                <a:cs typeface="Trebuchet MS"/>
              </a:rPr>
              <a:t>gives</a:t>
            </a:r>
            <a:r>
              <a:rPr sz="1950" b="1" spc="-50" dirty="0">
                <a:solidFill>
                  <a:srgbClr val="626F52"/>
                </a:solidFill>
                <a:latin typeface="+mj-lt"/>
                <a:cs typeface="Trebuchet MS"/>
              </a:rPr>
              <a:t> </a:t>
            </a:r>
            <a:r>
              <a:rPr sz="1950" b="1" dirty="0">
                <a:solidFill>
                  <a:srgbClr val="626F52"/>
                </a:solidFill>
                <a:latin typeface="+mj-lt"/>
                <a:cs typeface="Trebuchet MS"/>
              </a:rPr>
              <a:t>the</a:t>
            </a:r>
            <a:r>
              <a:rPr sz="1950" b="1" spc="-45" dirty="0">
                <a:solidFill>
                  <a:srgbClr val="626F52"/>
                </a:solidFill>
                <a:latin typeface="+mj-lt"/>
                <a:cs typeface="Trebuchet MS"/>
              </a:rPr>
              <a:t> </a:t>
            </a:r>
            <a:r>
              <a:rPr sz="1950" b="1" dirty="0">
                <a:solidFill>
                  <a:srgbClr val="626F52"/>
                </a:solidFill>
                <a:latin typeface="+mj-lt"/>
                <a:cs typeface="Trebuchet MS"/>
              </a:rPr>
              <a:t>borrowing</a:t>
            </a:r>
            <a:r>
              <a:rPr sz="1950" b="1" spc="-55" dirty="0">
                <a:solidFill>
                  <a:srgbClr val="626F52"/>
                </a:solidFill>
                <a:latin typeface="+mj-lt"/>
                <a:cs typeface="Trebuchet MS"/>
              </a:rPr>
              <a:t> </a:t>
            </a:r>
            <a:r>
              <a:rPr sz="1950" b="1" dirty="0">
                <a:solidFill>
                  <a:srgbClr val="626F52"/>
                </a:solidFill>
                <a:latin typeface="+mj-lt"/>
                <a:cs typeface="Trebuchet MS"/>
              </a:rPr>
              <a:t>party</a:t>
            </a:r>
            <a:r>
              <a:rPr sz="1950" b="1" spc="-45" dirty="0">
                <a:solidFill>
                  <a:srgbClr val="626F52"/>
                </a:solidFill>
                <a:latin typeface="+mj-lt"/>
                <a:cs typeface="Trebuchet MS"/>
              </a:rPr>
              <a:t> </a:t>
            </a:r>
            <a:r>
              <a:rPr sz="1950" b="1" dirty="0">
                <a:solidFill>
                  <a:srgbClr val="626F52"/>
                </a:solidFill>
                <a:latin typeface="+mj-lt"/>
                <a:cs typeface="Trebuchet MS"/>
              </a:rPr>
              <a:t>permission</a:t>
            </a:r>
            <a:r>
              <a:rPr sz="1950" b="1" spc="-50" dirty="0">
                <a:solidFill>
                  <a:srgbClr val="626F52"/>
                </a:solidFill>
                <a:latin typeface="+mj-lt"/>
                <a:cs typeface="Trebuchet MS"/>
              </a:rPr>
              <a:t> </a:t>
            </a:r>
            <a:r>
              <a:rPr sz="1950" b="1" dirty="0">
                <a:solidFill>
                  <a:srgbClr val="626F52"/>
                </a:solidFill>
                <a:latin typeface="+mj-lt"/>
                <a:cs typeface="Trebuchet MS"/>
              </a:rPr>
              <a:t>to</a:t>
            </a:r>
            <a:r>
              <a:rPr sz="1950" b="1" spc="-40" dirty="0">
                <a:solidFill>
                  <a:srgbClr val="626F52"/>
                </a:solidFill>
                <a:latin typeface="+mj-lt"/>
                <a:cs typeface="Trebuchet MS"/>
              </a:rPr>
              <a:t> </a:t>
            </a:r>
            <a:r>
              <a:rPr sz="1950" b="1" spc="-10" dirty="0">
                <a:solidFill>
                  <a:srgbClr val="626F52"/>
                </a:solidFill>
                <a:latin typeface="+mj-lt"/>
                <a:cs typeface="Trebuchet MS"/>
              </a:rPr>
              <a:t>borrow </a:t>
            </a:r>
            <a:r>
              <a:rPr sz="1950" b="1" dirty="0">
                <a:solidFill>
                  <a:srgbClr val="626F52"/>
                </a:solidFill>
                <a:latin typeface="+mj-lt"/>
                <a:cs typeface="Trebuchet MS"/>
              </a:rPr>
              <a:t>money</a:t>
            </a:r>
            <a:r>
              <a:rPr sz="1950" b="1" spc="-45" dirty="0">
                <a:solidFill>
                  <a:srgbClr val="626F52"/>
                </a:solidFill>
                <a:latin typeface="+mj-lt"/>
                <a:cs typeface="Trebuchet MS"/>
              </a:rPr>
              <a:t> </a:t>
            </a:r>
            <a:r>
              <a:rPr sz="1950" b="1" dirty="0">
                <a:solidFill>
                  <a:srgbClr val="626F52"/>
                </a:solidFill>
                <a:latin typeface="+mj-lt"/>
                <a:cs typeface="Trebuchet MS"/>
              </a:rPr>
              <a:t>under</a:t>
            </a:r>
            <a:r>
              <a:rPr sz="1950" b="1" spc="-25" dirty="0">
                <a:solidFill>
                  <a:srgbClr val="626F52"/>
                </a:solidFill>
                <a:latin typeface="+mj-lt"/>
                <a:cs typeface="Trebuchet MS"/>
              </a:rPr>
              <a:t> </a:t>
            </a:r>
            <a:r>
              <a:rPr sz="1950" b="1" dirty="0">
                <a:solidFill>
                  <a:srgbClr val="626F52"/>
                </a:solidFill>
                <a:latin typeface="+mj-lt"/>
                <a:cs typeface="Trebuchet MS"/>
              </a:rPr>
              <a:t>the</a:t>
            </a:r>
            <a:r>
              <a:rPr sz="1950" b="1" spc="-35" dirty="0">
                <a:solidFill>
                  <a:srgbClr val="626F52"/>
                </a:solidFill>
                <a:latin typeface="+mj-lt"/>
                <a:cs typeface="Trebuchet MS"/>
              </a:rPr>
              <a:t> </a:t>
            </a:r>
            <a:r>
              <a:rPr sz="1950" b="1" dirty="0">
                <a:solidFill>
                  <a:srgbClr val="626F52"/>
                </a:solidFill>
                <a:latin typeface="+mj-lt"/>
                <a:cs typeface="Trebuchet MS"/>
              </a:rPr>
              <a:t>condition</a:t>
            </a:r>
            <a:r>
              <a:rPr sz="1950" b="1" spc="-35" dirty="0">
                <a:solidFill>
                  <a:srgbClr val="626F52"/>
                </a:solidFill>
                <a:latin typeface="+mj-lt"/>
                <a:cs typeface="Trebuchet MS"/>
              </a:rPr>
              <a:t> </a:t>
            </a:r>
            <a:r>
              <a:rPr sz="1950" b="1" dirty="0">
                <a:solidFill>
                  <a:srgbClr val="626F52"/>
                </a:solidFill>
                <a:latin typeface="+mj-lt"/>
                <a:cs typeface="Trebuchet MS"/>
              </a:rPr>
              <a:t>that</a:t>
            </a:r>
            <a:r>
              <a:rPr sz="1950" b="1" spc="-45" dirty="0">
                <a:solidFill>
                  <a:srgbClr val="626F52"/>
                </a:solidFill>
                <a:latin typeface="+mj-lt"/>
                <a:cs typeface="Trebuchet MS"/>
              </a:rPr>
              <a:t> </a:t>
            </a:r>
            <a:r>
              <a:rPr sz="1950" b="1" dirty="0">
                <a:solidFill>
                  <a:srgbClr val="626F52"/>
                </a:solidFill>
                <a:latin typeface="+mj-lt"/>
                <a:cs typeface="Trebuchet MS"/>
              </a:rPr>
              <a:t>it</a:t>
            </a:r>
            <a:r>
              <a:rPr sz="1950" b="1" spc="-10" dirty="0">
                <a:solidFill>
                  <a:srgbClr val="626F52"/>
                </a:solidFill>
                <a:latin typeface="+mj-lt"/>
                <a:cs typeface="Trebuchet MS"/>
              </a:rPr>
              <a:t> </a:t>
            </a:r>
            <a:r>
              <a:rPr sz="1950" b="1" dirty="0">
                <a:solidFill>
                  <a:srgbClr val="626F52"/>
                </a:solidFill>
                <a:latin typeface="+mj-lt"/>
                <a:cs typeface="Trebuchet MS"/>
              </a:rPr>
              <a:t>is</a:t>
            </a:r>
            <a:r>
              <a:rPr sz="1950" b="1" spc="-15" dirty="0">
                <a:solidFill>
                  <a:srgbClr val="626F52"/>
                </a:solidFill>
                <a:latin typeface="+mj-lt"/>
                <a:cs typeface="Trebuchet MS"/>
              </a:rPr>
              <a:t> </a:t>
            </a:r>
            <a:r>
              <a:rPr sz="1950" b="1" dirty="0">
                <a:solidFill>
                  <a:srgbClr val="626F52"/>
                </a:solidFill>
                <a:latin typeface="+mj-lt"/>
                <a:cs typeface="Trebuchet MS"/>
              </a:rPr>
              <a:t>to</a:t>
            </a:r>
            <a:r>
              <a:rPr sz="1950" b="1" spc="-30" dirty="0">
                <a:solidFill>
                  <a:srgbClr val="626F52"/>
                </a:solidFill>
                <a:latin typeface="+mj-lt"/>
                <a:cs typeface="Trebuchet MS"/>
              </a:rPr>
              <a:t> </a:t>
            </a:r>
            <a:r>
              <a:rPr sz="1950" b="1" dirty="0">
                <a:solidFill>
                  <a:srgbClr val="626F52"/>
                </a:solidFill>
                <a:latin typeface="+mj-lt"/>
                <a:cs typeface="Trebuchet MS"/>
              </a:rPr>
              <a:t>be</a:t>
            </a:r>
            <a:r>
              <a:rPr sz="1950" b="1" spc="-25" dirty="0">
                <a:solidFill>
                  <a:srgbClr val="626F52"/>
                </a:solidFill>
                <a:latin typeface="+mj-lt"/>
                <a:cs typeface="Trebuchet MS"/>
              </a:rPr>
              <a:t> </a:t>
            </a:r>
            <a:r>
              <a:rPr sz="1950" b="1" dirty="0">
                <a:solidFill>
                  <a:srgbClr val="626F52"/>
                </a:solidFill>
                <a:latin typeface="+mj-lt"/>
                <a:cs typeface="Trebuchet MS"/>
              </a:rPr>
              <a:t>paid</a:t>
            </a:r>
            <a:r>
              <a:rPr sz="1950" b="1" spc="-20" dirty="0">
                <a:solidFill>
                  <a:srgbClr val="626F52"/>
                </a:solidFill>
                <a:latin typeface="+mj-lt"/>
                <a:cs typeface="Trebuchet MS"/>
              </a:rPr>
              <a:t> </a:t>
            </a:r>
            <a:r>
              <a:rPr sz="1950" b="1" dirty="0">
                <a:solidFill>
                  <a:srgbClr val="626F52"/>
                </a:solidFill>
                <a:latin typeface="+mj-lt"/>
                <a:cs typeface="Trebuchet MS"/>
              </a:rPr>
              <a:t>back</a:t>
            </a:r>
            <a:r>
              <a:rPr sz="1950" b="1" spc="-35" dirty="0">
                <a:solidFill>
                  <a:srgbClr val="626F52"/>
                </a:solidFill>
                <a:latin typeface="+mj-lt"/>
                <a:cs typeface="Trebuchet MS"/>
              </a:rPr>
              <a:t> </a:t>
            </a:r>
            <a:r>
              <a:rPr sz="1950" b="1" dirty="0">
                <a:solidFill>
                  <a:srgbClr val="626F52"/>
                </a:solidFill>
                <a:latin typeface="+mj-lt"/>
                <a:cs typeface="Trebuchet MS"/>
              </a:rPr>
              <a:t>at</a:t>
            </a:r>
            <a:r>
              <a:rPr sz="1950" b="1" spc="-25" dirty="0">
                <a:solidFill>
                  <a:srgbClr val="626F52"/>
                </a:solidFill>
                <a:latin typeface="+mj-lt"/>
                <a:cs typeface="Trebuchet MS"/>
              </a:rPr>
              <a:t> </a:t>
            </a:r>
            <a:r>
              <a:rPr sz="1950" b="1" dirty="0">
                <a:solidFill>
                  <a:srgbClr val="626F52"/>
                </a:solidFill>
                <a:latin typeface="+mj-lt"/>
                <a:cs typeface="Trebuchet MS"/>
              </a:rPr>
              <a:t>a</a:t>
            </a:r>
            <a:r>
              <a:rPr sz="1950" b="1" spc="-15" dirty="0">
                <a:solidFill>
                  <a:srgbClr val="626F52"/>
                </a:solidFill>
                <a:latin typeface="+mj-lt"/>
                <a:cs typeface="Trebuchet MS"/>
              </a:rPr>
              <a:t> </a:t>
            </a:r>
            <a:r>
              <a:rPr sz="1950" b="1" spc="-10" dirty="0">
                <a:solidFill>
                  <a:srgbClr val="626F52"/>
                </a:solidFill>
                <a:latin typeface="+mj-lt"/>
                <a:cs typeface="Trebuchet MS"/>
              </a:rPr>
              <a:t>later </a:t>
            </a:r>
            <a:r>
              <a:rPr sz="1950" b="1" dirty="0">
                <a:solidFill>
                  <a:srgbClr val="626F52"/>
                </a:solidFill>
                <a:latin typeface="+mj-lt"/>
                <a:cs typeface="Trebuchet MS"/>
              </a:rPr>
              <a:t>date,</a:t>
            </a:r>
            <a:r>
              <a:rPr sz="1950" b="1" spc="-30" dirty="0">
                <a:solidFill>
                  <a:srgbClr val="626F52"/>
                </a:solidFill>
                <a:latin typeface="+mj-lt"/>
                <a:cs typeface="Trebuchet MS"/>
              </a:rPr>
              <a:t> </a:t>
            </a:r>
            <a:r>
              <a:rPr sz="1950" b="1" dirty="0">
                <a:solidFill>
                  <a:srgbClr val="626F52"/>
                </a:solidFill>
                <a:latin typeface="+mj-lt"/>
                <a:cs typeface="Trebuchet MS"/>
              </a:rPr>
              <a:t>usually</a:t>
            </a:r>
            <a:r>
              <a:rPr sz="1950" b="1" spc="-35" dirty="0">
                <a:solidFill>
                  <a:srgbClr val="626F52"/>
                </a:solidFill>
                <a:latin typeface="+mj-lt"/>
                <a:cs typeface="Trebuchet MS"/>
              </a:rPr>
              <a:t> </a:t>
            </a:r>
            <a:r>
              <a:rPr sz="1950" b="1" dirty="0">
                <a:solidFill>
                  <a:srgbClr val="626F52"/>
                </a:solidFill>
                <a:latin typeface="+mj-lt"/>
                <a:cs typeface="Trebuchet MS"/>
              </a:rPr>
              <a:t>with</a:t>
            </a:r>
            <a:r>
              <a:rPr sz="1950" b="1" spc="-25" dirty="0">
                <a:solidFill>
                  <a:srgbClr val="626F52"/>
                </a:solidFill>
                <a:latin typeface="+mj-lt"/>
                <a:cs typeface="Trebuchet MS"/>
              </a:rPr>
              <a:t> </a:t>
            </a:r>
            <a:r>
              <a:rPr sz="1950" b="1" spc="-10" dirty="0">
                <a:solidFill>
                  <a:srgbClr val="626F52"/>
                </a:solidFill>
                <a:latin typeface="+mj-lt"/>
                <a:cs typeface="Trebuchet MS"/>
              </a:rPr>
              <a:t>interest.</a:t>
            </a:r>
            <a:endParaRPr sz="1950" dirty="0">
              <a:latin typeface="+mj-lt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5765298"/>
            <a:ext cx="5616575" cy="861060"/>
            <a:chOff x="0" y="5765298"/>
            <a:chExt cx="5616575" cy="861060"/>
          </a:xfrm>
        </p:grpSpPr>
        <p:sp>
          <p:nvSpPr>
            <p:cNvPr id="5" name="object 5"/>
            <p:cNvSpPr/>
            <p:nvPr/>
          </p:nvSpPr>
          <p:spPr>
            <a:xfrm>
              <a:off x="4822178" y="5892891"/>
              <a:ext cx="646430" cy="358140"/>
            </a:xfrm>
            <a:custGeom>
              <a:avLst/>
              <a:gdLst/>
              <a:ahLst/>
              <a:cxnLst/>
              <a:rect l="l" t="t" r="r" b="b"/>
              <a:pathLst>
                <a:path w="646429" h="358139">
                  <a:moveTo>
                    <a:pt x="646356" y="0"/>
                  </a:moveTo>
                  <a:lnTo>
                    <a:pt x="577457" y="12262"/>
                  </a:lnTo>
                  <a:lnTo>
                    <a:pt x="522747" y="51196"/>
                  </a:lnTo>
                  <a:lnTo>
                    <a:pt x="494586" y="112142"/>
                  </a:lnTo>
                  <a:lnTo>
                    <a:pt x="474898" y="179100"/>
                  </a:lnTo>
                  <a:lnTo>
                    <a:pt x="454706" y="196122"/>
                  </a:lnTo>
                  <a:lnTo>
                    <a:pt x="434482" y="212869"/>
                  </a:lnTo>
                  <a:lnTo>
                    <a:pt x="413442" y="228687"/>
                  </a:lnTo>
                  <a:lnTo>
                    <a:pt x="390808" y="242919"/>
                  </a:lnTo>
                  <a:lnTo>
                    <a:pt x="370530" y="254036"/>
                  </a:lnTo>
                  <a:lnTo>
                    <a:pt x="350259" y="265589"/>
                  </a:lnTo>
                  <a:lnTo>
                    <a:pt x="330237" y="277764"/>
                  </a:lnTo>
                  <a:lnTo>
                    <a:pt x="310706" y="290750"/>
                  </a:lnTo>
                  <a:lnTo>
                    <a:pt x="267030" y="298105"/>
                  </a:lnTo>
                  <a:lnTo>
                    <a:pt x="222906" y="308201"/>
                  </a:lnTo>
                  <a:lnTo>
                    <a:pt x="179396" y="318794"/>
                  </a:lnTo>
                  <a:lnTo>
                    <a:pt x="137565" y="327642"/>
                  </a:lnTo>
                  <a:lnTo>
                    <a:pt x="107895" y="333831"/>
                  </a:lnTo>
                  <a:lnTo>
                    <a:pt x="47923" y="346706"/>
                  </a:lnTo>
                  <a:lnTo>
                    <a:pt x="18253" y="352895"/>
                  </a:lnTo>
                  <a:lnTo>
                    <a:pt x="12272" y="354223"/>
                  </a:lnTo>
                  <a:lnTo>
                    <a:pt x="6291" y="355884"/>
                  </a:lnTo>
                  <a:lnTo>
                    <a:pt x="0" y="357881"/>
                  </a:lnTo>
                  <a:lnTo>
                    <a:pt x="364890" y="357881"/>
                  </a:lnTo>
                  <a:lnTo>
                    <a:pt x="390619" y="338384"/>
                  </a:lnTo>
                  <a:lnTo>
                    <a:pt x="417867" y="319790"/>
                  </a:lnTo>
                  <a:lnTo>
                    <a:pt x="444302" y="302130"/>
                  </a:lnTo>
                  <a:lnTo>
                    <a:pt x="467588" y="285435"/>
                  </a:lnTo>
                  <a:lnTo>
                    <a:pt x="491157" y="266289"/>
                  </a:lnTo>
                  <a:lnTo>
                    <a:pt x="515819" y="247359"/>
                  </a:lnTo>
                  <a:lnTo>
                    <a:pt x="541286" y="228113"/>
                  </a:lnTo>
                  <a:lnTo>
                    <a:pt x="567273" y="208020"/>
                  </a:lnTo>
                  <a:lnTo>
                    <a:pt x="578836" y="159068"/>
                  </a:lnTo>
                  <a:lnTo>
                    <a:pt x="596973" y="108538"/>
                  </a:lnTo>
                  <a:lnTo>
                    <a:pt x="617794" y="60317"/>
                  </a:lnTo>
                  <a:lnTo>
                    <a:pt x="637407" y="18290"/>
                  </a:lnTo>
                  <a:lnTo>
                    <a:pt x="643033" y="5668"/>
                  </a:lnTo>
                  <a:lnTo>
                    <a:pt x="646356" y="0"/>
                  </a:lnTo>
                  <a:close/>
                </a:path>
              </a:pathLst>
            </a:custGeom>
            <a:solidFill>
              <a:srgbClr val="E99D7A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4822178" y="5892891"/>
              <a:ext cx="646430" cy="358140"/>
            </a:xfrm>
            <a:custGeom>
              <a:avLst/>
              <a:gdLst/>
              <a:ahLst/>
              <a:cxnLst/>
              <a:rect l="l" t="t" r="r" b="b"/>
              <a:pathLst>
                <a:path w="646429" h="358139">
                  <a:moveTo>
                    <a:pt x="646356" y="0"/>
                  </a:moveTo>
                  <a:lnTo>
                    <a:pt x="577457" y="12262"/>
                  </a:lnTo>
                  <a:lnTo>
                    <a:pt x="522747" y="51196"/>
                  </a:lnTo>
                  <a:lnTo>
                    <a:pt x="494586" y="112142"/>
                  </a:lnTo>
                  <a:lnTo>
                    <a:pt x="474898" y="179100"/>
                  </a:lnTo>
                  <a:lnTo>
                    <a:pt x="454706" y="196122"/>
                  </a:lnTo>
                  <a:lnTo>
                    <a:pt x="434482" y="212869"/>
                  </a:lnTo>
                  <a:lnTo>
                    <a:pt x="413442" y="228687"/>
                  </a:lnTo>
                  <a:lnTo>
                    <a:pt x="390808" y="242919"/>
                  </a:lnTo>
                  <a:lnTo>
                    <a:pt x="370530" y="254036"/>
                  </a:lnTo>
                  <a:lnTo>
                    <a:pt x="350259" y="265589"/>
                  </a:lnTo>
                  <a:lnTo>
                    <a:pt x="330237" y="277764"/>
                  </a:lnTo>
                  <a:lnTo>
                    <a:pt x="310706" y="290750"/>
                  </a:lnTo>
                  <a:lnTo>
                    <a:pt x="267030" y="298105"/>
                  </a:lnTo>
                  <a:lnTo>
                    <a:pt x="222906" y="308201"/>
                  </a:lnTo>
                  <a:lnTo>
                    <a:pt x="179396" y="318794"/>
                  </a:lnTo>
                  <a:lnTo>
                    <a:pt x="137565" y="327642"/>
                  </a:lnTo>
                  <a:lnTo>
                    <a:pt x="107895" y="333831"/>
                  </a:lnTo>
                  <a:lnTo>
                    <a:pt x="47923" y="346706"/>
                  </a:lnTo>
                  <a:lnTo>
                    <a:pt x="18253" y="352895"/>
                  </a:lnTo>
                  <a:lnTo>
                    <a:pt x="12272" y="354223"/>
                  </a:lnTo>
                  <a:lnTo>
                    <a:pt x="6291" y="355884"/>
                  </a:lnTo>
                  <a:lnTo>
                    <a:pt x="0" y="357881"/>
                  </a:lnTo>
                  <a:lnTo>
                    <a:pt x="364890" y="357881"/>
                  </a:lnTo>
                  <a:lnTo>
                    <a:pt x="390619" y="338384"/>
                  </a:lnTo>
                  <a:lnTo>
                    <a:pt x="417867" y="319790"/>
                  </a:lnTo>
                  <a:lnTo>
                    <a:pt x="444302" y="302130"/>
                  </a:lnTo>
                  <a:lnTo>
                    <a:pt x="467588" y="285435"/>
                  </a:lnTo>
                  <a:lnTo>
                    <a:pt x="491157" y="266289"/>
                  </a:lnTo>
                  <a:lnTo>
                    <a:pt x="515819" y="247359"/>
                  </a:lnTo>
                  <a:lnTo>
                    <a:pt x="541286" y="228113"/>
                  </a:lnTo>
                  <a:lnTo>
                    <a:pt x="567273" y="208020"/>
                  </a:lnTo>
                  <a:lnTo>
                    <a:pt x="578836" y="159068"/>
                  </a:lnTo>
                  <a:lnTo>
                    <a:pt x="596973" y="108538"/>
                  </a:lnTo>
                  <a:lnTo>
                    <a:pt x="617794" y="60317"/>
                  </a:lnTo>
                  <a:lnTo>
                    <a:pt x="637407" y="18290"/>
                  </a:lnTo>
                  <a:lnTo>
                    <a:pt x="643033" y="5668"/>
                  </a:lnTo>
                  <a:lnTo>
                    <a:pt x="646356" y="0"/>
                  </a:lnTo>
                  <a:close/>
                </a:path>
              </a:pathLst>
            </a:custGeom>
            <a:solidFill>
              <a:srgbClr val="CD8A6F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3892627" y="5826459"/>
              <a:ext cx="1724025" cy="800100"/>
            </a:xfrm>
            <a:custGeom>
              <a:avLst/>
              <a:gdLst/>
              <a:ahLst/>
              <a:cxnLst/>
              <a:rect l="l" t="t" r="r" b="b"/>
              <a:pathLst>
                <a:path w="1724025" h="800100">
                  <a:moveTo>
                    <a:pt x="1723484" y="0"/>
                  </a:moveTo>
                  <a:lnTo>
                    <a:pt x="1676040" y="1361"/>
                  </a:lnTo>
                  <a:lnTo>
                    <a:pt x="1636504" y="9167"/>
                  </a:lnTo>
                  <a:lnTo>
                    <a:pt x="1603564" y="28997"/>
                  </a:lnTo>
                  <a:lnTo>
                    <a:pt x="1575907" y="66431"/>
                  </a:lnTo>
                  <a:lnTo>
                    <a:pt x="1566957" y="84722"/>
                  </a:lnTo>
                  <a:lnTo>
                    <a:pt x="1547345" y="126749"/>
                  </a:lnTo>
                  <a:lnTo>
                    <a:pt x="1526524" y="174970"/>
                  </a:lnTo>
                  <a:lnTo>
                    <a:pt x="1508386" y="225500"/>
                  </a:lnTo>
                  <a:lnTo>
                    <a:pt x="1496823" y="274452"/>
                  </a:lnTo>
                  <a:lnTo>
                    <a:pt x="1470837" y="294545"/>
                  </a:lnTo>
                  <a:lnTo>
                    <a:pt x="1445369" y="313791"/>
                  </a:lnTo>
                  <a:lnTo>
                    <a:pt x="1420708" y="332721"/>
                  </a:lnTo>
                  <a:lnTo>
                    <a:pt x="1397138" y="351867"/>
                  </a:lnTo>
                  <a:lnTo>
                    <a:pt x="1373852" y="368562"/>
                  </a:lnTo>
                  <a:lnTo>
                    <a:pt x="1347418" y="386222"/>
                  </a:lnTo>
                  <a:lnTo>
                    <a:pt x="1320169" y="404816"/>
                  </a:lnTo>
                  <a:lnTo>
                    <a:pt x="1294441" y="424313"/>
                  </a:lnTo>
                  <a:lnTo>
                    <a:pt x="894328" y="424313"/>
                  </a:lnTo>
                  <a:lnTo>
                    <a:pt x="846149" y="423107"/>
                  </a:lnTo>
                  <a:lnTo>
                    <a:pt x="797722" y="418732"/>
                  </a:lnTo>
                  <a:lnTo>
                    <a:pt x="750467" y="410056"/>
                  </a:lnTo>
                  <a:lnTo>
                    <a:pt x="705800" y="395944"/>
                  </a:lnTo>
                  <a:lnTo>
                    <a:pt x="665142" y="375263"/>
                  </a:lnTo>
                  <a:lnTo>
                    <a:pt x="629909" y="346880"/>
                  </a:lnTo>
                  <a:lnTo>
                    <a:pt x="601520" y="309661"/>
                  </a:lnTo>
                  <a:lnTo>
                    <a:pt x="635256" y="301596"/>
                  </a:lnTo>
                  <a:lnTo>
                    <a:pt x="711768" y="291359"/>
                  </a:lnTo>
                  <a:lnTo>
                    <a:pt x="753016" y="288177"/>
                  </a:lnTo>
                  <a:lnTo>
                    <a:pt x="795239" y="285609"/>
                  </a:lnTo>
                  <a:lnTo>
                    <a:pt x="837676" y="283152"/>
                  </a:lnTo>
                  <a:lnTo>
                    <a:pt x="879560" y="280298"/>
                  </a:lnTo>
                  <a:lnTo>
                    <a:pt x="920129" y="276543"/>
                  </a:lnTo>
                  <a:lnTo>
                    <a:pt x="958619" y="271379"/>
                  </a:lnTo>
                  <a:lnTo>
                    <a:pt x="1026305" y="254805"/>
                  </a:lnTo>
                  <a:lnTo>
                    <a:pt x="1076506" y="226528"/>
                  </a:lnTo>
                  <a:lnTo>
                    <a:pt x="1103112" y="182502"/>
                  </a:lnTo>
                  <a:lnTo>
                    <a:pt x="1105658" y="153318"/>
                  </a:lnTo>
                  <a:lnTo>
                    <a:pt x="1100012" y="118679"/>
                  </a:lnTo>
                  <a:lnTo>
                    <a:pt x="1085413" y="78079"/>
                  </a:lnTo>
                  <a:lnTo>
                    <a:pt x="1038664" y="75317"/>
                  </a:lnTo>
                  <a:lnTo>
                    <a:pt x="987333" y="71485"/>
                  </a:lnTo>
                  <a:lnTo>
                    <a:pt x="934141" y="67284"/>
                  </a:lnTo>
                  <a:lnTo>
                    <a:pt x="881809" y="63415"/>
                  </a:lnTo>
                  <a:lnTo>
                    <a:pt x="833059" y="60579"/>
                  </a:lnTo>
                  <a:lnTo>
                    <a:pt x="790611" y="59478"/>
                  </a:lnTo>
                  <a:lnTo>
                    <a:pt x="767236" y="59360"/>
                  </a:lnTo>
                  <a:lnTo>
                    <a:pt x="735128" y="59036"/>
                  </a:lnTo>
                  <a:lnTo>
                    <a:pt x="541913" y="56540"/>
                  </a:lnTo>
                  <a:lnTo>
                    <a:pt x="422220" y="55182"/>
                  </a:lnTo>
                  <a:lnTo>
                    <a:pt x="360549" y="54628"/>
                  </a:lnTo>
                  <a:lnTo>
                    <a:pt x="299163" y="54215"/>
                  </a:lnTo>
                  <a:lnTo>
                    <a:pt x="239191" y="53986"/>
                  </a:lnTo>
                  <a:lnTo>
                    <a:pt x="181761" y="53985"/>
                  </a:lnTo>
                  <a:lnTo>
                    <a:pt x="127999" y="54256"/>
                  </a:lnTo>
                  <a:lnTo>
                    <a:pt x="79033" y="54841"/>
                  </a:lnTo>
                  <a:lnTo>
                    <a:pt x="35991" y="55785"/>
                  </a:lnTo>
                  <a:lnTo>
                    <a:pt x="0" y="57131"/>
                  </a:lnTo>
                  <a:lnTo>
                    <a:pt x="0" y="590123"/>
                  </a:lnTo>
                  <a:lnTo>
                    <a:pt x="52597" y="599923"/>
                  </a:lnTo>
                  <a:lnTo>
                    <a:pt x="103812" y="611709"/>
                  </a:lnTo>
                  <a:lnTo>
                    <a:pt x="153923" y="625161"/>
                  </a:lnTo>
                  <a:lnTo>
                    <a:pt x="203211" y="639958"/>
                  </a:lnTo>
                  <a:lnTo>
                    <a:pt x="251954" y="655780"/>
                  </a:lnTo>
                  <a:lnTo>
                    <a:pt x="300434" y="672305"/>
                  </a:lnTo>
                  <a:lnTo>
                    <a:pt x="397720" y="706186"/>
                  </a:lnTo>
                  <a:lnTo>
                    <a:pt x="447087" y="722900"/>
                  </a:lnTo>
                  <a:lnTo>
                    <a:pt x="497308" y="739035"/>
                  </a:lnTo>
                  <a:lnTo>
                    <a:pt x="548665" y="754272"/>
                  </a:lnTo>
                  <a:lnTo>
                    <a:pt x="594769" y="765687"/>
                  </a:lnTo>
                  <a:lnTo>
                    <a:pt x="643485" y="775649"/>
                  </a:lnTo>
                  <a:lnTo>
                    <a:pt x="693768" y="784048"/>
                  </a:lnTo>
                  <a:lnTo>
                    <a:pt x="744573" y="790772"/>
                  </a:lnTo>
                  <a:lnTo>
                    <a:pt x="794856" y="795712"/>
                  </a:lnTo>
                  <a:lnTo>
                    <a:pt x="843572" y="798757"/>
                  </a:lnTo>
                  <a:lnTo>
                    <a:pt x="889676" y="799796"/>
                  </a:lnTo>
                  <a:lnTo>
                    <a:pt x="940546" y="797542"/>
                  </a:lnTo>
                  <a:lnTo>
                    <a:pt x="990993" y="791445"/>
                  </a:lnTo>
                  <a:lnTo>
                    <a:pt x="1041112" y="782507"/>
                  </a:lnTo>
                  <a:lnTo>
                    <a:pt x="1091001" y="771725"/>
                  </a:lnTo>
                  <a:lnTo>
                    <a:pt x="1140757" y="760101"/>
                  </a:lnTo>
                  <a:lnTo>
                    <a:pt x="1190477" y="748634"/>
                  </a:lnTo>
                  <a:lnTo>
                    <a:pt x="1240257" y="738324"/>
                  </a:lnTo>
                  <a:lnTo>
                    <a:pt x="1323432" y="728230"/>
                  </a:lnTo>
                  <a:lnTo>
                    <a:pt x="1363000" y="717249"/>
                  </a:lnTo>
                  <a:lnTo>
                    <a:pt x="1397138" y="694461"/>
                  </a:lnTo>
                  <a:lnTo>
                    <a:pt x="1418780" y="669753"/>
                  </a:lnTo>
                  <a:lnTo>
                    <a:pt x="1437754" y="640589"/>
                  </a:lnTo>
                  <a:lnTo>
                    <a:pt x="1456114" y="610864"/>
                  </a:lnTo>
                  <a:lnTo>
                    <a:pt x="1475912" y="584472"/>
                  </a:lnTo>
                  <a:lnTo>
                    <a:pt x="1510504" y="546991"/>
                  </a:lnTo>
                  <a:lnTo>
                    <a:pt x="1587719" y="464683"/>
                  </a:lnTo>
                  <a:lnTo>
                    <a:pt x="1622881" y="426649"/>
                  </a:lnTo>
                  <a:lnTo>
                    <a:pt x="1650771" y="395224"/>
                  </a:lnTo>
                  <a:lnTo>
                    <a:pt x="1676560" y="346247"/>
                  </a:lnTo>
                  <a:lnTo>
                    <a:pt x="1684524" y="299587"/>
                  </a:lnTo>
                  <a:lnTo>
                    <a:pt x="1691866" y="245257"/>
                  </a:lnTo>
                  <a:lnTo>
                    <a:pt x="1705118" y="149783"/>
                  </a:lnTo>
                  <a:lnTo>
                    <a:pt x="1712054" y="102327"/>
                  </a:lnTo>
                  <a:lnTo>
                    <a:pt x="1718558" y="52380"/>
                  </a:lnTo>
                  <a:lnTo>
                    <a:pt x="1723484" y="0"/>
                  </a:lnTo>
                  <a:close/>
                </a:path>
              </a:pathLst>
            </a:custGeom>
            <a:solidFill>
              <a:srgbClr val="ECB88A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91917" y="5890898"/>
              <a:ext cx="196755" cy="10066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821519" y="5824776"/>
              <a:ext cx="71120" cy="691515"/>
            </a:xfrm>
            <a:custGeom>
              <a:avLst/>
              <a:gdLst/>
              <a:ahLst/>
              <a:cxnLst/>
              <a:rect l="l" t="t" r="r" b="b"/>
              <a:pathLst>
                <a:path w="71120" h="691515">
                  <a:moveTo>
                    <a:pt x="0" y="691494"/>
                  </a:moveTo>
                  <a:lnTo>
                    <a:pt x="71108" y="691494"/>
                  </a:lnTo>
                  <a:lnTo>
                    <a:pt x="71108" y="0"/>
                  </a:lnTo>
                  <a:lnTo>
                    <a:pt x="0" y="0"/>
                  </a:lnTo>
                  <a:lnTo>
                    <a:pt x="0" y="691494"/>
                  </a:lnTo>
                  <a:close/>
                </a:path>
              </a:pathLst>
            </a:custGeom>
            <a:solidFill>
              <a:srgbClr val="E7E8E8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3907297" y="5881288"/>
              <a:ext cx="56515" cy="1905"/>
            </a:xfrm>
            <a:custGeom>
              <a:avLst/>
              <a:gdLst/>
              <a:ahLst/>
              <a:cxnLst/>
              <a:rect l="l" t="t" r="r" b="b"/>
              <a:pathLst>
                <a:path w="56514" h="1904">
                  <a:moveTo>
                    <a:pt x="15041" y="1157"/>
                  </a:moveTo>
                  <a:lnTo>
                    <a:pt x="14095" y="1157"/>
                  </a:lnTo>
                  <a:lnTo>
                    <a:pt x="0" y="1648"/>
                  </a:lnTo>
                  <a:lnTo>
                    <a:pt x="15041" y="1157"/>
                  </a:lnTo>
                  <a:close/>
                </a:path>
                <a:path w="56514" h="1904">
                  <a:moveTo>
                    <a:pt x="56129" y="0"/>
                  </a:moveTo>
                  <a:lnTo>
                    <a:pt x="14900" y="1157"/>
                  </a:lnTo>
                  <a:lnTo>
                    <a:pt x="11969" y="1157"/>
                  </a:lnTo>
                  <a:lnTo>
                    <a:pt x="56129" y="310"/>
                  </a:lnTo>
                  <a:lnTo>
                    <a:pt x="56129" y="0"/>
                  </a:lnTo>
                  <a:close/>
                </a:path>
              </a:pathLst>
            </a:custGeom>
            <a:solidFill>
              <a:srgbClr val="D1D0CE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3892627" y="5881598"/>
              <a:ext cx="198120" cy="583565"/>
            </a:xfrm>
            <a:custGeom>
              <a:avLst/>
              <a:gdLst/>
              <a:ahLst/>
              <a:cxnLst/>
              <a:rect l="l" t="t" r="r" b="b"/>
              <a:pathLst>
                <a:path w="198120" h="583564">
                  <a:moveTo>
                    <a:pt x="70798" y="0"/>
                  </a:moveTo>
                  <a:lnTo>
                    <a:pt x="50801" y="323"/>
                  </a:lnTo>
                  <a:lnTo>
                    <a:pt x="32275" y="763"/>
                  </a:lnTo>
                  <a:lnTo>
                    <a:pt x="15311" y="1320"/>
                  </a:lnTo>
                  <a:lnTo>
                    <a:pt x="0" y="1992"/>
                  </a:lnTo>
                  <a:lnTo>
                    <a:pt x="0" y="534984"/>
                  </a:lnTo>
                  <a:lnTo>
                    <a:pt x="51130" y="544475"/>
                  </a:lnTo>
                  <a:lnTo>
                    <a:pt x="101019" y="555835"/>
                  </a:lnTo>
                  <a:lnTo>
                    <a:pt x="149919" y="568814"/>
                  </a:lnTo>
                  <a:lnTo>
                    <a:pt x="198084" y="583165"/>
                  </a:lnTo>
                  <a:lnTo>
                    <a:pt x="178202" y="537825"/>
                  </a:lnTo>
                  <a:lnTo>
                    <a:pt x="161267" y="490613"/>
                  </a:lnTo>
                  <a:lnTo>
                    <a:pt x="146809" y="442303"/>
                  </a:lnTo>
                  <a:lnTo>
                    <a:pt x="134357" y="393668"/>
                  </a:lnTo>
                  <a:lnTo>
                    <a:pt x="123441" y="345482"/>
                  </a:lnTo>
                  <a:lnTo>
                    <a:pt x="113591" y="298517"/>
                  </a:lnTo>
                  <a:lnTo>
                    <a:pt x="104336" y="253548"/>
                  </a:lnTo>
                  <a:lnTo>
                    <a:pt x="95043" y="202643"/>
                  </a:lnTo>
                  <a:lnTo>
                    <a:pt x="87076" y="151946"/>
                  </a:lnTo>
                  <a:lnTo>
                    <a:pt x="80402" y="101347"/>
                  </a:lnTo>
                  <a:lnTo>
                    <a:pt x="74988" y="50735"/>
                  </a:lnTo>
                  <a:lnTo>
                    <a:pt x="70798" y="0"/>
                  </a:lnTo>
                  <a:close/>
                </a:path>
              </a:pathLst>
            </a:custGeom>
            <a:solidFill>
              <a:srgbClr val="C59B79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5765298"/>
              <a:ext cx="3822065" cy="810895"/>
            </a:xfrm>
            <a:custGeom>
              <a:avLst/>
              <a:gdLst/>
              <a:ahLst/>
              <a:cxnLst/>
              <a:rect l="l" t="t" r="r" b="b"/>
              <a:pathLst>
                <a:path w="3822065" h="810895">
                  <a:moveTo>
                    <a:pt x="3821519" y="0"/>
                  </a:moveTo>
                  <a:lnTo>
                    <a:pt x="0" y="0"/>
                  </a:lnTo>
                  <a:lnTo>
                    <a:pt x="0" y="810451"/>
                  </a:lnTo>
                  <a:lnTo>
                    <a:pt x="3821519" y="810451"/>
                  </a:lnTo>
                  <a:lnTo>
                    <a:pt x="3821519" y="0"/>
                  </a:lnTo>
                  <a:close/>
                </a:path>
              </a:pathLst>
            </a:custGeom>
            <a:solidFill>
              <a:srgbClr val="358D9F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86179" y="6324871"/>
              <a:ext cx="160514" cy="16016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91771" y="6324871"/>
              <a:ext cx="160160" cy="16016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0" y="6169381"/>
              <a:ext cx="3822065" cy="405130"/>
            </a:xfrm>
            <a:custGeom>
              <a:avLst/>
              <a:gdLst/>
              <a:ahLst/>
              <a:cxnLst/>
              <a:rect l="l" t="t" r="r" b="b"/>
              <a:pathLst>
                <a:path w="3822065" h="405129">
                  <a:moveTo>
                    <a:pt x="3821519" y="0"/>
                  </a:moveTo>
                  <a:lnTo>
                    <a:pt x="0" y="0"/>
                  </a:lnTo>
                  <a:lnTo>
                    <a:pt x="0" y="405039"/>
                  </a:lnTo>
                  <a:lnTo>
                    <a:pt x="3821519" y="405039"/>
                  </a:lnTo>
                  <a:lnTo>
                    <a:pt x="3821519" y="315653"/>
                  </a:lnTo>
                  <a:lnTo>
                    <a:pt x="3371873" y="315653"/>
                  </a:lnTo>
                  <a:lnTo>
                    <a:pt x="3340704" y="309355"/>
                  </a:lnTo>
                  <a:lnTo>
                    <a:pt x="3315241" y="292185"/>
                  </a:lnTo>
                  <a:lnTo>
                    <a:pt x="3298069" y="266729"/>
                  </a:lnTo>
                  <a:lnTo>
                    <a:pt x="3291771" y="235571"/>
                  </a:lnTo>
                  <a:lnTo>
                    <a:pt x="3298069" y="204414"/>
                  </a:lnTo>
                  <a:lnTo>
                    <a:pt x="3315241" y="178958"/>
                  </a:lnTo>
                  <a:lnTo>
                    <a:pt x="3340704" y="161788"/>
                  </a:lnTo>
                  <a:lnTo>
                    <a:pt x="3371873" y="155490"/>
                  </a:lnTo>
                  <a:lnTo>
                    <a:pt x="3821519" y="155490"/>
                  </a:lnTo>
                  <a:lnTo>
                    <a:pt x="3821519" y="0"/>
                  </a:lnTo>
                  <a:close/>
                </a:path>
                <a:path w="3822065" h="405129">
                  <a:moveTo>
                    <a:pt x="3566281" y="155490"/>
                  </a:moveTo>
                  <a:lnTo>
                    <a:pt x="3371873" y="155490"/>
                  </a:lnTo>
                  <a:lnTo>
                    <a:pt x="3403017" y="161788"/>
                  </a:lnTo>
                  <a:lnTo>
                    <a:pt x="3428467" y="178958"/>
                  </a:lnTo>
                  <a:lnTo>
                    <a:pt x="3445634" y="204414"/>
                  </a:lnTo>
                  <a:lnTo>
                    <a:pt x="3451931" y="235571"/>
                  </a:lnTo>
                  <a:lnTo>
                    <a:pt x="3445634" y="266729"/>
                  </a:lnTo>
                  <a:lnTo>
                    <a:pt x="3428467" y="292185"/>
                  </a:lnTo>
                  <a:lnTo>
                    <a:pt x="3403017" y="309355"/>
                  </a:lnTo>
                  <a:lnTo>
                    <a:pt x="3371873" y="315653"/>
                  </a:lnTo>
                  <a:lnTo>
                    <a:pt x="3566281" y="315653"/>
                  </a:lnTo>
                  <a:lnTo>
                    <a:pt x="3535112" y="309355"/>
                  </a:lnTo>
                  <a:lnTo>
                    <a:pt x="3509649" y="292185"/>
                  </a:lnTo>
                  <a:lnTo>
                    <a:pt x="3492477" y="266729"/>
                  </a:lnTo>
                  <a:lnTo>
                    <a:pt x="3486179" y="235571"/>
                  </a:lnTo>
                  <a:lnTo>
                    <a:pt x="3492477" y="204414"/>
                  </a:lnTo>
                  <a:lnTo>
                    <a:pt x="3509649" y="178958"/>
                  </a:lnTo>
                  <a:lnTo>
                    <a:pt x="3535112" y="161788"/>
                  </a:lnTo>
                  <a:lnTo>
                    <a:pt x="3566281" y="155490"/>
                  </a:lnTo>
                  <a:close/>
                </a:path>
                <a:path w="3822065" h="405129">
                  <a:moveTo>
                    <a:pt x="3821519" y="155490"/>
                  </a:moveTo>
                  <a:lnTo>
                    <a:pt x="3566281" y="155490"/>
                  </a:lnTo>
                  <a:lnTo>
                    <a:pt x="3597630" y="161788"/>
                  </a:lnTo>
                  <a:lnTo>
                    <a:pt x="3623185" y="178958"/>
                  </a:lnTo>
                  <a:lnTo>
                    <a:pt x="3640391" y="204414"/>
                  </a:lnTo>
                  <a:lnTo>
                    <a:pt x="3646694" y="235571"/>
                  </a:lnTo>
                  <a:lnTo>
                    <a:pt x="3640391" y="266729"/>
                  </a:lnTo>
                  <a:lnTo>
                    <a:pt x="3623185" y="292185"/>
                  </a:lnTo>
                  <a:lnTo>
                    <a:pt x="3597630" y="309355"/>
                  </a:lnTo>
                  <a:lnTo>
                    <a:pt x="3566281" y="315653"/>
                  </a:lnTo>
                  <a:lnTo>
                    <a:pt x="3821519" y="315653"/>
                  </a:lnTo>
                  <a:lnTo>
                    <a:pt x="3821519" y="155490"/>
                  </a:lnTo>
                  <a:close/>
                </a:path>
              </a:pathLst>
            </a:custGeom>
            <a:solidFill>
              <a:srgbClr val="31808E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86179" y="6324871"/>
              <a:ext cx="160514" cy="16016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91771" y="6324871"/>
              <a:ext cx="160160" cy="160162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4090415" y="3089403"/>
            <a:ext cx="5053965" cy="2622550"/>
            <a:chOff x="4090415" y="3089403"/>
            <a:chExt cx="5053965" cy="2622550"/>
          </a:xfrm>
        </p:grpSpPr>
        <p:sp>
          <p:nvSpPr>
            <p:cNvPr id="19" name="object 19"/>
            <p:cNvSpPr/>
            <p:nvPr/>
          </p:nvSpPr>
          <p:spPr>
            <a:xfrm>
              <a:off x="5703817" y="3610048"/>
              <a:ext cx="73660" cy="715645"/>
            </a:xfrm>
            <a:custGeom>
              <a:avLst/>
              <a:gdLst/>
              <a:ahLst/>
              <a:cxnLst/>
              <a:rect l="l" t="t" r="r" b="b"/>
              <a:pathLst>
                <a:path w="73660" h="715645">
                  <a:moveTo>
                    <a:pt x="0" y="715571"/>
                  </a:moveTo>
                  <a:lnTo>
                    <a:pt x="73590" y="715571"/>
                  </a:lnTo>
                  <a:lnTo>
                    <a:pt x="73590" y="0"/>
                  </a:lnTo>
                  <a:lnTo>
                    <a:pt x="0" y="0"/>
                  </a:lnTo>
                  <a:lnTo>
                    <a:pt x="0" y="715571"/>
                  </a:lnTo>
                  <a:close/>
                </a:path>
              </a:pathLst>
            </a:custGeom>
            <a:solidFill>
              <a:srgbClr val="E7E8E8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5777407" y="3548480"/>
              <a:ext cx="3366770" cy="838835"/>
            </a:xfrm>
            <a:custGeom>
              <a:avLst/>
              <a:gdLst/>
              <a:ahLst/>
              <a:cxnLst/>
              <a:rect l="l" t="t" r="r" b="b"/>
              <a:pathLst>
                <a:path w="3366770" h="838835">
                  <a:moveTo>
                    <a:pt x="3366591" y="0"/>
                  </a:moveTo>
                  <a:lnTo>
                    <a:pt x="0" y="0"/>
                  </a:lnTo>
                  <a:lnTo>
                    <a:pt x="0" y="838707"/>
                  </a:lnTo>
                  <a:lnTo>
                    <a:pt x="3366591" y="838707"/>
                  </a:lnTo>
                  <a:lnTo>
                    <a:pt x="3366591" y="0"/>
                  </a:lnTo>
                  <a:close/>
                </a:path>
              </a:pathLst>
            </a:custGeom>
            <a:solidFill>
              <a:srgbClr val="F79C49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14503" y="4135461"/>
              <a:ext cx="165750" cy="16577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12943" y="4135461"/>
              <a:ext cx="165796" cy="16577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090415" y="3089403"/>
              <a:ext cx="1712485" cy="2622366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5777408" y="3967994"/>
              <a:ext cx="3366770" cy="419734"/>
            </a:xfrm>
            <a:custGeom>
              <a:avLst/>
              <a:gdLst/>
              <a:ahLst/>
              <a:cxnLst/>
              <a:rect l="l" t="t" r="r" b="b"/>
              <a:pathLst>
                <a:path w="3366770" h="419735">
                  <a:moveTo>
                    <a:pt x="3366591" y="0"/>
                  </a:moveTo>
                  <a:lnTo>
                    <a:pt x="0" y="0"/>
                  </a:lnTo>
                  <a:lnTo>
                    <a:pt x="0" y="419193"/>
                  </a:lnTo>
                  <a:lnTo>
                    <a:pt x="3366591" y="419193"/>
                  </a:lnTo>
                  <a:lnTo>
                    <a:pt x="3366591" y="333236"/>
                  </a:lnTo>
                  <a:lnTo>
                    <a:pt x="218433" y="333236"/>
                  </a:lnTo>
                  <a:lnTo>
                    <a:pt x="186176" y="326713"/>
                  </a:lnTo>
                  <a:lnTo>
                    <a:pt x="159824" y="308933"/>
                  </a:lnTo>
                  <a:lnTo>
                    <a:pt x="142053" y="282584"/>
                  </a:lnTo>
                  <a:lnTo>
                    <a:pt x="135535" y="250351"/>
                  </a:lnTo>
                  <a:lnTo>
                    <a:pt x="142053" y="218099"/>
                  </a:lnTo>
                  <a:lnTo>
                    <a:pt x="159824" y="191752"/>
                  </a:lnTo>
                  <a:lnTo>
                    <a:pt x="186176" y="173983"/>
                  </a:lnTo>
                  <a:lnTo>
                    <a:pt x="218433" y="167466"/>
                  </a:lnTo>
                  <a:lnTo>
                    <a:pt x="3366591" y="167466"/>
                  </a:lnTo>
                  <a:lnTo>
                    <a:pt x="3366591" y="0"/>
                  </a:lnTo>
                  <a:close/>
                </a:path>
                <a:path w="3366770" h="419735">
                  <a:moveTo>
                    <a:pt x="419948" y="167466"/>
                  </a:moveTo>
                  <a:lnTo>
                    <a:pt x="218433" y="167466"/>
                  </a:lnTo>
                  <a:lnTo>
                    <a:pt x="250671" y="173983"/>
                  </a:lnTo>
                  <a:lnTo>
                    <a:pt x="277025" y="191752"/>
                  </a:lnTo>
                  <a:lnTo>
                    <a:pt x="294807" y="218099"/>
                  </a:lnTo>
                  <a:lnTo>
                    <a:pt x="301332" y="250351"/>
                  </a:lnTo>
                  <a:lnTo>
                    <a:pt x="294807" y="282584"/>
                  </a:lnTo>
                  <a:lnTo>
                    <a:pt x="277025" y="308933"/>
                  </a:lnTo>
                  <a:lnTo>
                    <a:pt x="250671" y="326713"/>
                  </a:lnTo>
                  <a:lnTo>
                    <a:pt x="218433" y="333236"/>
                  </a:lnTo>
                  <a:lnTo>
                    <a:pt x="419948" y="333236"/>
                  </a:lnTo>
                  <a:lnTo>
                    <a:pt x="387717" y="326713"/>
                  </a:lnTo>
                  <a:lnTo>
                    <a:pt x="361379" y="308933"/>
                  </a:lnTo>
                  <a:lnTo>
                    <a:pt x="343613" y="282584"/>
                  </a:lnTo>
                  <a:lnTo>
                    <a:pt x="337095" y="250351"/>
                  </a:lnTo>
                  <a:lnTo>
                    <a:pt x="343613" y="218099"/>
                  </a:lnTo>
                  <a:lnTo>
                    <a:pt x="361379" y="191752"/>
                  </a:lnTo>
                  <a:lnTo>
                    <a:pt x="387717" y="173983"/>
                  </a:lnTo>
                  <a:lnTo>
                    <a:pt x="419948" y="167466"/>
                  </a:lnTo>
                  <a:close/>
                </a:path>
                <a:path w="3366770" h="419735">
                  <a:moveTo>
                    <a:pt x="3366591" y="167466"/>
                  </a:moveTo>
                  <a:lnTo>
                    <a:pt x="419948" y="167466"/>
                  </a:lnTo>
                  <a:lnTo>
                    <a:pt x="452205" y="173983"/>
                  </a:lnTo>
                  <a:lnTo>
                    <a:pt x="478557" y="191752"/>
                  </a:lnTo>
                  <a:lnTo>
                    <a:pt x="496328" y="218099"/>
                  </a:lnTo>
                  <a:lnTo>
                    <a:pt x="502846" y="250351"/>
                  </a:lnTo>
                  <a:lnTo>
                    <a:pt x="496328" y="282584"/>
                  </a:lnTo>
                  <a:lnTo>
                    <a:pt x="478557" y="308933"/>
                  </a:lnTo>
                  <a:lnTo>
                    <a:pt x="452205" y="326713"/>
                  </a:lnTo>
                  <a:lnTo>
                    <a:pt x="419948" y="333236"/>
                  </a:lnTo>
                  <a:lnTo>
                    <a:pt x="3366591" y="333236"/>
                  </a:lnTo>
                  <a:lnTo>
                    <a:pt x="3366591" y="167466"/>
                  </a:lnTo>
                  <a:close/>
                </a:path>
              </a:pathLst>
            </a:custGeom>
            <a:solidFill>
              <a:srgbClr val="D28547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114503" y="4135461"/>
              <a:ext cx="165750" cy="16577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912943" y="4135461"/>
              <a:ext cx="165796" cy="16577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5074421" y="3093529"/>
              <a:ext cx="91440" cy="51435"/>
            </a:xfrm>
            <a:custGeom>
              <a:avLst/>
              <a:gdLst/>
              <a:ahLst/>
              <a:cxnLst/>
              <a:rect l="l" t="t" r="r" b="b"/>
              <a:pathLst>
                <a:path w="91439" h="51435">
                  <a:moveTo>
                    <a:pt x="74912" y="41440"/>
                  </a:moveTo>
                  <a:lnTo>
                    <a:pt x="75752" y="42124"/>
                  </a:lnTo>
                  <a:lnTo>
                    <a:pt x="88400" y="51253"/>
                  </a:lnTo>
                  <a:lnTo>
                    <a:pt x="89326" y="50916"/>
                  </a:lnTo>
                  <a:lnTo>
                    <a:pt x="88075" y="50916"/>
                  </a:lnTo>
                  <a:lnTo>
                    <a:pt x="75993" y="42124"/>
                  </a:lnTo>
                  <a:lnTo>
                    <a:pt x="74912" y="41440"/>
                  </a:lnTo>
                  <a:close/>
                </a:path>
                <a:path w="91439" h="51435">
                  <a:moveTo>
                    <a:pt x="91151" y="50198"/>
                  </a:moveTo>
                  <a:lnTo>
                    <a:pt x="89088" y="50565"/>
                  </a:lnTo>
                  <a:lnTo>
                    <a:pt x="87934" y="50916"/>
                  </a:lnTo>
                  <a:lnTo>
                    <a:pt x="89246" y="50916"/>
                  </a:lnTo>
                  <a:lnTo>
                    <a:pt x="91151" y="50565"/>
                  </a:lnTo>
                  <a:lnTo>
                    <a:pt x="91151" y="50198"/>
                  </a:lnTo>
                  <a:close/>
                </a:path>
                <a:path w="91439" h="51435">
                  <a:moveTo>
                    <a:pt x="48496" y="27035"/>
                  </a:moveTo>
                  <a:lnTo>
                    <a:pt x="50519" y="28159"/>
                  </a:lnTo>
                  <a:lnTo>
                    <a:pt x="56433" y="31364"/>
                  </a:lnTo>
                  <a:lnTo>
                    <a:pt x="50722" y="28159"/>
                  </a:lnTo>
                  <a:lnTo>
                    <a:pt x="48496" y="27035"/>
                  </a:lnTo>
                  <a:close/>
                </a:path>
                <a:path w="91439" h="51435">
                  <a:moveTo>
                    <a:pt x="0" y="0"/>
                  </a:moveTo>
                  <a:lnTo>
                    <a:pt x="20627" y="12404"/>
                  </a:lnTo>
                  <a:lnTo>
                    <a:pt x="25559" y="149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CFCD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5043472" y="3093529"/>
              <a:ext cx="122555" cy="266065"/>
            </a:xfrm>
            <a:custGeom>
              <a:avLst/>
              <a:gdLst/>
              <a:ahLst/>
              <a:cxnLst/>
              <a:rect l="l" t="t" r="r" b="b"/>
              <a:pathLst>
                <a:path w="122554" h="266064">
                  <a:moveTo>
                    <a:pt x="30949" y="0"/>
                  </a:moveTo>
                  <a:lnTo>
                    <a:pt x="40507" y="39070"/>
                  </a:lnTo>
                  <a:lnTo>
                    <a:pt x="41391" y="82787"/>
                  </a:lnTo>
                  <a:lnTo>
                    <a:pt x="36791" y="126117"/>
                  </a:lnTo>
                  <a:lnTo>
                    <a:pt x="29894" y="164028"/>
                  </a:lnTo>
                  <a:lnTo>
                    <a:pt x="19655" y="208762"/>
                  </a:lnTo>
                  <a:lnTo>
                    <a:pt x="10774" y="233207"/>
                  </a:lnTo>
                  <a:lnTo>
                    <a:pt x="6826" y="243497"/>
                  </a:lnTo>
                  <a:lnTo>
                    <a:pt x="3075" y="254372"/>
                  </a:lnTo>
                  <a:lnTo>
                    <a:pt x="0" y="265479"/>
                  </a:lnTo>
                  <a:lnTo>
                    <a:pt x="9001" y="248042"/>
                  </a:lnTo>
                  <a:lnTo>
                    <a:pt x="19463" y="231773"/>
                  </a:lnTo>
                  <a:lnTo>
                    <a:pt x="30510" y="217309"/>
                  </a:lnTo>
                  <a:lnTo>
                    <a:pt x="41265" y="205287"/>
                  </a:lnTo>
                  <a:lnTo>
                    <a:pt x="69622" y="172898"/>
                  </a:lnTo>
                  <a:lnTo>
                    <a:pt x="94974" y="135146"/>
                  </a:lnTo>
                  <a:lnTo>
                    <a:pt x="113680" y="93784"/>
                  </a:lnTo>
                  <a:lnTo>
                    <a:pt x="121966" y="51253"/>
                  </a:lnTo>
                  <a:lnTo>
                    <a:pt x="119349" y="51253"/>
                  </a:lnTo>
                  <a:lnTo>
                    <a:pt x="105092" y="40962"/>
                  </a:lnTo>
                  <a:lnTo>
                    <a:pt x="79396" y="27036"/>
                  </a:lnTo>
                  <a:lnTo>
                    <a:pt x="51577" y="12404"/>
                  </a:lnTo>
                  <a:lnTo>
                    <a:pt x="30949" y="0"/>
                  </a:lnTo>
                  <a:close/>
                </a:path>
                <a:path w="122554" h="266064">
                  <a:moveTo>
                    <a:pt x="122100" y="50565"/>
                  </a:moveTo>
                  <a:lnTo>
                    <a:pt x="120358" y="50886"/>
                  </a:lnTo>
                  <a:lnTo>
                    <a:pt x="119349" y="51253"/>
                  </a:lnTo>
                  <a:lnTo>
                    <a:pt x="121966" y="51253"/>
                  </a:lnTo>
                  <a:lnTo>
                    <a:pt x="122038" y="50886"/>
                  </a:lnTo>
                  <a:lnTo>
                    <a:pt x="122100" y="50565"/>
                  </a:lnTo>
                  <a:close/>
                </a:path>
              </a:pathLst>
            </a:custGeom>
            <a:solidFill>
              <a:srgbClr val="5A445E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</p:grpSp>
      <p:pic>
        <p:nvPicPr>
          <p:cNvPr id="29" name="object 2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182611" y="6202678"/>
            <a:ext cx="1865376" cy="597408"/>
          </a:xfrm>
          <a:prstGeom prst="rect">
            <a:avLst/>
          </a:prstGeom>
        </p:spPr>
      </p:pic>
      <p:pic>
        <p:nvPicPr>
          <p:cNvPr id="30" name="Picture 29" descr="A blue and white background&#10;&#10;Description automatically generated">
            <a:extLst>
              <a:ext uri="{FF2B5EF4-FFF2-40B4-BE49-F238E27FC236}">
                <a16:creationId xmlns:a16="http://schemas.microsoft.com/office/drawing/2014/main" id="{2575DE77-FFC4-CAB5-BFD7-6B52897B02FC}"/>
              </a:ext>
            </a:extLst>
          </p:cNvPr>
          <p:cNvPicPr/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6" t="4228" r="38494" b="638"/>
          <a:stretch/>
        </p:blipFill>
        <p:spPr>
          <a:xfrm flipV="1">
            <a:off x="1" y="857250"/>
            <a:ext cx="853067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1600" y="318261"/>
            <a:ext cx="7368742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364">
              <a:lnSpc>
                <a:spcPct val="100000"/>
              </a:lnSpc>
              <a:spcBef>
                <a:spcPts val="95"/>
              </a:spcBef>
            </a:pPr>
            <a:r>
              <a:rPr sz="4000" spc="-35" dirty="0">
                <a:solidFill>
                  <a:schemeClr val="tx2"/>
                </a:solidFill>
                <a:latin typeface="+mj-lt"/>
              </a:rPr>
              <a:t>Types</a:t>
            </a:r>
            <a:r>
              <a:rPr sz="4000" spc="-145" dirty="0">
                <a:solidFill>
                  <a:schemeClr val="tx2"/>
                </a:solidFill>
                <a:latin typeface="+mj-lt"/>
              </a:rPr>
              <a:t> </a:t>
            </a:r>
            <a:r>
              <a:rPr sz="4000" dirty="0">
                <a:solidFill>
                  <a:schemeClr val="tx2"/>
                </a:solidFill>
                <a:latin typeface="+mj-lt"/>
              </a:rPr>
              <a:t>of</a:t>
            </a:r>
            <a:r>
              <a:rPr sz="4000" spc="-120" dirty="0">
                <a:solidFill>
                  <a:schemeClr val="tx2"/>
                </a:solidFill>
                <a:latin typeface="+mj-lt"/>
              </a:rPr>
              <a:t> </a:t>
            </a:r>
            <a:r>
              <a:rPr sz="4000" spc="-20" dirty="0">
                <a:solidFill>
                  <a:schemeClr val="tx2"/>
                </a:solidFill>
                <a:latin typeface="+mj-lt"/>
              </a:rPr>
              <a:t>Debt</a:t>
            </a:r>
            <a:endParaRPr sz="400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09700" y="2945892"/>
            <a:ext cx="5835650" cy="1663064"/>
            <a:chOff x="1409700" y="2945892"/>
            <a:chExt cx="5835650" cy="1663064"/>
          </a:xfrm>
        </p:grpSpPr>
        <p:sp>
          <p:nvSpPr>
            <p:cNvPr id="4" name="object 4"/>
            <p:cNvSpPr/>
            <p:nvPr/>
          </p:nvSpPr>
          <p:spPr>
            <a:xfrm>
              <a:off x="2525267" y="3224784"/>
              <a:ext cx="4719955" cy="1103630"/>
            </a:xfrm>
            <a:custGeom>
              <a:avLst/>
              <a:gdLst/>
              <a:ahLst/>
              <a:cxnLst/>
              <a:rect l="l" t="t" r="r" b="b"/>
              <a:pathLst>
                <a:path w="4719955" h="1103629">
                  <a:moveTo>
                    <a:pt x="4535932" y="0"/>
                  </a:moveTo>
                  <a:lnTo>
                    <a:pt x="183895" y="0"/>
                  </a:lnTo>
                  <a:lnTo>
                    <a:pt x="134996" y="6566"/>
                  </a:lnTo>
                  <a:lnTo>
                    <a:pt x="91063" y="25098"/>
                  </a:lnTo>
                  <a:lnTo>
                    <a:pt x="53847" y="53848"/>
                  </a:lnTo>
                  <a:lnTo>
                    <a:pt x="25098" y="91063"/>
                  </a:lnTo>
                  <a:lnTo>
                    <a:pt x="6566" y="134996"/>
                  </a:lnTo>
                  <a:lnTo>
                    <a:pt x="0" y="183895"/>
                  </a:lnTo>
                  <a:lnTo>
                    <a:pt x="0" y="919479"/>
                  </a:lnTo>
                  <a:lnTo>
                    <a:pt x="6566" y="968379"/>
                  </a:lnTo>
                  <a:lnTo>
                    <a:pt x="25098" y="1012312"/>
                  </a:lnTo>
                  <a:lnTo>
                    <a:pt x="53848" y="1049528"/>
                  </a:lnTo>
                  <a:lnTo>
                    <a:pt x="91063" y="1078277"/>
                  </a:lnTo>
                  <a:lnTo>
                    <a:pt x="134996" y="1096809"/>
                  </a:lnTo>
                  <a:lnTo>
                    <a:pt x="183895" y="1103376"/>
                  </a:lnTo>
                  <a:lnTo>
                    <a:pt x="4535932" y="1103376"/>
                  </a:lnTo>
                  <a:lnTo>
                    <a:pt x="4584831" y="1096809"/>
                  </a:lnTo>
                  <a:lnTo>
                    <a:pt x="4628764" y="1078277"/>
                  </a:lnTo>
                  <a:lnTo>
                    <a:pt x="4665979" y="1049527"/>
                  </a:lnTo>
                  <a:lnTo>
                    <a:pt x="4694729" y="1012312"/>
                  </a:lnTo>
                  <a:lnTo>
                    <a:pt x="4713261" y="968379"/>
                  </a:lnTo>
                  <a:lnTo>
                    <a:pt x="4719828" y="919479"/>
                  </a:lnTo>
                  <a:lnTo>
                    <a:pt x="4719828" y="183895"/>
                  </a:lnTo>
                  <a:lnTo>
                    <a:pt x="4713261" y="134996"/>
                  </a:lnTo>
                  <a:lnTo>
                    <a:pt x="4694729" y="91063"/>
                  </a:lnTo>
                  <a:lnTo>
                    <a:pt x="4665980" y="53847"/>
                  </a:lnTo>
                  <a:lnTo>
                    <a:pt x="4628764" y="25098"/>
                  </a:lnTo>
                  <a:lnTo>
                    <a:pt x="4584831" y="6566"/>
                  </a:lnTo>
                  <a:lnTo>
                    <a:pt x="4535932" y="0"/>
                  </a:lnTo>
                  <a:close/>
                </a:path>
              </a:pathLst>
            </a:custGeom>
            <a:solidFill>
              <a:srgbClr val="C5B597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447800" y="2983992"/>
              <a:ext cx="1586865" cy="1586865"/>
            </a:xfrm>
            <a:custGeom>
              <a:avLst/>
              <a:gdLst/>
              <a:ahLst/>
              <a:cxnLst/>
              <a:rect l="l" t="t" r="r" b="b"/>
              <a:pathLst>
                <a:path w="1586864" h="1586864">
                  <a:moveTo>
                    <a:pt x="793242" y="0"/>
                  </a:moveTo>
                  <a:lnTo>
                    <a:pt x="744914" y="1447"/>
                  </a:lnTo>
                  <a:lnTo>
                    <a:pt x="697353" y="5734"/>
                  </a:lnTo>
                  <a:lnTo>
                    <a:pt x="650641" y="12778"/>
                  </a:lnTo>
                  <a:lnTo>
                    <a:pt x="604862" y="22496"/>
                  </a:lnTo>
                  <a:lnTo>
                    <a:pt x="560097" y="34804"/>
                  </a:lnTo>
                  <a:lnTo>
                    <a:pt x="516432" y="49620"/>
                  </a:lnTo>
                  <a:lnTo>
                    <a:pt x="473947" y="66862"/>
                  </a:lnTo>
                  <a:lnTo>
                    <a:pt x="432726" y="86445"/>
                  </a:lnTo>
                  <a:lnTo>
                    <a:pt x="392853" y="108288"/>
                  </a:lnTo>
                  <a:lnTo>
                    <a:pt x="354409" y="132307"/>
                  </a:lnTo>
                  <a:lnTo>
                    <a:pt x="317478" y="158419"/>
                  </a:lnTo>
                  <a:lnTo>
                    <a:pt x="282143" y="186542"/>
                  </a:lnTo>
                  <a:lnTo>
                    <a:pt x="248487" y="216592"/>
                  </a:lnTo>
                  <a:lnTo>
                    <a:pt x="216592" y="248487"/>
                  </a:lnTo>
                  <a:lnTo>
                    <a:pt x="186542" y="282143"/>
                  </a:lnTo>
                  <a:lnTo>
                    <a:pt x="158419" y="317478"/>
                  </a:lnTo>
                  <a:lnTo>
                    <a:pt x="132307" y="354409"/>
                  </a:lnTo>
                  <a:lnTo>
                    <a:pt x="108288" y="392853"/>
                  </a:lnTo>
                  <a:lnTo>
                    <a:pt x="86445" y="432726"/>
                  </a:lnTo>
                  <a:lnTo>
                    <a:pt x="66862" y="473947"/>
                  </a:lnTo>
                  <a:lnTo>
                    <a:pt x="49620" y="516432"/>
                  </a:lnTo>
                  <a:lnTo>
                    <a:pt x="34804" y="560097"/>
                  </a:lnTo>
                  <a:lnTo>
                    <a:pt x="22496" y="604862"/>
                  </a:lnTo>
                  <a:lnTo>
                    <a:pt x="12778" y="650641"/>
                  </a:lnTo>
                  <a:lnTo>
                    <a:pt x="5734" y="697353"/>
                  </a:lnTo>
                  <a:lnTo>
                    <a:pt x="1447" y="744914"/>
                  </a:lnTo>
                  <a:lnTo>
                    <a:pt x="0" y="793242"/>
                  </a:lnTo>
                  <a:lnTo>
                    <a:pt x="1447" y="841569"/>
                  </a:lnTo>
                  <a:lnTo>
                    <a:pt x="5734" y="889130"/>
                  </a:lnTo>
                  <a:lnTo>
                    <a:pt x="12778" y="935842"/>
                  </a:lnTo>
                  <a:lnTo>
                    <a:pt x="22496" y="981621"/>
                  </a:lnTo>
                  <a:lnTo>
                    <a:pt x="34804" y="1026386"/>
                  </a:lnTo>
                  <a:lnTo>
                    <a:pt x="49620" y="1070051"/>
                  </a:lnTo>
                  <a:lnTo>
                    <a:pt x="66862" y="1112536"/>
                  </a:lnTo>
                  <a:lnTo>
                    <a:pt x="86445" y="1153757"/>
                  </a:lnTo>
                  <a:lnTo>
                    <a:pt x="108288" y="1193630"/>
                  </a:lnTo>
                  <a:lnTo>
                    <a:pt x="132307" y="1232074"/>
                  </a:lnTo>
                  <a:lnTo>
                    <a:pt x="158419" y="1269005"/>
                  </a:lnTo>
                  <a:lnTo>
                    <a:pt x="186542" y="1304340"/>
                  </a:lnTo>
                  <a:lnTo>
                    <a:pt x="216592" y="1337996"/>
                  </a:lnTo>
                  <a:lnTo>
                    <a:pt x="248487" y="1369891"/>
                  </a:lnTo>
                  <a:lnTo>
                    <a:pt x="282143" y="1399941"/>
                  </a:lnTo>
                  <a:lnTo>
                    <a:pt x="317478" y="1428064"/>
                  </a:lnTo>
                  <a:lnTo>
                    <a:pt x="354409" y="1454176"/>
                  </a:lnTo>
                  <a:lnTo>
                    <a:pt x="392853" y="1478195"/>
                  </a:lnTo>
                  <a:lnTo>
                    <a:pt x="432726" y="1500038"/>
                  </a:lnTo>
                  <a:lnTo>
                    <a:pt x="473947" y="1519621"/>
                  </a:lnTo>
                  <a:lnTo>
                    <a:pt x="516432" y="1536863"/>
                  </a:lnTo>
                  <a:lnTo>
                    <a:pt x="560097" y="1551679"/>
                  </a:lnTo>
                  <a:lnTo>
                    <a:pt x="604862" y="1563987"/>
                  </a:lnTo>
                  <a:lnTo>
                    <a:pt x="650641" y="1573705"/>
                  </a:lnTo>
                  <a:lnTo>
                    <a:pt x="697353" y="1580749"/>
                  </a:lnTo>
                  <a:lnTo>
                    <a:pt x="744914" y="1585036"/>
                  </a:lnTo>
                  <a:lnTo>
                    <a:pt x="793242" y="1586484"/>
                  </a:lnTo>
                  <a:lnTo>
                    <a:pt x="841569" y="1585036"/>
                  </a:lnTo>
                  <a:lnTo>
                    <a:pt x="889130" y="1580749"/>
                  </a:lnTo>
                  <a:lnTo>
                    <a:pt x="935842" y="1573705"/>
                  </a:lnTo>
                  <a:lnTo>
                    <a:pt x="981621" y="1563987"/>
                  </a:lnTo>
                  <a:lnTo>
                    <a:pt x="1026386" y="1551679"/>
                  </a:lnTo>
                  <a:lnTo>
                    <a:pt x="1070051" y="1536863"/>
                  </a:lnTo>
                  <a:lnTo>
                    <a:pt x="1112536" y="1519621"/>
                  </a:lnTo>
                  <a:lnTo>
                    <a:pt x="1153757" y="1500038"/>
                  </a:lnTo>
                  <a:lnTo>
                    <a:pt x="1193630" y="1478195"/>
                  </a:lnTo>
                  <a:lnTo>
                    <a:pt x="1232074" y="1454176"/>
                  </a:lnTo>
                  <a:lnTo>
                    <a:pt x="1269005" y="1428064"/>
                  </a:lnTo>
                  <a:lnTo>
                    <a:pt x="1304340" y="1399941"/>
                  </a:lnTo>
                  <a:lnTo>
                    <a:pt x="1337996" y="1369891"/>
                  </a:lnTo>
                  <a:lnTo>
                    <a:pt x="1369891" y="1337996"/>
                  </a:lnTo>
                  <a:lnTo>
                    <a:pt x="1399941" y="1304340"/>
                  </a:lnTo>
                  <a:lnTo>
                    <a:pt x="1428064" y="1269005"/>
                  </a:lnTo>
                  <a:lnTo>
                    <a:pt x="1454176" y="1232074"/>
                  </a:lnTo>
                  <a:lnTo>
                    <a:pt x="1478195" y="1193630"/>
                  </a:lnTo>
                  <a:lnTo>
                    <a:pt x="1500038" y="1153757"/>
                  </a:lnTo>
                  <a:lnTo>
                    <a:pt x="1519621" y="1112536"/>
                  </a:lnTo>
                  <a:lnTo>
                    <a:pt x="1536863" y="1070051"/>
                  </a:lnTo>
                  <a:lnTo>
                    <a:pt x="1551679" y="1026386"/>
                  </a:lnTo>
                  <a:lnTo>
                    <a:pt x="1563987" y="981621"/>
                  </a:lnTo>
                  <a:lnTo>
                    <a:pt x="1573705" y="935842"/>
                  </a:lnTo>
                  <a:lnTo>
                    <a:pt x="1580749" y="889130"/>
                  </a:lnTo>
                  <a:lnTo>
                    <a:pt x="1585036" y="841569"/>
                  </a:lnTo>
                  <a:lnTo>
                    <a:pt x="1586483" y="793242"/>
                  </a:lnTo>
                  <a:lnTo>
                    <a:pt x="1585036" y="744914"/>
                  </a:lnTo>
                  <a:lnTo>
                    <a:pt x="1580749" y="697353"/>
                  </a:lnTo>
                  <a:lnTo>
                    <a:pt x="1573705" y="650641"/>
                  </a:lnTo>
                  <a:lnTo>
                    <a:pt x="1563987" y="604862"/>
                  </a:lnTo>
                  <a:lnTo>
                    <a:pt x="1551679" y="560097"/>
                  </a:lnTo>
                  <a:lnTo>
                    <a:pt x="1536863" y="516432"/>
                  </a:lnTo>
                  <a:lnTo>
                    <a:pt x="1519621" y="473947"/>
                  </a:lnTo>
                  <a:lnTo>
                    <a:pt x="1500038" y="432726"/>
                  </a:lnTo>
                  <a:lnTo>
                    <a:pt x="1478195" y="392853"/>
                  </a:lnTo>
                  <a:lnTo>
                    <a:pt x="1454176" y="354409"/>
                  </a:lnTo>
                  <a:lnTo>
                    <a:pt x="1428064" y="317478"/>
                  </a:lnTo>
                  <a:lnTo>
                    <a:pt x="1399941" y="282143"/>
                  </a:lnTo>
                  <a:lnTo>
                    <a:pt x="1369891" y="248487"/>
                  </a:lnTo>
                  <a:lnTo>
                    <a:pt x="1337996" y="216592"/>
                  </a:lnTo>
                  <a:lnTo>
                    <a:pt x="1304340" y="186542"/>
                  </a:lnTo>
                  <a:lnTo>
                    <a:pt x="1269005" y="158419"/>
                  </a:lnTo>
                  <a:lnTo>
                    <a:pt x="1232074" y="132307"/>
                  </a:lnTo>
                  <a:lnTo>
                    <a:pt x="1193630" y="108288"/>
                  </a:lnTo>
                  <a:lnTo>
                    <a:pt x="1153757" y="86445"/>
                  </a:lnTo>
                  <a:lnTo>
                    <a:pt x="1112536" y="66862"/>
                  </a:lnTo>
                  <a:lnTo>
                    <a:pt x="1070051" y="49620"/>
                  </a:lnTo>
                  <a:lnTo>
                    <a:pt x="1026386" y="34804"/>
                  </a:lnTo>
                  <a:lnTo>
                    <a:pt x="981621" y="22496"/>
                  </a:lnTo>
                  <a:lnTo>
                    <a:pt x="935842" y="12778"/>
                  </a:lnTo>
                  <a:lnTo>
                    <a:pt x="889130" y="5734"/>
                  </a:lnTo>
                  <a:lnTo>
                    <a:pt x="841569" y="1447"/>
                  </a:lnTo>
                  <a:lnTo>
                    <a:pt x="793242" y="0"/>
                  </a:lnTo>
                  <a:close/>
                </a:path>
              </a:pathLst>
            </a:custGeom>
            <a:solidFill>
              <a:srgbClr val="746141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447800" y="2983992"/>
              <a:ext cx="1586865" cy="1586865"/>
            </a:xfrm>
            <a:custGeom>
              <a:avLst/>
              <a:gdLst/>
              <a:ahLst/>
              <a:cxnLst/>
              <a:rect l="l" t="t" r="r" b="b"/>
              <a:pathLst>
                <a:path w="1586864" h="1586864">
                  <a:moveTo>
                    <a:pt x="0" y="793242"/>
                  </a:moveTo>
                  <a:lnTo>
                    <a:pt x="1447" y="744914"/>
                  </a:lnTo>
                  <a:lnTo>
                    <a:pt x="5734" y="697353"/>
                  </a:lnTo>
                  <a:lnTo>
                    <a:pt x="12778" y="650641"/>
                  </a:lnTo>
                  <a:lnTo>
                    <a:pt x="22496" y="604862"/>
                  </a:lnTo>
                  <a:lnTo>
                    <a:pt x="34804" y="560097"/>
                  </a:lnTo>
                  <a:lnTo>
                    <a:pt x="49620" y="516432"/>
                  </a:lnTo>
                  <a:lnTo>
                    <a:pt x="66862" y="473947"/>
                  </a:lnTo>
                  <a:lnTo>
                    <a:pt x="86445" y="432726"/>
                  </a:lnTo>
                  <a:lnTo>
                    <a:pt x="108288" y="392853"/>
                  </a:lnTo>
                  <a:lnTo>
                    <a:pt x="132307" y="354409"/>
                  </a:lnTo>
                  <a:lnTo>
                    <a:pt x="158419" y="317478"/>
                  </a:lnTo>
                  <a:lnTo>
                    <a:pt x="186542" y="282143"/>
                  </a:lnTo>
                  <a:lnTo>
                    <a:pt x="216592" y="248487"/>
                  </a:lnTo>
                  <a:lnTo>
                    <a:pt x="248487" y="216592"/>
                  </a:lnTo>
                  <a:lnTo>
                    <a:pt x="282143" y="186542"/>
                  </a:lnTo>
                  <a:lnTo>
                    <a:pt x="317478" y="158419"/>
                  </a:lnTo>
                  <a:lnTo>
                    <a:pt x="354409" y="132307"/>
                  </a:lnTo>
                  <a:lnTo>
                    <a:pt x="392853" y="108288"/>
                  </a:lnTo>
                  <a:lnTo>
                    <a:pt x="432726" y="86445"/>
                  </a:lnTo>
                  <a:lnTo>
                    <a:pt x="473947" y="66862"/>
                  </a:lnTo>
                  <a:lnTo>
                    <a:pt x="516432" y="49620"/>
                  </a:lnTo>
                  <a:lnTo>
                    <a:pt x="560097" y="34804"/>
                  </a:lnTo>
                  <a:lnTo>
                    <a:pt x="604862" y="22496"/>
                  </a:lnTo>
                  <a:lnTo>
                    <a:pt x="650641" y="12778"/>
                  </a:lnTo>
                  <a:lnTo>
                    <a:pt x="697353" y="5734"/>
                  </a:lnTo>
                  <a:lnTo>
                    <a:pt x="744914" y="1447"/>
                  </a:lnTo>
                  <a:lnTo>
                    <a:pt x="793242" y="0"/>
                  </a:lnTo>
                  <a:lnTo>
                    <a:pt x="841569" y="1447"/>
                  </a:lnTo>
                  <a:lnTo>
                    <a:pt x="889130" y="5734"/>
                  </a:lnTo>
                  <a:lnTo>
                    <a:pt x="935842" y="12778"/>
                  </a:lnTo>
                  <a:lnTo>
                    <a:pt x="981621" y="22496"/>
                  </a:lnTo>
                  <a:lnTo>
                    <a:pt x="1026386" y="34804"/>
                  </a:lnTo>
                  <a:lnTo>
                    <a:pt x="1070051" y="49620"/>
                  </a:lnTo>
                  <a:lnTo>
                    <a:pt x="1112536" y="66862"/>
                  </a:lnTo>
                  <a:lnTo>
                    <a:pt x="1153757" y="86445"/>
                  </a:lnTo>
                  <a:lnTo>
                    <a:pt x="1193630" y="108288"/>
                  </a:lnTo>
                  <a:lnTo>
                    <a:pt x="1232074" y="132307"/>
                  </a:lnTo>
                  <a:lnTo>
                    <a:pt x="1269005" y="158419"/>
                  </a:lnTo>
                  <a:lnTo>
                    <a:pt x="1304340" y="186542"/>
                  </a:lnTo>
                  <a:lnTo>
                    <a:pt x="1337996" y="216592"/>
                  </a:lnTo>
                  <a:lnTo>
                    <a:pt x="1369891" y="248487"/>
                  </a:lnTo>
                  <a:lnTo>
                    <a:pt x="1399941" y="282143"/>
                  </a:lnTo>
                  <a:lnTo>
                    <a:pt x="1428064" y="317478"/>
                  </a:lnTo>
                  <a:lnTo>
                    <a:pt x="1454176" y="354409"/>
                  </a:lnTo>
                  <a:lnTo>
                    <a:pt x="1478195" y="392853"/>
                  </a:lnTo>
                  <a:lnTo>
                    <a:pt x="1500038" y="432726"/>
                  </a:lnTo>
                  <a:lnTo>
                    <a:pt x="1519621" y="473947"/>
                  </a:lnTo>
                  <a:lnTo>
                    <a:pt x="1536863" y="516432"/>
                  </a:lnTo>
                  <a:lnTo>
                    <a:pt x="1551679" y="560097"/>
                  </a:lnTo>
                  <a:lnTo>
                    <a:pt x="1563987" y="604862"/>
                  </a:lnTo>
                  <a:lnTo>
                    <a:pt x="1573705" y="650641"/>
                  </a:lnTo>
                  <a:lnTo>
                    <a:pt x="1580749" y="697353"/>
                  </a:lnTo>
                  <a:lnTo>
                    <a:pt x="1585036" y="744914"/>
                  </a:lnTo>
                  <a:lnTo>
                    <a:pt x="1586483" y="793242"/>
                  </a:lnTo>
                  <a:lnTo>
                    <a:pt x="1585036" y="841569"/>
                  </a:lnTo>
                  <a:lnTo>
                    <a:pt x="1580749" y="889130"/>
                  </a:lnTo>
                  <a:lnTo>
                    <a:pt x="1573705" y="935842"/>
                  </a:lnTo>
                  <a:lnTo>
                    <a:pt x="1563987" y="981621"/>
                  </a:lnTo>
                  <a:lnTo>
                    <a:pt x="1551679" y="1026386"/>
                  </a:lnTo>
                  <a:lnTo>
                    <a:pt x="1536863" y="1070051"/>
                  </a:lnTo>
                  <a:lnTo>
                    <a:pt x="1519621" y="1112536"/>
                  </a:lnTo>
                  <a:lnTo>
                    <a:pt x="1500038" y="1153757"/>
                  </a:lnTo>
                  <a:lnTo>
                    <a:pt x="1478195" y="1193630"/>
                  </a:lnTo>
                  <a:lnTo>
                    <a:pt x="1454176" y="1232074"/>
                  </a:lnTo>
                  <a:lnTo>
                    <a:pt x="1428064" y="1269005"/>
                  </a:lnTo>
                  <a:lnTo>
                    <a:pt x="1399941" y="1304340"/>
                  </a:lnTo>
                  <a:lnTo>
                    <a:pt x="1369891" y="1337996"/>
                  </a:lnTo>
                  <a:lnTo>
                    <a:pt x="1337996" y="1369891"/>
                  </a:lnTo>
                  <a:lnTo>
                    <a:pt x="1304340" y="1399941"/>
                  </a:lnTo>
                  <a:lnTo>
                    <a:pt x="1269005" y="1428064"/>
                  </a:lnTo>
                  <a:lnTo>
                    <a:pt x="1232074" y="1454176"/>
                  </a:lnTo>
                  <a:lnTo>
                    <a:pt x="1193630" y="1478195"/>
                  </a:lnTo>
                  <a:lnTo>
                    <a:pt x="1153757" y="1500038"/>
                  </a:lnTo>
                  <a:lnTo>
                    <a:pt x="1112536" y="1519621"/>
                  </a:lnTo>
                  <a:lnTo>
                    <a:pt x="1070051" y="1536863"/>
                  </a:lnTo>
                  <a:lnTo>
                    <a:pt x="1026386" y="1551679"/>
                  </a:lnTo>
                  <a:lnTo>
                    <a:pt x="981621" y="1563987"/>
                  </a:lnTo>
                  <a:lnTo>
                    <a:pt x="935842" y="1573705"/>
                  </a:lnTo>
                  <a:lnTo>
                    <a:pt x="889130" y="1580749"/>
                  </a:lnTo>
                  <a:lnTo>
                    <a:pt x="841569" y="1585036"/>
                  </a:lnTo>
                  <a:lnTo>
                    <a:pt x="793242" y="1586484"/>
                  </a:lnTo>
                  <a:lnTo>
                    <a:pt x="744914" y="1585036"/>
                  </a:lnTo>
                  <a:lnTo>
                    <a:pt x="697353" y="1580749"/>
                  </a:lnTo>
                  <a:lnTo>
                    <a:pt x="650641" y="1573705"/>
                  </a:lnTo>
                  <a:lnTo>
                    <a:pt x="604862" y="1563987"/>
                  </a:lnTo>
                  <a:lnTo>
                    <a:pt x="560097" y="1551679"/>
                  </a:lnTo>
                  <a:lnTo>
                    <a:pt x="516432" y="1536863"/>
                  </a:lnTo>
                  <a:lnTo>
                    <a:pt x="473947" y="1519621"/>
                  </a:lnTo>
                  <a:lnTo>
                    <a:pt x="432726" y="1500038"/>
                  </a:lnTo>
                  <a:lnTo>
                    <a:pt x="392853" y="1478195"/>
                  </a:lnTo>
                  <a:lnTo>
                    <a:pt x="354409" y="1454176"/>
                  </a:lnTo>
                  <a:lnTo>
                    <a:pt x="317478" y="1428064"/>
                  </a:lnTo>
                  <a:lnTo>
                    <a:pt x="282143" y="1399941"/>
                  </a:lnTo>
                  <a:lnTo>
                    <a:pt x="248487" y="1369891"/>
                  </a:lnTo>
                  <a:lnTo>
                    <a:pt x="216592" y="1337996"/>
                  </a:lnTo>
                  <a:lnTo>
                    <a:pt x="186542" y="1304340"/>
                  </a:lnTo>
                  <a:lnTo>
                    <a:pt x="158419" y="1269005"/>
                  </a:lnTo>
                  <a:lnTo>
                    <a:pt x="132307" y="1232074"/>
                  </a:lnTo>
                  <a:lnTo>
                    <a:pt x="108288" y="1193630"/>
                  </a:lnTo>
                  <a:lnTo>
                    <a:pt x="86445" y="1153757"/>
                  </a:lnTo>
                  <a:lnTo>
                    <a:pt x="66862" y="1112536"/>
                  </a:lnTo>
                  <a:lnTo>
                    <a:pt x="49620" y="1070051"/>
                  </a:lnTo>
                  <a:lnTo>
                    <a:pt x="34804" y="1026386"/>
                  </a:lnTo>
                  <a:lnTo>
                    <a:pt x="22496" y="981621"/>
                  </a:lnTo>
                  <a:lnTo>
                    <a:pt x="12778" y="935842"/>
                  </a:lnTo>
                  <a:lnTo>
                    <a:pt x="5734" y="889130"/>
                  </a:lnTo>
                  <a:lnTo>
                    <a:pt x="1447" y="841569"/>
                  </a:lnTo>
                  <a:lnTo>
                    <a:pt x="0" y="793242"/>
                  </a:lnTo>
                  <a:close/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409700" y="4709159"/>
            <a:ext cx="5835650" cy="1664335"/>
            <a:chOff x="1409700" y="4709159"/>
            <a:chExt cx="5835650" cy="1664335"/>
          </a:xfrm>
        </p:grpSpPr>
        <p:sp>
          <p:nvSpPr>
            <p:cNvPr id="8" name="object 8"/>
            <p:cNvSpPr/>
            <p:nvPr/>
          </p:nvSpPr>
          <p:spPr>
            <a:xfrm>
              <a:off x="2525267" y="4989575"/>
              <a:ext cx="4719955" cy="1103630"/>
            </a:xfrm>
            <a:custGeom>
              <a:avLst/>
              <a:gdLst/>
              <a:ahLst/>
              <a:cxnLst/>
              <a:rect l="l" t="t" r="r" b="b"/>
              <a:pathLst>
                <a:path w="4719955" h="1103629">
                  <a:moveTo>
                    <a:pt x="4535932" y="0"/>
                  </a:moveTo>
                  <a:lnTo>
                    <a:pt x="183895" y="0"/>
                  </a:lnTo>
                  <a:lnTo>
                    <a:pt x="134996" y="6566"/>
                  </a:lnTo>
                  <a:lnTo>
                    <a:pt x="91063" y="25098"/>
                  </a:lnTo>
                  <a:lnTo>
                    <a:pt x="53847" y="53848"/>
                  </a:lnTo>
                  <a:lnTo>
                    <a:pt x="25098" y="91063"/>
                  </a:lnTo>
                  <a:lnTo>
                    <a:pt x="6566" y="134996"/>
                  </a:lnTo>
                  <a:lnTo>
                    <a:pt x="0" y="183896"/>
                  </a:lnTo>
                  <a:lnTo>
                    <a:pt x="0" y="919480"/>
                  </a:lnTo>
                  <a:lnTo>
                    <a:pt x="6566" y="968366"/>
                  </a:lnTo>
                  <a:lnTo>
                    <a:pt x="25098" y="1012295"/>
                  </a:lnTo>
                  <a:lnTo>
                    <a:pt x="53848" y="1049513"/>
                  </a:lnTo>
                  <a:lnTo>
                    <a:pt x="91063" y="1078268"/>
                  </a:lnTo>
                  <a:lnTo>
                    <a:pt x="134996" y="1096806"/>
                  </a:lnTo>
                  <a:lnTo>
                    <a:pt x="183895" y="1103376"/>
                  </a:lnTo>
                  <a:lnTo>
                    <a:pt x="4535932" y="1103376"/>
                  </a:lnTo>
                  <a:lnTo>
                    <a:pt x="4584831" y="1096806"/>
                  </a:lnTo>
                  <a:lnTo>
                    <a:pt x="4628764" y="1078268"/>
                  </a:lnTo>
                  <a:lnTo>
                    <a:pt x="4665979" y="1049513"/>
                  </a:lnTo>
                  <a:lnTo>
                    <a:pt x="4694729" y="1012295"/>
                  </a:lnTo>
                  <a:lnTo>
                    <a:pt x="4713261" y="968366"/>
                  </a:lnTo>
                  <a:lnTo>
                    <a:pt x="4719828" y="919480"/>
                  </a:lnTo>
                  <a:lnTo>
                    <a:pt x="4719828" y="183896"/>
                  </a:lnTo>
                  <a:lnTo>
                    <a:pt x="4713261" y="134996"/>
                  </a:lnTo>
                  <a:lnTo>
                    <a:pt x="4694729" y="91063"/>
                  </a:lnTo>
                  <a:lnTo>
                    <a:pt x="4665980" y="53847"/>
                  </a:lnTo>
                  <a:lnTo>
                    <a:pt x="4628764" y="25098"/>
                  </a:lnTo>
                  <a:lnTo>
                    <a:pt x="4584831" y="6566"/>
                  </a:lnTo>
                  <a:lnTo>
                    <a:pt x="4535932" y="0"/>
                  </a:lnTo>
                  <a:close/>
                </a:path>
              </a:pathLst>
            </a:custGeom>
            <a:solidFill>
              <a:srgbClr val="C29480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1447800" y="4747259"/>
              <a:ext cx="1586865" cy="1588135"/>
            </a:xfrm>
            <a:custGeom>
              <a:avLst/>
              <a:gdLst/>
              <a:ahLst/>
              <a:cxnLst/>
              <a:rect l="l" t="t" r="r" b="b"/>
              <a:pathLst>
                <a:path w="1586864" h="1588135">
                  <a:moveTo>
                    <a:pt x="793242" y="0"/>
                  </a:moveTo>
                  <a:lnTo>
                    <a:pt x="744914" y="1449"/>
                  </a:lnTo>
                  <a:lnTo>
                    <a:pt x="697353" y="5740"/>
                  </a:lnTo>
                  <a:lnTo>
                    <a:pt x="650641" y="12791"/>
                  </a:lnTo>
                  <a:lnTo>
                    <a:pt x="604862" y="22519"/>
                  </a:lnTo>
                  <a:lnTo>
                    <a:pt x="560097" y="34841"/>
                  </a:lnTo>
                  <a:lnTo>
                    <a:pt x="516432" y="49673"/>
                  </a:lnTo>
                  <a:lnTo>
                    <a:pt x="473947" y="66932"/>
                  </a:lnTo>
                  <a:lnTo>
                    <a:pt x="432726" y="86536"/>
                  </a:lnTo>
                  <a:lnTo>
                    <a:pt x="392853" y="108401"/>
                  </a:lnTo>
                  <a:lnTo>
                    <a:pt x="354409" y="132445"/>
                  </a:lnTo>
                  <a:lnTo>
                    <a:pt x="317478" y="158583"/>
                  </a:lnTo>
                  <a:lnTo>
                    <a:pt x="282143" y="186734"/>
                  </a:lnTo>
                  <a:lnTo>
                    <a:pt x="248487" y="216815"/>
                  </a:lnTo>
                  <a:lnTo>
                    <a:pt x="216592" y="248741"/>
                  </a:lnTo>
                  <a:lnTo>
                    <a:pt x="186542" y="282431"/>
                  </a:lnTo>
                  <a:lnTo>
                    <a:pt x="158419" y="317800"/>
                  </a:lnTo>
                  <a:lnTo>
                    <a:pt x="132307" y="354767"/>
                  </a:lnTo>
                  <a:lnTo>
                    <a:pt x="108288" y="393248"/>
                  </a:lnTo>
                  <a:lnTo>
                    <a:pt x="86445" y="433160"/>
                  </a:lnTo>
                  <a:lnTo>
                    <a:pt x="66862" y="474419"/>
                  </a:lnTo>
                  <a:lnTo>
                    <a:pt x="49620" y="516944"/>
                  </a:lnTo>
                  <a:lnTo>
                    <a:pt x="34804" y="560650"/>
                  </a:lnTo>
                  <a:lnTo>
                    <a:pt x="22496" y="605455"/>
                  </a:lnTo>
                  <a:lnTo>
                    <a:pt x="12778" y="651276"/>
                  </a:lnTo>
                  <a:lnTo>
                    <a:pt x="5734" y="698030"/>
                  </a:lnTo>
                  <a:lnTo>
                    <a:pt x="1447" y="745633"/>
                  </a:lnTo>
                  <a:lnTo>
                    <a:pt x="0" y="794003"/>
                  </a:lnTo>
                  <a:lnTo>
                    <a:pt x="1447" y="842372"/>
                  </a:lnTo>
                  <a:lnTo>
                    <a:pt x="5734" y="889974"/>
                  </a:lnTo>
                  <a:lnTo>
                    <a:pt x="12778" y="936727"/>
                  </a:lnTo>
                  <a:lnTo>
                    <a:pt x="22496" y="982547"/>
                  </a:lnTo>
                  <a:lnTo>
                    <a:pt x="34804" y="1027352"/>
                  </a:lnTo>
                  <a:lnTo>
                    <a:pt x="49620" y="1071058"/>
                  </a:lnTo>
                  <a:lnTo>
                    <a:pt x="66862" y="1113582"/>
                  </a:lnTo>
                  <a:lnTo>
                    <a:pt x="86445" y="1154842"/>
                  </a:lnTo>
                  <a:lnTo>
                    <a:pt x="108288" y="1194753"/>
                  </a:lnTo>
                  <a:lnTo>
                    <a:pt x="132307" y="1233234"/>
                  </a:lnTo>
                  <a:lnTo>
                    <a:pt x="158419" y="1270201"/>
                  </a:lnTo>
                  <a:lnTo>
                    <a:pt x="186542" y="1305571"/>
                  </a:lnTo>
                  <a:lnTo>
                    <a:pt x="216592" y="1339261"/>
                  </a:lnTo>
                  <a:lnTo>
                    <a:pt x="248487" y="1371188"/>
                  </a:lnTo>
                  <a:lnTo>
                    <a:pt x="282143" y="1401268"/>
                  </a:lnTo>
                  <a:lnTo>
                    <a:pt x="317478" y="1429420"/>
                  </a:lnTo>
                  <a:lnTo>
                    <a:pt x="354409" y="1455559"/>
                  </a:lnTo>
                  <a:lnTo>
                    <a:pt x="392853" y="1479603"/>
                  </a:lnTo>
                  <a:lnTo>
                    <a:pt x="432726" y="1501469"/>
                  </a:lnTo>
                  <a:lnTo>
                    <a:pt x="473947" y="1521073"/>
                  </a:lnTo>
                  <a:lnTo>
                    <a:pt x="516432" y="1538333"/>
                  </a:lnTo>
                  <a:lnTo>
                    <a:pt x="560097" y="1553165"/>
                  </a:lnTo>
                  <a:lnTo>
                    <a:pt x="604862" y="1565487"/>
                  </a:lnTo>
                  <a:lnTo>
                    <a:pt x="650641" y="1575215"/>
                  </a:lnTo>
                  <a:lnTo>
                    <a:pt x="697353" y="1582267"/>
                  </a:lnTo>
                  <a:lnTo>
                    <a:pt x="744914" y="1586558"/>
                  </a:lnTo>
                  <a:lnTo>
                    <a:pt x="793242" y="1588008"/>
                  </a:lnTo>
                  <a:lnTo>
                    <a:pt x="841569" y="1586558"/>
                  </a:lnTo>
                  <a:lnTo>
                    <a:pt x="889130" y="1582267"/>
                  </a:lnTo>
                  <a:lnTo>
                    <a:pt x="935842" y="1575215"/>
                  </a:lnTo>
                  <a:lnTo>
                    <a:pt x="981621" y="1565487"/>
                  </a:lnTo>
                  <a:lnTo>
                    <a:pt x="1026386" y="1553165"/>
                  </a:lnTo>
                  <a:lnTo>
                    <a:pt x="1070051" y="1538333"/>
                  </a:lnTo>
                  <a:lnTo>
                    <a:pt x="1112536" y="1521073"/>
                  </a:lnTo>
                  <a:lnTo>
                    <a:pt x="1153757" y="1501469"/>
                  </a:lnTo>
                  <a:lnTo>
                    <a:pt x="1193630" y="1479603"/>
                  </a:lnTo>
                  <a:lnTo>
                    <a:pt x="1232074" y="1455559"/>
                  </a:lnTo>
                  <a:lnTo>
                    <a:pt x="1269005" y="1429420"/>
                  </a:lnTo>
                  <a:lnTo>
                    <a:pt x="1304340" y="1401268"/>
                  </a:lnTo>
                  <a:lnTo>
                    <a:pt x="1337996" y="1371188"/>
                  </a:lnTo>
                  <a:lnTo>
                    <a:pt x="1369891" y="1339261"/>
                  </a:lnTo>
                  <a:lnTo>
                    <a:pt x="1399941" y="1305571"/>
                  </a:lnTo>
                  <a:lnTo>
                    <a:pt x="1428064" y="1270201"/>
                  </a:lnTo>
                  <a:lnTo>
                    <a:pt x="1454176" y="1233234"/>
                  </a:lnTo>
                  <a:lnTo>
                    <a:pt x="1478195" y="1194753"/>
                  </a:lnTo>
                  <a:lnTo>
                    <a:pt x="1500038" y="1154842"/>
                  </a:lnTo>
                  <a:lnTo>
                    <a:pt x="1519621" y="1113582"/>
                  </a:lnTo>
                  <a:lnTo>
                    <a:pt x="1536863" y="1071058"/>
                  </a:lnTo>
                  <a:lnTo>
                    <a:pt x="1551679" y="1027352"/>
                  </a:lnTo>
                  <a:lnTo>
                    <a:pt x="1563987" y="982547"/>
                  </a:lnTo>
                  <a:lnTo>
                    <a:pt x="1573705" y="936727"/>
                  </a:lnTo>
                  <a:lnTo>
                    <a:pt x="1580749" y="889974"/>
                  </a:lnTo>
                  <a:lnTo>
                    <a:pt x="1585036" y="842372"/>
                  </a:lnTo>
                  <a:lnTo>
                    <a:pt x="1586483" y="794003"/>
                  </a:lnTo>
                  <a:lnTo>
                    <a:pt x="1585036" y="745633"/>
                  </a:lnTo>
                  <a:lnTo>
                    <a:pt x="1580749" y="698030"/>
                  </a:lnTo>
                  <a:lnTo>
                    <a:pt x="1573705" y="651276"/>
                  </a:lnTo>
                  <a:lnTo>
                    <a:pt x="1563987" y="605455"/>
                  </a:lnTo>
                  <a:lnTo>
                    <a:pt x="1551679" y="560650"/>
                  </a:lnTo>
                  <a:lnTo>
                    <a:pt x="1536863" y="516944"/>
                  </a:lnTo>
                  <a:lnTo>
                    <a:pt x="1519621" y="474419"/>
                  </a:lnTo>
                  <a:lnTo>
                    <a:pt x="1500038" y="433160"/>
                  </a:lnTo>
                  <a:lnTo>
                    <a:pt x="1478195" y="393248"/>
                  </a:lnTo>
                  <a:lnTo>
                    <a:pt x="1454176" y="354767"/>
                  </a:lnTo>
                  <a:lnTo>
                    <a:pt x="1428064" y="317800"/>
                  </a:lnTo>
                  <a:lnTo>
                    <a:pt x="1399941" y="282431"/>
                  </a:lnTo>
                  <a:lnTo>
                    <a:pt x="1369891" y="248741"/>
                  </a:lnTo>
                  <a:lnTo>
                    <a:pt x="1337996" y="216815"/>
                  </a:lnTo>
                  <a:lnTo>
                    <a:pt x="1304340" y="186734"/>
                  </a:lnTo>
                  <a:lnTo>
                    <a:pt x="1269005" y="158583"/>
                  </a:lnTo>
                  <a:lnTo>
                    <a:pt x="1232074" y="132445"/>
                  </a:lnTo>
                  <a:lnTo>
                    <a:pt x="1193630" y="108401"/>
                  </a:lnTo>
                  <a:lnTo>
                    <a:pt x="1153757" y="86536"/>
                  </a:lnTo>
                  <a:lnTo>
                    <a:pt x="1112536" y="66932"/>
                  </a:lnTo>
                  <a:lnTo>
                    <a:pt x="1070051" y="49673"/>
                  </a:lnTo>
                  <a:lnTo>
                    <a:pt x="1026386" y="34841"/>
                  </a:lnTo>
                  <a:lnTo>
                    <a:pt x="981621" y="22519"/>
                  </a:lnTo>
                  <a:lnTo>
                    <a:pt x="935842" y="12791"/>
                  </a:lnTo>
                  <a:lnTo>
                    <a:pt x="889130" y="5740"/>
                  </a:lnTo>
                  <a:lnTo>
                    <a:pt x="841569" y="1449"/>
                  </a:lnTo>
                  <a:lnTo>
                    <a:pt x="793242" y="0"/>
                  </a:lnTo>
                  <a:close/>
                </a:path>
              </a:pathLst>
            </a:custGeom>
            <a:solidFill>
              <a:srgbClr val="855540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1447800" y="4747259"/>
              <a:ext cx="1586865" cy="1588135"/>
            </a:xfrm>
            <a:custGeom>
              <a:avLst/>
              <a:gdLst/>
              <a:ahLst/>
              <a:cxnLst/>
              <a:rect l="l" t="t" r="r" b="b"/>
              <a:pathLst>
                <a:path w="1586864" h="1588135">
                  <a:moveTo>
                    <a:pt x="0" y="794003"/>
                  </a:moveTo>
                  <a:lnTo>
                    <a:pt x="1447" y="745633"/>
                  </a:lnTo>
                  <a:lnTo>
                    <a:pt x="5734" y="698030"/>
                  </a:lnTo>
                  <a:lnTo>
                    <a:pt x="12778" y="651276"/>
                  </a:lnTo>
                  <a:lnTo>
                    <a:pt x="22496" y="605455"/>
                  </a:lnTo>
                  <a:lnTo>
                    <a:pt x="34804" y="560650"/>
                  </a:lnTo>
                  <a:lnTo>
                    <a:pt x="49620" y="516944"/>
                  </a:lnTo>
                  <a:lnTo>
                    <a:pt x="66862" y="474419"/>
                  </a:lnTo>
                  <a:lnTo>
                    <a:pt x="86445" y="433160"/>
                  </a:lnTo>
                  <a:lnTo>
                    <a:pt x="108288" y="393248"/>
                  </a:lnTo>
                  <a:lnTo>
                    <a:pt x="132307" y="354767"/>
                  </a:lnTo>
                  <a:lnTo>
                    <a:pt x="158419" y="317800"/>
                  </a:lnTo>
                  <a:lnTo>
                    <a:pt x="186542" y="282431"/>
                  </a:lnTo>
                  <a:lnTo>
                    <a:pt x="216592" y="248741"/>
                  </a:lnTo>
                  <a:lnTo>
                    <a:pt x="248487" y="216815"/>
                  </a:lnTo>
                  <a:lnTo>
                    <a:pt x="282143" y="186734"/>
                  </a:lnTo>
                  <a:lnTo>
                    <a:pt x="317478" y="158583"/>
                  </a:lnTo>
                  <a:lnTo>
                    <a:pt x="354409" y="132445"/>
                  </a:lnTo>
                  <a:lnTo>
                    <a:pt x="392853" y="108401"/>
                  </a:lnTo>
                  <a:lnTo>
                    <a:pt x="432726" y="86536"/>
                  </a:lnTo>
                  <a:lnTo>
                    <a:pt x="473947" y="66932"/>
                  </a:lnTo>
                  <a:lnTo>
                    <a:pt x="516432" y="49673"/>
                  </a:lnTo>
                  <a:lnTo>
                    <a:pt x="560097" y="34841"/>
                  </a:lnTo>
                  <a:lnTo>
                    <a:pt x="604862" y="22519"/>
                  </a:lnTo>
                  <a:lnTo>
                    <a:pt x="650641" y="12791"/>
                  </a:lnTo>
                  <a:lnTo>
                    <a:pt x="697353" y="5740"/>
                  </a:lnTo>
                  <a:lnTo>
                    <a:pt x="744914" y="1449"/>
                  </a:lnTo>
                  <a:lnTo>
                    <a:pt x="793242" y="0"/>
                  </a:lnTo>
                  <a:lnTo>
                    <a:pt x="841569" y="1449"/>
                  </a:lnTo>
                  <a:lnTo>
                    <a:pt x="889130" y="5740"/>
                  </a:lnTo>
                  <a:lnTo>
                    <a:pt x="935842" y="12791"/>
                  </a:lnTo>
                  <a:lnTo>
                    <a:pt x="981621" y="22519"/>
                  </a:lnTo>
                  <a:lnTo>
                    <a:pt x="1026386" y="34841"/>
                  </a:lnTo>
                  <a:lnTo>
                    <a:pt x="1070051" y="49673"/>
                  </a:lnTo>
                  <a:lnTo>
                    <a:pt x="1112536" y="66932"/>
                  </a:lnTo>
                  <a:lnTo>
                    <a:pt x="1153757" y="86536"/>
                  </a:lnTo>
                  <a:lnTo>
                    <a:pt x="1193630" y="108401"/>
                  </a:lnTo>
                  <a:lnTo>
                    <a:pt x="1232074" y="132445"/>
                  </a:lnTo>
                  <a:lnTo>
                    <a:pt x="1269005" y="158583"/>
                  </a:lnTo>
                  <a:lnTo>
                    <a:pt x="1304340" y="186734"/>
                  </a:lnTo>
                  <a:lnTo>
                    <a:pt x="1337996" y="216815"/>
                  </a:lnTo>
                  <a:lnTo>
                    <a:pt x="1369891" y="248741"/>
                  </a:lnTo>
                  <a:lnTo>
                    <a:pt x="1399941" y="282431"/>
                  </a:lnTo>
                  <a:lnTo>
                    <a:pt x="1428064" y="317800"/>
                  </a:lnTo>
                  <a:lnTo>
                    <a:pt x="1454176" y="354767"/>
                  </a:lnTo>
                  <a:lnTo>
                    <a:pt x="1478195" y="393248"/>
                  </a:lnTo>
                  <a:lnTo>
                    <a:pt x="1500038" y="433160"/>
                  </a:lnTo>
                  <a:lnTo>
                    <a:pt x="1519621" y="474419"/>
                  </a:lnTo>
                  <a:lnTo>
                    <a:pt x="1536863" y="516944"/>
                  </a:lnTo>
                  <a:lnTo>
                    <a:pt x="1551679" y="560650"/>
                  </a:lnTo>
                  <a:lnTo>
                    <a:pt x="1563987" y="605455"/>
                  </a:lnTo>
                  <a:lnTo>
                    <a:pt x="1573705" y="651276"/>
                  </a:lnTo>
                  <a:lnTo>
                    <a:pt x="1580749" y="698030"/>
                  </a:lnTo>
                  <a:lnTo>
                    <a:pt x="1585036" y="745633"/>
                  </a:lnTo>
                  <a:lnTo>
                    <a:pt x="1586483" y="794003"/>
                  </a:lnTo>
                  <a:lnTo>
                    <a:pt x="1585036" y="842372"/>
                  </a:lnTo>
                  <a:lnTo>
                    <a:pt x="1580749" y="889974"/>
                  </a:lnTo>
                  <a:lnTo>
                    <a:pt x="1573705" y="936727"/>
                  </a:lnTo>
                  <a:lnTo>
                    <a:pt x="1563987" y="982547"/>
                  </a:lnTo>
                  <a:lnTo>
                    <a:pt x="1551679" y="1027352"/>
                  </a:lnTo>
                  <a:lnTo>
                    <a:pt x="1536863" y="1071058"/>
                  </a:lnTo>
                  <a:lnTo>
                    <a:pt x="1519621" y="1113582"/>
                  </a:lnTo>
                  <a:lnTo>
                    <a:pt x="1500038" y="1154842"/>
                  </a:lnTo>
                  <a:lnTo>
                    <a:pt x="1478195" y="1194753"/>
                  </a:lnTo>
                  <a:lnTo>
                    <a:pt x="1454176" y="1233234"/>
                  </a:lnTo>
                  <a:lnTo>
                    <a:pt x="1428064" y="1270201"/>
                  </a:lnTo>
                  <a:lnTo>
                    <a:pt x="1399941" y="1305571"/>
                  </a:lnTo>
                  <a:lnTo>
                    <a:pt x="1369891" y="1339261"/>
                  </a:lnTo>
                  <a:lnTo>
                    <a:pt x="1337996" y="1371188"/>
                  </a:lnTo>
                  <a:lnTo>
                    <a:pt x="1304340" y="1401268"/>
                  </a:lnTo>
                  <a:lnTo>
                    <a:pt x="1269005" y="1429420"/>
                  </a:lnTo>
                  <a:lnTo>
                    <a:pt x="1232074" y="1455559"/>
                  </a:lnTo>
                  <a:lnTo>
                    <a:pt x="1193630" y="1479603"/>
                  </a:lnTo>
                  <a:lnTo>
                    <a:pt x="1153757" y="1501469"/>
                  </a:lnTo>
                  <a:lnTo>
                    <a:pt x="1112536" y="1521073"/>
                  </a:lnTo>
                  <a:lnTo>
                    <a:pt x="1070051" y="1538333"/>
                  </a:lnTo>
                  <a:lnTo>
                    <a:pt x="1026386" y="1553165"/>
                  </a:lnTo>
                  <a:lnTo>
                    <a:pt x="981621" y="1565487"/>
                  </a:lnTo>
                  <a:lnTo>
                    <a:pt x="935842" y="1575215"/>
                  </a:lnTo>
                  <a:lnTo>
                    <a:pt x="889130" y="1582267"/>
                  </a:lnTo>
                  <a:lnTo>
                    <a:pt x="841569" y="1586558"/>
                  </a:lnTo>
                  <a:lnTo>
                    <a:pt x="793242" y="1588008"/>
                  </a:lnTo>
                  <a:lnTo>
                    <a:pt x="744914" y="1586558"/>
                  </a:lnTo>
                  <a:lnTo>
                    <a:pt x="697353" y="1582267"/>
                  </a:lnTo>
                  <a:lnTo>
                    <a:pt x="650641" y="1575215"/>
                  </a:lnTo>
                  <a:lnTo>
                    <a:pt x="604862" y="1565487"/>
                  </a:lnTo>
                  <a:lnTo>
                    <a:pt x="560097" y="1553165"/>
                  </a:lnTo>
                  <a:lnTo>
                    <a:pt x="516432" y="1538333"/>
                  </a:lnTo>
                  <a:lnTo>
                    <a:pt x="473947" y="1521073"/>
                  </a:lnTo>
                  <a:lnTo>
                    <a:pt x="432726" y="1501469"/>
                  </a:lnTo>
                  <a:lnTo>
                    <a:pt x="392853" y="1479603"/>
                  </a:lnTo>
                  <a:lnTo>
                    <a:pt x="354409" y="1455559"/>
                  </a:lnTo>
                  <a:lnTo>
                    <a:pt x="317478" y="1429420"/>
                  </a:lnTo>
                  <a:lnTo>
                    <a:pt x="282143" y="1401268"/>
                  </a:lnTo>
                  <a:lnTo>
                    <a:pt x="248487" y="1371188"/>
                  </a:lnTo>
                  <a:lnTo>
                    <a:pt x="216592" y="1339261"/>
                  </a:lnTo>
                  <a:lnTo>
                    <a:pt x="186542" y="1305571"/>
                  </a:lnTo>
                  <a:lnTo>
                    <a:pt x="158419" y="1270201"/>
                  </a:lnTo>
                  <a:lnTo>
                    <a:pt x="132307" y="1233234"/>
                  </a:lnTo>
                  <a:lnTo>
                    <a:pt x="108288" y="1194753"/>
                  </a:lnTo>
                  <a:lnTo>
                    <a:pt x="86445" y="1154842"/>
                  </a:lnTo>
                  <a:lnTo>
                    <a:pt x="66862" y="1113582"/>
                  </a:lnTo>
                  <a:lnTo>
                    <a:pt x="49620" y="1071058"/>
                  </a:lnTo>
                  <a:lnTo>
                    <a:pt x="34804" y="1027352"/>
                  </a:lnTo>
                  <a:lnTo>
                    <a:pt x="22496" y="982547"/>
                  </a:lnTo>
                  <a:lnTo>
                    <a:pt x="12778" y="936727"/>
                  </a:lnTo>
                  <a:lnTo>
                    <a:pt x="5734" y="889974"/>
                  </a:lnTo>
                  <a:lnTo>
                    <a:pt x="1447" y="842372"/>
                  </a:lnTo>
                  <a:lnTo>
                    <a:pt x="0" y="794003"/>
                  </a:lnTo>
                  <a:close/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1799931" y="5133386"/>
              <a:ext cx="119380" cy="139700"/>
            </a:xfrm>
            <a:custGeom>
              <a:avLst/>
              <a:gdLst/>
              <a:ahLst/>
              <a:cxnLst/>
              <a:rect l="l" t="t" r="r" b="b"/>
              <a:pathLst>
                <a:path w="119380" h="139700">
                  <a:moveTo>
                    <a:pt x="119106" y="0"/>
                  </a:moveTo>
                  <a:lnTo>
                    <a:pt x="0" y="0"/>
                  </a:lnTo>
                  <a:lnTo>
                    <a:pt x="0" y="139375"/>
                  </a:lnTo>
                  <a:lnTo>
                    <a:pt x="118970" y="139375"/>
                  </a:lnTo>
                  <a:lnTo>
                    <a:pt x="119106" y="0"/>
                  </a:lnTo>
                  <a:close/>
                </a:path>
              </a:pathLst>
            </a:custGeom>
            <a:solidFill>
              <a:srgbClr val="BAC9CF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1799931" y="5133386"/>
              <a:ext cx="119380" cy="34925"/>
            </a:xfrm>
            <a:custGeom>
              <a:avLst/>
              <a:gdLst/>
              <a:ahLst/>
              <a:cxnLst/>
              <a:rect l="l" t="t" r="r" b="b"/>
              <a:pathLst>
                <a:path w="119380" h="34925">
                  <a:moveTo>
                    <a:pt x="119106" y="0"/>
                  </a:moveTo>
                  <a:lnTo>
                    <a:pt x="0" y="0"/>
                  </a:lnTo>
                  <a:lnTo>
                    <a:pt x="0" y="34446"/>
                  </a:lnTo>
                  <a:lnTo>
                    <a:pt x="118970" y="34446"/>
                  </a:lnTo>
                  <a:lnTo>
                    <a:pt x="119106" y="0"/>
                  </a:lnTo>
                  <a:close/>
                </a:path>
              </a:pathLst>
            </a:custGeom>
            <a:solidFill>
              <a:srgbClr val="9EB0B8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1766771" y="5575904"/>
              <a:ext cx="452120" cy="354330"/>
            </a:xfrm>
            <a:custGeom>
              <a:avLst/>
              <a:gdLst/>
              <a:ahLst/>
              <a:cxnLst/>
              <a:rect l="l" t="t" r="r" b="b"/>
              <a:pathLst>
                <a:path w="452119" h="354329">
                  <a:moveTo>
                    <a:pt x="0" y="353738"/>
                  </a:moveTo>
                  <a:lnTo>
                    <a:pt x="451743" y="353738"/>
                  </a:lnTo>
                  <a:lnTo>
                    <a:pt x="451743" y="0"/>
                  </a:lnTo>
                  <a:lnTo>
                    <a:pt x="0" y="0"/>
                  </a:lnTo>
                  <a:lnTo>
                    <a:pt x="0" y="353738"/>
                  </a:lnTo>
                  <a:close/>
                </a:path>
              </a:pathLst>
            </a:custGeom>
            <a:solidFill>
              <a:srgbClr val="BAC9CF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1766916" y="5461540"/>
              <a:ext cx="452120" cy="114935"/>
            </a:xfrm>
            <a:custGeom>
              <a:avLst/>
              <a:gdLst/>
              <a:ahLst/>
              <a:cxnLst/>
              <a:rect l="l" t="t" r="r" b="b"/>
              <a:pathLst>
                <a:path w="452119" h="114935">
                  <a:moveTo>
                    <a:pt x="145" y="0"/>
                  </a:moveTo>
                  <a:lnTo>
                    <a:pt x="0" y="114228"/>
                  </a:lnTo>
                  <a:lnTo>
                    <a:pt x="451443" y="114363"/>
                  </a:lnTo>
                  <a:lnTo>
                    <a:pt x="451598" y="135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9EB0B8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1722120" y="5250230"/>
              <a:ext cx="739140" cy="679450"/>
            </a:xfrm>
            <a:custGeom>
              <a:avLst/>
              <a:gdLst/>
              <a:ahLst/>
              <a:cxnLst/>
              <a:rect l="l" t="t" r="r" b="b"/>
              <a:pathLst>
                <a:path w="739139" h="679450">
                  <a:moveTo>
                    <a:pt x="496100" y="642797"/>
                  </a:moveTo>
                  <a:lnTo>
                    <a:pt x="44640" y="642645"/>
                  </a:lnTo>
                  <a:lnTo>
                    <a:pt x="44640" y="679272"/>
                  </a:lnTo>
                  <a:lnTo>
                    <a:pt x="496100" y="679424"/>
                  </a:lnTo>
                  <a:lnTo>
                    <a:pt x="496100" y="642797"/>
                  </a:lnTo>
                  <a:close/>
                </a:path>
                <a:path w="739139" h="679450">
                  <a:moveTo>
                    <a:pt x="738695" y="292"/>
                  </a:moveTo>
                  <a:lnTo>
                    <a:pt x="32715" y="0"/>
                  </a:lnTo>
                  <a:lnTo>
                    <a:pt x="0" y="304761"/>
                  </a:lnTo>
                  <a:lnTo>
                    <a:pt x="738543" y="305041"/>
                  </a:lnTo>
                  <a:lnTo>
                    <a:pt x="738695" y="292"/>
                  </a:lnTo>
                  <a:close/>
                </a:path>
              </a:pathLst>
            </a:custGeom>
            <a:solidFill>
              <a:srgbClr val="316292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1725460" y="5270156"/>
              <a:ext cx="735965" cy="249554"/>
            </a:xfrm>
            <a:custGeom>
              <a:avLst/>
              <a:gdLst/>
              <a:ahLst/>
              <a:cxnLst/>
              <a:rect l="l" t="t" r="r" b="b"/>
              <a:pathLst>
                <a:path w="735964" h="249554">
                  <a:moveTo>
                    <a:pt x="735203" y="242824"/>
                  </a:moveTo>
                  <a:lnTo>
                    <a:pt x="723" y="242531"/>
                  </a:lnTo>
                  <a:lnTo>
                    <a:pt x="0" y="248640"/>
                  </a:lnTo>
                  <a:lnTo>
                    <a:pt x="735203" y="248932"/>
                  </a:lnTo>
                  <a:lnTo>
                    <a:pt x="735203" y="242824"/>
                  </a:lnTo>
                  <a:close/>
                </a:path>
                <a:path w="735964" h="249554">
                  <a:moveTo>
                    <a:pt x="735203" y="208089"/>
                  </a:moveTo>
                  <a:lnTo>
                    <a:pt x="4508" y="207797"/>
                  </a:lnTo>
                  <a:lnTo>
                    <a:pt x="3784" y="214058"/>
                  </a:lnTo>
                  <a:lnTo>
                    <a:pt x="735203" y="214350"/>
                  </a:lnTo>
                  <a:lnTo>
                    <a:pt x="735203" y="208089"/>
                  </a:lnTo>
                  <a:close/>
                </a:path>
                <a:path w="735964" h="249554">
                  <a:moveTo>
                    <a:pt x="735203" y="173507"/>
                  </a:moveTo>
                  <a:lnTo>
                    <a:pt x="8293" y="173215"/>
                  </a:lnTo>
                  <a:lnTo>
                    <a:pt x="7556" y="179476"/>
                  </a:lnTo>
                  <a:lnTo>
                    <a:pt x="735203" y="179768"/>
                  </a:lnTo>
                  <a:lnTo>
                    <a:pt x="735203" y="173507"/>
                  </a:lnTo>
                  <a:close/>
                </a:path>
                <a:path w="735964" h="249554">
                  <a:moveTo>
                    <a:pt x="735355" y="138925"/>
                  </a:moveTo>
                  <a:lnTo>
                    <a:pt x="12065" y="138633"/>
                  </a:lnTo>
                  <a:lnTo>
                    <a:pt x="11341" y="144741"/>
                  </a:lnTo>
                  <a:lnTo>
                    <a:pt x="735355" y="145034"/>
                  </a:lnTo>
                  <a:lnTo>
                    <a:pt x="735355" y="138925"/>
                  </a:lnTo>
                  <a:close/>
                </a:path>
                <a:path w="735964" h="249554">
                  <a:moveTo>
                    <a:pt x="735355" y="104190"/>
                  </a:moveTo>
                  <a:lnTo>
                    <a:pt x="15849" y="103898"/>
                  </a:lnTo>
                  <a:lnTo>
                    <a:pt x="15125" y="110159"/>
                  </a:lnTo>
                  <a:lnTo>
                    <a:pt x="735355" y="110451"/>
                  </a:lnTo>
                  <a:lnTo>
                    <a:pt x="735355" y="104190"/>
                  </a:lnTo>
                  <a:close/>
                </a:path>
                <a:path w="735964" h="249554">
                  <a:moveTo>
                    <a:pt x="735355" y="69608"/>
                  </a:moveTo>
                  <a:lnTo>
                    <a:pt x="19634" y="69316"/>
                  </a:lnTo>
                  <a:lnTo>
                    <a:pt x="18910" y="75552"/>
                  </a:lnTo>
                  <a:lnTo>
                    <a:pt x="735355" y="75844"/>
                  </a:lnTo>
                  <a:lnTo>
                    <a:pt x="735355" y="69608"/>
                  </a:lnTo>
                  <a:close/>
                </a:path>
                <a:path w="735964" h="249554">
                  <a:moveTo>
                    <a:pt x="735355" y="35001"/>
                  </a:moveTo>
                  <a:lnTo>
                    <a:pt x="23418" y="34709"/>
                  </a:lnTo>
                  <a:lnTo>
                    <a:pt x="22682" y="40817"/>
                  </a:lnTo>
                  <a:lnTo>
                    <a:pt x="735355" y="41109"/>
                  </a:lnTo>
                  <a:lnTo>
                    <a:pt x="735355" y="35001"/>
                  </a:lnTo>
                  <a:close/>
                </a:path>
                <a:path w="735964" h="249554">
                  <a:moveTo>
                    <a:pt x="735355" y="292"/>
                  </a:moveTo>
                  <a:lnTo>
                    <a:pt x="27190" y="0"/>
                  </a:lnTo>
                  <a:lnTo>
                    <a:pt x="26466" y="6235"/>
                  </a:lnTo>
                  <a:lnTo>
                    <a:pt x="735355" y="6527"/>
                  </a:lnTo>
                  <a:lnTo>
                    <a:pt x="735355" y="292"/>
                  </a:lnTo>
                  <a:close/>
                </a:path>
              </a:pathLst>
            </a:custGeom>
            <a:solidFill>
              <a:srgbClr val="1B5078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2180554" y="5240639"/>
              <a:ext cx="567690" cy="689610"/>
            </a:xfrm>
            <a:custGeom>
              <a:avLst/>
              <a:gdLst/>
              <a:ahLst/>
              <a:cxnLst/>
              <a:rect l="l" t="t" r="r" b="b"/>
              <a:pathLst>
                <a:path w="567689" h="689610">
                  <a:moveTo>
                    <a:pt x="284626" y="0"/>
                  </a:moveTo>
                  <a:lnTo>
                    <a:pt x="135" y="270594"/>
                  </a:lnTo>
                  <a:lnTo>
                    <a:pt x="0" y="688857"/>
                  </a:lnTo>
                  <a:lnTo>
                    <a:pt x="567352" y="689002"/>
                  </a:lnTo>
                  <a:lnTo>
                    <a:pt x="567507" y="270749"/>
                  </a:lnTo>
                  <a:lnTo>
                    <a:pt x="284626" y="0"/>
                  </a:lnTo>
                  <a:close/>
                </a:path>
              </a:pathLst>
            </a:custGeom>
            <a:solidFill>
              <a:srgbClr val="DCE2E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13880" y="5603666"/>
              <a:ext cx="142225" cy="18689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64327" y="5603821"/>
              <a:ext cx="142090" cy="18688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05892" y="5603531"/>
              <a:ext cx="142245" cy="186885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180554" y="5893019"/>
              <a:ext cx="567690" cy="37465"/>
            </a:xfrm>
            <a:custGeom>
              <a:avLst/>
              <a:gdLst/>
              <a:ahLst/>
              <a:cxnLst/>
              <a:rect l="l" t="t" r="r" b="b"/>
              <a:pathLst>
                <a:path w="567689" h="37464">
                  <a:moveTo>
                    <a:pt x="0" y="0"/>
                  </a:moveTo>
                  <a:lnTo>
                    <a:pt x="0" y="36623"/>
                  </a:lnTo>
                  <a:lnTo>
                    <a:pt x="567352" y="36914"/>
                  </a:lnTo>
                  <a:lnTo>
                    <a:pt x="567352" y="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5078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2475494" y="5603821"/>
              <a:ext cx="182245" cy="301625"/>
            </a:xfrm>
            <a:custGeom>
              <a:avLst/>
              <a:gdLst/>
              <a:ahLst/>
              <a:cxnLst/>
              <a:rect l="l" t="t" r="r" b="b"/>
              <a:pathLst>
                <a:path w="182244" h="301625">
                  <a:moveTo>
                    <a:pt x="155" y="0"/>
                  </a:moveTo>
                  <a:lnTo>
                    <a:pt x="0" y="301114"/>
                  </a:lnTo>
                  <a:lnTo>
                    <a:pt x="181659" y="301114"/>
                  </a:lnTo>
                  <a:lnTo>
                    <a:pt x="181814" y="135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2488600" y="5621103"/>
              <a:ext cx="155575" cy="259079"/>
            </a:xfrm>
            <a:custGeom>
              <a:avLst/>
              <a:gdLst/>
              <a:ahLst/>
              <a:cxnLst/>
              <a:rect l="l" t="t" r="r" b="b"/>
              <a:pathLst>
                <a:path w="155575" h="259079">
                  <a:moveTo>
                    <a:pt x="155176" y="0"/>
                  </a:moveTo>
                  <a:lnTo>
                    <a:pt x="135" y="0"/>
                  </a:lnTo>
                  <a:lnTo>
                    <a:pt x="0" y="258981"/>
                  </a:lnTo>
                  <a:lnTo>
                    <a:pt x="155176" y="258981"/>
                  </a:lnTo>
                  <a:lnTo>
                    <a:pt x="155176" y="0"/>
                  </a:lnTo>
                  <a:close/>
                </a:path>
              </a:pathLst>
            </a:custGeom>
            <a:solidFill>
              <a:srgbClr val="316292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2513025" y="5644235"/>
              <a:ext cx="107950" cy="218440"/>
            </a:xfrm>
            <a:custGeom>
              <a:avLst/>
              <a:gdLst/>
              <a:ahLst/>
              <a:cxnLst/>
              <a:rect l="l" t="t" r="r" b="b"/>
              <a:pathLst>
                <a:path w="107950" h="218439">
                  <a:moveTo>
                    <a:pt x="107327" y="0"/>
                  </a:moveTo>
                  <a:lnTo>
                    <a:pt x="127" y="0"/>
                  </a:lnTo>
                  <a:lnTo>
                    <a:pt x="127" y="3810"/>
                  </a:lnTo>
                  <a:lnTo>
                    <a:pt x="63" y="215823"/>
                  </a:lnTo>
                  <a:lnTo>
                    <a:pt x="0" y="218363"/>
                  </a:lnTo>
                  <a:lnTo>
                    <a:pt x="107188" y="218363"/>
                  </a:lnTo>
                  <a:lnTo>
                    <a:pt x="107188" y="215823"/>
                  </a:lnTo>
                  <a:lnTo>
                    <a:pt x="3492" y="215823"/>
                  </a:lnTo>
                  <a:lnTo>
                    <a:pt x="3492" y="3810"/>
                  </a:lnTo>
                  <a:lnTo>
                    <a:pt x="103974" y="3810"/>
                  </a:lnTo>
                  <a:lnTo>
                    <a:pt x="103835" y="215506"/>
                  </a:lnTo>
                  <a:lnTo>
                    <a:pt x="107188" y="215506"/>
                  </a:lnTo>
                  <a:lnTo>
                    <a:pt x="107315" y="3810"/>
                  </a:lnTo>
                  <a:lnTo>
                    <a:pt x="107327" y="3479"/>
                  </a:lnTo>
                  <a:lnTo>
                    <a:pt x="107327" y="0"/>
                  </a:lnTo>
                  <a:close/>
                </a:path>
              </a:pathLst>
            </a:custGeom>
            <a:solidFill>
              <a:srgbClr val="3970A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2468664" y="5657595"/>
              <a:ext cx="196215" cy="252095"/>
            </a:xfrm>
            <a:custGeom>
              <a:avLst/>
              <a:gdLst/>
              <a:ahLst/>
              <a:cxnLst/>
              <a:rect l="l" t="t" r="r" b="b"/>
              <a:pathLst>
                <a:path w="196214" h="252095">
                  <a:moveTo>
                    <a:pt x="139471" y="152"/>
                  </a:moveTo>
                  <a:lnTo>
                    <a:pt x="56730" y="0"/>
                  </a:lnTo>
                  <a:lnTo>
                    <a:pt x="56565" y="72377"/>
                  </a:lnTo>
                  <a:lnTo>
                    <a:pt x="139471" y="72377"/>
                  </a:lnTo>
                  <a:lnTo>
                    <a:pt x="139471" y="152"/>
                  </a:lnTo>
                  <a:close/>
                </a:path>
                <a:path w="196214" h="252095">
                  <a:moveTo>
                    <a:pt x="195910" y="235432"/>
                  </a:moveTo>
                  <a:lnTo>
                    <a:pt x="0" y="235432"/>
                  </a:lnTo>
                  <a:lnTo>
                    <a:pt x="0" y="251421"/>
                  </a:lnTo>
                  <a:lnTo>
                    <a:pt x="195910" y="251561"/>
                  </a:lnTo>
                  <a:lnTo>
                    <a:pt x="195910" y="235432"/>
                  </a:lnTo>
                  <a:close/>
                </a:path>
              </a:pathLst>
            </a:custGeom>
            <a:solidFill>
              <a:srgbClr val="DCE2E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2447576" y="5908861"/>
              <a:ext cx="238125" cy="20955"/>
            </a:xfrm>
            <a:custGeom>
              <a:avLst/>
              <a:gdLst/>
              <a:ahLst/>
              <a:cxnLst/>
              <a:rect l="l" t="t" r="r" b="b"/>
              <a:pathLst>
                <a:path w="238125" h="20954">
                  <a:moveTo>
                    <a:pt x="0" y="0"/>
                  </a:moveTo>
                  <a:lnTo>
                    <a:pt x="0" y="20926"/>
                  </a:lnTo>
                  <a:lnTo>
                    <a:pt x="237650" y="20926"/>
                  </a:lnTo>
                  <a:lnTo>
                    <a:pt x="237650" y="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C9CF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2496878" y="5746527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9596" y="0"/>
                  </a:moveTo>
                  <a:lnTo>
                    <a:pt x="2772" y="0"/>
                  </a:lnTo>
                  <a:lnTo>
                    <a:pt x="0" y="2760"/>
                  </a:lnTo>
                  <a:lnTo>
                    <a:pt x="0" y="9591"/>
                  </a:lnTo>
                  <a:lnTo>
                    <a:pt x="2772" y="12352"/>
                  </a:lnTo>
                  <a:lnTo>
                    <a:pt x="9596" y="12352"/>
                  </a:lnTo>
                  <a:lnTo>
                    <a:pt x="12369" y="9591"/>
                  </a:lnTo>
                  <a:lnTo>
                    <a:pt x="12369" y="6102"/>
                  </a:lnTo>
                  <a:lnTo>
                    <a:pt x="12369" y="2760"/>
                  </a:lnTo>
                  <a:lnTo>
                    <a:pt x="959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28" name="object 2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04536" y="5398904"/>
              <a:ext cx="118243" cy="118141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784950" y="5107367"/>
              <a:ext cx="147955" cy="42545"/>
            </a:xfrm>
            <a:custGeom>
              <a:avLst/>
              <a:gdLst/>
              <a:ahLst/>
              <a:cxnLst/>
              <a:rect l="l" t="t" r="r" b="b"/>
              <a:pathLst>
                <a:path w="147955" h="42545">
                  <a:moveTo>
                    <a:pt x="147774" y="0"/>
                  </a:moveTo>
                  <a:lnTo>
                    <a:pt x="0" y="0"/>
                  </a:lnTo>
                  <a:lnTo>
                    <a:pt x="0" y="42428"/>
                  </a:lnTo>
                  <a:lnTo>
                    <a:pt x="147774" y="42428"/>
                  </a:lnTo>
                  <a:lnTo>
                    <a:pt x="147774" y="0"/>
                  </a:lnTo>
                  <a:close/>
                </a:path>
              </a:pathLst>
            </a:custGeom>
            <a:solidFill>
              <a:srgbClr val="316292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2180689" y="5240639"/>
              <a:ext cx="567690" cy="318135"/>
            </a:xfrm>
            <a:custGeom>
              <a:avLst/>
              <a:gdLst/>
              <a:ahLst/>
              <a:cxnLst/>
              <a:rect l="l" t="t" r="r" b="b"/>
              <a:pathLst>
                <a:path w="567689" h="318135">
                  <a:moveTo>
                    <a:pt x="284490" y="0"/>
                  </a:moveTo>
                  <a:lnTo>
                    <a:pt x="0" y="270594"/>
                  </a:lnTo>
                  <a:lnTo>
                    <a:pt x="0" y="317401"/>
                  </a:lnTo>
                  <a:lnTo>
                    <a:pt x="284490" y="46787"/>
                  </a:lnTo>
                  <a:lnTo>
                    <a:pt x="567371" y="317537"/>
                  </a:lnTo>
                  <a:lnTo>
                    <a:pt x="567371" y="270749"/>
                  </a:lnTo>
                  <a:lnTo>
                    <a:pt x="284490" y="0"/>
                  </a:lnTo>
                  <a:close/>
                </a:path>
              </a:pathLst>
            </a:custGeom>
            <a:solidFill>
              <a:srgbClr val="BAC9CF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2127180" y="5213032"/>
              <a:ext cx="674370" cy="321310"/>
            </a:xfrm>
            <a:custGeom>
              <a:avLst/>
              <a:gdLst/>
              <a:ahLst/>
              <a:cxnLst/>
              <a:rect l="l" t="t" r="r" b="b"/>
              <a:pathLst>
                <a:path w="674369" h="321310">
                  <a:moveTo>
                    <a:pt x="336972" y="0"/>
                  </a:moveTo>
                  <a:lnTo>
                    <a:pt x="0" y="320579"/>
                  </a:lnTo>
                  <a:lnTo>
                    <a:pt x="41450" y="320734"/>
                  </a:lnTo>
                  <a:lnTo>
                    <a:pt x="336972" y="41401"/>
                  </a:lnTo>
                  <a:lnTo>
                    <a:pt x="632513" y="320869"/>
                  </a:lnTo>
                  <a:lnTo>
                    <a:pt x="673963" y="320869"/>
                  </a:lnTo>
                  <a:lnTo>
                    <a:pt x="336972" y="0"/>
                  </a:lnTo>
                  <a:close/>
                </a:path>
              </a:pathLst>
            </a:custGeom>
            <a:solidFill>
              <a:srgbClr val="1B5078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2140693" y="5225818"/>
              <a:ext cx="647700" cy="308610"/>
            </a:xfrm>
            <a:custGeom>
              <a:avLst/>
              <a:gdLst/>
              <a:ahLst/>
              <a:cxnLst/>
              <a:rect l="l" t="t" r="r" b="b"/>
              <a:pathLst>
                <a:path w="647700" h="308610">
                  <a:moveTo>
                    <a:pt x="323614" y="0"/>
                  </a:moveTo>
                  <a:lnTo>
                    <a:pt x="0" y="307792"/>
                  </a:lnTo>
                  <a:lnTo>
                    <a:pt x="39860" y="307947"/>
                  </a:lnTo>
                  <a:lnTo>
                    <a:pt x="323614" y="39677"/>
                  </a:lnTo>
                  <a:lnTo>
                    <a:pt x="607368" y="308082"/>
                  </a:lnTo>
                  <a:lnTo>
                    <a:pt x="647209" y="308082"/>
                  </a:lnTo>
                  <a:lnTo>
                    <a:pt x="323614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</p:grpSp>
      <p:pic>
        <p:nvPicPr>
          <p:cNvPr id="33" name="object 3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85917" y="1257326"/>
            <a:ext cx="5759178" cy="1510231"/>
          </a:xfrm>
          <a:prstGeom prst="rect">
            <a:avLst/>
          </a:prstGeom>
        </p:spPr>
      </p:pic>
      <p:sp>
        <p:nvSpPr>
          <p:cNvPr id="34" name="object 34"/>
          <p:cNvSpPr txBox="1"/>
          <p:nvPr/>
        </p:nvSpPr>
        <p:spPr>
          <a:xfrm>
            <a:off x="3287395" y="1589277"/>
            <a:ext cx="3608070" cy="44249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9270" marR="502284" algn="ctr">
              <a:lnSpc>
                <a:spcPct val="100000"/>
              </a:lnSpc>
              <a:spcBef>
                <a:spcPts val="105"/>
              </a:spcBef>
            </a:pPr>
            <a:r>
              <a:rPr sz="2600" b="1" dirty="0">
                <a:solidFill>
                  <a:srgbClr val="FFFFFF"/>
                </a:solidFill>
                <a:latin typeface="+mj-lt"/>
                <a:cs typeface="Trebuchet MS"/>
              </a:rPr>
              <a:t>Secured</a:t>
            </a:r>
            <a:r>
              <a:rPr sz="2600" b="1" spc="-30" dirty="0">
                <a:solidFill>
                  <a:srgbClr val="FFFFFF"/>
                </a:solidFill>
                <a:latin typeface="+mj-lt"/>
                <a:cs typeface="Trebuchet MS"/>
              </a:rPr>
              <a:t> </a:t>
            </a:r>
            <a:r>
              <a:rPr sz="2600" b="1" dirty="0">
                <a:solidFill>
                  <a:srgbClr val="FFFFFF"/>
                </a:solidFill>
                <a:latin typeface="+mj-lt"/>
                <a:cs typeface="Trebuchet MS"/>
              </a:rPr>
              <a:t>debt</a:t>
            </a:r>
            <a:r>
              <a:rPr sz="2600" b="1" spc="-10" dirty="0">
                <a:solidFill>
                  <a:srgbClr val="FFFFFF"/>
                </a:solidFill>
                <a:latin typeface="+mj-lt"/>
                <a:cs typeface="Trebuchet MS"/>
              </a:rPr>
              <a:t> </a:t>
            </a:r>
            <a:r>
              <a:rPr sz="2600" b="1" spc="-25" dirty="0">
                <a:solidFill>
                  <a:srgbClr val="FFFFFF"/>
                </a:solidFill>
                <a:latin typeface="+mj-lt"/>
                <a:cs typeface="Trebuchet MS"/>
              </a:rPr>
              <a:t>vs. </a:t>
            </a:r>
            <a:r>
              <a:rPr sz="2600" b="1" dirty="0">
                <a:solidFill>
                  <a:srgbClr val="FFFFFF"/>
                </a:solidFill>
                <a:latin typeface="+mj-lt"/>
                <a:cs typeface="Trebuchet MS"/>
              </a:rPr>
              <a:t>Unsecured</a:t>
            </a:r>
            <a:r>
              <a:rPr sz="2600" b="1" spc="-45" dirty="0">
                <a:solidFill>
                  <a:srgbClr val="FFFFFF"/>
                </a:solidFill>
                <a:latin typeface="+mj-lt"/>
                <a:cs typeface="Trebuchet MS"/>
              </a:rPr>
              <a:t> </a:t>
            </a:r>
            <a:r>
              <a:rPr sz="2600" b="1" spc="-20" dirty="0">
                <a:solidFill>
                  <a:srgbClr val="FFFFFF"/>
                </a:solidFill>
                <a:latin typeface="+mj-lt"/>
                <a:cs typeface="Trebuchet MS"/>
              </a:rPr>
              <a:t>debt</a:t>
            </a:r>
            <a:endParaRPr sz="2600">
              <a:latin typeface="+mj-lt"/>
              <a:cs typeface="Trebuchet MS"/>
            </a:endParaRPr>
          </a:p>
          <a:p>
            <a:pPr>
              <a:lnSpc>
                <a:spcPct val="100000"/>
              </a:lnSpc>
            </a:pPr>
            <a:endParaRPr sz="2600">
              <a:latin typeface="+mj-lt"/>
              <a:cs typeface="Trebuchet MS"/>
            </a:endParaRPr>
          </a:p>
          <a:p>
            <a:pPr>
              <a:lnSpc>
                <a:spcPct val="100000"/>
              </a:lnSpc>
              <a:spcBef>
                <a:spcPts val="1614"/>
              </a:spcBef>
            </a:pPr>
            <a:endParaRPr sz="2600">
              <a:latin typeface="+mj-lt"/>
              <a:cs typeface="Trebuchet MS"/>
            </a:endParaRPr>
          </a:p>
          <a:p>
            <a:pPr marL="12700" marR="5080" algn="ctr">
              <a:lnSpc>
                <a:spcPct val="100000"/>
              </a:lnSpc>
            </a:pPr>
            <a:r>
              <a:rPr sz="2600" b="1" dirty="0">
                <a:solidFill>
                  <a:srgbClr val="FFFFFF"/>
                </a:solidFill>
                <a:latin typeface="+mj-lt"/>
                <a:cs typeface="Trebuchet MS"/>
              </a:rPr>
              <a:t>Fixed</a:t>
            </a:r>
            <a:r>
              <a:rPr sz="2600" b="1" spc="-65" dirty="0">
                <a:solidFill>
                  <a:srgbClr val="FFFFFF"/>
                </a:solidFill>
                <a:latin typeface="+mj-lt"/>
                <a:cs typeface="Trebuchet MS"/>
              </a:rPr>
              <a:t> </a:t>
            </a:r>
            <a:r>
              <a:rPr sz="2600" b="1" dirty="0">
                <a:solidFill>
                  <a:srgbClr val="FFFFFF"/>
                </a:solidFill>
                <a:latin typeface="+mj-lt"/>
                <a:cs typeface="Trebuchet MS"/>
              </a:rPr>
              <a:t>interest</a:t>
            </a:r>
            <a:r>
              <a:rPr sz="2600" b="1" spc="-60" dirty="0">
                <a:solidFill>
                  <a:srgbClr val="FFFFFF"/>
                </a:solidFill>
                <a:latin typeface="+mj-lt"/>
                <a:cs typeface="Trebuchet MS"/>
              </a:rPr>
              <a:t> </a:t>
            </a:r>
            <a:r>
              <a:rPr sz="2600" b="1" dirty="0">
                <a:solidFill>
                  <a:srgbClr val="FFFFFF"/>
                </a:solidFill>
                <a:latin typeface="+mj-lt"/>
                <a:cs typeface="Trebuchet MS"/>
              </a:rPr>
              <a:t>rates</a:t>
            </a:r>
            <a:r>
              <a:rPr sz="2600" b="1" spc="-50" dirty="0">
                <a:solidFill>
                  <a:srgbClr val="FFFFFF"/>
                </a:solidFill>
                <a:latin typeface="+mj-lt"/>
                <a:cs typeface="Trebuchet MS"/>
              </a:rPr>
              <a:t> </a:t>
            </a:r>
            <a:r>
              <a:rPr sz="2600" b="1" spc="-25" dirty="0">
                <a:solidFill>
                  <a:srgbClr val="FFFFFF"/>
                </a:solidFill>
                <a:latin typeface="+mj-lt"/>
                <a:cs typeface="Trebuchet MS"/>
              </a:rPr>
              <a:t>vs. </a:t>
            </a:r>
            <a:r>
              <a:rPr sz="2600" b="1" spc="-10" dirty="0">
                <a:solidFill>
                  <a:srgbClr val="FFFFFF"/>
                </a:solidFill>
                <a:latin typeface="+mj-lt"/>
                <a:cs typeface="Trebuchet MS"/>
              </a:rPr>
              <a:t>Variable</a:t>
            </a:r>
            <a:r>
              <a:rPr sz="2600" b="1" spc="-110" dirty="0">
                <a:solidFill>
                  <a:srgbClr val="FFFFFF"/>
                </a:solidFill>
                <a:latin typeface="+mj-lt"/>
                <a:cs typeface="Trebuchet MS"/>
              </a:rPr>
              <a:t> </a:t>
            </a:r>
            <a:r>
              <a:rPr sz="2600" b="1" dirty="0">
                <a:solidFill>
                  <a:srgbClr val="FFFFFF"/>
                </a:solidFill>
                <a:latin typeface="+mj-lt"/>
                <a:cs typeface="Trebuchet MS"/>
              </a:rPr>
              <a:t>interest</a:t>
            </a:r>
            <a:r>
              <a:rPr sz="2600" b="1" spc="-80" dirty="0">
                <a:solidFill>
                  <a:srgbClr val="FFFFFF"/>
                </a:solidFill>
                <a:latin typeface="+mj-lt"/>
                <a:cs typeface="Trebuchet MS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+mj-lt"/>
                <a:cs typeface="Trebuchet MS"/>
              </a:rPr>
              <a:t>rates</a:t>
            </a:r>
            <a:endParaRPr sz="2600">
              <a:latin typeface="+mj-lt"/>
              <a:cs typeface="Trebuchet MS"/>
            </a:endParaRPr>
          </a:p>
          <a:p>
            <a:pPr>
              <a:lnSpc>
                <a:spcPct val="100000"/>
              </a:lnSpc>
            </a:pPr>
            <a:endParaRPr sz="2600">
              <a:latin typeface="+mj-lt"/>
              <a:cs typeface="Trebuchet MS"/>
            </a:endParaRPr>
          </a:p>
          <a:p>
            <a:pPr>
              <a:lnSpc>
                <a:spcPct val="100000"/>
              </a:lnSpc>
              <a:spcBef>
                <a:spcPts val="1620"/>
              </a:spcBef>
            </a:pPr>
            <a:endParaRPr sz="2600">
              <a:latin typeface="+mj-lt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2600" b="1" dirty="0">
                <a:solidFill>
                  <a:srgbClr val="FFFFFF"/>
                </a:solidFill>
                <a:latin typeface="+mj-lt"/>
                <a:cs typeface="Trebuchet MS"/>
              </a:rPr>
              <a:t>Installment</a:t>
            </a:r>
            <a:r>
              <a:rPr sz="2600" b="1" spc="-60" dirty="0">
                <a:solidFill>
                  <a:srgbClr val="FFFFFF"/>
                </a:solidFill>
                <a:latin typeface="+mj-lt"/>
                <a:cs typeface="Trebuchet MS"/>
              </a:rPr>
              <a:t> </a:t>
            </a:r>
            <a:r>
              <a:rPr sz="2600" b="1" dirty="0">
                <a:solidFill>
                  <a:srgbClr val="FFFFFF"/>
                </a:solidFill>
                <a:latin typeface="+mj-lt"/>
                <a:cs typeface="Trebuchet MS"/>
              </a:rPr>
              <a:t>credit</a:t>
            </a:r>
            <a:r>
              <a:rPr sz="2600" b="1" spc="-65" dirty="0">
                <a:solidFill>
                  <a:srgbClr val="FFFFFF"/>
                </a:solidFill>
                <a:latin typeface="+mj-lt"/>
                <a:cs typeface="Trebuchet MS"/>
              </a:rPr>
              <a:t> </a:t>
            </a:r>
            <a:r>
              <a:rPr sz="2600" b="1" spc="-25" dirty="0">
                <a:solidFill>
                  <a:srgbClr val="FFFFFF"/>
                </a:solidFill>
                <a:latin typeface="+mj-lt"/>
                <a:cs typeface="Trebuchet MS"/>
              </a:rPr>
              <a:t>vs.</a:t>
            </a:r>
            <a:endParaRPr sz="2600">
              <a:latin typeface="+mj-lt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2600" b="1" dirty="0">
                <a:solidFill>
                  <a:srgbClr val="FFFFFF"/>
                </a:solidFill>
                <a:latin typeface="+mj-lt"/>
                <a:cs typeface="Trebuchet MS"/>
              </a:rPr>
              <a:t>Revolving</a:t>
            </a:r>
            <a:r>
              <a:rPr sz="2600" b="1" spc="45" dirty="0">
                <a:solidFill>
                  <a:srgbClr val="FFFFFF"/>
                </a:solidFill>
                <a:latin typeface="+mj-lt"/>
                <a:cs typeface="Trebuchet MS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+mj-lt"/>
                <a:cs typeface="Trebuchet MS"/>
              </a:rPr>
              <a:t>credit</a:t>
            </a:r>
            <a:endParaRPr sz="2600">
              <a:latin typeface="+mj-lt"/>
              <a:cs typeface="Trebuchet MS"/>
            </a:endParaRPr>
          </a:p>
        </p:txBody>
      </p:sp>
      <p:pic>
        <p:nvPicPr>
          <p:cNvPr id="35" name="object 3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182611" y="6202678"/>
            <a:ext cx="1865376" cy="597408"/>
          </a:xfrm>
          <a:prstGeom prst="rect">
            <a:avLst/>
          </a:prstGeom>
        </p:spPr>
      </p:pic>
      <p:pic>
        <p:nvPicPr>
          <p:cNvPr id="36" name="Picture 35" descr="A blue and white background&#10;&#10;Description automatically generated">
            <a:extLst>
              <a:ext uri="{FF2B5EF4-FFF2-40B4-BE49-F238E27FC236}">
                <a16:creationId xmlns:a16="http://schemas.microsoft.com/office/drawing/2014/main" id="{5E6C356D-650C-CD4B-9972-5F36C76E5DF3}"/>
              </a:ext>
            </a:extLst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6" t="4228" r="38494" b="638"/>
          <a:stretch/>
        </p:blipFill>
        <p:spPr>
          <a:xfrm flipV="1">
            <a:off x="1" y="857250"/>
            <a:ext cx="853067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7314" y="318261"/>
            <a:ext cx="7643027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0960">
              <a:lnSpc>
                <a:spcPct val="100000"/>
              </a:lnSpc>
              <a:spcBef>
                <a:spcPts val="95"/>
              </a:spcBef>
            </a:pPr>
            <a:r>
              <a:rPr sz="3400" spc="-20" dirty="0">
                <a:solidFill>
                  <a:schemeClr val="tx2"/>
                </a:solidFill>
                <a:latin typeface="+mj-lt"/>
              </a:rPr>
              <a:t>Types</a:t>
            </a:r>
            <a:r>
              <a:rPr sz="3400" spc="-80" dirty="0">
                <a:solidFill>
                  <a:schemeClr val="tx2"/>
                </a:solidFill>
                <a:latin typeface="+mj-lt"/>
              </a:rPr>
              <a:t> </a:t>
            </a:r>
            <a:r>
              <a:rPr sz="3400" dirty="0">
                <a:solidFill>
                  <a:schemeClr val="tx2"/>
                </a:solidFill>
                <a:latin typeface="+mj-lt"/>
              </a:rPr>
              <a:t>of</a:t>
            </a:r>
            <a:r>
              <a:rPr sz="3400" spc="-70" dirty="0">
                <a:solidFill>
                  <a:schemeClr val="tx2"/>
                </a:solidFill>
                <a:latin typeface="+mj-lt"/>
              </a:rPr>
              <a:t> </a:t>
            </a:r>
            <a:r>
              <a:rPr sz="3400" dirty="0">
                <a:solidFill>
                  <a:schemeClr val="tx2"/>
                </a:solidFill>
                <a:latin typeface="+mj-lt"/>
              </a:rPr>
              <a:t>Debt</a:t>
            </a:r>
            <a:r>
              <a:rPr sz="3400" spc="-70" dirty="0">
                <a:solidFill>
                  <a:schemeClr val="tx2"/>
                </a:solidFill>
                <a:latin typeface="+mj-lt"/>
              </a:rPr>
              <a:t> </a:t>
            </a:r>
            <a:r>
              <a:rPr sz="3400" dirty="0">
                <a:solidFill>
                  <a:schemeClr val="tx2"/>
                </a:solidFill>
                <a:latin typeface="+mj-lt"/>
              </a:rPr>
              <a:t>-</a:t>
            </a:r>
            <a:r>
              <a:rPr sz="3400" spc="-60" dirty="0">
                <a:solidFill>
                  <a:schemeClr val="tx2"/>
                </a:solidFill>
                <a:latin typeface="+mj-lt"/>
              </a:rPr>
              <a:t> </a:t>
            </a:r>
            <a:r>
              <a:rPr sz="3400" spc="-10" dirty="0">
                <a:solidFill>
                  <a:schemeClr val="tx2"/>
                </a:solidFill>
                <a:latin typeface="+mj-lt"/>
              </a:rPr>
              <a:t>Explained</a:t>
            </a:r>
            <a:endParaRPr sz="3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08613" y="4450608"/>
            <a:ext cx="1600200" cy="685800"/>
          </a:xfrm>
          <a:custGeom>
            <a:avLst/>
            <a:gdLst/>
            <a:ahLst/>
            <a:cxnLst/>
            <a:rect l="l" t="t" r="r" b="b"/>
            <a:pathLst>
              <a:path w="1600200" h="685800">
                <a:moveTo>
                  <a:pt x="1485900" y="0"/>
                </a:moveTo>
                <a:lnTo>
                  <a:pt x="114300" y="0"/>
                </a:lnTo>
                <a:lnTo>
                  <a:pt x="69812" y="8983"/>
                </a:lnTo>
                <a:lnTo>
                  <a:pt x="33480" y="33480"/>
                </a:lnTo>
                <a:lnTo>
                  <a:pt x="8983" y="69812"/>
                </a:lnTo>
                <a:lnTo>
                  <a:pt x="0" y="114300"/>
                </a:lnTo>
                <a:lnTo>
                  <a:pt x="0" y="571500"/>
                </a:lnTo>
                <a:lnTo>
                  <a:pt x="8983" y="615987"/>
                </a:lnTo>
                <a:lnTo>
                  <a:pt x="33480" y="652319"/>
                </a:lnTo>
                <a:lnTo>
                  <a:pt x="69812" y="676816"/>
                </a:lnTo>
                <a:lnTo>
                  <a:pt x="114300" y="685800"/>
                </a:lnTo>
                <a:lnTo>
                  <a:pt x="1485900" y="685800"/>
                </a:lnTo>
                <a:lnTo>
                  <a:pt x="1530387" y="676816"/>
                </a:lnTo>
                <a:lnTo>
                  <a:pt x="1566719" y="652319"/>
                </a:lnTo>
                <a:lnTo>
                  <a:pt x="1591216" y="615987"/>
                </a:lnTo>
                <a:lnTo>
                  <a:pt x="1600200" y="571500"/>
                </a:lnTo>
                <a:lnTo>
                  <a:pt x="1600200" y="114300"/>
                </a:lnTo>
                <a:lnTo>
                  <a:pt x="1591216" y="69812"/>
                </a:lnTo>
                <a:lnTo>
                  <a:pt x="1566719" y="33480"/>
                </a:lnTo>
                <a:lnTo>
                  <a:pt x="1530387" y="8983"/>
                </a:lnTo>
                <a:lnTo>
                  <a:pt x="1485900" y="0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10467" y="4513853"/>
            <a:ext cx="1393825" cy="544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0"/>
              </a:spcBef>
            </a:pPr>
            <a:r>
              <a:rPr sz="1700" b="1" spc="-10" dirty="0">
                <a:solidFill>
                  <a:srgbClr val="FFFFFF"/>
                </a:solidFill>
                <a:latin typeface="+mj-lt"/>
                <a:cs typeface="Trebuchet MS"/>
              </a:rPr>
              <a:t>Fixed</a:t>
            </a:r>
            <a:endParaRPr sz="1700">
              <a:latin typeface="+mj-lt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1700" b="1" dirty="0">
                <a:solidFill>
                  <a:srgbClr val="FFFFFF"/>
                </a:solidFill>
                <a:latin typeface="+mj-lt"/>
                <a:cs typeface="Trebuchet MS"/>
              </a:rPr>
              <a:t>interest</a:t>
            </a:r>
            <a:r>
              <a:rPr sz="1700" b="1" spc="-50" dirty="0">
                <a:solidFill>
                  <a:srgbClr val="FFFFFF"/>
                </a:solidFill>
                <a:latin typeface="+mj-lt"/>
                <a:cs typeface="Trebuchet MS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+mj-lt"/>
                <a:cs typeface="Trebuchet MS"/>
              </a:rPr>
              <a:t>rates</a:t>
            </a:r>
            <a:endParaRPr sz="1700">
              <a:latin typeface="+mj-lt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461013" y="5226324"/>
            <a:ext cx="1295400" cy="626745"/>
          </a:xfrm>
          <a:custGeom>
            <a:avLst/>
            <a:gdLst/>
            <a:ahLst/>
            <a:cxnLst/>
            <a:rect l="l" t="t" r="r" b="b"/>
            <a:pathLst>
              <a:path w="1295400" h="626745">
                <a:moveTo>
                  <a:pt x="1191005" y="0"/>
                </a:moveTo>
                <a:lnTo>
                  <a:pt x="104393" y="0"/>
                </a:lnTo>
                <a:lnTo>
                  <a:pt x="63757" y="8203"/>
                </a:lnTo>
                <a:lnTo>
                  <a:pt x="30575" y="30575"/>
                </a:lnTo>
                <a:lnTo>
                  <a:pt x="8203" y="63757"/>
                </a:lnTo>
                <a:lnTo>
                  <a:pt x="0" y="104393"/>
                </a:lnTo>
                <a:lnTo>
                  <a:pt x="0" y="521969"/>
                </a:lnTo>
                <a:lnTo>
                  <a:pt x="8203" y="562606"/>
                </a:lnTo>
                <a:lnTo>
                  <a:pt x="30575" y="595788"/>
                </a:lnTo>
                <a:lnTo>
                  <a:pt x="63757" y="618160"/>
                </a:lnTo>
                <a:lnTo>
                  <a:pt x="104393" y="626363"/>
                </a:lnTo>
                <a:lnTo>
                  <a:pt x="1191005" y="626363"/>
                </a:lnTo>
                <a:lnTo>
                  <a:pt x="1231642" y="618160"/>
                </a:lnTo>
                <a:lnTo>
                  <a:pt x="1264824" y="595788"/>
                </a:lnTo>
                <a:lnTo>
                  <a:pt x="1287196" y="562606"/>
                </a:lnTo>
                <a:lnTo>
                  <a:pt x="1295400" y="521969"/>
                </a:lnTo>
                <a:lnTo>
                  <a:pt x="1295400" y="104393"/>
                </a:lnTo>
                <a:lnTo>
                  <a:pt x="1287196" y="63757"/>
                </a:lnTo>
                <a:lnTo>
                  <a:pt x="1264824" y="30575"/>
                </a:lnTo>
                <a:lnTo>
                  <a:pt x="1231642" y="8203"/>
                </a:lnTo>
                <a:lnTo>
                  <a:pt x="1191005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42192" y="5290738"/>
            <a:ext cx="73406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+mj-lt"/>
                <a:cs typeface="Trebuchet MS"/>
              </a:rPr>
              <a:t>Car</a:t>
            </a:r>
            <a:r>
              <a:rPr sz="1500" spc="-25" dirty="0">
                <a:latin typeface="+mj-lt"/>
                <a:cs typeface="Trebuchet MS"/>
              </a:rPr>
              <a:t> </a:t>
            </a:r>
            <a:r>
              <a:rPr sz="1500" spc="-20" dirty="0">
                <a:latin typeface="+mj-lt"/>
                <a:cs typeface="Trebuchet MS"/>
              </a:rPr>
              <a:t>loan</a:t>
            </a:r>
            <a:endParaRPr sz="1500">
              <a:latin typeface="+mj-lt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461013" y="5945651"/>
            <a:ext cx="1295400" cy="626745"/>
          </a:xfrm>
          <a:custGeom>
            <a:avLst/>
            <a:gdLst/>
            <a:ahLst/>
            <a:cxnLst/>
            <a:rect l="l" t="t" r="r" b="b"/>
            <a:pathLst>
              <a:path w="1295400" h="626745">
                <a:moveTo>
                  <a:pt x="1191005" y="0"/>
                </a:moveTo>
                <a:lnTo>
                  <a:pt x="104393" y="0"/>
                </a:lnTo>
                <a:lnTo>
                  <a:pt x="63757" y="8203"/>
                </a:lnTo>
                <a:lnTo>
                  <a:pt x="30575" y="30575"/>
                </a:lnTo>
                <a:lnTo>
                  <a:pt x="8203" y="63757"/>
                </a:lnTo>
                <a:lnTo>
                  <a:pt x="0" y="104393"/>
                </a:lnTo>
                <a:lnTo>
                  <a:pt x="0" y="521969"/>
                </a:lnTo>
                <a:lnTo>
                  <a:pt x="8203" y="562606"/>
                </a:lnTo>
                <a:lnTo>
                  <a:pt x="30575" y="595788"/>
                </a:lnTo>
                <a:lnTo>
                  <a:pt x="63757" y="618160"/>
                </a:lnTo>
                <a:lnTo>
                  <a:pt x="104393" y="626363"/>
                </a:lnTo>
                <a:lnTo>
                  <a:pt x="1191005" y="626363"/>
                </a:lnTo>
                <a:lnTo>
                  <a:pt x="1231642" y="618160"/>
                </a:lnTo>
                <a:lnTo>
                  <a:pt x="1264824" y="595788"/>
                </a:lnTo>
                <a:lnTo>
                  <a:pt x="1287196" y="562606"/>
                </a:lnTo>
                <a:lnTo>
                  <a:pt x="1295400" y="521969"/>
                </a:lnTo>
                <a:lnTo>
                  <a:pt x="1295400" y="104393"/>
                </a:lnTo>
                <a:lnTo>
                  <a:pt x="1287196" y="63757"/>
                </a:lnTo>
                <a:lnTo>
                  <a:pt x="1264824" y="30575"/>
                </a:lnTo>
                <a:lnTo>
                  <a:pt x="1231642" y="8203"/>
                </a:lnTo>
                <a:lnTo>
                  <a:pt x="1191005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04092" y="6010066"/>
            <a:ext cx="80962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10" dirty="0">
                <a:latin typeface="+mj-lt"/>
                <a:cs typeface="Trebuchet MS"/>
              </a:rPr>
              <a:t>Mortgage</a:t>
            </a:r>
            <a:endParaRPr sz="1500">
              <a:latin typeface="+mj-lt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981966" y="4450608"/>
            <a:ext cx="1600200" cy="685800"/>
          </a:xfrm>
          <a:custGeom>
            <a:avLst/>
            <a:gdLst/>
            <a:ahLst/>
            <a:cxnLst/>
            <a:rect l="l" t="t" r="r" b="b"/>
            <a:pathLst>
              <a:path w="1600200" h="685800">
                <a:moveTo>
                  <a:pt x="1485900" y="0"/>
                </a:moveTo>
                <a:lnTo>
                  <a:pt x="114300" y="0"/>
                </a:lnTo>
                <a:lnTo>
                  <a:pt x="69812" y="8983"/>
                </a:lnTo>
                <a:lnTo>
                  <a:pt x="33480" y="33480"/>
                </a:lnTo>
                <a:lnTo>
                  <a:pt x="8983" y="69812"/>
                </a:lnTo>
                <a:lnTo>
                  <a:pt x="0" y="114300"/>
                </a:lnTo>
                <a:lnTo>
                  <a:pt x="0" y="571500"/>
                </a:lnTo>
                <a:lnTo>
                  <a:pt x="8983" y="615987"/>
                </a:lnTo>
                <a:lnTo>
                  <a:pt x="33480" y="652319"/>
                </a:lnTo>
                <a:lnTo>
                  <a:pt x="69812" y="676816"/>
                </a:lnTo>
                <a:lnTo>
                  <a:pt x="114300" y="685800"/>
                </a:lnTo>
                <a:lnTo>
                  <a:pt x="1485900" y="685800"/>
                </a:lnTo>
                <a:lnTo>
                  <a:pt x="1530387" y="676816"/>
                </a:lnTo>
                <a:lnTo>
                  <a:pt x="1566719" y="652319"/>
                </a:lnTo>
                <a:lnTo>
                  <a:pt x="1591216" y="615987"/>
                </a:lnTo>
                <a:lnTo>
                  <a:pt x="1600200" y="571500"/>
                </a:lnTo>
                <a:lnTo>
                  <a:pt x="1600200" y="114300"/>
                </a:lnTo>
                <a:lnTo>
                  <a:pt x="1591216" y="69812"/>
                </a:lnTo>
                <a:lnTo>
                  <a:pt x="1566719" y="33480"/>
                </a:lnTo>
                <a:lnTo>
                  <a:pt x="1530387" y="8983"/>
                </a:lnTo>
                <a:lnTo>
                  <a:pt x="1485900" y="0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85343" y="4513853"/>
            <a:ext cx="1393825" cy="544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sz="1700" b="1" spc="-10" dirty="0">
                <a:solidFill>
                  <a:srgbClr val="FFFFFF"/>
                </a:solidFill>
                <a:latin typeface="+mj-lt"/>
                <a:cs typeface="Trebuchet MS"/>
              </a:rPr>
              <a:t>Variable</a:t>
            </a:r>
            <a:endParaRPr sz="1700">
              <a:latin typeface="+mj-lt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1700" b="1" dirty="0">
                <a:solidFill>
                  <a:srgbClr val="FFFFFF"/>
                </a:solidFill>
                <a:latin typeface="+mj-lt"/>
                <a:cs typeface="Trebuchet MS"/>
              </a:rPr>
              <a:t>interest</a:t>
            </a:r>
            <a:r>
              <a:rPr sz="1700" b="1" spc="-50" dirty="0">
                <a:solidFill>
                  <a:srgbClr val="FFFFFF"/>
                </a:solidFill>
                <a:latin typeface="+mj-lt"/>
                <a:cs typeface="Trebuchet MS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+mj-lt"/>
                <a:cs typeface="Trebuchet MS"/>
              </a:rPr>
              <a:t>rates</a:t>
            </a:r>
            <a:endParaRPr sz="1700">
              <a:latin typeface="+mj-lt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134366" y="5226324"/>
            <a:ext cx="1295400" cy="626745"/>
          </a:xfrm>
          <a:custGeom>
            <a:avLst/>
            <a:gdLst/>
            <a:ahLst/>
            <a:cxnLst/>
            <a:rect l="l" t="t" r="r" b="b"/>
            <a:pathLst>
              <a:path w="1295400" h="626745">
                <a:moveTo>
                  <a:pt x="1191006" y="0"/>
                </a:moveTo>
                <a:lnTo>
                  <a:pt x="104394" y="0"/>
                </a:lnTo>
                <a:lnTo>
                  <a:pt x="63757" y="8203"/>
                </a:lnTo>
                <a:lnTo>
                  <a:pt x="30575" y="30575"/>
                </a:lnTo>
                <a:lnTo>
                  <a:pt x="8203" y="63757"/>
                </a:lnTo>
                <a:lnTo>
                  <a:pt x="0" y="104393"/>
                </a:lnTo>
                <a:lnTo>
                  <a:pt x="0" y="521969"/>
                </a:lnTo>
                <a:lnTo>
                  <a:pt x="8203" y="562606"/>
                </a:lnTo>
                <a:lnTo>
                  <a:pt x="30575" y="595788"/>
                </a:lnTo>
                <a:lnTo>
                  <a:pt x="63757" y="618160"/>
                </a:lnTo>
                <a:lnTo>
                  <a:pt x="104394" y="626363"/>
                </a:lnTo>
                <a:lnTo>
                  <a:pt x="1191006" y="626363"/>
                </a:lnTo>
                <a:lnTo>
                  <a:pt x="1231642" y="618160"/>
                </a:lnTo>
                <a:lnTo>
                  <a:pt x="1264824" y="595788"/>
                </a:lnTo>
                <a:lnTo>
                  <a:pt x="1287196" y="562606"/>
                </a:lnTo>
                <a:lnTo>
                  <a:pt x="1295400" y="521969"/>
                </a:lnTo>
                <a:lnTo>
                  <a:pt x="1295400" y="104393"/>
                </a:lnTo>
                <a:lnTo>
                  <a:pt x="1287196" y="63757"/>
                </a:lnTo>
                <a:lnTo>
                  <a:pt x="1264824" y="30575"/>
                </a:lnTo>
                <a:lnTo>
                  <a:pt x="1231642" y="8203"/>
                </a:lnTo>
                <a:lnTo>
                  <a:pt x="1191006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05079" y="5290738"/>
            <a:ext cx="55499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10" dirty="0">
                <a:latin typeface="+mj-lt"/>
                <a:cs typeface="Trebuchet MS"/>
              </a:rPr>
              <a:t>Credit</a:t>
            </a:r>
            <a:endParaRPr sz="1500">
              <a:latin typeface="+mj-lt"/>
              <a:cs typeface="Trebuchet MS"/>
            </a:endParaRPr>
          </a:p>
          <a:p>
            <a:pPr marL="50800">
              <a:lnSpc>
                <a:spcPct val="100000"/>
              </a:lnSpc>
            </a:pPr>
            <a:r>
              <a:rPr sz="1500" spc="-10" dirty="0">
                <a:latin typeface="+mj-lt"/>
                <a:cs typeface="Trebuchet MS"/>
              </a:rPr>
              <a:t>cards</a:t>
            </a:r>
            <a:endParaRPr sz="1500">
              <a:latin typeface="+mj-lt"/>
              <a:cs typeface="Trebuchet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134366" y="5945651"/>
            <a:ext cx="1295400" cy="626745"/>
          </a:xfrm>
          <a:custGeom>
            <a:avLst/>
            <a:gdLst/>
            <a:ahLst/>
            <a:cxnLst/>
            <a:rect l="l" t="t" r="r" b="b"/>
            <a:pathLst>
              <a:path w="1295400" h="626745">
                <a:moveTo>
                  <a:pt x="1191006" y="0"/>
                </a:moveTo>
                <a:lnTo>
                  <a:pt x="104394" y="0"/>
                </a:lnTo>
                <a:lnTo>
                  <a:pt x="63757" y="8203"/>
                </a:lnTo>
                <a:lnTo>
                  <a:pt x="30575" y="30575"/>
                </a:lnTo>
                <a:lnTo>
                  <a:pt x="8203" y="63757"/>
                </a:lnTo>
                <a:lnTo>
                  <a:pt x="0" y="104393"/>
                </a:lnTo>
                <a:lnTo>
                  <a:pt x="0" y="521969"/>
                </a:lnTo>
                <a:lnTo>
                  <a:pt x="8203" y="562606"/>
                </a:lnTo>
                <a:lnTo>
                  <a:pt x="30575" y="595788"/>
                </a:lnTo>
                <a:lnTo>
                  <a:pt x="63757" y="618160"/>
                </a:lnTo>
                <a:lnTo>
                  <a:pt x="104394" y="626363"/>
                </a:lnTo>
                <a:lnTo>
                  <a:pt x="1191006" y="626363"/>
                </a:lnTo>
                <a:lnTo>
                  <a:pt x="1231642" y="618160"/>
                </a:lnTo>
                <a:lnTo>
                  <a:pt x="1264824" y="595788"/>
                </a:lnTo>
                <a:lnTo>
                  <a:pt x="1287196" y="562606"/>
                </a:lnTo>
                <a:lnTo>
                  <a:pt x="1295400" y="521969"/>
                </a:lnTo>
                <a:lnTo>
                  <a:pt x="1295400" y="104393"/>
                </a:lnTo>
                <a:lnTo>
                  <a:pt x="1287196" y="63757"/>
                </a:lnTo>
                <a:lnTo>
                  <a:pt x="1264824" y="30575"/>
                </a:lnTo>
                <a:lnTo>
                  <a:pt x="1231642" y="8203"/>
                </a:lnTo>
                <a:lnTo>
                  <a:pt x="1191006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73074" y="6010066"/>
            <a:ext cx="61912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170" marR="5080" indent="-78105">
              <a:lnSpc>
                <a:spcPct val="100000"/>
              </a:lnSpc>
              <a:spcBef>
                <a:spcPts val="100"/>
              </a:spcBef>
            </a:pPr>
            <a:r>
              <a:rPr sz="1500" spc="-20" dirty="0">
                <a:latin typeface="+mj-lt"/>
                <a:cs typeface="Trebuchet MS"/>
              </a:rPr>
              <a:t>Payday loans</a:t>
            </a:r>
            <a:endParaRPr sz="1500">
              <a:latin typeface="+mj-lt"/>
              <a:cs typeface="Trebuchet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634228" y="2019300"/>
            <a:ext cx="1600200" cy="685800"/>
          </a:xfrm>
          <a:custGeom>
            <a:avLst/>
            <a:gdLst/>
            <a:ahLst/>
            <a:cxnLst/>
            <a:rect l="l" t="t" r="r" b="b"/>
            <a:pathLst>
              <a:path w="1600200" h="685800">
                <a:moveTo>
                  <a:pt x="1485900" y="0"/>
                </a:moveTo>
                <a:lnTo>
                  <a:pt x="114300" y="0"/>
                </a:lnTo>
                <a:lnTo>
                  <a:pt x="69812" y="8983"/>
                </a:lnTo>
                <a:lnTo>
                  <a:pt x="33480" y="33480"/>
                </a:lnTo>
                <a:lnTo>
                  <a:pt x="8983" y="69812"/>
                </a:lnTo>
                <a:lnTo>
                  <a:pt x="0" y="114300"/>
                </a:lnTo>
                <a:lnTo>
                  <a:pt x="0" y="571500"/>
                </a:lnTo>
                <a:lnTo>
                  <a:pt x="8983" y="615987"/>
                </a:lnTo>
                <a:lnTo>
                  <a:pt x="33480" y="652319"/>
                </a:lnTo>
                <a:lnTo>
                  <a:pt x="69812" y="676816"/>
                </a:lnTo>
                <a:lnTo>
                  <a:pt x="114300" y="685800"/>
                </a:lnTo>
                <a:lnTo>
                  <a:pt x="1485900" y="685800"/>
                </a:lnTo>
                <a:lnTo>
                  <a:pt x="1530387" y="676816"/>
                </a:lnTo>
                <a:lnTo>
                  <a:pt x="1566719" y="652319"/>
                </a:lnTo>
                <a:lnTo>
                  <a:pt x="1591216" y="615987"/>
                </a:lnTo>
                <a:lnTo>
                  <a:pt x="1600200" y="571500"/>
                </a:lnTo>
                <a:lnTo>
                  <a:pt x="1600200" y="114300"/>
                </a:lnTo>
                <a:lnTo>
                  <a:pt x="1591216" y="69812"/>
                </a:lnTo>
                <a:lnTo>
                  <a:pt x="1566719" y="33480"/>
                </a:lnTo>
                <a:lnTo>
                  <a:pt x="1530387" y="8983"/>
                </a:lnTo>
                <a:lnTo>
                  <a:pt x="1485900" y="0"/>
                </a:lnTo>
                <a:close/>
              </a:path>
            </a:pathLst>
          </a:custGeom>
          <a:solidFill>
            <a:srgbClr val="40749B"/>
          </a:solid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854953" y="2082545"/>
            <a:ext cx="1160145" cy="544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7495" marR="5080" indent="-265430">
              <a:lnSpc>
                <a:spcPct val="100000"/>
              </a:lnSpc>
              <a:spcBef>
                <a:spcPts val="105"/>
              </a:spcBef>
            </a:pPr>
            <a:r>
              <a:rPr sz="1700" b="1" spc="-10" dirty="0">
                <a:solidFill>
                  <a:srgbClr val="FFFFFF"/>
                </a:solidFill>
                <a:latin typeface="+mj-lt"/>
                <a:cs typeface="Trebuchet MS"/>
              </a:rPr>
              <a:t>Installment credit</a:t>
            </a:r>
            <a:endParaRPr sz="1700">
              <a:latin typeface="+mj-lt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786628" y="2795016"/>
            <a:ext cx="1295400" cy="628015"/>
          </a:xfrm>
          <a:custGeom>
            <a:avLst/>
            <a:gdLst/>
            <a:ahLst/>
            <a:cxnLst/>
            <a:rect l="l" t="t" r="r" b="b"/>
            <a:pathLst>
              <a:path w="1295400" h="628014">
                <a:moveTo>
                  <a:pt x="1190752" y="0"/>
                </a:moveTo>
                <a:lnTo>
                  <a:pt x="104648" y="0"/>
                </a:lnTo>
                <a:lnTo>
                  <a:pt x="63918" y="8225"/>
                </a:lnTo>
                <a:lnTo>
                  <a:pt x="30654" y="30654"/>
                </a:lnTo>
                <a:lnTo>
                  <a:pt x="8225" y="63918"/>
                </a:lnTo>
                <a:lnTo>
                  <a:pt x="0" y="104648"/>
                </a:lnTo>
                <a:lnTo>
                  <a:pt x="0" y="523239"/>
                </a:lnTo>
                <a:lnTo>
                  <a:pt x="8225" y="563969"/>
                </a:lnTo>
                <a:lnTo>
                  <a:pt x="30654" y="597233"/>
                </a:lnTo>
                <a:lnTo>
                  <a:pt x="63918" y="619662"/>
                </a:lnTo>
                <a:lnTo>
                  <a:pt x="104648" y="627888"/>
                </a:lnTo>
                <a:lnTo>
                  <a:pt x="1190752" y="627888"/>
                </a:lnTo>
                <a:lnTo>
                  <a:pt x="1231481" y="619662"/>
                </a:lnTo>
                <a:lnTo>
                  <a:pt x="1264745" y="597233"/>
                </a:lnTo>
                <a:lnTo>
                  <a:pt x="1287174" y="563969"/>
                </a:lnTo>
                <a:lnTo>
                  <a:pt x="1295400" y="523239"/>
                </a:lnTo>
                <a:lnTo>
                  <a:pt x="1295400" y="104648"/>
                </a:lnTo>
                <a:lnTo>
                  <a:pt x="1287174" y="63918"/>
                </a:lnTo>
                <a:lnTo>
                  <a:pt x="1264745" y="30654"/>
                </a:lnTo>
                <a:lnTo>
                  <a:pt x="1231481" y="8225"/>
                </a:lnTo>
                <a:lnTo>
                  <a:pt x="119075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030848" y="2859404"/>
            <a:ext cx="80962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10" dirty="0">
                <a:latin typeface="+mj-lt"/>
                <a:cs typeface="Trebuchet MS"/>
              </a:rPr>
              <a:t>Mortgage</a:t>
            </a:r>
            <a:endParaRPr sz="1500">
              <a:latin typeface="+mj-lt"/>
              <a:cs typeface="Trebuchet M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786628" y="3514344"/>
            <a:ext cx="1295400" cy="626745"/>
          </a:xfrm>
          <a:custGeom>
            <a:avLst/>
            <a:gdLst/>
            <a:ahLst/>
            <a:cxnLst/>
            <a:rect l="l" t="t" r="r" b="b"/>
            <a:pathLst>
              <a:path w="1295400" h="626745">
                <a:moveTo>
                  <a:pt x="1191005" y="0"/>
                </a:moveTo>
                <a:lnTo>
                  <a:pt x="104394" y="0"/>
                </a:lnTo>
                <a:lnTo>
                  <a:pt x="63757" y="8203"/>
                </a:lnTo>
                <a:lnTo>
                  <a:pt x="30575" y="30575"/>
                </a:lnTo>
                <a:lnTo>
                  <a:pt x="8203" y="63757"/>
                </a:lnTo>
                <a:lnTo>
                  <a:pt x="0" y="104393"/>
                </a:lnTo>
                <a:lnTo>
                  <a:pt x="0" y="521969"/>
                </a:lnTo>
                <a:lnTo>
                  <a:pt x="8203" y="562606"/>
                </a:lnTo>
                <a:lnTo>
                  <a:pt x="30575" y="595788"/>
                </a:lnTo>
                <a:lnTo>
                  <a:pt x="63757" y="618160"/>
                </a:lnTo>
                <a:lnTo>
                  <a:pt x="104394" y="626363"/>
                </a:lnTo>
                <a:lnTo>
                  <a:pt x="1191005" y="626363"/>
                </a:lnTo>
                <a:lnTo>
                  <a:pt x="1231642" y="618160"/>
                </a:lnTo>
                <a:lnTo>
                  <a:pt x="1264824" y="595788"/>
                </a:lnTo>
                <a:lnTo>
                  <a:pt x="1287196" y="562606"/>
                </a:lnTo>
                <a:lnTo>
                  <a:pt x="1295400" y="521969"/>
                </a:lnTo>
                <a:lnTo>
                  <a:pt x="1295400" y="104393"/>
                </a:lnTo>
                <a:lnTo>
                  <a:pt x="1287196" y="63757"/>
                </a:lnTo>
                <a:lnTo>
                  <a:pt x="1264824" y="30575"/>
                </a:lnTo>
                <a:lnTo>
                  <a:pt x="1231642" y="8203"/>
                </a:lnTo>
                <a:lnTo>
                  <a:pt x="1191005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091809" y="3578174"/>
            <a:ext cx="68643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500" spc="-10" dirty="0">
                <a:latin typeface="+mj-lt"/>
                <a:cs typeface="Trebuchet MS"/>
              </a:rPr>
              <a:t>Student</a:t>
            </a:r>
            <a:endParaRPr sz="1500">
              <a:latin typeface="+mj-lt"/>
              <a:cs typeface="Trebuchet MS"/>
            </a:endParaRPr>
          </a:p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sz="1500" spc="-10" dirty="0">
                <a:latin typeface="+mj-lt"/>
                <a:cs typeface="Trebuchet MS"/>
              </a:rPr>
              <a:t>loans</a:t>
            </a:r>
            <a:endParaRPr sz="1500">
              <a:latin typeface="+mj-lt"/>
              <a:cs typeface="Trebuchet M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309104" y="2019300"/>
            <a:ext cx="1600200" cy="685800"/>
          </a:xfrm>
          <a:custGeom>
            <a:avLst/>
            <a:gdLst/>
            <a:ahLst/>
            <a:cxnLst/>
            <a:rect l="l" t="t" r="r" b="b"/>
            <a:pathLst>
              <a:path w="1600200" h="685800">
                <a:moveTo>
                  <a:pt x="1485900" y="0"/>
                </a:moveTo>
                <a:lnTo>
                  <a:pt x="114300" y="0"/>
                </a:lnTo>
                <a:lnTo>
                  <a:pt x="69812" y="8983"/>
                </a:lnTo>
                <a:lnTo>
                  <a:pt x="33480" y="33480"/>
                </a:lnTo>
                <a:lnTo>
                  <a:pt x="8983" y="69812"/>
                </a:lnTo>
                <a:lnTo>
                  <a:pt x="0" y="114300"/>
                </a:lnTo>
                <a:lnTo>
                  <a:pt x="0" y="571500"/>
                </a:lnTo>
                <a:lnTo>
                  <a:pt x="8983" y="615987"/>
                </a:lnTo>
                <a:lnTo>
                  <a:pt x="33480" y="652319"/>
                </a:lnTo>
                <a:lnTo>
                  <a:pt x="69812" y="676816"/>
                </a:lnTo>
                <a:lnTo>
                  <a:pt x="114300" y="685800"/>
                </a:lnTo>
                <a:lnTo>
                  <a:pt x="1485900" y="685800"/>
                </a:lnTo>
                <a:lnTo>
                  <a:pt x="1530387" y="676816"/>
                </a:lnTo>
                <a:lnTo>
                  <a:pt x="1566719" y="652319"/>
                </a:lnTo>
                <a:lnTo>
                  <a:pt x="1591216" y="615987"/>
                </a:lnTo>
                <a:lnTo>
                  <a:pt x="1600200" y="571500"/>
                </a:lnTo>
                <a:lnTo>
                  <a:pt x="1600200" y="114300"/>
                </a:lnTo>
                <a:lnTo>
                  <a:pt x="1591216" y="69812"/>
                </a:lnTo>
                <a:lnTo>
                  <a:pt x="1566719" y="33480"/>
                </a:lnTo>
                <a:lnTo>
                  <a:pt x="1530387" y="8983"/>
                </a:lnTo>
                <a:lnTo>
                  <a:pt x="1485900" y="0"/>
                </a:lnTo>
                <a:close/>
              </a:path>
            </a:pathLst>
          </a:custGeom>
          <a:solidFill>
            <a:srgbClr val="40749B"/>
          </a:solid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607300" y="2082545"/>
            <a:ext cx="1004569" cy="544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0025" marR="5080" indent="-187960">
              <a:lnSpc>
                <a:spcPct val="100000"/>
              </a:lnSpc>
              <a:spcBef>
                <a:spcPts val="105"/>
              </a:spcBef>
            </a:pPr>
            <a:r>
              <a:rPr sz="1700" b="1" spc="-10" dirty="0">
                <a:solidFill>
                  <a:srgbClr val="FFFFFF"/>
                </a:solidFill>
                <a:latin typeface="+mj-lt"/>
                <a:cs typeface="Trebuchet MS"/>
              </a:rPr>
              <a:t>Revolving credit</a:t>
            </a:r>
            <a:endParaRPr sz="1700">
              <a:latin typeface="+mj-lt"/>
              <a:cs typeface="Trebuchet M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461504" y="2795016"/>
            <a:ext cx="1295400" cy="628015"/>
          </a:xfrm>
          <a:custGeom>
            <a:avLst/>
            <a:gdLst/>
            <a:ahLst/>
            <a:cxnLst/>
            <a:rect l="l" t="t" r="r" b="b"/>
            <a:pathLst>
              <a:path w="1295400" h="628014">
                <a:moveTo>
                  <a:pt x="1190752" y="0"/>
                </a:moveTo>
                <a:lnTo>
                  <a:pt x="104648" y="0"/>
                </a:lnTo>
                <a:lnTo>
                  <a:pt x="63918" y="8225"/>
                </a:lnTo>
                <a:lnTo>
                  <a:pt x="30654" y="30654"/>
                </a:lnTo>
                <a:lnTo>
                  <a:pt x="8225" y="63918"/>
                </a:lnTo>
                <a:lnTo>
                  <a:pt x="0" y="104648"/>
                </a:lnTo>
                <a:lnTo>
                  <a:pt x="0" y="523239"/>
                </a:lnTo>
                <a:lnTo>
                  <a:pt x="8225" y="563969"/>
                </a:lnTo>
                <a:lnTo>
                  <a:pt x="30654" y="597233"/>
                </a:lnTo>
                <a:lnTo>
                  <a:pt x="63918" y="619662"/>
                </a:lnTo>
                <a:lnTo>
                  <a:pt x="104648" y="627888"/>
                </a:lnTo>
                <a:lnTo>
                  <a:pt x="1190752" y="627888"/>
                </a:lnTo>
                <a:lnTo>
                  <a:pt x="1231481" y="619662"/>
                </a:lnTo>
                <a:lnTo>
                  <a:pt x="1264745" y="597233"/>
                </a:lnTo>
                <a:lnTo>
                  <a:pt x="1287174" y="563969"/>
                </a:lnTo>
                <a:lnTo>
                  <a:pt x="1295400" y="523239"/>
                </a:lnTo>
                <a:lnTo>
                  <a:pt x="1295400" y="104648"/>
                </a:lnTo>
                <a:lnTo>
                  <a:pt x="1287174" y="63918"/>
                </a:lnTo>
                <a:lnTo>
                  <a:pt x="1264745" y="30654"/>
                </a:lnTo>
                <a:lnTo>
                  <a:pt x="1231481" y="8225"/>
                </a:lnTo>
                <a:lnTo>
                  <a:pt x="119075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832217" y="2859404"/>
            <a:ext cx="55499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marR="5080" indent="-38100">
              <a:lnSpc>
                <a:spcPct val="100000"/>
              </a:lnSpc>
              <a:spcBef>
                <a:spcPts val="100"/>
              </a:spcBef>
            </a:pPr>
            <a:r>
              <a:rPr sz="1500" spc="-10" dirty="0">
                <a:latin typeface="+mj-lt"/>
                <a:cs typeface="Trebuchet MS"/>
              </a:rPr>
              <a:t>Credit cards</a:t>
            </a:r>
            <a:endParaRPr sz="1500">
              <a:latin typeface="+mj-lt"/>
              <a:cs typeface="Trebuchet M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461504" y="3514344"/>
            <a:ext cx="1295400" cy="626745"/>
          </a:xfrm>
          <a:custGeom>
            <a:avLst/>
            <a:gdLst/>
            <a:ahLst/>
            <a:cxnLst/>
            <a:rect l="l" t="t" r="r" b="b"/>
            <a:pathLst>
              <a:path w="1295400" h="626745">
                <a:moveTo>
                  <a:pt x="1191005" y="0"/>
                </a:moveTo>
                <a:lnTo>
                  <a:pt x="104394" y="0"/>
                </a:lnTo>
                <a:lnTo>
                  <a:pt x="63757" y="8203"/>
                </a:lnTo>
                <a:lnTo>
                  <a:pt x="30575" y="30575"/>
                </a:lnTo>
                <a:lnTo>
                  <a:pt x="8203" y="63757"/>
                </a:lnTo>
                <a:lnTo>
                  <a:pt x="0" y="104393"/>
                </a:lnTo>
                <a:lnTo>
                  <a:pt x="0" y="521969"/>
                </a:lnTo>
                <a:lnTo>
                  <a:pt x="8203" y="562606"/>
                </a:lnTo>
                <a:lnTo>
                  <a:pt x="30575" y="595788"/>
                </a:lnTo>
                <a:lnTo>
                  <a:pt x="63757" y="618160"/>
                </a:lnTo>
                <a:lnTo>
                  <a:pt x="104394" y="626363"/>
                </a:lnTo>
                <a:lnTo>
                  <a:pt x="1191005" y="626363"/>
                </a:lnTo>
                <a:lnTo>
                  <a:pt x="1231642" y="618160"/>
                </a:lnTo>
                <a:lnTo>
                  <a:pt x="1264824" y="595788"/>
                </a:lnTo>
                <a:lnTo>
                  <a:pt x="1287196" y="562606"/>
                </a:lnTo>
                <a:lnTo>
                  <a:pt x="1295400" y="521969"/>
                </a:lnTo>
                <a:lnTo>
                  <a:pt x="1295400" y="104393"/>
                </a:lnTo>
                <a:lnTo>
                  <a:pt x="1287196" y="63757"/>
                </a:lnTo>
                <a:lnTo>
                  <a:pt x="1264824" y="30575"/>
                </a:lnTo>
                <a:lnTo>
                  <a:pt x="1231642" y="8203"/>
                </a:lnTo>
                <a:lnTo>
                  <a:pt x="1191005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707248" y="3578174"/>
            <a:ext cx="80581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500" spc="-20" dirty="0">
                <a:latin typeface="+mj-lt"/>
                <a:cs typeface="Trebuchet MS"/>
              </a:rPr>
              <a:t>Cash</a:t>
            </a:r>
            <a:endParaRPr sz="1500">
              <a:latin typeface="+mj-lt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500" spc="-10" dirty="0">
                <a:latin typeface="+mj-lt"/>
                <a:cs typeface="Trebuchet MS"/>
              </a:rPr>
              <a:t>advances</a:t>
            </a:r>
            <a:endParaRPr sz="1500">
              <a:latin typeface="+mj-lt"/>
              <a:cs typeface="Trebuchet M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097315" y="2051213"/>
            <a:ext cx="1600200" cy="650880"/>
          </a:xfrm>
          <a:custGeom>
            <a:avLst/>
            <a:gdLst/>
            <a:ahLst/>
            <a:cxnLst/>
            <a:rect l="l" t="t" r="r" b="b"/>
            <a:pathLst>
              <a:path w="1600200" h="685800">
                <a:moveTo>
                  <a:pt x="1485900" y="0"/>
                </a:moveTo>
                <a:lnTo>
                  <a:pt x="114300" y="0"/>
                </a:lnTo>
                <a:lnTo>
                  <a:pt x="69806" y="8983"/>
                </a:lnTo>
                <a:lnTo>
                  <a:pt x="33475" y="33480"/>
                </a:lnTo>
                <a:lnTo>
                  <a:pt x="8981" y="69812"/>
                </a:lnTo>
                <a:lnTo>
                  <a:pt x="0" y="114300"/>
                </a:lnTo>
                <a:lnTo>
                  <a:pt x="0" y="571500"/>
                </a:lnTo>
                <a:lnTo>
                  <a:pt x="8981" y="615987"/>
                </a:lnTo>
                <a:lnTo>
                  <a:pt x="33475" y="652319"/>
                </a:lnTo>
                <a:lnTo>
                  <a:pt x="69806" y="676816"/>
                </a:lnTo>
                <a:lnTo>
                  <a:pt x="114300" y="685800"/>
                </a:lnTo>
                <a:lnTo>
                  <a:pt x="1485900" y="685800"/>
                </a:lnTo>
                <a:lnTo>
                  <a:pt x="1530387" y="676816"/>
                </a:lnTo>
                <a:lnTo>
                  <a:pt x="1566719" y="652319"/>
                </a:lnTo>
                <a:lnTo>
                  <a:pt x="1591216" y="615987"/>
                </a:lnTo>
                <a:lnTo>
                  <a:pt x="1600200" y="571500"/>
                </a:lnTo>
                <a:lnTo>
                  <a:pt x="1600200" y="114300"/>
                </a:lnTo>
                <a:lnTo>
                  <a:pt x="1591216" y="69812"/>
                </a:lnTo>
                <a:lnTo>
                  <a:pt x="1566719" y="33480"/>
                </a:lnTo>
                <a:lnTo>
                  <a:pt x="1530387" y="8983"/>
                </a:lnTo>
                <a:lnTo>
                  <a:pt x="1485900" y="0"/>
                </a:lnTo>
                <a:close/>
              </a:path>
            </a:pathLst>
          </a:custGeom>
          <a:solidFill>
            <a:srgbClr val="BC572C"/>
          </a:solid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474760" y="2114458"/>
            <a:ext cx="843915" cy="544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0500" marR="5080" indent="-178435">
              <a:lnSpc>
                <a:spcPct val="100000"/>
              </a:lnSpc>
              <a:spcBef>
                <a:spcPts val="105"/>
              </a:spcBef>
            </a:pPr>
            <a:r>
              <a:rPr sz="1700" b="1" spc="-10" dirty="0">
                <a:solidFill>
                  <a:srgbClr val="FFFFFF"/>
                </a:solidFill>
                <a:latin typeface="+mj-lt"/>
                <a:cs typeface="Trebuchet MS"/>
              </a:rPr>
              <a:t>Secured </a:t>
            </a:r>
            <a:r>
              <a:rPr sz="1700" b="1" spc="-20" dirty="0">
                <a:solidFill>
                  <a:srgbClr val="FFFFFF"/>
                </a:solidFill>
                <a:latin typeface="+mj-lt"/>
                <a:cs typeface="Trebuchet MS"/>
              </a:rPr>
              <a:t>debt</a:t>
            </a:r>
            <a:endParaRPr sz="1700">
              <a:latin typeface="+mj-lt"/>
              <a:cs typeface="Trebuchet M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249715" y="2826929"/>
            <a:ext cx="1295400" cy="596037"/>
          </a:xfrm>
          <a:custGeom>
            <a:avLst/>
            <a:gdLst/>
            <a:ahLst/>
            <a:cxnLst/>
            <a:rect l="l" t="t" r="r" b="b"/>
            <a:pathLst>
              <a:path w="1295400" h="628014">
                <a:moveTo>
                  <a:pt x="1190752" y="0"/>
                </a:moveTo>
                <a:lnTo>
                  <a:pt x="104648" y="0"/>
                </a:lnTo>
                <a:lnTo>
                  <a:pt x="63913" y="8225"/>
                </a:lnTo>
                <a:lnTo>
                  <a:pt x="30649" y="30654"/>
                </a:lnTo>
                <a:lnTo>
                  <a:pt x="8223" y="63918"/>
                </a:lnTo>
                <a:lnTo>
                  <a:pt x="0" y="104648"/>
                </a:lnTo>
                <a:lnTo>
                  <a:pt x="0" y="523239"/>
                </a:lnTo>
                <a:lnTo>
                  <a:pt x="8223" y="563969"/>
                </a:lnTo>
                <a:lnTo>
                  <a:pt x="30649" y="597233"/>
                </a:lnTo>
                <a:lnTo>
                  <a:pt x="63913" y="619662"/>
                </a:lnTo>
                <a:lnTo>
                  <a:pt x="104648" y="627888"/>
                </a:lnTo>
                <a:lnTo>
                  <a:pt x="1190752" y="627888"/>
                </a:lnTo>
                <a:lnTo>
                  <a:pt x="1231481" y="619662"/>
                </a:lnTo>
                <a:lnTo>
                  <a:pt x="1264745" y="597233"/>
                </a:lnTo>
                <a:lnTo>
                  <a:pt x="1287174" y="563969"/>
                </a:lnTo>
                <a:lnTo>
                  <a:pt x="1295400" y="523239"/>
                </a:lnTo>
                <a:lnTo>
                  <a:pt x="1295400" y="104648"/>
                </a:lnTo>
                <a:lnTo>
                  <a:pt x="1287174" y="63918"/>
                </a:lnTo>
                <a:lnTo>
                  <a:pt x="1264745" y="30654"/>
                </a:lnTo>
                <a:lnTo>
                  <a:pt x="1231481" y="8225"/>
                </a:lnTo>
                <a:lnTo>
                  <a:pt x="119075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530538" y="2891317"/>
            <a:ext cx="73406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+mj-lt"/>
                <a:cs typeface="Trebuchet MS"/>
              </a:rPr>
              <a:t>Car</a:t>
            </a:r>
            <a:r>
              <a:rPr sz="1500" spc="-25" dirty="0">
                <a:latin typeface="+mj-lt"/>
                <a:cs typeface="Trebuchet MS"/>
              </a:rPr>
              <a:t> </a:t>
            </a:r>
            <a:r>
              <a:rPr sz="1500" spc="-20" dirty="0">
                <a:latin typeface="+mj-lt"/>
                <a:cs typeface="Trebuchet MS"/>
              </a:rPr>
              <a:t>loan</a:t>
            </a:r>
            <a:endParaRPr sz="1500">
              <a:latin typeface="+mj-lt"/>
              <a:cs typeface="Trebuchet M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249715" y="3546258"/>
            <a:ext cx="1295400" cy="594832"/>
          </a:xfrm>
          <a:custGeom>
            <a:avLst/>
            <a:gdLst/>
            <a:ahLst/>
            <a:cxnLst/>
            <a:rect l="l" t="t" r="r" b="b"/>
            <a:pathLst>
              <a:path w="1295400" h="626745">
                <a:moveTo>
                  <a:pt x="1191006" y="0"/>
                </a:moveTo>
                <a:lnTo>
                  <a:pt x="104393" y="0"/>
                </a:lnTo>
                <a:lnTo>
                  <a:pt x="63757" y="8203"/>
                </a:lnTo>
                <a:lnTo>
                  <a:pt x="30575" y="30575"/>
                </a:lnTo>
                <a:lnTo>
                  <a:pt x="8203" y="63757"/>
                </a:lnTo>
                <a:lnTo>
                  <a:pt x="0" y="104393"/>
                </a:lnTo>
                <a:lnTo>
                  <a:pt x="0" y="521969"/>
                </a:lnTo>
                <a:lnTo>
                  <a:pt x="8203" y="562606"/>
                </a:lnTo>
                <a:lnTo>
                  <a:pt x="30575" y="595788"/>
                </a:lnTo>
                <a:lnTo>
                  <a:pt x="63757" y="618160"/>
                </a:lnTo>
                <a:lnTo>
                  <a:pt x="104393" y="626363"/>
                </a:lnTo>
                <a:lnTo>
                  <a:pt x="1191006" y="626363"/>
                </a:lnTo>
                <a:lnTo>
                  <a:pt x="1231642" y="618160"/>
                </a:lnTo>
                <a:lnTo>
                  <a:pt x="1264824" y="595788"/>
                </a:lnTo>
                <a:lnTo>
                  <a:pt x="1287196" y="562606"/>
                </a:lnTo>
                <a:lnTo>
                  <a:pt x="1295400" y="521969"/>
                </a:lnTo>
                <a:lnTo>
                  <a:pt x="1295400" y="104393"/>
                </a:lnTo>
                <a:lnTo>
                  <a:pt x="1287196" y="63757"/>
                </a:lnTo>
                <a:lnTo>
                  <a:pt x="1264824" y="30575"/>
                </a:lnTo>
                <a:lnTo>
                  <a:pt x="1231642" y="8203"/>
                </a:lnTo>
                <a:lnTo>
                  <a:pt x="1191006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492438" y="3610087"/>
            <a:ext cx="80962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10" dirty="0">
                <a:latin typeface="+mj-lt"/>
                <a:cs typeface="Trebuchet MS"/>
              </a:rPr>
              <a:t>Mortgage</a:t>
            </a:r>
            <a:endParaRPr sz="1500">
              <a:latin typeface="+mj-lt"/>
              <a:cs typeface="Trebuchet M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770668" y="2051213"/>
            <a:ext cx="1600200" cy="650880"/>
          </a:xfrm>
          <a:custGeom>
            <a:avLst/>
            <a:gdLst/>
            <a:ahLst/>
            <a:cxnLst/>
            <a:rect l="l" t="t" r="r" b="b"/>
            <a:pathLst>
              <a:path w="1600200" h="685800">
                <a:moveTo>
                  <a:pt x="1485900" y="0"/>
                </a:moveTo>
                <a:lnTo>
                  <a:pt x="114300" y="0"/>
                </a:lnTo>
                <a:lnTo>
                  <a:pt x="69812" y="8983"/>
                </a:lnTo>
                <a:lnTo>
                  <a:pt x="33480" y="33480"/>
                </a:lnTo>
                <a:lnTo>
                  <a:pt x="8983" y="69812"/>
                </a:lnTo>
                <a:lnTo>
                  <a:pt x="0" y="114300"/>
                </a:lnTo>
                <a:lnTo>
                  <a:pt x="0" y="571500"/>
                </a:lnTo>
                <a:lnTo>
                  <a:pt x="8983" y="615987"/>
                </a:lnTo>
                <a:lnTo>
                  <a:pt x="33480" y="652319"/>
                </a:lnTo>
                <a:lnTo>
                  <a:pt x="69812" y="676816"/>
                </a:lnTo>
                <a:lnTo>
                  <a:pt x="114300" y="685800"/>
                </a:lnTo>
                <a:lnTo>
                  <a:pt x="1485900" y="685800"/>
                </a:lnTo>
                <a:lnTo>
                  <a:pt x="1530387" y="676816"/>
                </a:lnTo>
                <a:lnTo>
                  <a:pt x="1566719" y="652319"/>
                </a:lnTo>
                <a:lnTo>
                  <a:pt x="1591216" y="615987"/>
                </a:lnTo>
                <a:lnTo>
                  <a:pt x="1600200" y="571500"/>
                </a:lnTo>
                <a:lnTo>
                  <a:pt x="1600200" y="114300"/>
                </a:lnTo>
                <a:lnTo>
                  <a:pt x="1591216" y="69812"/>
                </a:lnTo>
                <a:lnTo>
                  <a:pt x="1566719" y="33480"/>
                </a:lnTo>
                <a:lnTo>
                  <a:pt x="1530387" y="8983"/>
                </a:lnTo>
                <a:lnTo>
                  <a:pt x="1485900" y="0"/>
                </a:lnTo>
                <a:close/>
              </a:path>
            </a:pathLst>
          </a:custGeom>
          <a:solidFill>
            <a:srgbClr val="BC572C"/>
          </a:solid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021619" y="2114458"/>
            <a:ext cx="1100455" cy="544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8770" marR="5080" indent="-306705">
              <a:lnSpc>
                <a:spcPct val="100000"/>
              </a:lnSpc>
              <a:spcBef>
                <a:spcPts val="105"/>
              </a:spcBef>
            </a:pPr>
            <a:r>
              <a:rPr sz="1700" b="1" spc="-10" dirty="0">
                <a:solidFill>
                  <a:srgbClr val="FFFFFF"/>
                </a:solidFill>
                <a:latin typeface="+mj-lt"/>
                <a:cs typeface="Trebuchet MS"/>
              </a:rPr>
              <a:t>Unsecured </a:t>
            </a:r>
            <a:r>
              <a:rPr sz="1700" b="1" spc="-20" dirty="0">
                <a:solidFill>
                  <a:srgbClr val="FFFFFF"/>
                </a:solidFill>
                <a:latin typeface="+mj-lt"/>
                <a:cs typeface="Trebuchet MS"/>
              </a:rPr>
              <a:t>debt</a:t>
            </a:r>
            <a:endParaRPr sz="1700">
              <a:latin typeface="+mj-lt"/>
              <a:cs typeface="Trebuchet M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923068" y="2826929"/>
            <a:ext cx="1295400" cy="596037"/>
          </a:xfrm>
          <a:custGeom>
            <a:avLst/>
            <a:gdLst/>
            <a:ahLst/>
            <a:cxnLst/>
            <a:rect l="l" t="t" r="r" b="b"/>
            <a:pathLst>
              <a:path w="1295400" h="628014">
                <a:moveTo>
                  <a:pt x="1190752" y="0"/>
                </a:moveTo>
                <a:lnTo>
                  <a:pt x="104648" y="0"/>
                </a:lnTo>
                <a:lnTo>
                  <a:pt x="63918" y="8225"/>
                </a:lnTo>
                <a:lnTo>
                  <a:pt x="30654" y="30654"/>
                </a:lnTo>
                <a:lnTo>
                  <a:pt x="8225" y="63918"/>
                </a:lnTo>
                <a:lnTo>
                  <a:pt x="0" y="104648"/>
                </a:lnTo>
                <a:lnTo>
                  <a:pt x="0" y="523239"/>
                </a:lnTo>
                <a:lnTo>
                  <a:pt x="8225" y="563969"/>
                </a:lnTo>
                <a:lnTo>
                  <a:pt x="30654" y="597233"/>
                </a:lnTo>
                <a:lnTo>
                  <a:pt x="63918" y="619662"/>
                </a:lnTo>
                <a:lnTo>
                  <a:pt x="104648" y="627888"/>
                </a:lnTo>
                <a:lnTo>
                  <a:pt x="1190752" y="627888"/>
                </a:lnTo>
                <a:lnTo>
                  <a:pt x="1231481" y="619662"/>
                </a:lnTo>
                <a:lnTo>
                  <a:pt x="1264745" y="597233"/>
                </a:lnTo>
                <a:lnTo>
                  <a:pt x="1287174" y="563969"/>
                </a:lnTo>
                <a:lnTo>
                  <a:pt x="1295400" y="523239"/>
                </a:lnTo>
                <a:lnTo>
                  <a:pt x="1295400" y="104648"/>
                </a:lnTo>
                <a:lnTo>
                  <a:pt x="1287174" y="63918"/>
                </a:lnTo>
                <a:lnTo>
                  <a:pt x="1264745" y="30654"/>
                </a:lnTo>
                <a:lnTo>
                  <a:pt x="1231481" y="8225"/>
                </a:lnTo>
                <a:lnTo>
                  <a:pt x="119075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293526" y="2891317"/>
            <a:ext cx="55499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marR="5080" indent="-38100">
              <a:lnSpc>
                <a:spcPct val="100000"/>
              </a:lnSpc>
              <a:spcBef>
                <a:spcPts val="100"/>
              </a:spcBef>
            </a:pPr>
            <a:r>
              <a:rPr sz="1500" spc="-10" dirty="0">
                <a:latin typeface="+mj-lt"/>
                <a:cs typeface="Trebuchet MS"/>
              </a:rPr>
              <a:t>Credit cards</a:t>
            </a:r>
            <a:endParaRPr sz="1500" dirty="0">
              <a:latin typeface="+mj-lt"/>
              <a:cs typeface="Trebuchet M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923068" y="3546258"/>
            <a:ext cx="1295400" cy="594832"/>
          </a:xfrm>
          <a:custGeom>
            <a:avLst/>
            <a:gdLst/>
            <a:ahLst/>
            <a:cxnLst/>
            <a:rect l="l" t="t" r="r" b="b"/>
            <a:pathLst>
              <a:path w="1295400" h="626745">
                <a:moveTo>
                  <a:pt x="1191006" y="0"/>
                </a:moveTo>
                <a:lnTo>
                  <a:pt x="104393" y="0"/>
                </a:lnTo>
                <a:lnTo>
                  <a:pt x="63757" y="8203"/>
                </a:lnTo>
                <a:lnTo>
                  <a:pt x="30575" y="30575"/>
                </a:lnTo>
                <a:lnTo>
                  <a:pt x="8203" y="63757"/>
                </a:lnTo>
                <a:lnTo>
                  <a:pt x="0" y="104393"/>
                </a:lnTo>
                <a:lnTo>
                  <a:pt x="0" y="521969"/>
                </a:lnTo>
                <a:lnTo>
                  <a:pt x="8203" y="562606"/>
                </a:lnTo>
                <a:lnTo>
                  <a:pt x="30575" y="595788"/>
                </a:lnTo>
                <a:lnTo>
                  <a:pt x="63757" y="618160"/>
                </a:lnTo>
                <a:lnTo>
                  <a:pt x="104393" y="626363"/>
                </a:lnTo>
                <a:lnTo>
                  <a:pt x="1191006" y="626363"/>
                </a:lnTo>
                <a:lnTo>
                  <a:pt x="1231642" y="618160"/>
                </a:lnTo>
                <a:lnTo>
                  <a:pt x="1264824" y="595788"/>
                </a:lnTo>
                <a:lnTo>
                  <a:pt x="1287196" y="562606"/>
                </a:lnTo>
                <a:lnTo>
                  <a:pt x="1295400" y="521969"/>
                </a:lnTo>
                <a:lnTo>
                  <a:pt x="1295400" y="104393"/>
                </a:lnTo>
                <a:lnTo>
                  <a:pt x="1287196" y="63757"/>
                </a:lnTo>
                <a:lnTo>
                  <a:pt x="1264824" y="30575"/>
                </a:lnTo>
                <a:lnTo>
                  <a:pt x="1231642" y="8203"/>
                </a:lnTo>
                <a:lnTo>
                  <a:pt x="1191006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200563" y="3610087"/>
            <a:ext cx="74168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500" spc="-10" dirty="0">
                <a:latin typeface="+mj-lt"/>
                <a:cs typeface="Trebuchet MS"/>
              </a:rPr>
              <a:t>Personal</a:t>
            </a:r>
            <a:endParaRPr sz="1500">
              <a:latin typeface="+mj-lt"/>
              <a:cs typeface="Trebuchet MS"/>
            </a:endParaRPr>
          </a:p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sz="1500" spc="-10" dirty="0">
                <a:latin typeface="+mj-lt"/>
                <a:cs typeface="Trebuchet MS"/>
              </a:rPr>
              <a:t>loans</a:t>
            </a:r>
            <a:endParaRPr sz="1500">
              <a:latin typeface="+mj-lt"/>
              <a:cs typeface="Trebuchet MS"/>
            </a:endParaRPr>
          </a:p>
        </p:txBody>
      </p:sp>
      <p:pic>
        <p:nvPicPr>
          <p:cNvPr id="39" name="object 3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89586" y="1216794"/>
            <a:ext cx="1080056" cy="715576"/>
          </a:xfrm>
          <a:prstGeom prst="rect">
            <a:avLst/>
          </a:prstGeom>
        </p:spPr>
      </p:pic>
      <p:grpSp>
        <p:nvGrpSpPr>
          <p:cNvPr id="40" name="object 40"/>
          <p:cNvGrpSpPr/>
          <p:nvPr/>
        </p:nvGrpSpPr>
        <p:grpSpPr>
          <a:xfrm>
            <a:off x="6745223" y="1094675"/>
            <a:ext cx="1079500" cy="822960"/>
            <a:chOff x="6745223" y="1094675"/>
            <a:chExt cx="1079500" cy="822960"/>
          </a:xfrm>
        </p:grpSpPr>
        <p:sp>
          <p:nvSpPr>
            <p:cNvPr id="41" name="object 41"/>
            <p:cNvSpPr/>
            <p:nvPr/>
          </p:nvSpPr>
          <p:spPr>
            <a:xfrm>
              <a:off x="6823035" y="1120694"/>
              <a:ext cx="119380" cy="139700"/>
            </a:xfrm>
            <a:custGeom>
              <a:avLst/>
              <a:gdLst/>
              <a:ahLst/>
              <a:cxnLst/>
              <a:rect l="l" t="t" r="r" b="b"/>
              <a:pathLst>
                <a:path w="119379" h="139700">
                  <a:moveTo>
                    <a:pt x="119106" y="0"/>
                  </a:moveTo>
                  <a:lnTo>
                    <a:pt x="0" y="0"/>
                  </a:lnTo>
                  <a:lnTo>
                    <a:pt x="0" y="139375"/>
                  </a:lnTo>
                  <a:lnTo>
                    <a:pt x="118970" y="139375"/>
                  </a:lnTo>
                  <a:lnTo>
                    <a:pt x="119106" y="0"/>
                  </a:lnTo>
                  <a:close/>
                </a:path>
              </a:pathLst>
            </a:custGeom>
            <a:solidFill>
              <a:srgbClr val="BAC9CF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6823035" y="1120694"/>
              <a:ext cx="119380" cy="34925"/>
            </a:xfrm>
            <a:custGeom>
              <a:avLst/>
              <a:gdLst/>
              <a:ahLst/>
              <a:cxnLst/>
              <a:rect l="l" t="t" r="r" b="b"/>
              <a:pathLst>
                <a:path w="119379" h="34925">
                  <a:moveTo>
                    <a:pt x="119106" y="0"/>
                  </a:moveTo>
                  <a:lnTo>
                    <a:pt x="0" y="0"/>
                  </a:lnTo>
                  <a:lnTo>
                    <a:pt x="0" y="34446"/>
                  </a:lnTo>
                  <a:lnTo>
                    <a:pt x="118970" y="34446"/>
                  </a:lnTo>
                  <a:lnTo>
                    <a:pt x="119106" y="0"/>
                  </a:lnTo>
                  <a:close/>
                </a:path>
              </a:pathLst>
            </a:custGeom>
            <a:solidFill>
              <a:srgbClr val="9EB0B8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6789875" y="1563212"/>
              <a:ext cx="452120" cy="354330"/>
            </a:xfrm>
            <a:custGeom>
              <a:avLst/>
              <a:gdLst/>
              <a:ahLst/>
              <a:cxnLst/>
              <a:rect l="l" t="t" r="r" b="b"/>
              <a:pathLst>
                <a:path w="452120" h="354330">
                  <a:moveTo>
                    <a:pt x="0" y="353738"/>
                  </a:moveTo>
                  <a:lnTo>
                    <a:pt x="451743" y="353738"/>
                  </a:lnTo>
                  <a:lnTo>
                    <a:pt x="451743" y="0"/>
                  </a:lnTo>
                  <a:lnTo>
                    <a:pt x="0" y="0"/>
                  </a:lnTo>
                  <a:lnTo>
                    <a:pt x="0" y="353738"/>
                  </a:lnTo>
                  <a:close/>
                </a:path>
              </a:pathLst>
            </a:custGeom>
            <a:solidFill>
              <a:srgbClr val="BAC9CF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6790020" y="1448848"/>
              <a:ext cx="452120" cy="114935"/>
            </a:xfrm>
            <a:custGeom>
              <a:avLst/>
              <a:gdLst/>
              <a:ahLst/>
              <a:cxnLst/>
              <a:rect l="l" t="t" r="r" b="b"/>
              <a:pathLst>
                <a:path w="452120" h="114934">
                  <a:moveTo>
                    <a:pt x="145" y="0"/>
                  </a:moveTo>
                  <a:lnTo>
                    <a:pt x="0" y="114228"/>
                  </a:lnTo>
                  <a:lnTo>
                    <a:pt x="451443" y="114363"/>
                  </a:lnTo>
                  <a:lnTo>
                    <a:pt x="451598" y="135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9EB0B8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6745224" y="1237538"/>
              <a:ext cx="739140" cy="679450"/>
            </a:xfrm>
            <a:custGeom>
              <a:avLst/>
              <a:gdLst/>
              <a:ahLst/>
              <a:cxnLst/>
              <a:rect l="l" t="t" r="r" b="b"/>
              <a:pathLst>
                <a:path w="739140" h="679450">
                  <a:moveTo>
                    <a:pt x="496100" y="642797"/>
                  </a:moveTo>
                  <a:lnTo>
                    <a:pt x="44640" y="642645"/>
                  </a:lnTo>
                  <a:lnTo>
                    <a:pt x="44640" y="679272"/>
                  </a:lnTo>
                  <a:lnTo>
                    <a:pt x="496100" y="679424"/>
                  </a:lnTo>
                  <a:lnTo>
                    <a:pt x="496100" y="642797"/>
                  </a:lnTo>
                  <a:close/>
                </a:path>
                <a:path w="739140" h="679450">
                  <a:moveTo>
                    <a:pt x="738695" y="292"/>
                  </a:moveTo>
                  <a:lnTo>
                    <a:pt x="32715" y="0"/>
                  </a:lnTo>
                  <a:lnTo>
                    <a:pt x="0" y="304761"/>
                  </a:lnTo>
                  <a:lnTo>
                    <a:pt x="738543" y="305041"/>
                  </a:lnTo>
                  <a:lnTo>
                    <a:pt x="738695" y="292"/>
                  </a:lnTo>
                  <a:close/>
                </a:path>
              </a:pathLst>
            </a:custGeom>
            <a:solidFill>
              <a:srgbClr val="316292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6748564" y="1257464"/>
              <a:ext cx="735965" cy="249554"/>
            </a:xfrm>
            <a:custGeom>
              <a:avLst/>
              <a:gdLst/>
              <a:ahLst/>
              <a:cxnLst/>
              <a:rect l="l" t="t" r="r" b="b"/>
              <a:pathLst>
                <a:path w="735965" h="249555">
                  <a:moveTo>
                    <a:pt x="735203" y="242824"/>
                  </a:moveTo>
                  <a:lnTo>
                    <a:pt x="723" y="242531"/>
                  </a:lnTo>
                  <a:lnTo>
                    <a:pt x="0" y="248640"/>
                  </a:lnTo>
                  <a:lnTo>
                    <a:pt x="735203" y="248932"/>
                  </a:lnTo>
                  <a:lnTo>
                    <a:pt x="735203" y="242824"/>
                  </a:lnTo>
                  <a:close/>
                </a:path>
                <a:path w="735965" h="249555">
                  <a:moveTo>
                    <a:pt x="735203" y="208089"/>
                  </a:moveTo>
                  <a:lnTo>
                    <a:pt x="4508" y="207797"/>
                  </a:lnTo>
                  <a:lnTo>
                    <a:pt x="3784" y="214058"/>
                  </a:lnTo>
                  <a:lnTo>
                    <a:pt x="735203" y="214350"/>
                  </a:lnTo>
                  <a:lnTo>
                    <a:pt x="735203" y="208089"/>
                  </a:lnTo>
                  <a:close/>
                </a:path>
                <a:path w="735965" h="249555">
                  <a:moveTo>
                    <a:pt x="735203" y="173507"/>
                  </a:moveTo>
                  <a:lnTo>
                    <a:pt x="8293" y="173215"/>
                  </a:lnTo>
                  <a:lnTo>
                    <a:pt x="7556" y="179476"/>
                  </a:lnTo>
                  <a:lnTo>
                    <a:pt x="735203" y="179768"/>
                  </a:lnTo>
                  <a:lnTo>
                    <a:pt x="735203" y="173507"/>
                  </a:lnTo>
                  <a:close/>
                </a:path>
                <a:path w="735965" h="249555">
                  <a:moveTo>
                    <a:pt x="735355" y="138925"/>
                  </a:moveTo>
                  <a:lnTo>
                    <a:pt x="12065" y="138633"/>
                  </a:lnTo>
                  <a:lnTo>
                    <a:pt x="11341" y="144741"/>
                  </a:lnTo>
                  <a:lnTo>
                    <a:pt x="735355" y="145034"/>
                  </a:lnTo>
                  <a:lnTo>
                    <a:pt x="735355" y="138925"/>
                  </a:lnTo>
                  <a:close/>
                </a:path>
                <a:path w="735965" h="249555">
                  <a:moveTo>
                    <a:pt x="735355" y="104190"/>
                  </a:moveTo>
                  <a:lnTo>
                    <a:pt x="15849" y="103898"/>
                  </a:lnTo>
                  <a:lnTo>
                    <a:pt x="15125" y="110159"/>
                  </a:lnTo>
                  <a:lnTo>
                    <a:pt x="735355" y="110451"/>
                  </a:lnTo>
                  <a:lnTo>
                    <a:pt x="735355" y="104190"/>
                  </a:lnTo>
                  <a:close/>
                </a:path>
                <a:path w="735965" h="249555">
                  <a:moveTo>
                    <a:pt x="735355" y="69608"/>
                  </a:moveTo>
                  <a:lnTo>
                    <a:pt x="19634" y="69316"/>
                  </a:lnTo>
                  <a:lnTo>
                    <a:pt x="18910" y="75552"/>
                  </a:lnTo>
                  <a:lnTo>
                    <a:pt x="735355" y="75844"/>
                  </a:lnTo>
                  <a:lnTo>
                    <a:pt x="735355" y="69608"/>
                  </a:lnTo>
                  <a:close/>
                </a:path>
                <a:path w="735965" h="249555">
                  <a:moveTo>
                    <a:pt x="735355" y="35001"/>
                  </a:moveTo>
                  <a:lnTo>
                    <a:pt x="23418" y="34709"/>
                  </a:lnTo>
                  <a:lnTo>
                    <a:pt x="22682" y="40817"/>
                  </a:lnTo>
                  <a:lnTo>
                    <a:pt x="735355" y="41109"/>
                  </a:lnTo>
                  <a:lnTo>
                    <a:pt x="735355" y="35001"/>
                  </a:lnTo>
                  <a:close/>
                </a:path>
                <a:path w="735965" h="249555">
                  <a:moveTo>
                    <a:pt x="735355" y="292"/>
                  </a:moveTo>
                  <a:lnTo>
                    <a:pt x="27190" y="0"/>
                  </a:lnTo>
                  <a:lnTo>
                    <a:pt x="26466" y="6235"/>
                  </a:lnTo>
                  <a:lnTo>
                    <a:pt x="735355" y="6527"/>
                  </a:lnTo>
                  <a:lnTo>
                    <a:pt x="735355" y="292"/>
                  </a:lnTo>
                  <a:close/>
                </a:path>
              </a:pathLst>
            </a:custGeom>
            <a:solidFill>
              <a:srgbClr val="1B5078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7203658" y="1227947"/>
              <a:ext cx="567690" cy="689610"/>
            </a:xfrm>
            <a:custGeom>
              <a:avLst/>
              <a:gdLst/>
              <a:ahLst/>
              <a:cxnLst/>
              <a:rect l="l" t="t" r="r" b="b"/>
              <a:pathLst>
                <a:path w="567690" h="689610">
                  <a:moveTo>
                    <a:pt x="284626" y="0"/>
                  </a:moveTo>
                  <a:lnTo>
                    <a:pt x="135" y="270594"/>
                  </a:lnTo>
                  <a:lnTo>
                    <a:pt x="0" y="688857"/>
                  </a:lnTo>
                  <a:lnTo>
                    <a:pt x="567352" y="689002"/>
                  </a:lnTo>
                  <a:lnTo>
                    <a:pt x="567507" y="270749"/>
                  </a:lnTo>
                  <a:lnTo>
                    <a:pt x="284626" y="0"/>
                  </a:lnTo>
                  <a:close/>
                </a:path>
              </a:pathLst>
            </a:custGeom>
            <a:solidFill>
              <a:srgbClr val="DCE2E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48" name="object 4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36984" y="1590975"/>
              <a:ext cx="142225" cy="186895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87431" y="1591130"/>
              <a:ext cx="142090" cy="186885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28996" y="1590839"/>
              <a:ext cx="142245" cy="186885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7203658" y="1880327"/>
              <a:ext cx="567690" cy="37465"/>
            </a:xfrm>
            <a:custGeom>
              <a:avLst/>
              <a:gdLst/>
              <a:ahLst/>
              <a:cxnLst/>
              <a:rect l="l" t="t" r="r" b="b"/>
              <a:pathLst>
                <a:path w="567690" h="37464">
                  <a:moveTo>
                    <a:pt x="0" y="0"/>
                  </a:moveTo>
                  <a:lnTo>
                    <a:pt x="0" y="36623"/>
                  </a:lnTo>
                  <a:lnTo>
                    <a:pt x="567352" y="36914"/>
                  </a:lnTo>
                  <a:lnTo>
                    <a:pt x="567352" y="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5078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7498598" y="1591130"/>
              <a:ext cx="182245" cy="301625"/>
            </a:xfrm>
            <a:custGeom>
              <a:avLst/>
              <a:gdLst/>
              <a:ahLst/>
              <a:cxnLst/>
              <a:rect l="l" t="t" r="r" b="b"/>
              <a:pathLst>
                <a:path w="182245" h="301625">
                  <a:moveTo>
                    <a:pt x="155" y="0"/>
                  </a:moveTo>
                  <a:lnTo>
                    <a:pt x="0" y="301114"/>
                  </a:lnTo>
                  <a:lnTo>
                    <a:pt x="181659" y="301114"/>
                  </a:lnTo>
                  <a:lnTo>
                    <a:pt x="181814" y="135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7511704" y="1608411"/>
              <a:ext cx="155575" cy="259079"/>
            </a:xfrm>
            <a:custGeom>
              <a:avLst/>
              <a:gdLst/>
              <a:ahLst/>
              <a:cxnLst/>
              <a:rect l="l" t="t" r="r" b="b"/>
              <a:pathLst>
                <a:path w="155575" h="259080">
                  <a:moveTo>
                    <a:pt x="155176" y="0"/>
                  </a:moveTo>
                  <a:lnTo>
                    <a:pt x="135" y="0"/>
                  </a:lnTo>
                  <a:lnTo>
                    <a:pt x="0" y="258981"/>
                  </a:lnTo>
                  <a:lnTo>
                    <a:pt x="155176" y="258981"/>
                  </a:lnTo>
                  <a:lnTo>
                    <a:pt x="155176" y="0"/>
                  </a:lnTo>
                  <a:close/>
                </a:path>
              </a:pathLst>
            </a:custGeom>
            <a:solidFill>
              <a:srgbClr val="316292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7536129" y="1631543"/>
              <a:ext cx="107950" cy="218440"/>
            </a:xfrm>
            <a:custGeom>
              <a:avLst/>
              <a:gdLst/>
              <a:ahLst/>
              <a:cxnLst/>
              <a:rect l="l" t="t" r="r" b="b"/>
              <a:pathLst>
                <a:path w="107950" h="218439">
                  <a:moveTo>
                    <a:pt x="107327" y="0"/>
                  </a:moveTo>
                  <a:lnTo>
                    <a:pt x="127" y="0"/>
                  </a:lnTo>
                  <a:lnTo>
                    <a:pt x="127" y="3810"/>
                  </a:lnTo>
                  <a:lnTo>
                    <a:pt x="63" y="215823"/>
                  </a:lnTo>
                  <a:lnTo>
                    <a:pt x="0" y="218363"/>
                  </a:lnTo>
                  <a:lnTo>
                    <a:pt x="107188" y="218363"/>
                  </a:lnTo>
                  <a:lnTo>
                    <a:pt x="107188" y="215823"/>
                  </a:lnTo>
                  <a:lnTo>
                    <a:pt x="3492" y="215823"/>
                  </a:lnTo>
                  <a:lnTo>
                    <a:pt x="3492" y="3810"/>
                  </a:lnTo>
                  <a:lnTo>
                    <a:pt x="103974" y="3810"/>
                  </a:lnTo>
                  <a:lnTo>
                    <a:pt x="103835" y="215506"/>
                  </a:lnTo>
                  <a:lnTo>
                    <a:pt x="107188" y="215506"/>
                  </a:lnTo>
                  <a:lnTo>
                    <a:pt x="107315" y="3810"/>
                  </a:lnTo>
                  <a:lnTo>
                    <a:pt x="107327" y="3479"/>
                  </a:lnTo>
                  <a:lnTo>
                    <a:pt x="107327" y="0"/>
                  </a:lnTo>
                  <a:close/>
                </a:path>
              </a:pathLst>
            </a:custGeom>
            <a:solidFill>
              <a:srgbClr val="3970A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5" name="object 55"/>
            <p:cNvSpPr/>
            <p:nvPr/>
          </p:nvSpPr>
          <p:spPr>
            <a:xfrm>
              <a:off x="7491768" y="1644903"/>
              <a:ext cx="196215" cy="252095"/>
            </a:xfrm>
            <a:custGeom>
              <a:avLst/>
              <a:gdLst/>
              <a:ahLst/>
              <a:cxnLst/>
              <a:rect l="l" t="t" r="r" b="b"/>
              <a:pathLst>
                <a:path w="196215" h="252094">
                  <a:moveTo>
                    <a:pt x="139471" y="152"/>
                  </a:moveTo>
                  <a:lnTo>
                    <a:pt x="56730" y="0"/>
                  </a:lnTo>
                  <a:lnTo>
                    <a:pt x="56565" y="72377"/>
                  </a:lnTo>
                  <a:lnTo>
                    <a:pt x="139471" y="72377"/>
                  </a:lnTo>
                  <a:lnTo>
                    <a:pt x="139471" y="152"/>
                  </a:lnTo>
                  <a:close/>
                </a:path>
                <a:path w="196215" h="252094">
                  <a:moveTo>
                    <a:pt x="195910" y="235432"/>
                  </a:moveTo>
                  <a:lnTo>
                    <a:pt x="0" y="235432"/>
                  </a:lnTo>
                  <a:lnTo>
                    <a:pt x="0" y="251421"/>
                  </a:lnTo>
                  <a:lnTo>
                    <a:pt x="195910" y="251561"/>
                  </a:lnTo>
                  <a:lnTo>
                    <a:pt x="195910" y="235432"/>
                  </a:lnTo>
                  <a:close/>
                </a:path>
              </a:pathLst>
            </a:custGeom>
            <a:solidFill>
              <a:srgbClr val="DCE2E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7470680" y="1896169"/>
              <a:ext cx="238125" cy="20955"/>
            </a:xfrm>
            <a:custGeom>
              <a:avLst/>
              <a:gdLst/>
              <a:ahLst/>
              <a:cxnLst/>
              <a:rect l="l" t="t" r="r" b="b"/>
              <a:pathLst>
                <a:path w="238125" h="20955">
                  <a:moveTo>
                    <a:pt x="0" y="0"/>
                  </a:moveTo>
                  <a:lnTo>
                    <a:pt x="0" y="20926"/>
                  </a:lnTo>
                  <a:lnTo>
                    <a:pt x="237650" y="20926"/>
                  </a:lnTo>
                  <a:lnTo>
                    <a:pt x="237650" y="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C9CF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7" name="object 57"/>
            <p:cNvSpPr/>
            <p:nvPr/>
          </p:nvSpPr>
          <p:spPr>
            <a:xfrm>
              <a:off x="7519982" y="1733835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9596" y="0"/>
                  </a:moveTo>
                  <a:lnTo>
                    <a:pt x="2772" y="0"/>
                  </a:lnTo>
                  <a:lnTo>
                    <a:pt x="0" y="2760"/>
                  </a:lnTo>
                  <a:lnTo>
                    <a:pt x="0" y="9591"/>
                  </a:lnTo>
                  <a:lnTo>
                    <a:pt x="2772" y="12352"/>
                  </a:lnTo>
                  <a:lnTo>
                    <a:pt x="9596" y="12352"/>
                  </a:lnTo>
                  <a:lnTo>
                    <a:pt x="12369" y="9591"/>
                  </a:lnTo>
                  <a:lnTo>
                    <a:pt x="12369" y="6102"/>
                  </a:lnTo>
                  <a:lnTo>
                    <a:pt x="12369" y="2760"/>
                  </a:lnTo>
                  <a:lnTo>
                    <a:pt x="959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58" name="object 5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27640" y="1386212"/>
              <a:ext cx="118243" cy="118141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6808054" y="1094675"/>
              <a:ext cx="147955" cy="42545"/>
            </a:xfrm>
            <a:custGeom>
              <a:avLst/>
              <a:gdLst/>
              <a:ahLst/>
              <a:cxnLst/>
              <a:rect l="l" t="t" r="r" b="b"/>
              <a:pathLst>
                <a:path w="147954" h="42544">
                  <a:moveTo>
                    <a:pt x="147774" y="0"/>
                  </a:moveTo>
                  <a:lnTo>
                    <a:pt x="0" y="0"/>
                  </a:lnTo>
                  <a:lnTo>
                    <a:pt x="0" y="42428"/>
                  </a:lnTo>
                  <a:lnTo>
                    <a:pt x="147774" y="42428"/>
                  </a:lnTo>
                  <a:lnTo>
                    <a:pt x="147774" y="0"/>
                  </a:lnTo>
                  <a:close/>
                </a:path>
              </a:pathLst>
            </a:custGeom>
            <a:solidFill>
              <a:srgbClr val="316292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0" name="object 60"/>
            <p:cNvSpPr/>
            <p:nvPr/>
          </p:nvSpPr>
          <p:spPr>
            <a:xfrm>
              <a:off x="7203793" y="1227947"/>
              <a:ext cx="567690" cy="318135"/>
            </a:xfrm>
            <a:custGeom>
              <a:avLst/>
              <a:gdLst/>
              <a:ahLst/>
              <a:cxnLst/>
              <a:rect l="l" t="t" r="r" b="b"/>
              <a:pathLst>
                <a:path w="567690" h="318134">
                  <a:moveTo>
                    <a:pt x="284490" y="0"/>
                  </a:moveTo>
                  <a:lnTo>
                    <a:pt x="0" y="270594"/>
                  </a:lnTo>
                  <a:lnTo>
                    <a:pt x="0" y="317401"/>
                  </a:lnTo>
                  <a:lnTo>
                    <a:pt x="284490" y="46787"/>
                  </a:lnTo>
                  <a:lnTo>
                    <a:pt x="567371" y="317537"/>
                  </a:lnTo>
                  <a:lnTo>
                    <a:pt x="567371" y="270749"/>
                  </a:lnTo>
                  <a:lnTo>
                    <a:pt x="284490" y="0"/>
                  </a:lnTo>
                  <a:close/>
                </a:path>
              </a:pathLst>
            </a:custGeom>
            <a:solidFill>
              <a:srgbClr val="BAC9CF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1" name="object 61"/>
            <p:cNvSpPr/>
            <p:nvPr/>
          </p:nvSpPr>
          <p:spPr>
            <a:xfrm>
              <a:off x="7150284" y="1200340"/>
              <a:ext cx="674370" cy="321310"/>
            </a:xfrm>
            <a:custGeom>
              <a:avLst/>
              <a:gdLst/>
              <a:ahLst/>
              <a:cxnLst/>
              <a:rect l="l" t="t" r="r" b="b"/>
              <a:pathLst>
                <a:path w="674370" h="321309">
                  <a:moveTo>
                    <a:pt x="336972" y="0"/>
                  </a:moveTo>
                  <a:lnTo>
                    <a:pt x="0" y="320579"/>
                  </a:lnTo>
                  <a:lnTo>
                    <a:pt x="41450" y="320734"/>
                  </a:lnTo>
                  <a:lnTo>
                    <a:pt x="336972" y="41401"/>
                  </a:lnTo>
                  <a:lnTo>
                    <a:pt x="632513" y="320869"/>
                  </a:lnTo>
                  <a:lnTo>
                    <a:pt x="673963" y="320869"/>
                  </a:lnTo>
                  <a:lnTo>
                    <a:pt x="336972" y="0"/>
                  </a:lnTo>
                  <a:close/>
                </a:path>
              </a:pathLst>
            </a:custGeom>
            <a:solidFill>
              <a:srgbClr val="1B5078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2" name="object 62"/>
            <p:cNvSpPr/>
            <p:nvPr/>
          </p:nvSpPr>
          <p:spPr>
            <a:xfrm>
              <a:off x="7163797" y="1213126"/>
              <a:ext cx="647700" cy="308610"/>
            </a:xfrm>
            <a:custGeom>
              <a:avLst/>
              <a:gdLst/>
              <a:ahLst/>
              <a:cxnLst/>
              <a:rect l="l" t="t" r="r" b="b"/>
              <a:pathLst>
                <a:path w="647700" h="308609">
                  <a:moveTo>
                    <a:pt x="323614" y="0"/>
                  </a:moveTo>
                  <a:lnTo>
                    <a:pt x="0" y="307792"/>
                  </a:lnTo>
                  <a:lnTo>
                    <a:pt x="39860" y="307947"/>
                  </a:lnTo>
                  <a:lnTo>
                    <a:pt x="323614" y="39677"/>
                  </a:lnTo>
                  <a:lnTo>
                    <a:pt x="607368" y="308082"/>
                  </a:lnTo>
                  <a:lnTo>
                    <a:pt x="647209" y="308082"/>
                  </a:lnTo>
                  <a:lnTo>
                    <a:pt x="323614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</p:grpSp>
      <p:pic>
        <p:nvPicPr>
          <p:cNvPr id="63" name="object 6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182611" y="6202678"/>
            <a:ext cx="1865376" cy="597408"/>
          </a:xfrm>
          <a:prstGeom prst="rect">
            <a:avLst/>
          </a:prstGeom>
        </p:spPr>
      </p:pic>
      <p:pic>
        <p:nvPicPr>
          <p:cNvPr id="65" name="Picture 64" descr="A blue and white background&#10;&#10;Description automatically generated">
            <a:extLst>
              <a:ext uri="{FF2B5EF4-FFF2-40B4-BE49-F238E27FC236}">
                <a16:creationId xmlns:a16="http://schemas.microsoft.com/office/drawing/2014/main" id="{63C26B09-741E-1659-0483-2EE3DA9FEA51}"/>
              </a:ext>
            </a:extLst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6" t="4228" r="38494" b="638"/>
          <a:stretch/>
        </p:blipFill>
        <p:spPr>
          <a:xfrm flipV="1">
            <a:off x="1" y="857250"/>
            <a:ext cx="853067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0" y="1832135"/>
            <a:ext cx="7698333" cy="3193730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479656" y="521073"/>
            <a:ext cx="4796790" cy="991869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0160" algn="ctr">
              <a:lnSpc>
                <a:spcPct val="100000"/>
              </a:lnSpc>
              <a:spcBef>
                <a:spcPts val="940"/>
              </a:spcBef>
            </a:pPr>
            <a:r>
              <a:rPr sz="3200" dirty="0">
                <a:solidFill>
                  <a:schemeClr val="tx2"/>
                </a:solidFill>
                <a:latin typeface="+mj-lt"/>
              </a:rPr>
              <a:t>Breaking</a:t>
            </a:r>
            <a:r>
              <a:rPr sz="3200" spc="-5" dirty="0">
                <a:solidFill>
                  <a:schemeClr val="tx2"/>
                </a:solidFill>
                <a:latin typeface="+mj-lt"/>
              </a:rPr>
              <a:t> </a:t>
            </a:r>
            <a:r>
              <a:rPr sz="3200" dirty="0">
                <a:solidFill>
                  <a:schemeClr val="tx2"/>
                </a:solidFill>
                <a:latin typeface="+mj-lt"/>
              </a:rPr>
              <a:t>down </a:t>
            </a:r>
            <a:r>
              <a:rPr sz="3200" spc="-20" dirty="0">
                <a:solidFill>
                  <a:schemeClr val="tx2"/>
                </a:solidFill>
                <a:latin typeface="+mj-lt"/>
              </a:rPr>
              <a:t>debt</a:t>
            </a:r>
            <a:endParaRPr sz="3200" dirty="0">
              <a:solidFill>
                <a:schemeClr val="tx2"/>
              </a:solidFill>
              <a:latin typeface="+mj-lt"/>
            </a:endParaRPr>
          </a:p>
          <a:p>
            <a:pPr algn="ctr">
              <a:lnSpc>
                <a:spcPct val="100000"/>
              </a:lnSpc>
              <a:spcBef>
                <a:spcPts val="525"/>
              </a:spcBef>
            </a:pPr>
            <a:r>
              <a:rPr sz="2000" dirty="0">
                <a:solidFill>
                  <a:schemeClr val="tx2"/>
                </a:solidFill>
                <a:latin typeface="+mj-lt"/>
                <a:cs typeface="Trebuchet MS"/>
              </a:rPr>
              <a:t>What</a:t>
            </a:r>
            <a:r>
              <a:rPr sz="2000" spc="-45" dirty="0">
                <a:solidFill>
                  <a:schemeClr val="tx2"/>
                </a:solidFill>
                <a:latin typeface="+mj-lt"/>
                <a:cs typeface="Trebuchet MS"/>
              </a:rPr>
              <a:t> </a:t>
            </a:r>
            <a:r>
              <a:rPr sz="2000" dirty="0">
                <a:solidFill>
                  <a:schemeClr val="tx2"/>
                </a:solidFill>
                <a:latin typeface="+mj-lt"/>
                <a:cs typeface="Trebuchet MS"/>
              </a:rPr>
              <a:t>are</a:t>
            </a:r>
            <a:r>
              <a:rPr sz="2000" spc="-35" dirty="0">
                <a:solidFill>
                  <a:schemeClr val="tx2"/>
                </a:solidFill>
                <a:latin typeface="+mj-lt"/>
                <a:cs typeface="Trebuchet MS"/>
              </a:rPr>
              <a:t> </a:t>
            </a:r>
            <a:r>
              <a:rPr sz="2000" dirty="0">
                <a:solidFill>
                  <a:schemeClr val="tx2"/>
                </a:solidFill>
                <a:latin typeface="+mj-lt"/>
                <a:cs typeface="Trebuchet MS"/>
              </a:rPr>
              <a:t>the</a:t>
            </a:r>
            <a:r>
              <a:rPr sz="2000" spc="-20" dirty="0">
                <a:solidFill>
                  <a:schemeClr val="tx2"/>
                </a:solidFill>
                <a:latin typeface="+mj-lt"/>
                <a:cs typeface="Trebuchet MS"/>
              </a:rPr>
              <a:t> </a:t>
            </a:r>
            <a:r>
              <a:rPr sz="2000" dirty="0">
                <a:solidFill>
                  <a:schemeClr val="tx2"/>
                </a:solidFill>
                <a:latin typeface="+mj-lt"/>
                <a:cs typeface="Trebuchet MS"/>
              </a:rPr>
              <a:t>most</a:t>
            </a:r>
            <a:r>
              <a:rPr sz="2000" spc="-35" dirty="0">
                <a:solidFill>
                  <a:schemeClr val="tx2"/>
                </a:solidFill>
                <a:latin typeface="+mj-lt"/>
                <a:cs typeface="Trebuchet MS"/>
              </a:rPr>
              <a:t> </a:t>
            </a:r>
            <a:r>
              <a:rPr sz="2000" dirty="0">
                <a:solidFill>
                  <a:schemeClr val="tx2"/>
                </a:solidFill>
                <a:latin typeface="+mj-lt"/>
                <a:cs typeface="Trebuchet MS"/>
              </a:rPr>
              <a:t>common</a:t>
            </a:r>
            <a:r>
              <a:rPr sz="2000" spc="-40" dirty="0">
                <a:solidFill>
                  <a:schemeClr val="tx2"/>
                </a:solidFill>
                <a:latin typeface="+mj-lt"/>
                <a:cs typeface="Trebuchet MS"/>
              </a:rPr>
              <a:t> </a:t>
            </a:r>
            <a:r>
              <a:rPr sz="2000" dirty="0">
                <a:solidFill>
                  <a:schemeClr val="tx2"/>
                </a:solidFill>
                <a:latin typeface="+mj-lt"/>
                <a:cs typeface="Trebuchet MS"/>
              </a:rPr>
              <a:t>forms</a:t>
            </a:r>
            <a:r>
              <a:rPr sz="2000" spc="-30" dirty="0">
                <a:solidFill>
                  <a:schemeClr val="tx2"/>
                </a:solidFill>
                <a:latin typeface="+mj-lt"/>
                <a:cs typeface="Trebuchet MS"/>
              </a:rPr>
              <a:t> </a:t>
            </a:r>
            <a:r>
              <a:rPr sz="2000" spc="-10" dirty="0">
                <a:solidFill>
                  <a:schemeClr val="tx2"/>
                </a:solidFill>
                <a:latin typeface="+mj-lt"/>
                <a:cs typeface="Trebuchet MS"/>
              </a:rPr>
              <a:t>used?</a:t>
            </a:r>
            <a:endParaRPr sz="2000" dirty="0">
              <a:solidFill>
                <a:schemeClr val="tx2"/>
              </a:solidFill>
              <a:latin typeface="+mj-lt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96420" y="5131056"/>
            <a:ext cx="10941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BC572C"/>
                </a:solidFill>
                <a:latin typeface="+mj-lt"/>
                <a:cs typeface="Trebuchet MS"/>
              </a:rPr>
              <a:t>Mortgages</a:t>
            </a:r>
            <a:endParaRPr sz="1800">
              <a:latin typeface="+mj-lt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07820" y="3366264"/>
            <a:ext cx="8064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 marR="5080" indent="-1143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E38312"/>
                </a:solidFill>
                <a:latin typeface="+mj-lt"/>
                <a:cs typeface="Trebuchet MS"/>
              </a:rPr>
              <a:t>Vehicle </a:t>
            </a:r>
            <a:r>
              <a:rPr sz="1800" b="1" spc="-10" dirty="0">
                <a:solidFill>
                  <a:srgbClr val="E38312"/>
                </a:solidFill>
                <a:latin typeface="+mj-lt"/>
                <a:cs typeface="Trebuchet MS"/>
              </a:rPr>
              <a:t>loans</a:t>
            </a:r>
            <a:endParaRPr sz="1800">
              <a:latin typeface="+mj-lt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12590" y="3366264"/>
            <a:ext cx="685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785" marR="5080" indent="-4572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9B8356"/>
                </a:solidFill>
                <a:latin typeface="+mj-lt"/>
                <a:cs typeface="Trebuchet MS"/>
              </a:rPr>
              <a:t>Credit cards</a:t>
            </a:r>
            <a:endParaRPr sz="1800">
              <a:latin typeface="+mj-lt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707227" y="5131056"/>
            <a:ext cx="8572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5080" indent="-140335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C2BB80"/>
                </a:solidFill>
                <a:latin typeface="+mj-lt"/>
                <a:cs typeface="Trebuchet MS"/>
              </a:rPr>
              <a:t>Student loans</a:t>
            </a:r>
            <a:endParaRPr sz="1800">
              <a:latin typeface="+mj-lt"/>
              <a:cs typeface="Trebuchet MS"/>
            </a:endParaRP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82611" y="6202678"/>
            <a:ext cx="1865376" cy="597408"/>
          </a:xfrm>
          <a:prstGeom prst="rect">
            <a:avLst/>
          </a:prstGeom>
        </p:spPr>
      </p:pic>
      <p:pic>
        <p:nvPicPr>
          <p:cNvPr id="16" name="Picture 15" descr="A blue and white background&#10;&#10;Description automatically generated">
            <a:extLst>
              <a:ext uri="{FF2B5EF4-FFF2-40B4-BE49-F238E27FC236}">
                <a16:creationId xmlns:a16="http://schemas.microsoft.com/office/drawing/2014/main" id="{0E1A448F-9654-6B92-051D-1D75F5B31570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6" t="4228" r="38494" b="638"/>
          <a:stretch/>
        </p:blipFill>
        <p:spPr>
          <a:xfrm flipV="1">
            <a:off x="1" y="857250"/>
            <a:ext cx="853067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D9D9D9">
              <a:alpha val="70195"/>
            </a:srgbClr>
          </a:solid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00352" y="649300"/>
            <a:ext cx="6541134" cy="59824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lang="en-US" sz="3800" dirty="0">
                <a:solidFill>
                  <a:schemeClr val="tx2"/>
                </a:solidFill>
                <a:latin typeface="+mj-lt"/>
              </a:rPr>
              <a:t>T</a:t>
            </a:r>
            <a:r>
              <a:rPr sz="3800" dirty="0">
                <a:solidFill>
                  <a:schemeClr val="tx2"/>
                </a:solidFill>
                <a:latin typeface="+mj-lt"/>
              </a:rPr>
              <a:t>he</a:t>
            </a:r>
            <a:r>
              <a:rPr sz="3800" spc="-35" dirty="0">
                <a:solidFill>
                  <a:schemeClr val="tx2"/>
                </a:solidFill>
                <a:latin typeface="+mj-lt"/>
              </a:rPr>
              <a:t> </a:t>
            </a:r>
            <a:r>
              <a:rPr sz="3800" dirty="0">
                <a:solidFill>
                  <a:schemeClr val="tx2"/>
                </a:solidFill>
                <a:latin typeface="+mj-lt"/>
              </a:rPr>
              <a:t>Pros</a:t>
            </a:r>
            <a:r>
              <a:rPr sz="3800" spc="-30" dirty="0">
                <a:solidFill>
                  <a:schemeClr val="tx2"/>
                </a:solidFill>
                <a:latin typeface="+mj-lt"/>
              </a:rPr>
              <a:t> </a:t>
            </a:r>
            <a:r>
              <a:rPr sz="3800" dirty="0">
                <a:solidFill>
                  <a:schemeClr val="tx2"/>
                </a:solidFill>
                <a:latin typeface="+mj-lt"/>
              </a:rPr>
              <a:t>and</a:t>
            </a:r>
            <a:r>
              <a:rPr sz="3800" spc="-45" dirty="0">
                <a:solidFill>
                  <a:schemeClr val="tx2"/>
                </a:solidFill>
                <a:latin typeface="+mj-lt"/>
              </a:rPr>
              <a:t> </a:t>
            </a:r>
            <a:r>
              <a:rPr sz="3800" dirty="0">
                <a:solidFill>
                  <a:schemeClr val="tx2"/>
                </a:solidFill>
                <a:latin typeface="+mj-lt"/>
              </a:rPr>
              <a:t>Cons</a:t>
            </a:r>
            <a:r>
              <a:rPr sz="3800" spc="-30" dirty="0">
                <a:solidFill>
                  <a:schemeClr val="tx2"/>
                </a:solidFill>
                <a:latin typeface="+mj-lt"/>
              </a:rPr>
              <a:t> </a:t>
            </a:r>
            <a:r>
              <a:rPr sz="3800" dirty="0">
                <a:solidFill>
                  <a:schemeClr val="tx2"/>
                </a:solidFill>
                <a:latin typeface="+mj-lt"/>
              </a:rPr>
              <a:t>of</a:t>
            </a:r>
            <a:r>
              <a:rPr sz="3800" spc="-55" dirty="0">
                <a:solidFill>
                  <a:schemeClr val="tx2"/>
                </a:solidFill>
                <a:latin typeface="+mj-lt"/>
              </a:rPr>
              <a:t> </a:t>
            </a:r>
            <a:r>
              <a:rPr sz="3800" spc="-10" dirty="0">
                <a:solidFill>
                  <a:schemeClr val="tx2"/>
                </a:solidFill>
                <a:latin typeface="+mj-lt"/>
              </a:rPr>
              <a:t>Credit</a:t>
            </a:r>
            <a:endParaRPr sz="38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32172" y="4631144"/>
            <a:ext cx="724282" cy="469239"/>
          </a:xfrm>
          <a:custGeom>
            <a:avLst/>
            <a:gdLst/>
            <a:ahLst/>
            <a:cxnLst/>
            <a:rect l="l" t="t" r="r" b="b"/>
            <a:pathLst>
              <a:path w="770889" h="521335">
                <a:moveTo>
                  <a:pt x="391934" y="0"/>
                </a:moveTo>
                <a:lnTo>
                  <a:pt x="344551" y="5998"/>
                </a:lnTo>
                <a:lnTo>
                  <a:pt x="301526" y="22468"/>
                </a:lnTo>
                <a:lnTo>
                  <a:pt x="263959" y="47122"/>
                </a:lnTo>
                <a:lnTo>
                  <a:pt x="232950" y="77671"/>
                </a:lnTo>
                <a:lnTo>
                  <a:pt x="209600" y="111827"/>
                </a:lnTo>
                <a:lnTo>
                  <a:pt x="203588" y="111411"/>
                </a:lnTo>
                <a:lnTo>
                  <a:pt x="197577" y="111093"/>
                </a:lnTo>
                <a:lnTo>
                  <a:pt x="191455" y="111093"/>
                </a:lnTo>
                <a:lnTo>
                  <a:pt x="140525" y="116834"/>
                </a:lnTo>
                <a:lnTo>
                  <a:pt x="94782" y="133038"/>
                </a:lnTo>
                <a:lnTo>
                  <a:pt x="56040" y="158170"/>
                </a:lnTo>
                <a:lnTo>
                  <a:pt x="26118" y="190700"/>
                </a:lnTo>
                <a:lnTo>
                  <a:pt x="6832" y="229095"/>
                </a:lnTo>
                <a:lnTo>
                  <a:pt x="0" y="271823"/>
                </a:lnTo>
                <a:lnTo>
                  <a:pt x="7801" y="317374"/>
                </a:lnTo>
                <a:lnTo>
                  <a:pt x="29725" y="357838"/>
                </a:lnTo>
                <a:lnTo>
                  <a:pt x="63546" y="391338"/>
                </a:lnTo>
                <a:lnTo>
                  <a:pt x="107040" y="416003"/>
                </a:lnTo>
                <a:lnTo>
                  <a:pt x="157984" y="429957"/>
                </a:lnTo>
                <a:lnTo>
                  <a:pt x="180721" y="465455"/>
                </a:lnTo>
                <a:lnTo>
                  <a:pt x="213955" y="494266"/>
                </a:lnTo>
                <a:lnTo>
                  <a:pt x="255586" y="513635"/>
                </a:lnTo>
                <a:lnTo>
                  <a:pt x="303517" y="520807"/>
                </a:lnTo>
                <a:lnTo>
                  <a:pt x="335102" y="517535"/>
                </a:lnTo>
                <a:lnTo>
                  <a:pt x="364782" y="508568"/>
                </a:lnTo>
                <a:lnTo>
                  <a:pt x="391742" y="495182"/>
                </a:lnTo>
                <a:lnTo>
                  <a:pt x="415165" y="478652"/>
                </a:lnTo>
                <a:lnTo>
                  <a:pt x="442550" y="491948"/>
                </a:lnTo>
                <a:lnTo>
                  <a:pt x="472339" y="500055"/>
                </a:lnTo>
                <a:lnTo>
                  <a:pt x="503627" y="502496"/>
                </a:lnTo>
                <a:lnTo>
                  <a:pt x="535505" y="498796"/>
                </a:lnTo>
                <a:lnTo>
                  <a:pt x="569818" y="486951"/>
                </a:lnTo>
                <a:lnTo>
                  <a:pt x="598522" y="468438"/>
                </a:lnTo>
                <a:lnTo>
                  <a:pt x="620830" y="444494"/>
                </a:lnTo>
                <a:lnTo>
                  <a:pt x="635959" y="416355"/>
                </a:lnTo>
                <a:lnTo>
                  <a:pt x="675793" y="411024"/>
                </a:lnTo>
                <a:lnTo>
                  <a:pt x="712069" y="395122"/>
                </a:lnTo>
                <a:lnTo>
                  <a:pt x="741930" y="369954"/>
                </a:lnTo>
                <a:lnTo>
                  <a:pt x="762517" y="336823"/>
                </a:lnTo>
                <a:lnTo>
                  <a:pt x="770448" y="298533"/>
                </a:lnTo>
                <a:lnTo>
                  <a:pt x="764119" y="262012"/>
                </a:lnTo>
                <a:lnTo>
                  <a:pt x="745017" y="230086"/>
                </a:lnTo>
                <a:lnTo>
                  <a:pt x="714633" y="205576"/>
                </a:lnTo>
                <a:lnTo>
                  <a:pt x="710575" y="176460"/>
                </a:lnTo>
                <a:lnTo>
                  <a:pt x="674868" y="124180"/>
                </a:lnTo>
                <a:lnTo>
                  <a:pt x="624396" y="96106"/>
                </a:lnTo>
                <a:lnTo>
                  <a:pt x="582952" y="87867"/>
                </a:lnTo>
                <a:lnTo>
                  <a:pt x="562245" y="87742"/>
                </a:lnTo>
                <a:lnTo>
                  <a:pt x="530144" y="54844"/>
                </a:lnTo>
                <a:lnTo>
                  <a:pt x="489729" y="26814"/>
                </a:lnTo>
                <a:lnTo>
                  <a:pt x="442995" y="7313"/>
                </a:lnTo>
                <a:lnTo>
                  <a:pt x="391934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014365" y="3340163"/>
            <a:ext cx="4577715" cy="3520440"/>
            <a:chOff x="487680" y="3337966"/>
            <a:chExt cx="4577715" cy="3520440"/>
          </a:xfrm>
        </p:grpSpPr>
        <p:sp>
          <p:nvSpPr>
            <p:cNvPr id="6" name="object 6"/>
            <p:cNvSpPr/>
            <p:nvPr/>
          </p:nvSpPr>
          <p:spPr>
            <a:xfrm>
              <a:off x="1134694" y="3337966"/>
              <a:ext cx="2477135" cy="3107690"/>
            </a:xfrm>
            <a:custGeom>
              <a:avLst/>
              <a:gdLst/>
              <a:ahLst/>
              <a:cxnLst/>
              <a:rect l="l" t="t" r="r" b="b"/>
              <a:pathLst>
                <a:path w="2477135" h="3107690">
                  <a:moveTo>
                    <a:pt x="2477103" y="0"/>
                  </a:moveTo>
                  <a:lnTo>
                    <a:pt x="0" y="0"/>
                  </a:lnTo>
                  <a:lnTo>
                    <a:pt x="0" y="3107553"/>
                  </a:lnTo>
                  <a:lnTo>
                    <a:pt x="2477103" y="3107553"/>
                  </a:lnTo>
                  <a:lnTo>
                    <a:pt x="2477103" y="0"/>
                  </a:lnTo>
                  <a:close/>
                </a:path>
              </a:pathLst>
            </a:custGeom>
            <a:solidFill>
              <a:srgbClr val="F9FBF9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1487144" y="3507828"/>
              <a:ext cx="1778635" cy="167640"/>
            </a:xfrm>
            <a:custGeom>
              <a:avLst/>
              <a:gdLst/>
              <a:ahLst/>
              <a:cxnLst/>
              <a:rect l="l" t="t" r="r" b="b"/>
              <a:pathLst>
                <a:path w="1778635" h="167639">
                  <a:moveTo>
                    <a:pt x="1778431" y="27940"/>
                  </a:moveTo>
                  <a:lnTo>
                    <a:pt x="1778317" y="17780"/>
                  </a:lnTo>
                  <a:lnTo>
                    <a:pt x="1777911" y="17780"/>
                  </a:lnTo>
                  <a:lnTo>
                    <a:pt x="1777911" y="8890"/>
                  </a:lnTo>
                  <a:lnTo>
                    <a:pt x="1777123" y="8890"/>
                  </a:lnTo>
                  <a:lnTo>
                    <a:pt x="1777123" y="2540"/>
                  </a:lnTo>
                  <a:lnTo>
                    <a:pt x="1776006" y="2540"/>
                  </a:lnTo>
                  <a:lnTo>
                    <a:pt x="1776006" y="0"/>
                  </a:lnTo>
                  <a:lnTo>
                    <a:pt x="1816" y="0"/>
                  </a:lnTo>
                  <a:lnTo>
                    <a:pt x="1816" y="2540"/>
                  </a:lnTo>
                  <a:lnTo>
                    <a:pt x="876" y="2540"/>
                  </a:lnTo>
                  <a:lnTo>
                    <a:pt x="876" y="8890"/>
                  </a:lnTo>
                  <a:lnTo>
                    <a:pt x="330" y="8890"/>
                  </a:lnTo>
                  <a:lnTo>
                    <a:pt x="330" y="17780"/>
                  </a:lnTo>
                  <a:lnTo>
                    <a:pt x="63" y="17780"/>
                  </a:lnTo>
                  <a:lnTo>
                    <a:pt x="63" y="27940"/>
                  </a:lnTo>
                  <a:lnTo>
                    <a:pt x="0" y="140970"/>
                  </a:lnTo>
                  <a:lnTo>
                    <a:pt x="76" y="151130"/>
                  </a:lnTo>
                  <a:lnTo>
                    <a:pt x="355" y="151130"/>
                  </a:lnTo>
                  <a:lnTo>
                    <a:pt x="355" y="160020"/>
                  </a:lnTo>
                  <a:lnTo>
                    <a:pt x="901" y="160020"/>
                  </a:lnTo>
                  <a:lnTo>
                    <a:pt x="901" y="165100"/>
                  </a:lnTo>
                  <a:lnTo>
                    <a:pt x="1714" y="165100"/>
                  </a:lnTo>
                  <a:lnTo>
                    <a:pt x="1714" y="167640"/>
                  </a:lnTo>
                  <a:lnTo>
                    <a:pt x="1776107" y="167640"/>
                  </a:lnTo>
                  <a:lnTo>
                    <a:pt x="1776107" y="165100"/>
                  </a:lnTo>
                  <a:lnTo>
                    <a:pt x="1777085" y="165100"/>
                  </a:lnTo>
                  <a:lnTo>
                    <a:pt x="1777085" y="160020"/>
                  </a:lnTo>
                  <a:lnTo>
                    <a:pt x="1777860" y="160020"/>
                  </a:lnTo>
                  <a:lnTo>
                    <a:pt x="1777860" y="151130"/>
                  </a:lnTo>
                  <a:lnTo>
                    <a:pt x="1778304" y="151130"/>
                  </a:lnTo>
                  <a:lnTo>
                    <a:pt x="1778304" y="140970"/>
                  </a:lnTo>
                  <a:lnTo>
                    <a:pt x="1778431" y="140970"/>
                  </a:lnTo>
                  <a:lnTo>
                    <a:pt x="1778431" y="27940"/>
                  </a:lnTo>
                  <a:close/>
                </a:path>
              </a:pathLst>
            </a:custGeom>
            <a:solidFill>
              <a:srgbClr val="6DAEC7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2596223" y="3921836"/>
              <a:ext cx="882015" cy="48260"/>
            </a:xfrm>
            <a:custGeom>
              <a:avLst/>
              <a:gdLst/>
              <a:ahLst/>
              <a:cxnLst/>
              <a:rect l="l" t="t" r="r" b="b"/>
              <a:pathLst>
                <a:path w="882014" h="48260">
                  <a:moveTo>
                    <a:pt x="881494" y="3810"/>
                  </a:moveTo>
                  <a:lnTo>
                    <a:pt x="881253" y="3810"/>
                  </a:lnTo>
                  <a:lnTo>
                    <a:pt x="881253" y="0"/>
                  </a:lnTo>
                  <a:lnTo>
                    <a:pt x="241" y="0"/>
                  </a:lnTo>
                  <a:lnTo>
                    <a:pt x="241" y="3810"/>
                  </a:lnTo>
                  <a:lnTo>
                    <a:pt x="0" y="3810"/>
                  </a:lnTo>
                  <a:lnTo>
                    <a:pt x="0" y="44450"/>
                  </a:lnTo>
                  <a:lnTo>
                    <a:pt x="241" y="44450"/>
                  </a:lnTo>
                  <a:lnTo>
                    <a:pt x="241" y="48260"/>
                  </a:lnTo>
                  <a:lnTo>
                    <a:pt x="881253" y="48260"/>
                  </a:lnTo>
                  <a:lnTo>
                    <a:pt x="881253" y="44450"/>
                  </a:lnTo>
                  <a:lnTo>
                    <a:pt x="881494" y="44450"/>
                  </a:lnTo>
                  <a:lnTo>
                    <a:pt x="881494" y="3810"/>
                  </a:lnTo>
                  <a:close/>
                </a:path>
              </a:pathLst>
            </a:custGeom>
            <a:solidFill>
              <a:srgbClr val="C9D5D4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2805569" y="3754196"/>
              <a:ext cx="670560" cy="48260"/>
            </a:xfrm>
            <a:custGeom>
              <a:avLst/>
              <a:gdLst/>
              <a:ahLst/>
              <a:cxnLst/>
              <a:rect l="l" t="t" r="r" b="b"/>
              <a:pathLst>
                <a:path w="670560" h="48260">
                  <a:moveTo>
                    <a:pt x="670102" y="0"/>
                  </a:moveTo>
                  <a:lnTo>
                    <a:pt x="292" y="0"/>
                  </a:lnTo>
                  <a:lnTo>
                    <a:pt x="292" y="3810"/>
                  </a:lnTo>
                  <a:lnTo>
                    <a:pt x="0" y="3810"/>
                  </a:lnTo>
                  <a:lnTo>
                    <a:pt x="0" y="44450"/>
                  </a:lnTo>
                  <a:lnTo>
                    <a:pt x="330" y="44450"/>
                  </a:lnTo>
                  <a:lnTo>
                    <a:pt x="330" y="48260"/>
                  </a:lnTo>
                  <a:lnTo>
                    <a:pt x="670102" y="48260"/>
                  </a:lnTo>
                  <a:lnTo>
                    <a:pt x="670102" y="44450"/>
                  </a:lnTo>
                  <a:lnTo>
                    <a:pt x="670102" y="3810"/>
                  </a:lnTo>
                  <a:lnTo>
                    <a:pt x="670102" y="0"/>
                  </a:lnTo>
                  <a:close/>
                </a:path>
              </a:pathLst>
            </a:custGeom>
            <a:solidFill>
              <a:srgbClr val="88A8AC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2596881" y="3753943"/>
              <a:ext cx="111125" cy="99060"/>
            </a:xfrm>
            <a:custGeom>
              <a:avLst/>
              <a:gdLst/>
              <a:ahLst/>
              <a:cxnLst/>
              <a:rect l="l" t="t" r="r" b="b"/>
              <a:pathLst>
                <a:path w="111125" h="99060">
                  <a:moveTo>
                    <a:pt x="111000" y="0"/>
                  </a:moveTo>
                  <a:lnTo>
                    <a:pt x="0" y="0"/>
                  </a:lnTo>
                  <a:lnTo>
                    <a:pt x="0" y="98435"/>
                  </a:lnTo>
                  <a:lnTo>
                    <a:pt x="111000" y="98435"/>
                  </a:lnTo>
                  <a:lnTo>
                    <a:pt x="111000" y="0"/>
                  </a:lnTo>
                  <a:close/>
                </a:path>
              </a:pathLst>
            </a:custGeom>
            <a:solidFill>
              <a:srgbClr val="378EA9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2595473" y="4092016"/>
              <a:ext cx="882650" cy="326390"/>
            </a:xfrm>
            <a:custGeom>
              <a:avLst/>
              <a:gdLst/>
              <a:ahLst/>
              <a:cxnLst/>
              <a:rect l="l" t="t" r="r" b="b"/>
              <a:pathLst>
                <a:path w="882650" h="326389">
                  <a:moveTo>
                    <a:pt x="880198" y="3810"/>
                  </a:moveTo>
                  <a:lnTo>
                    <a:pt x="879741" y="3810"/>
                  </a:lnTo>
                  <a:lnTo>
                    <a:pt x="879741" y="0"/>
                  </a:lnTo>
                  <a:lnTo>
                    <a:pt x="457" y="0"/>
                  </a:lnTo>
                  <a:lnTo>
                    <a:pt x="457" y="3810"/>
                  </a:lnTo>
                  <a:lnTo>
                    <a:pt x="0" y="3810"/>
                  </a:lnTo>
                  <a:lnTo>
                    <a:pt x="0" y="41910"/>
                  </a:lnTo>
                  <a:lnTo>
                    <a:pt x="0" y="45720"/>
                  </a:lnTo>
                  <a:lnTo>
                    <a:pt x="381" y="45720"/>
                  </a:lnTo>
                  <a:lnTo>
                    <a:pt x="381" y="49530"/>
                  </a:lnTo>
                  <a:lnTo>
                    <a:pt x="879830" y="49530"/>
                  </a:lnTo>
                  <a:lnTo>
                    <a:pt x="879830" y="45720"/>
                  </a:lnTo>
                  <a:lnTo>
                    <a:pt x="880198" y="45720"/>
                  </a:lnTo>
                  <a:lnTo>
                    <a:pt x="880198" y="41910"/>
                  </a:lnTo>
                  <a:lnTo>
                    <a:pt x="880198" y="3810"/>
                  </a:lnTo>
                  <a:close/>
                </a:path>
                <a:path w="882650" h="326389">
                  <a:moveTo>
                    <a:pt x="882243" y="281927"/>
                  </a:moveTo>
                  <a:lnTo>
                    <a:pt x="881900" y="281927"/>
                  </a:lnTo>
                  <a:lnTo>
                    <a:pt x="881900" y="278117"/>
                  </a:lnTo>
                  <a:lnTo>
                    <a:pt x="3543" y="278117"/>
                  </a:lnTo>
                  <a:lnTo>
                    <a:pt x="3543" y="281927"/>
                  </a:lnTo>
                  <a:lnTo>
                    <a:pt x="3543" y="322567"/>
                  </a:lnTo>
                  <a:lnTo>
                    <a:pt x="3543" y="326377"/>
                  </a:lnTo>
                  <a:lnTo>
                    <a:pt x="881964" y="326377"/>
                  </a:lnTo>
                  <a:lnTo>
                    <a:pt x="881964" y="322567"/>
                  </a:lnTo>
                  <a:lnTo>
                    <a:pt x="882243" y="322567"/>
                  </a:lnTo>
                  <a:lnTo>
                    <a:pt x="882243" y="281927"/>
                  </a:lnTo>
                  <a:close/>
                </a:path>
              </a:pathLst>
            </a:custGeom>
            <a:solidFill>
              <a:srgbClr val="C9D5D4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2805569" y="4202506"/>
              <a:ext cx="670560" cy="48260"/>
            </a:xfrm>
            <a:custGeom>
              <a:avLst/>
              <a:gdLst/>
              <a:ahLst/>
              <a:cxnLst/>
              <a:rect l="l" t="t" r="r" b="b"/>
              <a:pathLst>
                <a:path w="670560" h="48260">
                  <a:moveTo>
                    <a:pt x="670102" y="0"/>
                  </a:moveTo>
                  <a:lnTo>
                    <a:pt x="406" y="0"/>
                  </a:lnTo>
                  <a:lnTo>
                    <a:pt x="406" y="3797"/>
                  </a:lnTo>
                  <a:lnTo>
                    <a:pt x="0" y="3797"/>
                  </a:lnTo>
                  <a:lnTo>
                    <a:pt x="0" y="44437"/>
                  </a:lnTo>
                  <a:lnTo>
                    <a:pt x="292" y="44437"/>
                  </a:lnTo>
                  <a:lnTo>
                    <a:pt x="292" y="48247"/>
                  </a:lnTo>
                  <a:lnTo>
                    <a:pt x="670102" y="48247"/>
                  </a:lnTo>
                  <a:lnTo>
                    <a:pt x="670102" y="44437"/>
                  </a:lnTo>
                  <a:lnTo>
                    <a:pt x="670102" y="3797"/>
                  </a:lnTo>
                  <a:lnTo>
                    <a:pt x="670102" y="0"/>
                  </a:lnTo>
                  <a:close/>
                </a:path>
              </a:pathLst>
            </a:custGeom>
            <a:solidFill>
              <a:srgbClr val="88A8AC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2596881" y="4202762"/>
              <a:ext cx="111125" cy="97790"/>
            </a:xfrm>
            <a:custGeom>
              <a:avLst/>
              <a:gdLst/>
              <a:ahLst/>
              <a:cxnLst/>
              <a:rect l="l" t="t" r="r" b="b"/>
              <a:pathLst>
                <a:path w="111125" h="97789">
                  <a:moveTo>
                    <a:pt x="111000" y="0"/>
                  </a:moveTo>
                  <a:lnTo>
                    <a:pt x="0" y="0"/>
                  </a:lnTo>
                  <a:lnTo>
                    <a:pt x="0" y="97783"/>
                  </a:lnTo>
                  <a:lnTo>
                    <a:pt x="111000" y="97783"/>
                  </a:lnTo>
                  <a:lnTo>
                    <a:pt x="111000" y="0"/>
                  </a:lnTo>
                  <a:close/>
                </a:path>
              </a:pathLst>
            </a:custGeom>
            <a:solidFill>
              <a:srgbClr val="378EA9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2595473" y="4541583"/>
              <a:ext cx="882650" cy="558800"/>
            </a:xfrm>
            <a:custGeom>
              <a:avLst/>
              <a:gdLst/>
              <a:ahLst/>
              <a:cxnLst/>
              <a:rect l="l" t="t" r="r" b="b"/>
              <a:pathLst>
                <a:path w="882650" h="558800">
                  <a:moveTo>
                    <a:pt x="877404" y="173990"/>
                  </a:moveTo>
                  <a:lnTo>
                    <a:pt x="876935" y="173990"/>
                  </a:lnTo>
                  <a:lnTo>
                    <a:pt x="876935" y="170180"/>
                  </a:lnTo>
                  <a:lnTo>
                    <a:pt x="3263" y="170180"/>
                  </a:lnTo>
                  <a:lnTo>
                    <a:pt x="3263" y="173990"/>
                  </a:lnTo>
                  <a:lnTo>
                    <a:pt x="2794" y="173990"/>
                  </a:lnTo>
                  <a:lnTo>
                    <a:pt x="2794" y="212077"/>
                  </a:lnTo>
                  <a:lnTo>
                    <a:pt x="2794" y="215887"/>
                  </a:lnTo>
                  <a:lnTo>
                    <a:pt x="3149" y="215887"/>
                  </a:lnTo>
                  <a:lnTo>
                    <a:pt x="3149" y="219697"/>
                  </a:lnTo>
                  <a:lnTo>
                    <a:pt x="877049" y="219697"/>
                  </a:lnTo>
                  <a:lnTo>
                    <a:pt x="877049" y="215887"/>
                  </a:lnTo>
                  <a:lnTo>
                    <a:pt x="877404" y="215887"/>
                  </a:lnTo>
                  <a:lnTo>
                    <a:pt x="877404" y="212077"/>
                  </a:lnTo>
                  <a:lnTo>
                    <a:pt x="877404" y="173990"/>
                  </a:lnTo>
                  <a:close/>
                </a:path>
                <a:path w="882650" h="558800">
                  <a:moveTo>
                    <a:pt x="880198" y="3810"/>
                  </a:moveTo>
                  <a:lnTo>
                    <a:pt x="879906" y="3810"/>
                  </a:lnTo>
                  <a:lnTo>
                    <a:pt x="879906" y="0"/>
                  </a:lnTo>
                  <a:lnTo>
                    <a:pt x="292" y="0"/>
                  </a:lnTo>
                  <a:lnTo>
                    <a:pt x="292" y="3810"/>
                  </a:lnTo>
                  <a:lnTo>
                    <a:pt x="0" y="3810"/>
                  </a:lnTo>
                  <a:lnTo>
                    <a:pt x="0" y="40640"/>
                  </a:lnTo>
                  <a:lnTo>
                    <a:pt x="0" y="45720"/>
                  </a:lnTo>
                  <a:lnTo>
                    <a:pt x="406" y="45720"/>
                  </a:lnTo>
                  <a:lnTo>
                    <a:pt x="406" y="48260"/>
                  </a:lnTo>
                  <a:lnTo>
                    <a:pt x="879805" y="48260"/>
                  </a:lnTo>
                  <a:lnTo>
                    <a:pt x="879805" y="45720"/>
                  </a:lnTo>
                  <a:lnTo>
                    <a:pt x="880198" y="45720"/>
                  </a:lnTo>
                  <a:lnTo>
                    <a:pt x="880198" y="40640"/>
                  </a:lnTo>
                  <a:lnTo>
                    <a:pt x="880198" y="3810"/>
                  </a:lnTo>
                  <a:close/>
                </a:path>
                <a:path w="882650" h="558800">
                  <a:moveTo>
                    <a:pt x="882243" y="513067"/>
                  </a:moveTo>
                  <a:lnTo>
                    <a:pt x="881926" y="513067"/>
                  </a:lnTo>
                  <a:lnTo>
                    <a:pt x="881926" y="510527"/>
                  </a:lnTo>
                  <a:lnTo>
                    <a:pt x="1765" y="510527"/>
                  </a:lnTo>
                  <a:lnTo>
                    <a:pt x="1765" y="513067"/>
                  </a:lnTo>
                  <a:lnTo>
                    <a:pt x="1397" y="513067"/>
                  </a:lnTo>
                  <a:lnTo>
                    <a:pt x="1397" y="554977"/>
                  </a:lnTo>
                  <a:lnTo>
                    <a:pt x="1778" y="554977"/>
                  </a:lnTo>
                  <a:lnTo>
                    <a:pt x="1778" y="558787"/>
                  </a:lnTo>
                  <a:lnTo>
                    <a:pt x="881913" y="558787"/>
                  </a:lnTo>
                  <a:lnTo>
                    <a:pt x="881913" y="554977"/>
                  </a:lnTo>
                  <a:lnTo>
                    <a:pt x="882243" y="554977"/>
                  </a:lnTo>
                  <a:lnTo>
                    <a:pt x="882243" y="513067"/>
                  </a:lnTo>
                  <a:close/>
                </a:path>
              </a:pathLst>
            </a:custGeom>
            <a:solidFill>
              <a:srgbClr val="C9D5D4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2805569" y="4884470"/>
              <a:ext cx="670560" cy="48260"/>
            </a:xfrm>
            <a:custGeom>
              <a:avLst/>
              <a:gdLst/>
              <a:ahLst/>
              <a:cxnLst/>
              <a:rect l="l" t="t" r="r" b="b"/>
              <a:pathLst>
                <a:path w="670560" h="48260">
                  <a:moveTo>
                    <a:pt x="670102" y="0"/>
                  </a:moveTo>
                  <a:lnTo>
                    <a:pt x="393" y="0"/>
                  </a:lnTo>
                  <a:lnTo>
                    <a:pt x="393" y="2540"/>
                  </a:lnTo>
                  <a:lnTo>
                    <a:pt x="0" y="2540"/>
                  </a:lnTo>
                  <a:lnTo>
                    <a:pt x="0" y="44450"/>
                  </a:lnTo>
                  <a:lnTo>
                    <a:pt x="444" y="44450"/>
                  </a:lnTo>
                  <a:lnTo>
                    <a:pt x="444" y="48260"/>
                  </a:lnTo>
                  <a:lnTo>
                    <a:pt x="670102" y="48260"/>
                  </a:lnTo>
                  <a:lnTo>
                    <a:pt x="670102" y="44450"/>
                  </a:lnTo>
                  <a:lnTo>
                    <a:pt x="670102" y="2540"/>
                  </a:lnTo>
                  <a:lnTo>
                    <a:pt x="670102" y="0"/>
                  </a:lnTo>
                  <a:close/>
                </a:path>
              </a:pathLst>
            </a:custGeom>
            <a:solidFill>
              <a:srgbClr val="88A8AC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2596881" y="4884086"/>
              <a:ext cx="111125" cy="99060"/>
            </a:xfrm>
            <a:custGeom>
              <a:avLst/>
              <a:gdLst/>
              <a:ahLst/>
              <a:cxnLst/>
              <a:rect l="l" t="t" r="r" b="b"/>
              <a:pathLst>
                <a:path w="111125" h="99060">
                  <a:moveTo>
                    <a:pt x="111000" y="0"/>
                  </a:moveTo>
                  <a:lnTo>
                    <a:pt x="0" y="0"/>
                  </a:lnTo>
                  <a:lnTo>
                    <a:pt x="0" y="98435"/>
                  </a:lnTo>
                  <a:lnTo>
                    <a:pt x="111000" y="98435"/>
                  </a:lnTo>
                  <a:lnTo>
                    <a:pt x="111000" y="0"/>
                  </a:lnTo>
                  <a:close/>
                </a:path>
              </a:pathLst>
            </a:custGeom>
            <a:solidFill>
              <a:srgbClr val="378EA9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2595473" y="5222290"/>
              <a:ext cx="882650" cy="560070"/>
            </a:xfrm>
            <a:custGeom>
              <a:avLst/>
              <a:gdLst/>
              <a:ahLst/>
              <a:cxnLst/>
              <a:rect l="l" t="t" r="r" b="b"/>
              <a:pathLst>
                <a:path w="882650" h="560070">
                  <a:moveTo>
                    <a:pt x="877404" y="175247"/>
                  </a:moveTo>
                  <a:lnTo>
                    <a:pt x="876935" y="175247"/>
                  </a:lnTo>
                  <a:lnTo>
                    <a:pt x="876935" y="171437"/>
                  </a:lnTo>
                  <a:lnTo>
                    <a:pt x="1866" y="171437"/>
                  </a:lnTo>
                  <a:lnTo>
                    <a:pt x="1866" y="175247"/>
                  </a:lnTo>
                  <a:lnTo>
                    <a:pt x="1397" y="175247"/>
                  </a:lnTo>
                  <a:lnTo>
                    <a:pt x="1397" y="212077"/>
                  </a:lnTo>
                  <a:lnTo>
                    <a:pt x="1397" y="217157"/>
                  </a:lnTo>
                  <a:lnTo>
                    <a:pt x="1765" y="217157"/>
                  </a:lnTo>
                  <a:lnTo>
                    <a:pt x="1765" y="219697"/>
                  </a:lnTo>
                  <a:lnTo>
                    <a:pt x="877036" y="219697"/>
                  </a:lnTo>
                  <a:lnTo>
                    <a:pt x="877036" y="217157"/>
                  </a:lnTo>
                  <a:lnTo>
                    <a:pt x="877404" y="217157"/>
                  </a:lnTo>
                  <a:lnTo>
                    <a:pt x="877404" y="212077"/>
                  </a:lnTo>
                  <a:lnTo>
                    <a:pt x="877404" y="175247"/>
                  </a:lnTo>
                  <a:close/>
                </a:path>
                <a:path w="882650" h="560070">
                  <a:moveTo>
                    <a:pt x="880198" y="3810"/>
                  </a:moveTo>
                  <a:lnTo>
                    <a:pt x="879792" y="3810"/>
                  </a:lnTo>
                  <a:lnTo>
                    <a:pt x="879792" y="0"/>
                  </a:lnTo>
                  <a:lnTo>
                    <a:pt x="406" y="0"/>
                  </a:lnTo>
                  <a:lnTo>
                    <a:pt x="406" y="3810"/>
                  </a:lnTo>
                  <a:lnTo>
                    <a:pt x="0" y="3810"/>
                  </a:lnTo>
                  <a:lnTo>
                    <a:pt x="0" y="41897"/>
                  </a:lnTo>
                  <a:lnTo>
                    <a:pt x="0" y="45707"/>
                  </a:lnTo>
                  <a:lnTo>
                    <a:pt x="419" y="45707"/>
                  </a:lnTo>
                  <a:lnTo>
                    <a:pt x="419" y="49517"/>
                  </a:lnTo>
                  <a:lnTo>
                    <a:pt x="879792" y="49517"/>
                  </a:lnTo>
                  <a:lnTo>
                    <a:pt x="879792" y="45707"/>
                  </a:lnTo>
                  <a:lnTo>
                    <a:pt x="880198" y="45707"/>
                  </a:lnTo>
                  <a:lnTo>
                    <a:pt x="880198" y="41897"/>
                  </a:lnTo>
                  <a:lnTo>
                    <a:pt x="880198" y="3810"/>
                  </a:lnTo>
                  <a:close/>
                </a:path>
                <a:path w="882650" h="560070">
                  <a:moveTo>
                    <a:pt x="882243" y="514337"/>
                  </a:moveTo>
                  <a:lnTo>
                    <a:pt x="881938" y="514337"/>
                  </a:lnTo>
                  <a:lnTo>
                    <a:pt x="881938" y="510527"/>
                  </a:lnTo>
                  <a:lnTo>
                    <a:pt x="1054" y="510527"/>
                  </a:lnTo>
                  <a:lnTo>
                    <a:pt x="1054" y="514337"/>
                  </a:lnTo>
                  <a:lnTo>
                    <a:pt x="749" y="514337"/>
                  </a:lnTo>
                  <a:lnTo>
                    <a:pt x="749" y="556234"/>
                  </a:lnTo>
                  <a:lnTo>
                    <a:pt x="1168" y="556234"/>
                  </a:lnTo>
                  <a:lnTo>
                    <a:pt x="1168" y="560044"/>
                  </a:lnTo>
                  <a:lnTo>
                    <a:pt x="881824" y="560044"/>
                  </a:lnTo>
                  <a:lnTo>
                    <a:pt x="881824" y="556234"/>
                  </a:lnTo>
                  <a:lnTo>
                    <a:pt x="882243" y="556234"/>
                  </a:lnTo>
                  <a:lnTo>
                    <a:pt x="882243" y="514337"/>
                  </a:lnTo>
                  <a:close/>
                </a:path>
              </a:pathLst>
            </a:custGeom>
            <a:solidFill>
              <a:srgbClr val="C9D5D4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2805569" y="5565178"/>
              <a:ext cx="670560" cy="49530"/>
            </a:xfrm>
            <a:custGeom>
              <a:avLst/>
              <a:gdLst/>
              <a:ahLst/>
              <a:cxnLst/>
              <a:rect l="l" t="t" r="r" b="b"/>
              <a:pathLst>
                <a:path w="670560" h="49529">
                  <a:moveTo>
                    <a:pt x="670102" y="0"/>
                  </a:moveTo>
                  <a:lnTo>
                    <a:pt x="381" y="0"/>
                  </a:lnTo>
                  <a:lnTo>
                    <a:pt x="381" y="3810"/>
                  </a:lnTo>
                  <a:lnTo>
                    <a:pt x="0" y="3810"/>
                  </a:lnTo>
                  <a:lnTo>
                    <a:pt x="0" y="44450"/>
                  </a:lnTo>
                  <a:lnTo>
                    <a:pt x="393" y="44450"/>
                  </a:lnTo>
                  <a:lnTo>
                    <a:pt x="393" y="49530"/>
                  </a:lnTo>
                  <a:lnTo>
                    <a:pt x="670102" y="49530"/>
                  </a:lnTo>
                  <a:lnTo>
                    <a:pt x="670102" y="44450"/>
                  </a:lnTo>
                  <a:lnTo>
                    <a:pt x="670102" y="3810"/>
                  </a:lnTo>
                  <a:lnTo>
                    <a:pt x="670102" y="0"/>
                  </a:lnTo>
                  <a:close/>
                </a:path>
              </a:pathLst>
            </a:custGeom>
            <a:solidFill>
              <a:srgbClr val="88A8AC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2596881" y="5565316"/>
              <a:ext cx="111125" cy="99060"/>
            </a:xfrm>
            <a:custGeom>
              <a:avLst/>
              <a:gdLst/>
              <a:ahLst/>
              <a:cxnLst/>
              <a:rect l="l" t="t" r="r" b="b"/>
              <a:pathLst>
                <a:path w="111125" h="99060">
                  <a:moveTo>
                    <a:pt x="111000" y="0"/>
                  </a:moveTo>
                  <a:lnTo>
                    <a:pt x="0" y="0"/>
                  </a:lnTo>
                  <a:lnTo>
                    <a:pt x="0" y="98435"/>
                  </a:lnTo>
                  <a:lnTo>
                    <a:pt x="111000" y="98435"/>
                  </a:lnTo>
                  <a:lnTo>
                    <a:pt x="111000" y="0"/>
                  </a:lnTo>
                  <a:close/>
                </a:path>
              </a:pathLst>
            </a:custGeom>
            <a:solidFill>
              <a:srgbClr val="378EA9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1289634" y="3921836"/>
              <a:ext cx="2186305" cy="2202180"/>
            </a:xfrm>
            <a:custGeom>
              <a:avLst/>
              <a:gdLst/>
              <a:ahLst/>
              <a:cxnLst/>
              <a:rect l="l" t="t" r="r" b="b"/>
              <a:pathLst>
                <a:path w="2186304" h="2202179">
                  <a:moveTo>
                    <a:pt x="881570" y="3810"/>
                  </a:moveTo>
                  <a:lnTo>
                    <a:pt x="881291" y="3810"/>
                  </a:lnTo>
                  <a:lnTo>
                    <a:pt x="881291" y="0"/>
                  </a:lnTo>
                  <a:lnTo>
                    <a:pt x="254" y="0"/>
                  </a:lnTo>
                  <a:lnTo>
                    <a:pt x="254" y="3810"/>
                  </a:lnTo>
                  <a:lnTo>
                    <a:pt x="0" y="3810"/>
                  </a:lnTo>
                  <a:lnTo>
                    <a:pt x="0" y="44450"/>
                  </a:lnTo>
                  <a:lnTo>
                    <a:pt x="254" y="44450"/>
                  </a:lnTo>
                  <a:lnTo>
                    <a:pt x="254" y="48260"/>
                  </a:lnTo>
                  <a:lnTo>
                    <a:pt x="881291" y="48260"/>
                  </a:lnTo>
                  <a:lnTo>
                    <a:pt x="881291" y="44450"/>
                  </a:lnTo>
                  <a:lnTo>
                    <a:pt x="881570" y="44450"/>
                  </a:lnTo>
                  <a:lnTo>
                    <a:pt x="881570" y="3810"/>
                  </a:lnTo>
                  <a:close/>
                </a:path>
                <a:path w="2186304" h="2202179">
                  <a:moveTo>
                    <a:pt x="2183244" y="2157679"/>
                  </a:moveTo>
                  <a:lnTo>
                    <a:pt x="2182926" y="2157679"/>
                  </a:lnTo>
                  <a:lnTo>
                    <a:pt x="2182926" y="2153869"/>
                  </a:lnTo>
                  <a:lnTo>
                    <a:pt x="1306868" y="2153869"/>
                  </a:lnTo>
                  <a:lnTo>
                    <a:pt x="1306868" y="2157679"/>
                  </a:lnTo>
                  <a:lnTo>
                    <a:pt x="1306588" y="2157679"/>
                  </a:lnTo>
                  <a:lnTo>
                    <a:pt x="1306588" y="2194509"/>
                  </a:lnTo>
                  <a:lnTo>
                    <a:pt x="1306588" y="2198319"/>
                  </a:lnTo>
                  <a:lnTo>
                    <a:pt x="1306931" y="2198319"/>
                  </a:lnTo>
                  <a:lnTo>
                    <a:pt x="1306931" y="2202129"/>
                  </a:lnTo>
                  <a:lnTo>
                    <a:pt x="2182863" y="2202129"/>
                  </a:lnTo>
                  <a:lnTo>
                    <a:pt x="2182863" y="2198319"/>
                  </a:lnTo>
                  <a:lnTo>
                    <a:pt x="2183244" y="2198319"/>
                  </a:lnTo>
                  <a:lnTo>
                    <a:pt x="2183244" y="2194509"/>
                  </a:lnTo>
                  <a:lnTo>
                    <a:pt x="2183244" y="2157679"/>
                  </a:lnTo>
                  <a:close/>
                </a:path>
                <a:path w="2186304" h="2202179">
                  <a:moveTo>
                    <a:pt x="2186038" y="1984959"/>
                  </a:moveTo>
                  <a:lnTo>
                    <a:pt x="2185644" y="1984959"/>
                  </a:lnTo>
                  <a:lnTo>
                    <a:pt x="2185644" y="1982419"/>
                  </a:lnTo>
                  <a:lnTo>
                    <a:pt x="1306233" y="1982419"/>
                  </a:lnTo>
                  <a:lnTo>
                    <a:pt x="1306233" y="1984959"/>
                  </a:lnTo>
                  <a:lnTo>
                    <a:pt x="1305839" y="1984959"/>
                  </a:lnTo>
                  <a:lnTo>
                    <a:pt x="1305839" y="2023059"/>
                  </a:lnTo>
                  <a:lnTo>
                    <a:pt x="1305839" y="2026869"/>
                  </a:lnTo>
                  <a:lnTo>
                    <a:pt x="1306131" y="2026869"/>
                  </a:lnTo>
                  <a:lnTo>
                    <a:pt x="1306131" y="2030679"/>
                  </a:lnTo>
                  <a:lnTo>
                    <a:pt x="2185746" y="2030679"/>
                  </a:lnTo>
                  <a:lnTo>
                    <a:pt x="2185746" y="2026869"/>
                  </a:lnTo>
                  <a:lnTo>
                    <a:pt x="2186038" y="2026869"/>
                  </a:lnTo>
                  <a:lnTo>
                    <a:pt x="2186038" y="2023059"/>
                  </a:lnTo>
                  <a:lnTo>
                    <a:pt x="2186038" y="1984959"/>
                  </a:lnTo>
                  <a:close/>
                </a:path>
              </a:pathLst>
            </a:custGeom>
            <a:solidFill>
              <a:srgbClr val="C9D5D4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1499057" y="3754196"/>
              <a:ext cx="670560" cy="48260"/>
            </a:xfrm>
            <a:custGeom>
              <a:avLst/>
              <a:gdLst/>
              <a:ahLst/>
              <a:cxnLst/>
              <a:rect l="l" t="t" r="r" b="b"/>
              <a:pathLst>
                <a:path w="670560" h="48260">
                  <a:moveTo>
                    <a:pt x="670001" y="0"/>
                  </a:moveTo>
                  <a:lnTo>
                    <a:pt x="254" y="0"/>
                  </a:lnTo>
                  <a:lnTo>
                    <a:pt x="254" y="3810"/>
                  </a:lnTo>
                  <a:lnTo>
                    <a:pt x="0" y="3810"/>
                  </a:lnTo>
                  <a:lnTo>
                    <a:pt x="0" y="44450"/>
                  </a:lnTo>
                  <a:lnTo>
                    <a:pt x="292" y="44450"/>
                  </a:lnTo>
                  <a:lnTo>
                    <a:pt x="292" y="48260"/>
                  </a:lnTo>
                  <a:lnTo>
                    <a:pt x="670001" y="48260"/>
                  </a:lnTo>
                  <a:lnTo>
                    <a:pt x="670001" y="44450"/>
                  </a:lnTo>
                  <a:lnTo>
                    <a:pt x="670001" y="3810"/>
                  </a:lnTo>
                  <a:lnTo>
                    <a:pt x="670001" y="0"/>
                  </a:lnTo>
                  <a:close/>
                </a:path>
              </a:pathLst>
            </a:custGeom>
            <a:solidFill>
              <a:srgbClr val="88A8AC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1290337" y="3753943"/>
              <a:ext cx="111125" cy="99060"/>
            </a:xfrm>
            <a:custGeom>
              <a:avLst/>
              <a:gdLst/>
              <a:ahLst/>
              <a:cxnLst/>
              <a:rect l="l" t="t" r="r" b="b"/>
              <a:pathLst>
                <a:path w="111125" h="99060">
                  <a:moveTo>
                    <a:pt x="110972" y="0"/>
                  </a:moveTo>
                  <a:lnTo>
                    <a:pt x="0" y="0"/>
                  </a:lnTo>
                  <a:lnTo>
                    <a:pt x="0" y="98435"/>
                  </a:lnTo>
                  <a:lnTo>
                    <a:pt x="110972" y="98435"/>
                  </a:lnTo>
                  <a:lnTo>
                    <a:pt x="110972" y="0"/>
                  </a:lnTo>
                  <a:close/>
                </a:path>
              </a:pathLst>
            </a:custGeom>
            <a:solidFill>
              <a:srgbClr val="378EA9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1288935" y="4092016"/>
              <a:ext cx="882650" cy="326390"/>
            </a:xfrm>
            <a:custGeom>
              <a:avLst/>
              <a:gdLst/>
              <a:ahLst/>
              <a:cxnLst/>
              <a:rect l="l" t="t" r="r" b="b"/>
              <a:pathLst>
                <a:path w="882650" h="326389">
                  <a:moveTo>
                    <a:pt x="880122" y="3810"/>
                  </a:moveTo>
                  <a:lnTo>
                    <a:pt x="879729" y="3810"/>
                  </a:lnTo>
                  <a:lnTo>
                    <a:pt x="879729" y="0"/>
                  </a:lnTo>
                  <a:lnTo>
                    <a:pt x="419" y="0"/>
                  </a:lnTo>
                  <a:lnTo>
                    <a:pt x="419" y="3810"/>
                  </a:lnTo>
                  <a:lnTo>
                    <a:pt x="0" y="3810"/>
                  </a:lnTo>
                  <a:lnTo>
                    <a:pt x="0" y="41910"/>
                  </a:lnTo>
                  <a:lnTo>
                    <a:pt x="0" y="45720"/>
                  </a:lnTo>
                  <a:lnTo>
                    <a:pt x="342" y="45720"/>
                  </a:lnTo>
                  <a:lnTo>
                    <a:pt x="342" y="49530"/>
                  </a:lnTo>
                  <a:lnTo>
                    <a:pt x="879805" y="49530"/>
                  </a:lnTo>
                  <a:lnTo>
                    <a:pt x="879805" y="45720"/>
                  </a:lnTo>
                  <a:lnTo>
                    <a:pt x="880122" y="45720"/>
                  </a:lnTo>
                  <a:lnTo>
                    <a:pt x="880122" y="41910"/>
                  </a:lnTo>
                  <a:lnTo>
                    <a:pt x="880122" y="3810"/>
                  </a:lnTo>
                  <a:close/>
                </a:path>
                <a:path w="882650" h="326389">
                  <a:moveTo>
                    <a:pt x="882269" y="281927"/>
                  </a:moveTo>
                  <a:lnTo>
                    <a:pt x="881875" y="281927"/>
                  </a:lnTo>
                  <a:lnTo>
                    <a:pt x="881875" y="278117"/>
                  </a:lnTo>
                  <a:lnTo>
                    <a:pt x="3149" y="278117"/>
                  </a:lnTo>
                  <a:lnTo>
                    <a:pt x="3149" y="281927"/>
                  </a:lnTo>
                  <a:lnTo>
                    <a:pt x="2794" y="281927"/>
                  </a:lnTo>
                  <a:lnTo>
                    <a:pt x="2794" y="322567"/>
                  </a:lnTo>
                  <a:lnTo>
                    <a:pt x="3086" y="322567"/>
                  </a:lnTo>
                  <a:lnTo>
                    <a:pt x="3086" y="326377"/>
                  </a:lnTo>
                  <a:lnTo>
                    <a:pt x="881951" y="326377"/>
                  </a:lnTo>
                  <a:lnTo>
                    <a:pt x="881951" y="322567"/>
                  </a:lnTo>
                  <a:lnTo>
                    <a:pt x="882269" y="322567"/>
                  </a:lnTo>
                  <a:lnTo>
                    <a:pt x="882269" y="281927"/>
                  </a:lnTo>
                  <a:close/>
                </a:path>
              </a:pathLst>
            </a:custGeom>
            <a:solidFill>
              <a:srgbClr val="C9D5D4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1499057" y="4202506"/>
              <a:ext cx="670560" cy="48260"/>
            </a:xfrm>
            <a:custGeom>
              <a:avLst/>
              <a:gdLst/>
              <a:ahLst/>
              <a:cxnLst/>
              <a:rect l="l" t="t" r="r" b="b"/>
              <a:pathLst>
                <a:path w="670560" h="48260">
                  <a:moveTo>
                    <a:pt x="670001" y="0"/>
                  </a:moveTo>
                  <a:lnTo>
                    <a:pt x="342" y="0"/>
                  </a:lnTo>
                  <a:lnTo>
                    <a:pt x="342" y="3797"/>
                  </a:lnTo>
                  <a:lnTo>
                    <a:pt x="0" y="3797"/>
                  </a:lnTo>
                  <a:lnTo>
                    <a:pt x="0" y="44437"/>
                  </a:lnTo>
                  <a:lnTo>
                    <a:pt x="254" y="44437"/>
                  </a:lnTo>
                  <a:lnTo>
                    <a:pt x="254" y="48247"/>
                  </a:lnTo>
                  <a:lnTo>
                    <a:pt x="670001" y="48247"/>
                  </a:lnTo>
                  <a:lnTo>
                    <a:pt x="670001" y="44437"/>
                  </a:lnTo>
                  <a:lnTo>
                    <a:pt x="670001" y="3797"/>
                  </a:lnTo>
                  <a:lnTo>
                    <a:pt x="670001" y="0"/>
                  </a:lnTo>
                  <a:close/>
                </a:path>
              </a:pathLst>
            </a:custGeom>
            <a:solidFill>
              <a:srgbClr val="88A8AC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1290337" y="4202762"/>
              <a:ext cx="111125" cy="97790"/>
            </a:xfrm>
            <a:custGeom>
              <a:avLst/>
              <a:gdLst/>
              <a:ahLst/>
              <a:cxnLst/>
              <a:rect l="l" t="t" r="r" b="b"/>
              <a:pathLst>
                <a:path w="111125" h="97789">
                  <a:moveTo>
                    <a:pt x="110972" y="0"/>
                  </a:moveTo>
                  <a:lnTo>
                    <a:pt x="0" y="0"/>
                  </a:lnTo>
                  <a:lnTo>
                    <a:pt x="0" y="97783"/>
                  </a:lnTo>
                  <a:lnTo>
                    <a:pt x="110972" y="97783"/>
                  </a:lnTo>
                  <a:lnTo>
                    <a:pt x="110972" y="0"/>
                  </a:lnTo>
                  <a:close/>
                </a:path>
              </a:pathLst>
            </a:custGeom>
            <a:solidFill>
              <a:srgbClr val="378EA9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1288935" y="4541583"/>
              <a:ext cx="882650" cy="558800"/>
            </a:xfrm>
            <a:custGeom>
              <a:avLst/>
              <a:gdLst/>
              <a:ahLst/>
              <a:cxnLst/>
              <a:rect l="l" t="t" r="r" b="b"/>
              <a:pathLst>
                <a:path w="882650" h="558800">
                  <a:moveTo>
                    <a:pt x="877328" y="173990"/>
                  </a:moveTo>
                  <a:lnTo>
                    <a:pt x="876922" y="173990"/>
                  </a:lnTo>
                  <a:lnTo>
                    <a:pt x="876922" y="170180"/>
                  </a:lnTo>
                  <a:lnTo>
                    <a:pt x="3225" y="170180"/>
                  </a:lnTo>
                  <a:lnTo>
                    <a:pt x="3225" y="173990"/>
                  </a:lnTo>
                  <a:lnTo>
                    <a:pt x="2794" y="173990"/>
                  </a:lnTo>
                  <a:lnTo>
                    <a:pt x="2794" y="212077"/>
                  </a:lnTo>
                  <a:lnTo>
                    <a:pt x="2794" y="215887"/>
                  </a:lnTo>
                  <a:lnTo>
                    <a:pt x="3124" y="215887"/>
                  </a:lnTo>
                  <a:lnTo>
                    <a:pt x="3124" y="219697"/>
                  </a:lnTo>
                  <a:lnTo>
                    <a:pt x="877023" y="219697"/>
                  </a:lnTo>
                  <a:lnTo>
                    <a:pt x="877023" y="215887"/>
                  </a:lnTo>
                  <a:lnTo>
                    <a:pt x="877328" y="215887"/>
                  </a:lnTo>
                  <a:lnTo>
                    <a:pt x="877328" y="212077"/>
                  </a:lnTo>
                  <a:lnTo>
                    <a:pt x="877328" y="173990"/>
                  </a:lnTo>
                  <a:close/>
                </a:path>
                <a:path w="882650" h="558800">
                  <a:moveTo>
                    <a:pt x="880122" y="3810"/>
                  </a:moveTo>
                  <a:lnTo>
                    <a:pt x="879868" y="3810"/>
                  </a:lnTo>
                  <a:lnTo>
                    <a:pt x="879868" y="0"/>
                  </a:lnTo>
                  <a:lnTo>
                    <a:pt x="279" y="0"/>
                  </a:lnTo>
                  <a:lnTo>
                    <a:pt x="279" y="3810"/>
                  </a:lnTo>
                  <a:lnTo>
                    <a:pt x="0" y="3810"/>
                  </a:lnTo>
                  <a:lnTo>
                    <a:pt x="0" y="40640"/>
                  </a:lnTo>
                  <a:lnTo>
                    <a:pt x="0" y="45720"/>
                  </a:lnTo>
                  <a:lnTo>
                    <a:pt x="368" y="45720"/>
                  </a:lnTo>
                  <a:lnTo>
                    <a:pt x="368" y="48260"/>
                  </a:lnTo>
                  <a:lnTo>
                    <a:pt x="879779" y="48260"/>
                  </a:lnTo>
                  <a:lnTo>
                    <a:pt x="879779" y="45720"/>
                  </a:lnTo>
                  <a:lnTo>
                    <a:pt x="880122" y="45720"/>
                  </a:lnTo>
                  <a:lnTo>
                    <a:pt x="880122" y="40640"/>
                  </a:lnTo>
                  <a:lnTo>
                    <a:pt x="880122" y="3810"/>
                  </a:lnTo>
                  <a:close/>
                </a:path>
                <a:path w="882650" h="558800">
                  <a:moveTo>
                    <a:pt x="882269" y="513067"/>
                  </a:moveTo>
                  <a:lnTo>
                    <a:pt x="881900" y="513067"/>
                  </a:lnTo>
                  <a:lnTo>
                    <a:pt x="881900" y="510527"/>
                  </a:lnTo>
                  <a:lnTo>
                    <a:pt x="1739" y="510527"/>
                  </a:lnTo>
                  <a:lnTo>
                    <a:pt x="1739" y="513067"/>
                  </a:lnTo>
                  <a:lnTo>
                    <a:pt x="1397" y="513067"/>
                  </a:lnTo>
                  <a:lnTo>
                    <a:pt x="1397" y="554977"/>
                  </a:lnTo>
                  <a:lnTo>
                    <a:pt x="1752" y="554977"/>
                  </a:lnTo>
                  <a:lnTo>
                    <a:pt x="1752" y="558787"/>
                  </a:lnTo>
                  <a:lnTo>
                    <a:pt x="881888" y="558787"/>
                  </a:lnTo>
                  <a:lnTo>
                    <a:pt x="881888" y="554977"/>
                  </a:lnTo>
                  <a:lnTo>
                    <a:pt x="882269" y="554977"/>
                  </a:lnTo>
                  <a:lnTo>
                    <a:pt x="882269" y="513067"/>
                  </a:lnTo>
                  <a:close/>
                </a:path>
              </a:pathLst>
            </a:custGeom>
            <a:solidFill>
              <a:srgbClr val="C9D5D4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1499057" y="4884470"/>
              <a:ext cx="670560" cy="48260"/>
            </a:xfrm>
            <a:custGeom>
              <a:avLst/>
              <a:gdLst/>
              <a:ahLst/>
              <a:cxnLst/>
              <a:rect l="l" t="t" r="r" b="b"/>
              <a:pathLst>
                <a:path w="670560" h="48260">
                  <a:moveTo>
                    <a:pt x="670001" y="0"/>
                  </a:moveTo>
                  <a:lnTo>
                    <a:pt x="342" y="0"/>
                  </a:lnTo>
                  <a:lnTo>
                    <a:pt x="342" y="2540"/>
                  </a:lnTo>
                  <a:lnTo>
                    <a:pt x="0" y="2540"/>
                  </a:lnTo>
                  <a:lnTo>
                    <a:pt x="0" y="44450"/>
                  </a:lnTo>
                  <a:lnTo>
                    <a:pt x="393" y="44450"/>
                  </a:lnTo>
                  <a:lnTo>
                    <a:pt x="393" y="48260"/>
                  </a:lnTo>
                  <a:lnTo>
                    <a:pt x="670001" y="48260"/>
                  </a:lnTo>
                  <a:lnTo>
                    <a:pt x="670001" y="44450"/>
                  </a:lnTo>
                  <a:lnTo>
                    <a:pt x="670001" y="2540"/>
                  </a:lnTo>
                  <a:lnTo>
                    <a:pt x="670001" y="0"/>
                  </a:lnTo>
                  <a:close/>
                </a:path>
              </a:pathLst>
            </a:custGeom>
            <a:solidFill>
              <a:srgbClr val="88A8AC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1290337" y="4884086"/>
              <a:ext cx="111125" cy="99060"/>
            </a:xfrm>
            <a:custGeom>
              <a:avLst/>
              <a:gdLst/>
              <a:ahLst/>
              <a:cxnLst/>
              <a:rect l="l" t="t" r="r" b="b"/>
              <a:pathLst>
                <a:path w="111125" h="99060">
                  <a:moveTo>
                    <a:pt x="110972" y="0"/>
                  </a:moveTo>
                  <a:lnTo>
                    <a:pt x="0" y="0"/>
                  </a:lnTo>
                  <a:lnTo>
                    <a:pt x="0" y="98435"/>
                  </a:lnTo>
                  <a:lnTo>
                    <a:pt x="110972" y="98435"/>
                  </a:lnTo>
                  <a:lnTo>
                    <a:pt x="110972" y="0"/>
                  </a:lnTo>
                  <a:close/>
                </a:path>
              </a:pathLst>
            </a:custGeom>
            <a:solidFill>
              <a:srgbClr val="378EA9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1288935" y="5222290"/>
              <a:ext cx="882650" cy="560070"/>
            </a:xfrm>
            <a:custGeom>
              <a:avLst/>
              <a:gdLst/>
              <a:ahLst/>
              <a:cxnLst/>
              <a:rect l="l" t="t" r="r" b="b"/>
              <a:pathLst>
                <a:path w="882650" h="560070">
                  <a:moveTo>
                    <a:pt x="877328" y="175247"/>
                  </a:moveTo>
                  <a:lnTo>
                    <a:pt x="876922" y="175247"/>
                  </a:lnTo>
                  <a:lnTo>
                    <a:pt x="876922" y="171437"/>
                  </a:lnTo>
                  <a:lnTo>
                    <a:pt x="1828" y="171437"/>
                  </a:lnTo>
                  <a:lnTo>
                    <a:pt x="1828" y="175247"/>
                  </a:lnTo>
                  <a:lnTo>
                    <a:pt x="1397" y="175247"/>
                  </a:lnTo>
                  <a:lnTo>
                    <a:pt x="1397" y="212077"/>
                  </a:lnTo>
                  <a:lnTo>
                    <a:pt x="1397" y="217157"/>
                  </a:lnTo>
                  <a:lnTo>
                    <a:pt x="1739" y="217157"/>
                  </a:lnTo>
                  <a:lnTo>
                    <a:pt x="1739" y="219697"/>
                  </a:lnTo>
                  <a:lnTo>
                    <a:pt x="877011" y="219697"/>
                  </a:lnTo>
                  <a:lnTo>
                    <a:pt x="877011" y="217157"/>
                  </a:lnTo>
                  <a:lnTo>
                    <a:pt x="877328" y="217157"/>
                  </a:lnTo>
                  <a:lnTo>
                    <a:pt x="877328" y="212077"/>
                  </a:lnTo>
                  <a:lnTo>
                    <a:pt x="877328" y="175247"/>
                  </a:lnTo>
                  <a:close/>
                </a:path>
                <a:path w="882650" h="560070">
                  <a:moveTo>
                    <a:pt x="880122" y="3810"/>
                  </a:moveTo>
                  <a:lnTo>
                    <a:pt x="879767" y="3810"/>
                  </a:lnTo>
                  <a:lnTo>
                    <a:pt x="879767" y="0"/>
                  </a:lnTo>
                  <a:lnTo>
                    <a:pt x="381" y="0"/>
                  </a:lnTo>
                  <a:lnTo>
                    <a:pt x="381" y="3810"/>
                  </a:lnTo>
                  <a:lnTo>
                    <a:pt x="0" y="3810"/>
                  </a:lnTo>
                  <a:lnTo>
                    <a:pt x="0" y="41897"/>
                  </a:lnTo>
                  <a:lnTo>
                    <a:pt x="0" y="45707"/>
                  </a:lnTo>
                  <a:lnTo>
                    <a:pt x="381" y="45707"/>
                  </a:lnTo>
                  <a:lnTo>
                    <a:pt x="381" y="49517"/>
                  </a:lnTo>
                  <a:lnTo>
                    <a:pt x="879767" y="49517"/>
                  </a:lnTo>
                  <a:lnTo>
                    <a:pt x="879767" y="45707"/>
                  </a:lnTo>
                  <a:lnTo>
                    <a:pt x="880122" y="45707"/>
                  </a:lnTo>
                  <a:lnTo>
                    <a:pt x="880122" y="41897"/>
                  </a:lnTo>
                  <a:lnTo>
                    <a:pt x="880122" y="3810"/>
                  </a:lnTo>
                  <a:close/>
                </a:path>
                <a:path w="882650" h="560070">
                  <a:moveTo>
                    <a:pt x="882269" y="514337"/>
                  </a:moveTo>
                  <a:lnTo>
                    <a:pt x="881913" y="514337"/>
                  </a:lnTo>
                  <a:lnTo>
                    <a:pt x="881913" y="510527"/>
                  </a:lnTo>
                  <a:lnTo>
                    <a:pt x="1028" y="510527"/>
                  </a:lnTo>
                  <a:lnTo>
                    <a:pt x="1028" y="514337"/>
                  </a:lnTo>
                  <a:lnTo>
                    <a:pt x="698" y="514337"/>
                  </a:lnTo>
                  <a:lnTo>
                    <a:pt x="698" y="556234"/>
                  </a:lnTo>
                  <a:lnTo>
                    <a:pt x="1143" y="556234"/>
                  </a:lnTo>
                  <a:lnTo>
                    <a:pt x="1143" y="560044"/>
                  </a:lnTo>
                  <a:lnTo>
                    <a:pt x="881799" y="560044"/>
                  </a:lnTo>
                  <a:lnTo>
                    <a:pt x="881799" y="556234"/>
                  </a:lnTo>
                  <a:lnTo>
                    <a:pt x="882269" y="556234"/>
                  </a:lnTo>
                  <a:lnTo>
                    <a:pt x="882269" y="514337"/>
                  </a:lnTo>
                  <a:close/>
                </a:path>
              </a:pathLst>
            </a:custGeom>
            <a:solidFill>
              <a:srgbClr val="C9D5D4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1499057" y="5565178"/>
              <a:ext cx="670560" cy="49530"/>
            </a:xfrm>
            <a:custGeom>
              <a:avLst/>
              <a:gdLst/>
              <a:ahLst/>
              <a:cxnLst/>
              <a:rect l="l" t="t" r="r" b="b"/>
              <a:pathLst>
                <a:path w="670560" h="49529">
                  <a:moveTo>
                    <a:pt x="670001" y="0"/>
                  </a:moveTo>
                  <a:lnTo>
                    <a:pt x="330" y="0"/>
                  </a:lnTo>
                  <a:lnTo>
                    <a:pt x="330" y="3810"/>
                  </a:lnTo>
                  <a:lnTo>
                    <a:pt x="0" y="3810"/>
                  </a:lnTo>
                  <a:lnTo>
                    <a:pt x="0" y="44450"/>
                  </a:lnTo>
                  <a:lnTo>
                    <a:pt x="342" y="44450"/>
                  </a:lnTo>
                  <a:lnTo>
                    <a:pt x="342" y="49530"/>
                  </a:lnTo>
                  <a:lnTo>
                    <a:pt x="670001" y="49530"/>
                  </a:lnTo>
                  <a:lnTo>
                    <a:pt x="670001" y="44450"/>
                  </a:lnTo>
                  <a:lnTo>
                    <a:pt x="670001" y="3810"/>
                  </a:lnTo>
                  <a:lnTo>
                    <a:pt x="670001" y="0"/>
                  </a:lnTo>
                  <a:close/>
                </a:path>
              </a:pathLst>
            </a:custGeom>
            <a:solidFill>
              <a:srgbClr val="88A8AC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1290337" y="5565316"/>
              <a:ext cx="111125" cy="99060"/>
            </a:xfrm>
            <a:custGeom>
              <a:avLst/>
              <a:gdLst/>
              <a:ahLst/>
              <a:cxnLst/>
              <a:rect l="l" t="t" r="r" b="b"/>
              <a:pathLst>
                <a:path w="111125" h="99060">
                  <a:moveTo>
                    <a:pt x="110972" y="0"/>
                  </a:moveTo>
                  <a:lnTo>
                    <a:pt x="0" y="0"/>
                  </a:lnTo>
                  <a:lnTo>
                    <a:pt x="0" y="98435"/>
                  </a:lnTo>
                  <a:lnTo>
                    <a:pt x="110972" y="98435"/>
                  </a:lnTo>
                  <a:lnTo>
                    <a:pt x="110972" y="0"/>
                  </a:lnTo>
                  <a:close/>
                </a:path>
              </a:pathLst>
            </a:custGeom>
            <a:solidFill>
              <a:srgbClr val="378EA9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1288935" y="5904255"/>
              <a:ext cx="880744" cy="219710"/>
            </a:xfrm>
            <a:custGeom>
              <a:avLst/>
              <a:gdLst/>
              <a:ahLst/>
              <a:cxnLst/>
              <a:rect l="l" t="t" r="r" b="b"/>
              <a:pathLst>
                <a:path w="880744" h="219710">
                  <a:moveTo>
                    <a:pt x="877328" y="175260"/>
                  </a:moveTo>
                  <a:lnTo>
                    <a:pt x="877062" y="175260"/>
                  </a:lnTo>
                  <a:lnTo>
                    <a:pt x="877062" y="171450"/>
                  </a:lnTo>
                  <a:lnTo>
                    <a:pt x="990" y="171450"/>
                  </a:lnTo>
                  <a:lnTo>
                    <a:pt x="990" y="175260"/>
                  </a:lnTo>
                  <a:lnTo>
                    <a:pt x="698" y="175260"/>
                  </a:lnTo>
                  <a:lnTo>
                    <a:pt x="698" y="212090"/>
                  </a:lnTo>
                  <a:lnTo>
                    <a:pt x="698" y="215900"/>
                  </a:lnTo>
                  <a:lnTo>
                    <a:pt x="1054" y="215900"/>
                  </a:lnTo>
                  <a:lnTo>
                    <a:pt x="1054" y="219710"/>
                  </a:lnTo>
                  <a:lnTo>
                    <a:pt x="876998" y="219710"/>
                  </a:lnTo>
                  <a:lnTo>
                    <a:pt x="876998" y="215900"/>
                  </a:lnTo>
                  <a:lnTo>
                    <a:pt x="877328" y="215900"/>
                  </a:lnTo>
                  <a:lnTo>
                    <a:pt x="877328" y="212090"/>
                  </a:lnTo>
                  <a:lnTo>
                    <a:pt x="877328" y="175260"/>
                  </a:lnTo>
                  <a:close/>
                </a:path>
                <a:path w="880744" h="219710">
                  <a:moveTo>
                    <a:pt x="880122" y="2540"/>
                  </a:moveTo>
                  <a:lnTo>
                    <a:pt x="879779" y="2540"/>
                  </a:lnTo>
                  <a:lnTo>
                    <a:pt x="879779" y="0"/>
                  </a:lnTo>
                  <a:lnTo>
                    <a:pt x="368" y="0"/>
                  </a:lnTo>
                  <a:lnTo>
                    <a:pt x="368" y="2540"/>
                  </a:lnTo>
                  <a:lnTo>
                    <a:pt x="0" y="2540"/>
                  </a:lnTo>
                  <a:lnTo>
                    <a:pt x="0" y="40640"/>
                  </a:lnTo>
                  <a:lnTo>
                    <a:pt x="0" y="44450"/>
                  </a:lnTo>
                  <a:lnTo>
                    <a:pt x="279" y="44450"/>
                  </a:lnTo>
                  <a:lnTo>
                    <a:pt x="279" y="48260"/>
                  </a:lnTo>
                  <a:lnTo>
                    <a:pt x="879868" y="48260"/>
                  </a:lnTo>
                  <a:lnTo>
                    <a:pt x="879868" y="44450"/>
                  </a:lnTo>
                  <a:lnTo>
                    <a:pt x="880122" y="44450"/>
                  </a:lnTo>
                  <a:lnTo>
                    <a:pt x="880122" y="40640"/>
                  </a:lnTo>
                  <a:lnTo>
                    <a:pt x="880122" y="2540"/>
                  </a:lnTo>
                  <a:close/>
                </a:path>
              </a:pathLst>
            </a:custGeom>
            <a:solidFill>
              <a:srgbClr val="C9D5D4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2005025" y="3532708"/>
              <a:ext cx="756285" cy="118745"/>
            </a:xfrm>
            <a:custGeom>
              <a:avLst/>
              <a:gdLst/>
              <a:ahLst/>
              <a:cxnLst/>
              <a:rect l="l" t="t" r="r" b="b"/>
              <a:pathLst>
                <a:path w="756285" h="118745">
                  <a:moveTo>
                    <a:pt x="111658" y="115176"/>
                  </a:moveTo>
                  <a:lnTo>
                    <a:pt x="104965" y="97040"/>
                  </a:lnTo>
                  <a:lnTo>
                    <a:pt x="97777" y="77495"/>
                  </a:lnTo>
                  <a:lnTo>
                    <a:pt x="80289" y="30048"/>
                  </a:lnTo>
                  <a:lnTo>
                    <a:pt x="70523" y="3530"/>
                  </a:lnTo>
                  <a:lnTo>
                    <a:pt x="69786" y="3530"/>
                  </a:lnTo>
                  <a:lnTo>
                    <a:pt x="69786" y="77495"/>
                  </a:lnTo>
                  <a:lnTo>
                    <a:pt x="41224" y="77495"/>
                  </a:lnTo>
                  <a:lnTo>
                    <a:pt x="55168" y="30048"/>
                  </a:lnTo>
                  <a:lnTo>
                    <a:pt x="69786" y="77495"/>
                  </a:lnTo>
                  <a:lnTo>
                    <a:pt x="69786" y="3530"/>
                  </a:lnTo>
                  <a:lnTo>
                    <a:pt x="41224" y="3530"/>
                  </a:lnTo>
                  <a:lnTo>
                    <a:pt x="0" y="115176"/>
                  </a:lnTo>
                  <a:lnTo>
                    <a:pt x="29311" y="115176"/>
                  </a:lnTo>
                  <a:lnTo>
                    <a:pt x="34886" y="97040"/>
                  </a:lnTo>
                  <a:lnTo>
                    <a:pt x="76111" y="97040"/>
                  </a:lnTo>
                  <a:lnTo>
                    <a:pt x="81686" y="115176"/>
                  </a:lnTo>
                  <a:lnTo>
                    <a:pt x="111658" y="115176"/>
                  </a:lnTo>
                  <a:close/>
                </a:path>
                <a:path w="756285" h="118745">
                  <a:moveTo>
                    <a:pt x="222656" y="28651"/>
                  </a:moveTo>
                  <a:lnTo>
                    <a:pt x="220611" y="24460"/>
                  </a:lnTo>
                  <a:lnTo>
                    <a:pt x="217817" y="20929"/>
                  </a:lnTo>
                  <a:lnTo>
                    <a:pt x="214274" y="17487"/>
                  </a:lnTo>
                  <a:lnTo>
                    <a:pt x="211493" y="13957"/>
                  </a:lnTo>
                  <a:lnTo>
                    <a:pt x="208051" y="10502"/>
                  </a:lnTo>
                  <a:lnTo>
                    <a:pt x="203860" y="8369"/>
                  </a:lnTo>
                  <a:lnTo>
                    <a:pt x="199669" y="5575"/>
                  </a:lnTo>
                  <a:lnTo>
                    <a:pt x="194741" y="3530"/>
                  </a:lnTo>
                  <a:lnTo>
                    <a:pt x="190550" y="2133"/>
                  </a:lnTo>
                  <a:lnTo>
                    <a:pt x="185712" y="736"/>
                  </a:lnTo>
                  <a:lnTo>
                    <a:pt x="180784" y="0"/>
                  </a:lnTo>
                  <a:lnTo>
                    <a:pt x="167576" y="0"/>
                  </a:lnTo>
                  <a:lnTo>
                    <a:pt x="159854" y="1397"/>
                  </a:lnTo>
                  <a:lnTo>
                    <a:pt x="153619" y="4927"/>
                  </a:lnTo>
                  <a:lnTo>
                    <a:pt x="146634" y="7721"/>
                  </a:lnTo>
                  <a:lnTo>
                    <a:pt x="122821" y="43256"/>
                  </a:lnTo>
                  <a:lnTo>
                    <a:pt x="121424" y="50977"/>
                  </a:lnTo>
                  <a:lnTo>
                    <a:pt x="121424" y="59359"/>
                  </a:lnTo>
                  <a:lnTo>
                    <a:pt x="131940" y="97777"/>
                  </a:lnTo>
                  <a:lnTo>
                    <a:pt x="167576" y="118706"/>
                  </a:lnTo>
                  <a:lnTo>
                    <a:pt x="180784" y="118706"/>
                  </a:lnTo>
                  <a:lnTo>
                    <a:pt x="185712" y="117970"/>
                  </a:lnTo>
                  <a:lnTo>
                    <a:pt x="190550" y="115925"/>
                  </a:lnTo>
                  <a:lnTo>
                    <a:pt x="195478" y="114528"/>
                  </a:lnTo>
                  <a:lnTo>
                    <a:pt x="222656" y="90055"/>
                  </a:lnTo>
                  <a:lnTo>
                    <a:pt x="201066" y="78143"/>
                  </a:lnTo>
                  <a:lnTo>
                    <a:pt x="198932" y="81686"/>
                  </a:lnTo>
                  <a:lnTo>
                    <a:pt x="196138" y="85864"/>
                  </a:lnTo>
                  <a:lnTo>
                    <a:pt x="180136" y="94983"/>
                  </a:lnTo>
                  <a:lnTo>
                    <a:pt x="172415" y="94983"/>
                  </a:lnTo>
                  <a:lnTo>
                    <a:pt x="168960" y="94246"/>
                  </a:lnTo>
                  <a:lnTo>
                    <a:pt x="166179" y="92849"/>
                  </a:lnTo>
                  <a:lnTo>
                    <a:pt x="162636" y="91452"/>
                  </a:lnTo>
                  <a:lnTo>
                    <a:pt x="148678" y="64185"/>
                  </a:lnTo>
                  <a:lnTo>
                    <a:pt x="148678" y="53771"/>
                  </a:lnTo>
                  <a:lnTo>
                    <a:pt x="171754" y="23063"/>
                  </a:lnTo>
                  <a:lnTo>
                    <a:pt x="182181" y="23063"/>
                  </a:lnTo>
                  <a:lnTo>
                    <a:pt x="184315" y="24460"/>
                  </a:lnTo>
                  <a:lnTo>
                    <a:pt x="187109" y="25120"/>
                  </a:lnTo>
                  <a:lnTo>
                    <a:pt x="191300" y="27901"/>
                  </a:lnTo>
                  <a:lnTo>
                    <a:pt x="193344" y="30048"/>
                  </a:lnTo>
                  <a:lnTo>
                    <a:pt x="195478" y="31445"/>
                  </a:lnTo>
                  <a:lnTo>
                    <a:pt x="199669" y="37680"/>
                  </a:lnTo>
                  <a:lnTo>
                    <a:pt x="200317" y="39814"/>
                  </a:lnTo>
                  <a:lnTo>
                    <a:pt x="222656" y="28651"/>
                  </a:lnTo>
                  <a:close/>
                </a:path>
                <a:path w="756285" h="118745">
                  <a:moveTo>
                    <a:pt x="316166" y="3060"/>
                  </a:moveTo>
                  <a:lnTo>
                    <a:pt x="230378" y="3060"/>
                  </a:lnTo>
                  <a:lnTo>
                    <a:pt x="230378" y="24650"/>
                  </a:lnTo>
                  <a:lnTo>
                    <a:pt x="259689" y="24650"/>
                  </a:lnTo>
                  <a:lnTo>
                    <a:pt x="259689" y="114820"/>
                  </a:lnTo>
                  <a:lnTo>
                    <a:pt x="287591" y="114820"/>
                  </a:lnTo>
                  <a:lnTo>
                    <a:pt x="287591" y="24650"/>
                  </a:lnTo>
                  <a:lnTo>
                    <a:pt x="316166" y="24650"/>
                  </a:lnTo>
                  <a:lnTo>
                    <a:pt x="316166" y="3060"/>
                  </a:lnTo>
                  <a:close/>
                </a:path>
                <a:path w="756285" h="118745">
                  <a:moveTo>
                    <a:pt x="362966" y="3530"/>
                  </a:moveTo>
                  <a:lnTo>
                    <a:pt x="335051" y="3530"/>
                  </a:lnTo>
                  <a:lnTo>
                    <a:pt x="335051" y="115176"/>
                  </a:lnTo>
                  <a:lnTo>
                    <a:pt x="362966" y="115176"/>
                  </a:lnTo>
                  <a:lnTo>
                    <a:pt x="362966" y="3530"/>
                  </a:lnTo>
                  <a:close/>
                </a:path>
                <a:path w="756285" h="118745">
                  <a:moveTo>
                    <a:pt x="485775" y="3530"/>
                  </a:moveTo>
                  <a:lnTo>
                    <a:pt x="455815" y="3530"/>
                  </a:lnTo>
                  <a:lnTo>
                    <a:pt x="432739" y="83083"/>
                  </a:lnTo>
                  <a:lnTo>
                    <a:pt x="409765" y="3530"/>
                  </a:lnTo>
                  <a:lnTo>
                    <a:pt x="380453" y="3530"/>
                  </a:lnTo>
                  <a:lnTo>
                    <a:pt x="418134" y="115176"/>
                  </a:lnTo>
                  <a:lnTo>
                    <a:pt x="446697" y="115176"/>
                  </a:lnTo>
                  <a:lnTo>
                    <a:pt x="485775" y="3530"/>
                  </a:lnTo>
                  <a:close/>
                </a:path>
                <a:path w="756285" h="118745">
                  <a:moveTo>
                    <a:pt x="530440" y="3530"/>
                  </a:moveTo>
                  <a:lnTo>
                    <a:pt x="502526" y="3530"/>
                  </a:lnTo>
                  <a:lnTo>
                    <a:pt x="502526" y="115176"/>
                  </a:lnTo>
                  <a:lnTo>
                    <a:pt x="530440" y="115176"/>
                  </a:lnTo>
                  <a:lnTo>
                    <a:pt x="530440" y="3530"/>
                  </a:lnTo>
                  <a:close/>
                </a:path>
                <a:path w="756285" h="118745">
                  <a:moveTo>
                    <a:pt x="635203" y="3060"/>
                  </a:moveTo>
                  <a:lnTo>
                    <a:pt x="549325" y="3060"/>
                  </a:lnTo>
                  <a:lnTo>
                    <a:pt x="549325" y="24650"/>
                  </a:lnTo>
                  <a:lnTo>
                    <a:pt x="577888" y="24650"/>
                  </a:lnTo>
                  <a:lnTo>
                    <a:pt x="577888" y="114820"/>
                  </a:lnTo>
                  <a:lnTo>
                    <a:pt x="605802" y="114820"/>
                  </a:lnTo>
                  <a:lnTo>
                    <a:pt x="605802" y="24650"/>
                  </a:lnTo>
                  <a:lnTo>
                    <a:pt x="635203" y="24650"/>
                  </a:lnTo>
                  <a:lnTo>
                    <a:pt x="635203" y="3060"/>
                  </a:lnTo>
                  <a:close/>
                </a:path>
                <a:path w="756285" h="118745">
                  <a:moveTo>
                    <a:pt x="755878" y="3530"/>
                  </a:moveTo>
                  <a:lnTo>
                    <a:pt x="723785" y="3530"/>
                  </a:lnTo>
                  <a:lnTo>
                    <a:pt x="699401" y="41211"/>
                  </a:lnTo>
                  <a:lnTo>
                    <a:pt x="675678" y="3530"/>
                  </a:lnTo>
                  <a:lnTo>
                    <a:pt x="643585" y="3530"/>
                  </a:lnTo>
                  <a:lnTo>
                    <a:pt x="685457" y="62801"/>
                  </a:lnTo>
                  <a:lnTo>
                    <a:pt x="685457" y="115176"/>
                  </a:lnTo>
                  <a:lnTo>
                    <a:pt x="713359" y="115176"/>
                  </a:lnTo>
                  <a:lnTo>
                    <a:pt x="713359" y="62141"/>
                  </a:lnTo>
                  <a:lnTo>
                    <a:pt x="755878" y="353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720102" y="4976194"/>
              <a:ext cx="775970" cy="1345565"/>
            </a:xfrm>
            <a:custGeom>
              <a:avLst/>
              <a:gdLst/>
              <a:ahLst/>
              <a:cxnLst/>
              <a:rect l="l" t="t" r="r" b="b"/>
              <a:pathLst>
                <a:path w="775969" h="1345564">
                  <a:moveTo>
                    <a:pt x="413894" y="0"/>
                  </a:moveTo>
                  <a:lnTo>
                    <a:pt x="364338" y="5605"/>
                  </a:lnTo>
                  <a:lnTo>
                    <a:pt x="324378" y="24178"/>
                  </a:lnTo>
                  <a:lnTo>
                    <a:pt x="293840" y="63545"/>
                  </a:lnTo>
                  <a:lnTo>
                    <a:pt x="267252" y="132616"/>
                  </a:lnTo>
                  <a:lnTo>
                    <a:pt x="251788" y="176506"/>
                  </a:lnTo>
                  <a:lnTo>
                    <a:pt x="240251" y="207713"/>
                  </a:lnTo>
                  <a:lnTo>
                    <a:pt x="225444" y="238737"/>
                  </a:lnTo>
                  <a:lnTo>
                    <a:pt x="149844" y="389747"/>
                  </a:lnTo>
                  <a:lnTo>
                    <a:pt x="110104" y="485116"/>
                  </a:lnTo>
                  <a:lnTo>
                    <a:pt x="94705" y="534937"/>
                  </a:lnTo>
                  <a:lnTo>
                    <a:pt x="92131" y="549301"/>
                  </a:lnTo>
                  <a:lnTo>
                    <a:pt x="82796" y="690694"/>
                  </a:lnTo>
                  <a:lnTo>
                    <a:pt x="67469" y="937359"/>
                  </a:lnTo>
                  <a:lnTo>
                    <a:pt x="66302" y="952801"/>
                  </a:lnTo>
                  <a:lnTo>
                    <a:pt x="60981" y="998341"/>
                  </a:lnTo>
                  <a:lnTo>
                    <a:pt x="55137" y="1036555"/>
                  </a:lnTo>
                  <a:lnTo>
                    <a:pt x="36902" y="1097982"/>
                  </a:lnTo>
                  <a:lnTo>
                    <a:pt x="27554" y="1120189"/>
                  </a:lnTo>
                  <a:lnTo>
                    <a:pt x="20236" y="1142656"/>
                  </a:lnTo>
                  <a:lnTo>
                    <a:pt x="13836" y="1170598"/>
                  </a:lnTo>
                  <a:lnTo>
                    <a:pt x="7239" y="1204954"/>
                  </a:lnTo>
                  <a:lnTo>
                    <a:pt x="2082" y="1245330"/>
                  </a:lnTo>
                  <a:lnTo>
                    <a:pt x="0" y="1291332"/>
                  </a:lnTo>
                  <a:lnTo>
                    <a:pt x="128000" y="1295315"/>
                  </a:lnTo>
                  <a:lnTo>
                    <a:pt x="279623" y="1314281"/>
                  </a:lnTo>
                  <a:lnTo>
                    <a:pt x="406249" y="1335211"/>
                  </a:lnTo>
                  <a:lnTo>
                    <a:pt x="459262" y="1345081"/>
                  </a:lnTo>
                  <a:lnTo>
                    <a:pt x="492778" y="1264408"/>
                  </a:lnTo>
                  <a:lnTo>
                    <a:pt x="525538" y="1195176"/>
                  </a:lnTo>
                  <a:lnTo>
                    <a:pt x="556358" y="1137202"/>
                  </a:lnTo>
                  <a:lnTo>
                    <a:pt x="584052" y="1090302"/>
                  </a:lnTo>
                  <a:lnTo>
                    <a:pt x="607436" y="1054295"/>
                  </a:lnTo>
                  <a:lnTo>
                    <a:pt x="636537" y="1014225"/>
                  </a:lnTo>
                  <a:lnTo>
                    <a:pt x="652713" y="990924"/>
                  </a:lnTo>
                  <a:lnTo>
                    <a:pt x="682967" y="934105"/>
                  </a:lnTo>
                  <a:lnTo>
                    <a:pt x="697965" y="899034"/>
                  </a:lnTo>
                  <a:lnTo>
                    <a:pt x="715442" y="851616"/>
                  </a:lnTo>
                  <a:lnTo>
                    <a:pt x="735583" y="793923"/>
                  </a:lnTo>
                  <a:lnTo>
                    <a:pt x="754024" y="739754"/>
                  </a:lnTo>
                  <a:lnTo>
                    <a:pt x="766398" y="702908"/>
                  </a:lnTo>
                  <a:lnTo>
                    <a:pt x="774051" y="642107"/>
                  </a:lnTo>
                  <a:lnTo>
                    <a:pt x="775191" y="593084"/>
                  </a:lnTo>
                  <a:lnTo>
                    <a:pt x="775423" y="530507"/>
                  </a:lnTo>
                  <a:lnTo>
                    <a:pt x="775391" y="490035"/>
                  </a:lnTo>
                  <a:lnTo>
                    <a:pt x="774560" y="444155"/>
                  </a:lnTo>
                  <a:lnTo>
                    <a:pt x="751975" y="363623"/>
                  </a:lnTo>
                  <a:lnTo>
                    <a:pt x="715778" y="346232"/>
                  </a:lnTo>
                  <a:lnTo>
                    <a:pt x="681674" y="352409"/>
                  </a:lnTo>
                  <a:lnTo>
                    <a:pt x="629596" y="396681"/>
                  </a:lnTo>
                  <a:lnTo>
                    <a:pt x="609585" y="440271"/>
                  </a:lnTo>
                  <a:lnTo>
                    <a:pt x="601483" y="482553"/>
                  </a:lnTo>
                  <a:lnTo>
                    <a:pt x="600250" y="515807"/>
                  </a:lnTo>
                  <a:lnTo>
                    <a:pt x="593085" y="546338"/>
                  </a:lnTo>
                  <a:lnTo>
                    <a:pt x="575908" y="596704"/>
                  </a:lnTo>
                  <a:lnTo>
                    <a:pt x="555196" y="649024"/>
                  </a:lnTo>
                  <a:lnTo>
                    <a:pt x="537428" y="685417"/>
                  </a:lnTo>
                  <a:lnTo>
                    <a:pt x="503927" y="719167"/>
                  </a:lnTo>
                  <a:lnTo>
                    <a:pt x="468333" y="741333"/>
                  </a:lnTo>
                  <a:lnTo>
                    <a:pt x="459206" y="727283"/>
                  </a:lnTo>
                  <a:lnTo>
                    <a:pt x="449749" y="689150"/>
                  </a:lnTo>
                  <a:lnTo>
                    <a:pt x="430642" y="589866"/>
                  </a:lnTo>
                  <a:lnTo>
                    <a:pt x="423205" y="549587"/>
                  </a:lnTo>
                  <a:lnTo>
                    <a:pt x="413196" y="483057"/>
                  </a:lnTo>
                  <a:lnTo>
                    <a:pt x="413894" y="0"/>
                  </a:lnTo>
                  <a:close/>
                </a:path>
              </a:pathLst>
            </a:custGeom>
            <a:solidFill>
              <a:srgbClr val="DF9F70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35" name="object 3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84562" y="5354421"/>
              <a:ext cx="95611" cy="79084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487680" y="6100001"/>
              <a:ext cx="804545" cy="758190"/>
            </a:xfrm>
            <a:custGeom>
              <a:avLst/>
              <a:gdLst/>
              <a:ahLst/>
              <a:cxnLst/>
              <a:rect l="l" t="t" r="r" b="b"/>
              <a:pathLst>
                <a:path w="804544" h="758190">
                  <a:moveTo>
                    <a:pt x="166119" y="0"/>
                  </a:moveTo>
                  <a:lnTo>
                    <a:pt x="0" y="758044"/>
                  </a:lnTo>
                  <a:lnTo>
                    <a:pt x="672136" y="758044"/>
                  </a:lnTo>
                  <a:lnTo>
                    <a:pt x="804053" y="147978"/>
                  </a:lnTo>
                  <a:lnTo>
                    <a:pt x="166119" y="0"/>
                  </a:lnTo>
                  <a:close/>
                </a:path>
              </a:pathLst>
            </a:custGeom>
            <a:solidFill>
              <a:srgbClr val="2752A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815723" y="6169111"/>
              <a:ext cx="476250" cy="688975"/>
            </a:xfrm>
            <a:custGeom>
              <a:avLst/>
              <a:gdLst/>
              <a:ahLst/>
              <a:cxnLst/>
              <a:rect l="l" t="t" r="r" b="b"/>
              <a:pathLst>
                <a:path w="476250" h="688975">
                  <a:moveTo>
                    <a:pt x="136801" y="0"/>
                  </a:moveTo>
                  <a:lnTo>
                    <a:pt x="0" y="688935"/>
                  </a:lnTo>
                  <a:lnTo>
                    <a:pt x="344093" y="688935"/>
                  </a:lnTo>
                  <a:lnTo>
                    <a:pt x="476010" y="78869"/>
                  </a:lnTo>
                  <a:lnTo>
                    <a:pt x="136801" y="0"/>
                  </a:lnTo>
                  <a:close/>
                </a:path>
              </a:pathLst>
            </a:custGeom>
            <a:solidFill>
              <a:srgbClr val="23478D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3186392" y="4704092"/>
              <a:ext cx="830580" cy="1350645"/>
            </a:xfrm>
            <a:custGeom>
              <a:avLst/>
              <a:gdLst/>
              <a:ahLst/>
              <a:cxnLst/>
              <a:rect l="l" t="t" r="r" b="b"/>
              <a:pathLst>
                <a:path w="830579" h="1350645">
                  <a:moveTo>
                    <a:pt x="830148" y="1265986"/>
                  </a:moveTo>
                  <a:lnTo>
                    <a:pt x="822515" y="1226997"/>
                  </a:lnTo>
                  <a:lnTo>
                    <a:pt x="759688" y="1054519"/>
                  </a:lnTo>
                  <a:lnTo>
                    <a:pt x="775081" y="1044028"/>
                  </a:lnTo>
                  <a:lnTo>
                    <a:pt x="773899" y="1025867"/>
                  </a:lnTo>
                  <a:lnTo>
                    <a:pt x="761987" y="1000302"/>
                  </a:lnTo>
                  <a:lnTo>
                    <a:pt x="747801" y="965898"/>
                  </a:lnTo>
                  <a:lnTo>
                    <a:pt x="594271" y="479399"/>
                  </a:lnTo>
                  <a:lnTo>
                    <a:pt x="583107" y="456412"/>
                  </a:lnTo>
                  <a:lnTo>
                    <a:pt x="458901" y="156273"/>
                  </a:lnTo>
                  <a:lnTo>
                    <a:pt x="426046" y="123431"/>
                  </a:lnTo>
                  <a:lnTo>
                    <a:pt x="416280" y="119240"/>
                  </a:lnTo>
                  <a:lnTo>
                    <a:pt x="112687" y="5461"/>
                  </a:lnTo>
                  <a:lnTo>
                    <a:pt x="49009" y="9245"/>
                  </a:lnTo>
                  <a:lnTo>
                    <a:pt x="13589" y="56438"/>
                  </a:lnTo>
                  <a:lnTo>
                    <a:pt x="7327" y="84569"/>
                  </a:lnTo>
                  <a:lnTo>
                    <a:pt x="11823" y="109740"/>
                  </a:lnTo>
                  <a:lnTo>
                    <a:pt x="28867" y="131140"/>
                  </a:lnTo>
                  <a:lnTo>
                    <a:pt x="58572" y="146989"/>
                  </a:lnTo>
                  <a:lnTo>
                    <a:pt x="47942" y="149771"/>
                  </a:lnTo>
                  <a:lnTo>
                    <a:pt x="25603" y="168592"/>
                  </a:lnTo>
                  <a:lnTo>
                    <a:pt x="10058" y="194602"/>
                  </a:lnTo>
                  <a:lnTo>
                    <a:pt x="2260" y="222516"/>
                  </a:lnTo>
                  <a:lnTo>
                    <a:pt x="5257" y="248145"/>
                  </a:lnTo>
                  <a:lnTo>
                    <a:pt x="20967" y="270738"/>
                  </a:lnTo>
                  <a:lnTo>
                    <a:pt x="51269" y="289598"/>
                  </a:lnTo>
                  <a:lnTo>
                    <a:pt x="193624" y="352196"/>
                  </a:lnTo>
                  <a:lnTo>
                    <a:pt x="102171" y="321703"/>
                  </a:lnTo>
                  <a:lnTo>
                    <a:pt x="38798" y="327329"/>
                  </a:lnTo>
                  <a:lnTo>
                    <a:pt x="5219" y="375386"/>
                  </a:lnTo>
                  <a:lnTo>
                    <a:pt x="0" y="403809"/>
                  </a:lnTo>
                  <a:lnTo>
                    <a:pt x="5461" y="428815"/>
                  </a:lnTo>
                  <a:lnTo>
                    <a:pt x="23368" y="449630"/>
                  </a:lnTo>
                  <a:lnTo>
                    <a:pt x="55460" y="465442"/>
                  </a:lnTo>
                  <a:lnTo>
                    <a:pt x="317652" y="552704"/>
                  </a:lnTo>
                  <a:lnTo>
                    <a:pt x="304634" y="918451"/>
                  </a:lnTo>
                  <a:lnTo>
                    <a:pt x="377748" y="978306"/>
                  </a:lnTo>
                  <a:lnTo>
                    <a:pt x="380644" y="1007859"/>
                  </a:lnTo>
                  <a:lnTo>
                    <a:pt x="680148" y="1278648"/>
                  </a:lnTo>
                  <a:lnTo>
                    <a:pt x="698957" y="1313497"/>
                  </a:lnTo>
                  <a:lnTo>
                    <a:pt x="724966" y="1338072"/>
                  </a:lnTo>
                  <a:lnTo>
                    <a:pt x="754900" y="1350213"/>
                  </a:lnTo>
                  <a:lnTo>
                    <a:pt x="785482" y="1347762"/>
                  </a:lnTo>
                  <a:lnTo>
                    <a:pt x="810399" y="1330363"/>
                  </a:lnTo>
                  <a:lnTo>
                    <a:pt x="825690" y="1301775"/>
                  </a:lnTo>
                  <a:lnTo>
                    <a:pt x="830148" y="1265986"/>
                  </a:lnTo>
                  <a:close/>
                </a:path>
              </a:pathLst>
            </a:custGeom>
            <a:solidFill>
              <a:srgbClr val="C18557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3022198" y="4761182"/>
              <a:ext cx="1117600" cy="1386205"/>
            </a:xfrm>
            <a:custGeom>
              <a:avLst/>
              <a:gdLst/>
              <a:ahLst/>
              <a:cxnLst/>
              <a:rect l="l" t="t" r="r" b="b"/>
              <a:pathLst>
                <a:path w="1117600" h="1386204">
                  <a:moveTo>
                    <a:pt x="52088" y="0"/>
                  </a:moveTo>
                  <a:lnTo>
                    <a:pt x="25130" y="7935"/>
                  </a:lnTo>
                  <a:lnTo>
                    <a:pt x="7532" y="24620"/>
                  </a:lnTo>
                  <a:lnTo>
                    <a:pt x="0" y="50463"/>
                  </a:lnTo>
                  <a:lnTo>
                    <a:pt x="3240" y="85874"/>
                  </a:lnTo>
                  <a:lnTo>
                    <a:pt x="28466" y="206290"/>
                  </a:lnTo>
                  <a:lnTo>
                    <a:pt x="51246" y="306150"/>
                  </a:lnTo>
                  <a:lnTo>
                    <a:pt x="73023" y="387413"/>
                  </a:lnTo>
                  <a:lnTo>
                    <a:pt x="87723" y="430676"/>
                  </a:lnTo>
                  <a:lnTo>
                    <a:pt x="131506" y="515141"/>
                  </a:lnTo>
                  <a:lnTo>
                    <a:pt x="180837" y="601542"/>
                  </a:lnTo>
                  <a:lnTo>
                    <a:pt x="221130" y="668824"/>
                  </a:lnTo>
                  <a:lnTo>
                    <a:pt x="248763" y="709685"/>
                  </a:lnTo>
                  <a:lnTo>
                    <a:pt x="286175" y="746093"/>
                  </a:lnTo>
                  <a:lnTo>
                    <a:pt x="306189" y="765709"/>
                  </a:lnTo>
                  <a:lnTo>
                    <a:pt x="388758" y="855175"/>
                  </a:lnTo>
                  <a:lnTo>
                    <a:pt x="484682" y="963463"/>
                  </a:lnTo>
                  <a:lnTo>
                    <a:pt x="564119" y="1054726"/>
                  </a:lnTo>
                  <a:lnTo>
                    <a:pt x="597229" y="1093113"/>
                  </a:lnTo>
                  <a:lnTo>
                    <a:pt x="631212" y="1148547"/>
                  </a:lnTo>
                  <a:lnTo>
                    <a:pt x="680119" y="1248004"/>
                  </a:lnTo>
                  <a:lnTo>
                    <a:pt x="724055" y="1343135"/>
                  </a:lnTo>
                  <a:lnTo>
                    <a:pt x="743121" y="1385590"/>
                  </a:lnTo>
                  <a:lnTo>
                    <a:pt x="1031370" y="1244589"/>
                  </a:lnTo>
                  <a:lnTo>
                    <a:pt x="1045377" y="1222041"/>
                  </a:lnTo>
                  <a:lnTo>
                    <a:pt x="1075879" y="1170968"/>
                  </a:lnTo>
                  <a:lnTo>
                    <a:pt x="1105596" y="1116232"/>
                  </a:lnTo>
                  <a:lnTo>
                    <a:pt x="1117249" y="1082693"/>
                  </a:lnTo>
                  <a:lnTo>
                    <a:pt x="1101618" y="1041028"/>
                  </a:lnTo>
                  <a:lnTo>
                    <a:pt x="1073277" y="989912"/>
                  </a:lnTo>
                  <a:lnTo>
                    <a:pt x="1037999" y="935354"/>
                  </a:lnTo>
                  <a:lnTo>
                    <a:pt x="1001558" y="883362"/>
                  </a:lnTo>
                  <a:lnTo>
                    <a:pt x="969728" y="839945"/>
                  </a:lnTo>
                  <a:lnTo>
                    <a:pt x="948282" y="811112"/>
                  </a:lnTo>
                  <a:lnTo>
                    <a:pt x="922108" y="765573"/>
                  </a:lnTo>
                  <a:lnTo>
                    <a:pt x="897294" y="710700"/>
                  </a:lnTo>
                  <a:lnTo>
                    <a:pt x="874435" y="660677"/>
                  </a:lnTo>
                  <a:lnTo>
                    <a:pt x="854122" y="629686"/>
                  </a:lnTo>
                  <a:lnTo>
                    <a:pt x="821757" y="565478"/>
                  </a:lnTo>
                  <a:lnTo>
                    <a:pt x="743912" y="428560"/>
                  </a:lnTo>
                  <a:lnTo>
                    <a:pt x="649458" y="302492"/>
                  </a:lnTo>
                  <a:lnTo>
                    <a:pt x="567269" y="270836"/>
                  </a:lnTo>
                  <a:lnTo>
                    <a:pt x="560091" y="308799"/>
                  </a:lnTo>
                  <a:lnTo>
                    <a:pt x="538982" y="359133"/>
                  </a:lnTo>
                  <a:lnTo>
                    <a:pt x="510782" y="409400"/>
                  </a:lnTo>
                  <a:lnTo>
                    <a:pt x="482327" y="447163"/>
                  </a:lnTo>
                  <a:lnTo>
                    <a:pt x="460455" y="459984"/>
                  </a:lnTo>
                  <a:lnTo>
                    <a:pt x="399973" y="440450"/>
                  </a:lnTo>
                  <a:lnTo>
                    <a:pt x="348396" y="415011"/>
                  </a:lnTo>
                  <a:lnTo>
                    <a:pt x="310445" y="391125"/>
                  </a:lnTo>
                  <a:lnTo>
                    <a:pt x="275106" y="363422"/>
                  </a:lnTo>
                  <a:lnTo>
                    <a:pt x="246176" y="327403"/>
                  </a:lnTo>
                  <a:lnTo>
                    <a:pt x="235985" y="301554"/>
                  </a:lnTo>
                  <a:lnTo>
                    <a:pt x="199623" y="210920"/>
                  </a:lnTo>
                  <a:lnTo>
                    <a:pt x="191002" y="187845"/>
                  </a:lnTo>
                  <a:lnTo>
                    <a:pt x="188305" y="175051"/>
                  </a:lnTo>
                  <a:lnTo>
                    <a:pt x="184570" y="155270"/>
                  </a:lnTo>
                  <a:lnTo>
                    <a:pt x="180050" y="132750"/>
                  </a:lnTo>
                  <a:lnTo>
                    <a:pt x="174998" y="111739"/>
                  </a:lnTo>
                  <a:lnTo>
                    <a:pt x="151960" y="57646"/>
                  </a:lnTo>
                  <a:lnTo>
                    <a:pt x="120626" y="22096"/>
                  </a:lnTo>
                  <a:lnTo>
                    <a:pt x="85751" y="3433"/>
                  </a:lnTo>
                  <a:lnTo>
                    <a:pt x="52088" y="0"/>
                  </a:lnTo>
                  <a:close/>
                </a:path>
              </a:pathLst>
            </a:custGeom>
            <a:solidFill>
              <a:srgbClr val="DF9F70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40" name="object 4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33161" y="4786331"/>
              <a:ext cx="95648" cy="79344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3172546" y="4530073"/>
              <a:ext cx="762000" cy="1094740"/>
            </a:xfrm>
            <a:custGeom>
              <a:avLst/>
              <a:gdLst/>
              <a:ahLst/>
              <a:cxnLst/>
              <a:rect l="l" t="t" r="r" b="b"/>
              <a:pathLst>
                <a:path w="762000" h="1094739">
                  <a:moveTo>
                    <a:pt x="78518" y="0"/>
                  </a:moveTo>
                  <a:lnTo>
                    <a:pt x="48179" y="3884"/>
                  </a:lnTo>
                  <a:lnTo>
                    <a:pt x="24381" y="18619"/>
                  </a:lnTo>
                  <a:lnTo>
                    <a:pt x="7902" y="42704"/>
                  </a:lnTo>
                  <a:lnTo>
                    <a:pt x="0" y="70459"/>
                  </a:lnTo>
                  <a:lnTo>
                    <a:pt x="3436" y="95876"/>
                  </a:lnTo>
                  <a:lnTo>
                    <a:pt x="19574" y="118432"/>
                  </a:lnTo>
                  <a:lnTo>
                    <a:pt x="49772" y="137604"/>
                  </a:lnTo>
                  <a:lnTo>
                    <a:pt x="140134" y="178899"/>
                  </a:lnTo>
                  <a:lnTo>
                    <a:pt x="192291" y="203394"/>
                  </a:lnTo>
                  <a:lnTo>
                    <a:pt x="241083" y="227307"/>
                  </a:lnTo>
                  <a:lnTo>
                    <a:pt x="280498" y="248279"/>
                  </a:lnTo>
                  <a:lnTo>
                    <a:pt x="334130" y="331855"/>
                  </a:lnTo>
                  <a:lnTo>
                    <a:pt x="378215" y="462193"/>
                  </a:lnTo>
                  <a:lnTo>
                    <a:pt x="418253" y="588869"/>
                  </a:lnTo>
                  <a:lnTo>
                    <a:pt x="435716" y="645782"/>
                  </a:lnTo>
                  <a:lnTo>
                    <a:pt x="579468" y="1014309"/>
                  </a:lnTo>
                  <a:lnTo>
                    <a:pt x="594553" y="1051190"/>
                  </a:lnTo>
                  <a:lnTo>
                    <a:pt x="617802" y="1078529"/>
                  </a:lnTo>
                  <a:lnTo>
                    <a:pt x="646145" y="1093831"/>
                  </a:lnTo>
                  <a:lnTo>
                    <a:pt x="676512" y="1094602"/>
                  </a:lnTo>
                  <a:lnTo>
                    <a:pt x="708656" y="1085382"/>
                  </a:lnTo>
                  <a:lnTo>
                    <a:pt x="738968" y="1070598"/>
                  </a:lnTo>
                  <a:lnTo>
                    <a:pt x="759335" y="1047579"/>
                  </a:lnTo>
                  <a:lnTo>
                    <a:pt x="761647" y="1013658"/>
                  </a:lnTo>
                  <a:lnTo>
                    <a:pt x="653898" y="650510"/>
                  </a:lnTo>
                  <a:lnTo>
                    <a:pt x="619234" y="532676"/>
                  </a:lnTo>
                  <a:lnTo>
                    <a:pt x="555440" y="398683"/>
                  </a:lnTo>
                  <a:lnTo>
                    <a:pt x="501620" y="289675"/>
                  </a:lnTo>
                  <a:lnTo>
                    <a:pt x="446230" y="179471"/>
                  </a:lnTo>
                  <a:lnTo>
                    <a:pt x="418714" y="142105"/>
                  </a:lnTo>
                  <a:lnTo>
                    <a:pt x="371018" y="117214"/>
                  </a:lnTo>
                  <a:lnTo>
                    <a:pt x="323461" y="95805"/>
                  </a:lnTo>
                  <a:lnTo>
                    <a:pt x="268889" y="72081"/>
                  </a:lnTo>
                  <a:lnTo>
                    <a:pt x="212457" y="48187"/>
                  </a:lnTo>
                  <a:lnTo>
                    <a:pt x="159317" y="26267"/>
                  </a:lnTo>
                  <a:lnTo>
                    <a:pt x="114623" y="8466"/>
                  </a:lnTo>
                  <a:lnTo>
                    <a:pt x="78518" y="0"/>
                  </a:lnTo>
                  <a:close/>
                </a:path>
              </a:pathLst>
            </a:custGeom>
            <a:solidFill>
              <a:srgbClr val="DF9F70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3833707" y="5376168"/>
              <a:ext cx="58419" cy="60960"/>
            </a:xfrm>
            <a:custGeom>
              <a:avLst/>
              <a:gdLst/>
              <a:ahLst/>
              <a:cxnLst/>
              <a:rect l="l" t="t" r="r" b="b"/>
              <a:pathLst>
                <a:path w="58420" h="60960">
                  <a:moveTo>
                    <a:pt x="23074" y="0"/>
                  </a:moveTo>
                  <a:lnTo>
                    <a:pt x="0" y="20282"/>
                  </a:lnTo>
                  <a:lnTo>
                    <a:pt x="34891" y="60754"/>
                  </a:lnTo>
                  <a:lnTo>
                    <a:pt x="57966" y="39820"/>
                  </a:lnTo>
                  <a:lnTo>
                    <a:pt x="23074" y="0"/>
                  </a:lnTo>
                  <a:close/>
                </a:path>
              </a:pathLst>
            </a:custGeom>
            <a:solidFill>
              <a:srgbClr val="292E38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43" name="object 4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26347" y="4440849"/>
              <a:ext cx="166826" cy="179378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3789267" y="5437701"/>
              <a:ext cx="144145" cy="151130"/>
            </a:xfrm>
            <a:custGeom>
              <a:avLst/>
              <a:gdLst/>
              <a:ahLst/>
              <a:cxnLst/>
              <a:rect l="l" t="t" r="r" b="b"/>
              <a:pathLst>
                <a:path w="144145" h="151129">
                  <a:moveTo>
                    <a:pt x="41795" y="0"/>
                  </a:moveTo>
                  <a:lnTo>
                    <a:pt x="32623" y="4060"/>
                  </a:lnTo>
                  <a:lnTo>
                    <a:pt x="7408" y="26389"/>
                  </a:lnTo>
                  <a:lnTo>
                    <a:pt x="1379" y="35033"/>
                  </a:lnTo>
                  <a:lnTo>
                    <a:pt x="0" y="46206"/>
                  </a:lnTo>
                  <a:lnTo>
                    <a:pt x="3208" y="58287"/>
                  </a:lnTo>
                  <a:lnTo>
                    <a:pt x="69561" y="137384"/>
                  </a:lnTo>
                  <a:lnTo>
                    <a:pt x="102573" y="150952"/>
                  </a:lnTo>
                  <a:lnTo>
                    <a:pt x="112175" y="146502"/>
                  </a:lnTo>
                  <a:lnTo>
                    <a:pt x="136552" y="124824"/>
                  </a:lnTo>
                  <a:lnTo>
                    <a:pt x="142593" y="116334"/>
                  </a:lnTo>
                  <a:lnTo>
                    <a:pt x="144054" y="105402"/>
                  </a:lnTo>
                  <a:lnTo>
                    <a:pt x="141066" y="93528"/>
                  </a:lnTo>
                  <a:lnTo>
                    <a:pt x="74492" y="13829"/>
                  </a:lnTo>
                  <a:lnTo>
                    <a:pt x="41795" y="0"/>
                  </a:lnTo>
                  <a:close/>
                </a:path>
              </a:pathLst>
            </a:custGeom>
            <a:solidFill>
              <a:srgbClr val="171D2A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3005248" y="4543471"/>
              <a:ext cx="908050" cy="1017905"/>
            </a:xfrm>
            <a:custGeom>
              <a:avLst/>
              <a:gdLst/>
              <a:ahLst/>
              <a:cxnLst/>
              <a:rect l="l" t="t" r="r" b="b"/>
              <a:pathLst>
                <a:path w="908050" h="1017904">
                  <a:moveTo>
                    <a:pt x="85786" y="0"/>
                  </a:moveTo>
                  <a:lnTo>
                    <a:pt x="75810" y="5865"/>
                  </a:lnTo>
                  <a:lnTo>
                    <a:pt x="52034" y="21805"/>
                  </a:lnTo>
                  <a:lnTo>
                    <a:pt x="23688" y="45334"/>
                  </a:lnTo>
                  <a:lnTo>
                    <a:pt x="0" y="73965"/>
                  </a:lnTo>
                  <a:lnTo>
                    <a:pt x="54957" y="141038"/>
                  </a:lnTo>
                  <a:lnTo>
                    <a:pt x="109812" y="207150"/>
                  </a:lnTo>
                  <a:lnTo>
                    <a:pt x="180558" y="291556"/>
                  </a:lnTo>
                  <a:lnTo>
                    <a:pt x="221336" y="339816"/>
                  </a:lnTo>
                  <a:lnTo>
                    <a:pt x="265423" y="391686"/>
                  </a:lnTo>
                  <a:lnTo>
                    <a:pt x="312597" y="446846"/>
                  </a:lnTo>
                  <a:lnTo>
                    <a:pt x="362636" y="504973"/>
                  </a:lnTo>
                  <a:lnTo>
                    <a:pt x="415320" y="565748"/>
                  </a:lnTo>
                  <a:lnTo>
                    <a:pt x="470427" y="628849"/>
                  </a:lnTo>
                  <a:lnTo>
                    <a:pt x="661777" y="846559"/>
                  </a:lnTo>
                  <a:lnTo>
                    <a:pt x="767049" y="962033"/>
                  </a:lnTo>
                  <a:lnTo>
                    <a:pt x="811611" y="1007606"/>
                  </a:lnTo>
                  <a:lnTo>
                    <a:pt x="820828" y="1015612"/>
                  </a:lnTo>
                  <a:lnTo>
                    <a:pt x="822875" y="1017658"/>
                  </a:lnTo>
                  <a:lnTo>
                    <a:pt x="869990" y="986258"/>
                  </a:lnTo>
                  <a:lnTo>
                    <a:pt x="905963" y="947879"/>
                  </a:lnTo>
                  <a:lnTo>
                    <a:pt x="908010" y="942948"/>
                  </a:lnTo>
                  <a:lnTo>
                    <a:pt x="906614" y="940901"/>
                  </a:lnTo>
                  <a:lnTo>
                    <a:pt x="900177" y="930116"/>
                  </a:lnTo>
                  <a:lnTo>
                    <a:pt x="861884" y="878693"/>
                  </a:lnTo>
                  <a:lnTo>
                    <a:pt x="763264" y="758032"/>
                  </a:lnTo>
                  <a:lnTo>
                    <a:pt x="575845" y="539532"/>
                  </a:lnTo>
                  <a:lnTo>
                    <a:pt x="379121" y="318009"/>
                  </a:lnTo>
                  <a:lnTo>
                    <a:pt x="224013" y="147792"/>
                  </a:lnTo>
                  <a:lnTo>
                    <a:pt x="122307" y="38561"/>
                  </a:lnTo>
                  <a:lnTo>
                    <a:pt x="85786" y="0"/>
                  </a:lnTo>
                  <a:close/>
                </a:path>
              </a:pathLst>
            </a:custGeom>
            <a:solidFill>
              <a:srgbClr val="292E38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3044977" y="4543471"/>
              <a:ext cx="868680" cy="983615"/>
            </a:xfrm>
            <a:custGeom>
              <a:avLst/>
              <a:gdLst/>
              <a:ahLst/>
              <a:cxnLst/>
              <a:rect l="l" t="t" r="r" b="b"/>
              <a:pathLst>
                <a:path w="868679" h="983614">
                  <a:moveTo>
                    <a:pt x="46056" y="0"/>
                  </a:moveTo>
                  <a:lnTo>
                    <a:pt x="30634" y="9396"/>
                  </a:lnTo>
                  <a:lnTo>
                    <a:pt x="15753" y="19389"/>
                  </a:lnTo>
                  <a:lnTo>
                    <a:pt x="0" y="31354"/>
                  </a:lnTo>
                  <a:lnTo>
                    <a:pt x="832738" y="983420"/>
                  </a:lnTo>
                  <a:lnTo>
                    <a:pt x="862073" y="954414"/>
                  </a:lnTo>
                  <a:lnTo>
                    <a:pt x="868281" y="942948"/>
                  </a:lnTo>
                  <a:lnTo>
                    <a:pt x="866885" y="940901"/>
                  </a:lnTo>
                  <a:lnTo>
                    <a:pt x="860447" y="930116"/>
                  </a:lnTo>
                  <a:lnTo>
                    <a:pt x="822154" y="878693"/>
                  </a:lnTo>
                  <a:lnTo>
                    <a:pt x="723534" y="758032"/>
                  </a:lnTo>
                  <a:lnTo>
                    <a:pt x="536116" y="539532"/>
                  </a:lnTo>
                  <a:lnTo>
                    <a:pt x="339391" y="318009"/>
                  </a:lnTo>
                  <a:lnTo>
                    <a:pt x="184284" y="147792"/>
                  </a:lnTo>
                  <a:lnTo>
                    <a:pt x="82577" y="38561"/>
                  </a:lnTo>
                  <a:lnTo>
                    <a:pt x="46056" y="0"/>
                  </a:lnTo>
                  <a:close/>
                </a:path>
              </a:pathLst>
            </a:custGeom>
            <a:solidFill>
              <a:srgbClr val="3D495A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3458183" y="5062069"/>
              <a:ext cx="123189" cy="112395"/>
            </a:xfrm>
            <a:custGeom>
              <a:avLst/>
              <a:gdLst/>
              <a:ahLst/>
              <a:cxnLst/>
              <a:rect l="l" t="t" r="r" b="b"/>
              <a:pathLst>
                <a:path w="123189" h="112395">
                  <a:moveTo>
                    <a:pt x="104022" y="0"/>
                  </a:moveTo>
                  <a:lnTo>
                    <a:pt x="0" y="90712"/>
                  </a:lnTo>
                  <a:lnTo>
                    <a:pt x="18887" y="112390"/>
                  </a:lnTo>
                  <a:lnTo>
                    <a:pt x="122910" y="20933"/>
                  </a:lnTo>
                  <a:lnTo>
                    <a:pt x="10402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3613845" y="5087841"/>
              <a:ext cx="299085" cy="352425"/>
            </a:xfrm>
            <a:custGeom>
              <a:avLst/>
              <a:gdLst/>
              <a:ahLst/>
              <a:cxnLst/>
              <a:rect l="l" t="t" r="r" b="b"/>
              <a:pathLst>
                <a:path w="299085" h="352425">
                  <a:moveTo>
                    <a:pt x="12560" y="0"/>
                  </a:moveTo>
                  <a:lnTo>
                    <a:pt x="6978" y="4931"/>
                  </a:lnTo>
                  <a:lnTo>
                    <a:pt x="6978" y="5675"/>
                  </a:lnTo>
                  <a:lnTo>
                    <a:pt x="6326" y="5675"/>
                  </a:lnTo>
                  <a:lnTo>
                    <a:pt x="744" y="9862"/>
                  </a:lnTo>
                  <a:lnTo>
                    <a:pt x="0" y="16840"/>
                  </a:lnTo>
                  <a:lnTo>
                    <a:pt x="4931" y="21678"/>
                  </a:lnTo>
                  <a:lnTo>
                    <a:pt x="39617" y="61338"/>
                  </a:lnTo>
                  <a:lnTo>
                    <a:pt x="74088" y="101261"/>
                  </a:lnTo>
                  <a:lnTo>
                    <a:pt x="108319" y="141445"/>
                  </a:lnTo>
                  <a:lnTo>
                    <a:pt x="142286" y="181890"/>
                  </a:lnTo>
                  <a:lnTo>
                    <a:pt x="175965" y="222598"/>
                  </a:lnTo>
                  <a:lnTo>
                    <a:pt x="209333" y="263567"/>
                  </a:lnTo>
                  <a:lnTo>
                    <a:pt x="242364" y="304798"/>
                  </a:lnTo>
                  <a:lnTo>
                    <a:pt x="275036" y="346290"/>
                  </a:lnTo>
                  <a:lnTo>
                    <a:pt x="279223" y="350477"/>
                  </a:lnTo>
                  <a:lnTo>
                    <a:pt x="286201" y="351872"/>
                  </a:lnTo>
                  <a:lnTo>
                    <a:pt x="291784" y="346941"/>
                  </a:lnTo>
                  <a:lnTo>
                    <a:pt x="292435" y="346941"/>
                  </a:lnTo>
                  <a:lnTo>
                    <a:pt x="292435" y="346290"/>
                  </a:lnTo>
                  <a:lnTo>
                    <a:pt x="297366" y="342103"/>
                  </a:lnTo>
                  <a:lnTo>
                    <a:pt x="298762" y="335125"/>
                  </a:lnTo>
                  <a:lnTo>
                    <a:pt x="261747" y="288052"/>
                  </a:lnTo>
                  <a:lnTo>
                    <a:pt x="228702" y="246832"/>
                  </a:lnTo>
                  <a:lnTo>
                    <a:pt x="195414" y="205890"/>
                  </a:lnTo>
                  <a:lnTo>
                    <a:pt x="161860" y="165236"/>
                  </a:lnTo>
                  <a:lnTo>
                    <a:pt x="128014" y="124879"/>
                  </a:lnTo>
                  <a:lnTo>
                    <a:pt x="93850" y="84828"/>
                  </a:lnTo>
                  <a:lnTo>
                    <a:pt x="59344" y="45090"/>
                  </a:lnTo>
                  <a:lnTo>
                    <a:pt x="24470" y="5675"/>
                  </a:lnTo>
                  <a:lnTo>
                    <a:pt x="20283" y="744"/>
                  </a:lnTo>
                  <a:lnTo>
                    <a:pt x="12560" y="0"/>
                  </a:lnTo>
                  <a:close/>
                </a:path>
              </a:pathLst>
            </a:custGeom>
            <a:solidFill>
              <a:srgbClr val="3D495A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3507031" y="5663751"/>
              <a:ext cx="1245870" cy="1194435"/>
            </a:xfrm>
            <a:custGeom>
              <a:avLst/>
              <a:gdLst/>
              <a:ahLst/>
              <a:cxnLst/>
              <a:rect l="l" t="t" r="r" b="b"/>
              <a:pathLst>
                <a:path w="1245870" h="1194434">
                  <a:moveTo>
                    <a:pt x="652606" y="0"/>
                  </a:moveTo>
                  <a:lnTo>
                    <a:pt x="0" y="325970"/>
                  </a:lnTo>
                  <a:lnTo>
                    <a:pt x="429953" y="1194294"/>
                  </a:lnTo>
                  <a:lnTo>
                    <a:pt x="1245851" y="1194294"/>
                  </a:lnTo>
                  <a:lnTo>
                    <a:pt x="652606" y="0"/>
                  </a:lnTo>
                  <a:close/>
                </a:path>
              </a:pathLst>
            </a:custGeom>
            <a:solidFill>
              <a:srgbClr val="2752A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3507031" y="5829175"/>
              <a:ext cx="841375" cy="1029335"/>
            </a:xfrm>
            <a:custGeom>
              <a:avLst/>
              <a:gdLst/>
              <a:ahLst/>
              <a:cxnLst/>
              <a:rect l="l" t="t" r="r" b="b"/>
              <a:pathLst>
                <a:path w="841375" h="1029334">
                  <a:moveTo>
                    <a:pt x="321837" y="0"/>
                  </a:moveTo>
                  <a:lnTo>
                    <a:pt x="0" y="160547"/>
                  </a:lnTo>
                  <a:lnTo>
                    <a:pt x="429953" y="1028871"/>
                  </a:lnTo>
                  <a:lnTo>
                    <a:pt x="841112" y="1028871"/>
                  </a:lnTo>
                  <a:lnTo>
                    <a:pt x="321837" y="0"/>
                  </a:lnTo>
                  <a:close/>
                </a:path>
              </a:pathLst>
            </a:custGeom>
            <a:solidFill>
              <a:srgbClr val="23478D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4620768" y="5430253"/>
              <a:ext cx="445134" cy="300355"/>
            </a:xfrm>
            <a:custGeom>
              <a:avLst/>
              <a:gdLst/>
              <a:ahLst/>
              <a:cxnLst/>
              <a:rect l="l" t="t" r="r" b="b"/>
              <a:pathLst>
                <a:path w="445135" h="300354">
                  <a:moveTo>
                    <a:pt x="226178" y="0"/>
                  </a:moveTo>
                  <a:lnTo>
                    <a:pt x="192366" y="5313"/>
                  </a:lnTo>
                  <a:lnTo>
                    <a:pt x="162732" y="19535"/>
                  </a:lnTo>
                  <a:lnTo>
                    <a:pt x="138515" y="40094"/>
                  </a:lnTo>
                  <a:lnTo>
                    <a:pt x="120956" y="64414"/>
                  </a:lnTo>
                  <a:lnTo>
                    <a:pt x="117487" y="64175"/>
                  </a:lnTo>
                  <a:lnTo>
                    <a:pt x="114018" y="63991"/>
                  </a:lnTo>
                  <a:lnTo>
                    <a:pt x="110485" y="63991"/>
                  </a:lnTo>
                  <a:lnTo>
                    <a:pt x="67456" y="71267"/>
                  </a:lnTo>
                  <a:lnTo>
                    <a:pt x="32339" y="91109"/>
                  </a:lnTo>
                  <a:lnTo>
                    <a:pt x="8674" y="120537"/>
                  </a:lnTo>
                  <a:lnTo>
                    <a:pt x="0" y="156574"/>
                  </a:lnTo>
                  <a:lnTo>
                    <a:pt x="6951" y="188957"/>
                  </a:lnTo>
                  <a:lnTo>
                    <a:pt x="26134" y="216338"/>
                  </a:lnTo>
                  <a:lnTo>
                    <a:pt x="55042" y="236609"/>
                  </a:lnTo>
                  <a:lnTo>
                    <a:pt x="91169" y="247663"/>
                  </a:lnTo>
                  <a:lnTo>
                    <a:pt x="104291" y="268110"/>
                  </a:lnTo>
                  <a:lnTo>
                    <a:pt x="123469" y="284706"/>
                  </a:lnTo>
                  <a:lnTo>
                    <a:pt x="147493" y="295863"/>
                  </a:lnTo>
                  <a:lnTo>
                    <a:pt x="175154" y="299994"/>
                  </a:lnTo>
                  <a:lnTo>
                    <a:pt x="193381" y="298109"/>
                  </a:lnTo>
                  <a:lnTo>
                    <a:pt x="210509" y="292944"/>
                  </a:lnTo>
                  <a:lnTo>
                    <a:pt x="226067" y="285233"/>
                  </a:lnTo>
                  <a:lnTo>
                    <a:pt x="239584" y="275712"/>
                  </a:lnTo>
                  <a:lnTo>
                    <a:pt x="255387" y="283370"/>
                  </a:lnTo>
                  <a:lnTo>
                    <a:pt x="272578" y="288040"/>
                  </a:lnTo>
                  <a:lnTo>
                    <a:pt x="290633" y="289446"/>
                  </a:lnTo>
                  <a:lnTo>
                    <a:pt x="309030" y="287315"/>
                  </a:lnTo>
                  <a:lnTo>
                    <a:pt x="328831" y="280492"/>
                  </a:lnTo>
                  <a:lnTo>
                    <a:pt x="345395" y="269828"/>
                  </a:lnTo>
                  <a:lnTo>
                    <a:pt x="358269" y="256036"/>
                  </a:lnTo>
                  <a:lnTo>
                    <a:pt x="367000" y="239827"/>
                  </a:lnTo>
                  <a:lnTo>
                    <a:pt x="389987" y="236757"/>
                  </a:lnTo>
                  <a:lnTo>
                    <a:pt x="410922" y="227597"/>
                  </a:lnTo>
                  <a:lnTo>
                    <a:pt x="428154" y="213100"/>
                  </a:lnTo>
                  <a:lnTo>
                    <a:pt x="440034" y="194016"/>
                  </a:lnTo>
                  <a:lnTo>
                    <a:pt x="444611" y="171960"/>
                  </a:lnTo>
                  <a:lnTo>
                    <a:pt x="440958" y="150923"/>
                  </a:lnTo>
                  <a:lnTo>
                    <a:pt x="429935" y="132533"/>
                  </a:lnTo>
                  <a:lnTo>
                    <a:pt x="412401" y="118415"/>
                  </a:lnTo>
                  <a:lnTo>
                    <a:pt x="410059" y="101644"/>
                  </a:lnTo>
                  <a:lnTo>
                    <a:pt x="371904" y="60108"/>
                  </a:lnTo>
                  <a:lnTo>
                    <a:pt x="324461" y="50541"/>
                  </a:lnTo>
                  <a:lnTo>
                    <a:pt x="305936" y="31591"/>
                  </a:lnTo>
                  <a:lnTo>
                    <a:pt x="282613" y="15445"/>
                  </a:lnTo>
                  <a:lnTo>
                    <a:pt x="255644" y="4212"/>
                  </a:lnTo>
                  <a:lnTo>
                    <a:pt x="226178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</p:grpSp>
      <p:grpSp>
        <p:nvGrpSpPr>
          <p:cNvPr id="52" name="object 52"/>
          <p:cNvGrpSpPr/>
          <p:nvPr/>
        </p:nvGrpSpPr>
        <p:grpSpPr>
          <a:xfrm>
            <a:off x="5532172" y="2266692"/>
            <a:ext cx="3240225" cy="2274891"/>
            <a:chOff x="5055108" y="2266692"/>
            <a:chExt cx="3717290" cy="2511425"/>
          </a:xfrm>
        </p:grpSpPr>
        <p:sp>
          <p:nvSpPr>
            <p:cNvPr id="53" name="object 53"/>
            <p:cNvSpPr/>
            <p:nvPr/>
          </p:nvSpPr>
          <p:spPr>
            <a:xfrm>
              <a:off x="5055108" y="2266692"/>
              <a:ext cx="3717290" cy="2511425"/>
            </a:xfrm>
            <a:custGeom>
              <a:avLst/>
              <a:gdLst/>
              <a:ahLst/>
              <a:cxnLst/>
              <a:rect l="l" t="t" r="r" b="b"/>
              <a:pathLst>
                <a:path w="3717290" h="2511425">
                  <a:moveTo>
                    <a:pt x="1890727" y="0"/>
                  </a:moveTo>
                  <a:lnTo>
                    <a:pt x="1837207" y="1567"/>
                  </a:lnTo>
                  <a:lnTo>
                    <a:pt x="1784561" y="6182"/>
                  </a:lnTo>
                  <a:lnTo>
                    <a:pt x="1732851" y="13717"/>
                  </a:lnTo>
                  <a:lnTo>
                    <a:pt x="1682139" y="24041"/>
                  </a:lnTo>
                  <a:lnTo>
                    <a:pt x="1632489" y="37024"/>
                  </a:lnTo>
                  <a:lnTo>
                    <a:pt x="1583962" y="52538"/>
                  </a:lnTo>
                  <a:lnTo>
                    <a:pt x="1536620" y="70452"/>
                  </a:lnTo>
                  <a:lnTo>
                    <a:pt x="1490526" y="90638"/>
                  </a:lnTo>
                  <a:lnTo>
                    <a:pt x="1445742" y="112965"/>
                  </a:lnTo>
                  <a:lnTo>
                    <a:pt x="1402330" y="137304"/>
                  </a:lnTo>
                  <a:lnTo>
                    <a:pt x="1360354" y="163526"/>
                  </a:lnTo>
                  <a:lnTo>
                    <a:pt x="1319874" y="191501"/>
                  </a:lnTo>
                  <a:lnTo>
                    <a:pt x="1280954" y="221100"/>
                  </a:lnTo>
                  <a:lnTo>
                    <a:pt x="1243655" y="252193"/>
                  </a:lnTo>
                  <a:lnTo>
                    <a:pt x="1208041" y="284651"/>
                  </a:lnTo>
                  <a:lnTo>
                    <a:pt x="1174173" y="318343"/>
                  </a:lnTo>
                  <a:lnTo>
                    <a:pt x="1142114" y="353141"/>
                  </a:lnTo>
                  <a:lnTo>
                    <a:pt x="1111926" y="388916"/>
                  </a:lnTo>
                  <a:lnTo>
                    <a:pt x="1083671" y="425536"/>
                  </a:lnTo>
                  <a:lnTo>
                    <a:pt x="1057412" y="462874"/>
                  </a:lnTo>
                  <a:lnTo>
                    <a:pt x="1033211" y="500799"/>
                  </a:lnTo>
                  <a:lnTo>
                    <a:pt x="1011130" y="539182"/>
                  </a:lnTo>
                  <a:lnTo>
                    <a:pt x="989371" y="537785"/>
                  </a:lnTo>
                  <a:lnTo>
                    <a:pt x="967563" y="536663"/>
                  </a:lnTo>
                  <a:lnTo>
                    <a:pt x="945655" y="535916"/>
                  </a:lnTo>
                  <a:lnTo>
                    <a:pt x="923597" y="535645"/>
                  </a:lnTo>
                  <a:lnTo>
                    <a:pt x="871142" y="536872"/>
                  </a:lnTo>
                  <a:lnTo>
                    <a:pt x="819461" y="540509"/>
                  </a:lnTo>
                  <a:lnTo>
                    <a:pt x="768631" y="546490"/>
                  </a:lnTo>
                  <a:lnTo>
                    <a:pt x="718729" y="554751"/>
                  </a:lnTo>
                  <a:lnTo>
                    <a:pt x="669833" y="565225"/>
                  </a:lnTo>
                  <a:lnTo>
                    <a:pt x="622021" y="577848"/>
                  </a:lnTo>
                  <a:lnTo>
                    <a:pt x="575370" y="592553"/>
                  </a:lnTo>
                  <a:lnTo>
                    <a:pt x="529959" y="609276"/>
                  </a:lnTo>
                  <a:lnTo>
                    <a:pt x="485864" y="627951"/>
                  </a:lnTo>
                  <a:lnTo>
                    <a:pt x="443163" y="648513"/>
                  </a:lnTo>
                  <a:lnTo>
                    <a:pt x="401934" y="670896"/>
                  </a:lnTo>
                  <a:lnTo>
                    <a:pt x="362254" y="695034"/>
                  </a:lnTo>
                  <a:lnTo>
                    <a:pt x="324202" y="720863"/>
                  </a:lnTo>
                  <a:lnTo>
                    <a:pt x="287854" y="748317"/>
                  </a:lnTo>
                  <a:lnTo>
                    <a:pt x="253289" y="777330"/>
                  </a:lnTo>
                  <a:lnTo>
                    <a:pt x="220583" y="807837"/>
                  </a:lnTo>
                  <a:lnTo>
                    <a:pt x="189816" y="839773"/>
                  </a:lnTo>
                  <a:lnTo>
                    <a:pt x="161063" y="873071"/>
                  </a:lnTo>
                  <a:lnTo>
                    <a:pt x="134404" y="907668"/>
                  </a:lnTo>
                  <a:lnTo>
                    <a:pt x="109915" y="943497"/>
                  </a:lnTo>
                  <a:lnTo>
                    <a:pt x="87675" y="980493"/>
                  </a:lnTo>
                  <a:lnTo>
                    <a:pt x="67760" y="1018590"/>
                  </a:lnTo>
                  <a:lnTo>
                    <a:pt x="50248" y="1057724"/>
                  </a:lnTo>
                  <a:lnTo>
                    <a:pt x="35218" y="1097828"/>
                  </a:lnTo>
                  <a:lnTo>
                    <a:pt x="22746" y="1138837"/>
                  </a:lnTo>
                  <a:lnTo>
                    <a:pt x="12911" y="1180685"/>
                  </a:lnTo>
                  <a:lnTo>
                    <a:pt x="5790" y="1223309"/>
                  </a:lnTo>
                  <a:lnTo>
                    <a:pt x="1460" y="1266641"/>
                  </a:lnTo>
                  <a:lnTo>
                    <a:pt x="0" y="1310616"/>
                  </a:lnTo>
                  <a:lnTo>
                    <a:pt x="1562" y="1356072"/>
                  </a:lnTo>
                  <a:lnTo>
                    <a:pt x="6193" y="1400835"/>
                  </a:lnTo>
                  <a:lnTo>
                    <a:pt x="13806" y="1444833"/>
                  </a:lnTo>
                  <a:lnTo>
                    <a:pt x="24316" y="1487995"/>
                  </a:lnTo>
                  <a:lnTo>
                    <a:pt x="37637" y="1530248"/>
                  </a:lnTo>
                  <a:lnTo>
                    <a:pt x="53682" y="1571519"/>
                  </a:lnTo>
                  <a:lnTo>
                    <a:pt x="72367" y="1611737"/>
                  </a:lnTo>
                  <a:lnTo>
                    <a:pt x="93605" y="1650828"/>
                  </a:lnTo>
                  <a:lnTo>
                    <a:pt x="117310" y="1688722"/>
                  </a:lnTo>
                  <a:lnTo>
                    <a:pt x="143397" y="1725344"/>
                  </a:lnTo>
                  <a:lnTo>
                    <a:pt x="171780" y="1760625"/>
                  </a:lnTo>
                  <a:lnTo>
                    <a:pt x="202372" y="1794489"/>
                  </a:lnTo>
                  <a:lnTo>
                    <a:pt x="235089" y="1826867"/>
                  </a:lnTo>
                  <a:lnTo>
                    <a:pt x="269844" y="1857685"/>
                  </a:lnTo>
                  <a:lnTo>
                    <a:pt x="306552" y="1886871"/>
                  </a:lnTo>
                  <a:lnTo>
                    <a:pt x="345126" y="1914353"/>
                  </a:lnTo>
                  <a:lnTo>
                    <a:pt x="385481" y="1940058"/>
                  </a:lnTo>
                  <a:lnTo>
                    <a:pt x="427531" y="1963915"/>
                  </a:lnTo>
                  <a:lnTo>
                    <a:pt x="471190" y="1985850"/>
                  </a:lnTo>
                  <a:lnTo>
                    <a:pt x="516372" y="2005792"/>
                  </a:lnTo>
                  <a:lnTo>
                    <a:pt x="562992" y="2023669"/>
                  </a:lnTo>
                  <a:lnTo>
                    <a:pt x="610964" y="2039408"/>
                  </a:lnTo>
                  <a:lnTo>
                    <a:pt x="660201" y="2052936"/>
                  </a:lnTo>
                  <a:lnTo>
                    <a:pt x="710619" y="2064182"/>
                  </a:lnTo>
                  <a:lnTo>
                    <a:pt x="762130" y="2073074"/>
                  </a:lnTo>
                  <a:lnTo>
                    <a:pt x="781612" y="2113215"/>
                  </a:lnTo>
                  <a:lnTo>
                    <a:pt x="803982" y="2152274"/>
                  </a:lnTo>
                  <a:lnTo>
                    <a:pt x="829131" y="2190106"/>
                  </a:lnTo>
                  <a:lnTo>
                    <a:pt x="856946" y="2226563"/>
                  </a:lnTo>
                  <a:lnTo>
                    <a:pt x="887317" y="2261502"/>
                  </a:lnTo>
                  <a:lnTo>
                    <a:pt x="920132" y="2294775"/>
                  </a:lnTo>
                  <a:lnTo>
                    <a:pt x="955282" y="2326237"/>
                  </a:lnTo>
                  <a:lnTo>
                    <a:pt x="992654" y="2355742"/>
                  </a:lnTo>
                  <a:lnTo>
                    <a:pt x="1032138" y="2383145"/>
                  </a:lnTo>
                  <a:lnTo>
                    <a:pt x="1073622" y="2408300"/>
                  </a:lnTo>
                  <a:lnTo>
                    <a:pt x="1116996" y="2431061"/>
                  </a:lnTo>
                  <a:lnTo>
                    <a:pt x="1162149" y="2451283"/>
                  </a:lnTo>
                  <a:lnTo>
                    <a:pt x="1208969" y="2468819"/>
                  </a:lnTo>
                  <a:lnTo>
                    <a:pt x="1257345" y="2483523"/>
                  </a:lnTo>
                  <a:lnTo>
                    <a:pt x="1307167" y="2495251"/>
                  </a:lnTo>
                  <a:lnTo>
                    <a:pt x="1358324" y="2503856"/>
                  </a:lnTo>
                  <a:lnTo>
                    <a:pt x="1410703" y="2509193"/>
                  </a:lnTo>
                  <a:lnTo>
                    <a:pt x="1464195" y="2511115"/>
                  </a:lnTo>
                  <a:lnTo>
                    <a:pt x="1515762" y="2509287"/>
                  </a:lnTo>
                  <a:lnTo>
                    <a:pt x="1566600" y="2503951"/>
                  </a:lnTo>
                  <a:lnTo>
                    <a:pt x="1616563" y="2495338"/>
                  </a:lnTo>
                  <a:lnTo>
                    <a:pt x="1665505" y="2483674"/>
                  </a:lnTo>
                  <a:lnTo>
                    <a:pt x="1713281" y="2469187"/>
                  </a:lnTo>
                  <a:lnTo>
                    <a:pt x="1759744" y="2452104"/>
                  </a:lnTo>
                  <a:lnTo>
                    <a:pt x="1804749" y="2432654"/>
                  </a:lnTo>
                  <a:lnTo>
                    <a:pt x="1848149" y="2411064"/>
                  </a:lnTo>
                  <a:lnTo>
                    <a:pt x="1889800" y="2387563"/>
                  </a:lnTo>
                  <a:lnTo>
                    <a:pt x="1929555" y="2362376"/>
                  </a:lnTo>
                  <a:lnTo>
                    <a:pt x="1967268" y="2335733"/>
                  </a:lnTo>
                  <a:lnTo>
                    <a:pt x="2002793" y="2307861"/>
                  </a:lnTo>
                  <a:lnTo>
                    <a:pt x="2045270" y="2331867"/>
                  </a:lnTo>
                  <a:lnTo>
                    <a:pt x="2089360" y="2353264"/>
                  </a:lnTo>
                  <a:lnTo>
                    <a:pt x="2134901" y="2371966"/>
                  </a:lnTo>
                  <a:lnTo>
                    <a:pt x="2181731" y="2387889"/>
                  </a:lnTo>
                  <a:lnTo>
                    <a:pt x="2229688" y="2400947"/>
                  </a:lnTo>
                  <a:lnTo>
                    <a:pt x="2278609" y="2411054"/>
                  </a:lnTo>
                  <a:lnTo>
                    <a:pt x="2328333" y="2418127"/>
                  </a:lnTo>
                  <a:lnTo>
                    <a:pt x="2378698" y="2422080"/>
                  </a:lnTo>
                  <a:lnTo>
                    <a:pt x="2429542" y="2422827"/>
                  </a:lnTo>
                  <a:lnTo>
                    <a:pt x="2480702" y="2420284"/>
                  </a:lnTo>
                  <a:lnTo>
                    <a:pt x="2532017" y="2414366"/>
                  </a:lnTo>
                  <a:lnTo>
                    <a:pt x="2583325" y="2404986"/>
                  </a:lnTo>
                  <a:lnTo>
                    <a:pt x="2636912" y="2391195"/>
                  </a:lnTo>
                  <a:lnTo>
                    <a:pt x="2688186" y="2373970"/>
                  </a:lnTo>
                  <a:lnTo>
                    <a:pt x="2737035" y="2353484"/>
                  </a:lnTo>
                  <a:lnTo>
                    <a:pt x="2783350" y="2329912"/>
                  </a:lnTo>
                  <a:lnTo>
                    <a:pt x="2827019" y="2303426"/>
                  </a:lnTo>
                  <a:lnTo>
                    <a:pt x="2867934" y="2274200"/>
                  </a:lnTo>
                  <a:lnTo>
                    <a:pt x="2905983" y="2242409"/>
                  </a:lnTo>
                  <a:lnTo>
                    <a:pt x="2941057" y="2208224"/>
                  </a:lnTo>
                  <a:lnTo>
                    <a:pt x="2973044" y="2171821"/>
                  </a:lnTo>
                  <a:lnTo>
                    <a:pt x="3001834" y="2133372"/>
                  </a:lnTo>
                  <a:lnTo>
                    <a:pt x="3027318" y="2093052"/>
                  </a:lnTo>
                  <a:lnTo>
                    <a:pt x="3049384" y="2051033"/>
                  </a:lnTo>
                  <a:lnTo>
                    <a:pt x="3067923" y="2007490"/>
                  </a:lnTo>
                  <a:lnTo>
                    <a:pt x="3116819" y="2006186"/>
                  </a:lnTo>
                  <a:lnTo>
                    <a:pt x="3165289" y="2001402"/>
                  </a:lnTo>
                  <a:lnTo>
                    <a:pt x="3213117" y="1993236"/>
                  </a:lnTo>
                  <a:lnTo>
                    <a:pt x="3260087" y="1981786"/>
                  </a:lnTo>
                  <a:lnTo>
                    <a:pt x="3305985" y="1967151"/>
                  </a:lnTo>
                  <a:lnTo>
                    <a:pt x="3350595" y="1949428"/>
                  </a:lnTo>
                  <a:lnTo>
                    <a:pt x="3393701" y="1928717"/>
                  </a:lnTo>
                  <a:lnTo>
                    <a:pt x="3435089" y="1905115"/>
                  </a:lnTo>
                  <a:lnTo>
                    <a:pt x="3474542" y="1878720"/>
                  </a:lnTo>
                  <a:lnTo>
                    <a:pt x="3511845" y="1849631"/>
                  </a:lnTo>
                  <a:lnTo>
                    <a:pt x="3546783" y="1817946"/>
                  </a:lnTo>
                  <a:lnTo>
                    <a:pt x="3579140" y="1783764"/>
                  </a:lnTo>
                  <a:lnTo>
                    <a:pt x="3608702" y="1747182"/>
                  </a:lnTo>
                  <a:lnTo>
                    <a:pt x="3635251" y="1708299"/>
                  </a:lnTo>
                  <a:lnTo>
                    <a:pt x="3658574" y="1667212"/>
                  </a:lnTo>
                  <a:lnTo>
                    <a:pt x="3678455" y="1624022"/>
                  </a:lnTo>
                  <a:lnTo>
                    <a:pt x="3694862" y="1577811"/>
                  </a:lnTo>
                  <a:lnTo>
                    <a:pt x="3706632" y="1531496"/>
                  </a:lnTo>
                  <a:lnTo>
                    <a:pt x="3713879" y="1485288"/>
                  </a:lnTo>
                  <a:lnTo>
                    <a:pt x="3716714" y="1439401"/>
                  </a:lnTo>
                  <a:lnTo>
                    <a:pt x="3715249" y="1394048"/>
                  </a:lnTo>
                  <a:lnTo>
                    <a:pt x="3709597" y="1349441"/>
                  </a:lnTo>
                  <a:lnTo>
                    <a:pt x="3699870" y="1305792"/>
                  </a:lnTo>
                  <a:lnTo>
                    <a:pt x="3686180" y="1263315"/>
                  </a:lnTo>
                  <a:lnTo>
                    <a:pt x="3668639" y="1222223"/>
                  </a:lnTo>
                  <a:lnTo>
                    <a:pt x="3647359" y="1182727"/>
                  </a:lnTo>
                  <a:lnTo>
                    <a:pt x="3622453" y="1145041"/>
                  </a:lnTo>
                  <a:lnTo>
                    <a:pt x="3594033" y="1109378"/>
                  </a:lnTo>
                  <a:lnTo>
                    <a:pt x="3562211" y="1075950"/>
                  </a:lnTo>
                  <a:lnTo>
                    <a:pt x="3527099" y="1044970"/>
                  </a:lnTo>
                  <a:lnTo>
                    <a:pt x="3488810" y="1016650"/>
                  </a:lnTo>
                  <a:lnTo>
                    <a:pt x="3447455" y="991204"/>
                  </a:lnTo>
                  <a:lnTo>
                    <a:pt x="3446443" y="947757"/>
                  </a:lnTo>
                  <a:lnTo>
                    <a:pt x="3440939" y="904435"/>
                  </a:lnTo>
                  <a:lnTo>
                    <a:pt x="3431033" y="861473"/>
                  </a:lnTo>
                  <a:lnTo>
                    <a:pt x="3416810" y="819104"/>
                  </a:lnTo>
                  <a:lnTo>
                    <a:pt x="3398357" y="777563"/>
                  </a:lnTo>
                  <a:lnTo>
                    <a:pt x="3375763" y="737085"/>
                  </a:lnTo>
                  <a:lnTo>
                    <a:pt x="3349112" y="697902"/>
                  </a:lnTo>
                  <a:lnTo>
                    <a:pt x="3318494" y="660250"/>
                  </a:lnTo>
                  <a:lnTo>
                    <a:pt x="3283994" y="624362"/>
                  </a:lnTo>
                  <a:lnTo>
                    <a:pt x="3245700" y="590474"/>
                  </a:lnTo>
                  <a:lnTo>
                    <a:pt x="3203699" y="558818"/>
                  </a:lnTo>
                  <a:lnTo>
                    <a:pt x="3158078" y="529630"/>
                  </a:lnTo>
                  <a:lnTo>
                    <a:pt x="3108923" y="503143"/>
                  </a:lnTo>
                  <a:lnTo>
                    <a:pt x="3060970" y="481573"/>
                  </a:lnTo>
                  <a:lnTo>
                    <a:pt x="3012145" y="463385"/>
                  </a:lnTo>
                  <a:lnTo>
                    <a:pt x="2962654" y="448539"/>
                  </a:lnTo>
                  <a:lnTo>
                    <a:pt x="2912699" y="436997"/>
                  </a:lnTo>
                  <a:lnTo>
                    <a:pt x="2862484" y="428717"/>
                  </a:lnTo>
                  <a:lnTo>
                    <a:pt x="2812215" y="423661"/>
                  </a:lnTo>
                  <a:lnTo>
                    <a:pt x="2762093" y="421787"/>
                  </a:lnTo>
                  <a:lnTo>
                    <a:pt x="2712324" y="423057"/>
                  </a:lnTo>
                  <a:lnTo>
                    <a:pt x="2683532" y="388587"/>
                  </a:lnTo>
                  <a:lnTo>
                    <a:pt x="2652626" y="354539"/>
                  </a:lnTo>
                  <a:lnTo>
                    <a:pt x="2619695" y="321080"/>
                  </a:lnTo>
                  <a:lnTo>
                    <a:pt x="2584830" y="288373"/>
                  </a:lnTo>
                  <a:lnTo>
                    <a:pt x="2548120" y="256583"/>
                  </a:lnTo>
                  <a:lnTo>
                    <a:pt x="2509655" y="225874"/>
                  </a:lnTo>
                  <a:lnTo>
                    <a:pt x="2469524" y="196412"/>
                  </a:lnTo>
                  <a:lnTo>
                    <a:pt x="2427818" y="168361"/>
                  </a:lnTo>
                  <a:lnTo>
                    <a:pt x="2384626" y="141885"/>
                  </a:lnTo>
                  <a:lnTo>
                    <a:pt x="2340037" y="117149"/>
                  </a:lnTo>
                  <a:lnTo>
                    <a:pt x="2294143" y="94318"/>
                  </a:lnTo>
                  <a:lnTo>
                    <a:pt x="2247032" y="73557"/>
                  </a:lnTo>
                  <a:lnTo>
                    <a:pt x="2198794" y="55029"/>
                  </a:lnTo>
                  <a:lnTo>
                    <a:pt x="2149518" y="38901"/>
                  </a:lnTo>
                  <a:lnTo>
                    <a:pt x="2099296" y="25335"/>
                  </a:lnTo>
                  <a:lnTo>
                    <a:pt x="2048216" y="14498"/>
                  </a:lnTo>
                  <a:lnTo>
                    <a:pt x="1996368" y="6553"/>
                  </a:lnTo>
                  <a:lnTo>
                    <a:pt x="1943841" y="1665"/>
                  </a:lnTo>
                  <a:lnTo>
                    <a:pt x="1890727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5754624" y="3090842"/>
              <a:ext cx="981075" cy="982980"/>
            </a:xfrm>
            <a:custGeom>
              <a:avLst/>
              <a:gdLst/>
              <a:ahLst/>
              <a:cxnLst/>
              <a:rect l="l" t="t" r="r" b="b"/>
              <a:pathLst>
                <a:path w="981075" h="982979">
                  <a:moveTo>
                    <a:pt x="490170" y="0"/>
                  </a:moveTo>
                  <a:lnTo>
                    <a:pt x="442946" y="2247"/>
                  </a:lnTo>
                  <a:lnTo>
                    <a:pt x="396995" y="8854"/>
                  </a:lnTo>
                  <a:lnTo>
                    <a:pt x="352524" y="19614"/>
                  </a:lnTo>
                  <a:lnTo>
                    <a:pt x="309736" y="34321"/>
                  </a:lnTo>
                  <a:lnTo>
                    <a:pt x="268837" y="52771"/>
                  </a:lnTo>
                  <a:lnTo>
                    <a:pt x="230032" y="74758"/>
                  </a:lnTo>
                  <a:lnTo>
                    <a:pt x="193525" y="100077"/>
                  </a:lnTo>
                  <a:lnTo>
                    <a:pt x="159523" y="128522"/>
                  </a:lnTo>
                  <a:lnTo>
                    <a:pt x="128229" y="159887"/>
                  </a:lnTo>
                  <a:lnTo>
                    <a:pt x="99850" y="193968"/>
                  </a:lnTo>
                  <a:lnTo>
                    <a:pt x="74589" y="230559"/>
                  </a:lnTo>
                  <a:lnTo>
                    <a:pt x="52652" y="269454"/>
                  </a:lnTo>
                  <a:lnTo>
                    <a:pt x="34244" y="310449"/>
                  </a:lnTo>
                  <a:lnTo>
                    <a:pt x="19569" y="353337"/>
                  </a:lnTo>
                  <a:lnTo>
                    <a:pt x="8834" y="397914"/>
                  </a:lnTo>
                  <a:lnTo>
                    <a:pt x="2242" y="443973"/>
                  </a:lnTo>
                  <a:lnTo>
                    <a:pt x="0" y="491310"/>
                  </a:lnTo>
                  <a:lnTo>
                    <a:pt x="2242" y="538651"/>
                  </a:lnTo>
                  <a:lnTo>
                    <a:pt x="8834" y="584719"/>
                  </a:lnTo>
                  <a:lnTo>
                    <a:pt x="19569" y="629308"/>
                  </a:lnTo>
                  <a:lnTo>
                    <a:pt x="34244" y="672212"/>
                  </a:lnTo>
                  <a:lnTo>
                    <a:pt x="52652" y="713225"/>
                  </a:lnTo>
                  <a:lnTo>
                    <a:pt x="74589" y="752141"/>
                  </a:lnTo>
                  <a:lnTo>
                    <a:pt x="99850" y="788754"/>
                  </a:lnTo>
                  <a:lnTo>
                    <a:pt x="128229" y="822858"/>
                  </a:lnTo>
                  <a:lnTo>
                    <a:pt x="159523" y="854247"/>
                  </a:lnTo>
                  <a:lnTo>
                    <a:pt x="193525" y="882715"/>
                  </a:lnTo>
                  <a:lnTo>
                    <a:pt x="230032" y="908056"/>
                  </a:lnTo>
                  <a:lnTo>
                    <a:pt x="268837" y="930063"/>
                  </a:lnTo>
                  <a:lnTo>
                    <a:pt x="309736" y="948531"/>
                  </a:lnTo>
                  <a:lnTo>
                    <a:pt x="352524" y="963254"/>
                  </a:lnTo>
                  <a:lnTo>
                    <a:pt x="396995" y="974025"/>
                  </a:lnTo>
                  <a:lnTo>
                    <a:pt x="442946" y="980639"/>
                  </a:lnTo>
                  <a:lnTo>
                    <a:pt x="490170" y="982889"/>
                  </a:lnTo>
                  <a:lnTo>
                    <a:pt x="537398" y="980639"/>
                  </a:lnTo>
                  <a:lnTo>
                    <a:pt x="583355" y="974025"/>
                  </a:lnTo>
                  <a:lnTo>
                    <a:pt x="627836" y="963254"/>
                  </a:lnTo>
                  <a:lnTo>
                    <a:pt x="670637" y="948531"/>
                  </a:lnTo>
                  <a:lnTo>
                    <a:pt x="711551" y="930063"/>
                  </a:lnTo>
                  <a:lnTo>
                    <a:pt x="750373" y="908056"/>
                  </a:lnTo>
                  <a:lnTo>
                    <a:pt x="786898" y="882715"/>
                  </a:lnTo>
                  <a:lnTo>
                    <a:pt x="820919" y="854247"/>
                  </a:lnTo>
                  <a:lnTo>
                    <a:pt x="852232" y="822858"/>
                  </a:lnTo>
                  <a:lnTo>
                    <a:pt x="880630" y="788754"/>
                  </a:lnTo>
                  <a:lnTo>
                    <a:pt x="905909" y="752141"/>
                  </a:lnTo>
                  <a:lnTo>
                    <a:pt x="927863" y="713225"/>
                  </a:lnTo>
                  <a:lnTo>
                    <a:pt x="946286" y="672212"/>
                  </a:lnTo>
                  <a:lnTo>
                    <a:pt x="960973" y="629308"/>
                  </a:lnTo>
                  <a:lnTo>
                    <a:pt x="971718" y="584719"/>
                  </a:lnTo>
                  <a:lnTo>
                    <a:pt x="978316" y="538651"/>
                  </a:lnTo>
                  <a:lnTo>
                    <a:pt x="980561" y="491310"/>
                  </a:lnTo>
                  <a:lnTo>
                    <a:pt x="978316" y="443973"/>
                  </a:lnTo>
                  <a:lnTo>
                    <a:pt x="971718" y="397914"/>
                  </a:lnTo>
                  <a:lnTo>
                    <a:pt x="960973" y="353337"/>
                  </a:lnTo>
                  <a:lnTo>
                    <a:pt x="946286" y="310449"/>
                  </a:lnTo>
                  <a:lnTo>
                    <a:pt x="927863" y="269454"/>
                  </a:lnTo>
                  <a:lnTo>
                    <a:pt x="905909" y="230559"/>
                  </a:lnTo>
                  <a:lnTo>
                    <a:pt x="880630" y="193968"/>
                  </a:lnTo>
                  <a:lnTo>
                    <a:pt x="852232" y="159887"/>
                  </a:lnTo>
                  <a:lnTo>
                    <a:pt x="820919" y="128522"/>
                  </a:lnTo>
                  <a:lnTo>
                    <a:pt x="786898" y="100077"/>
                  </a:lnTo>
                  <a:lnTo>
                    <a:pt x="750373" y="74758"/>
                  </a:lnTo>
                  <a:lnTo>
                    <a:pt x="711551" y="52771"/>
                  </a:lnTo>
                  <a:lnTo>
                    <a:pt x="670637" y="34321"/>
                  </a:lnTo>
                  <a:lnTo>
                    <a:pt x="627836" y="19614"/>
                  </a:lnTo>
                  <a:lnTo>
                    <a:pt x="583355" y="8854"/>
                  </a:lnTo>
                  <a:lnTo>
                    <a:pt x="537398" y="2247"/>
                  </a:lnTo>
                  <a:lnTo>
                    <a:pt x="490170" y="0"/>
                  </a:lnTo>
                  <a:close/>
                </a:path>
              </a:pathLst>
            </a:custGeom>
            <a:solidFill>
              <a:srgbClr val="396F2E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5" name="object 55"/>
            <p:cNvSpPr/>
            <p:nvPr/>
          </p:nvSpPr>
          <p:spPr>
            <a:xfrm>
              <a:off x="5796000" y="3132051"/>
              <a:ext cx="897890" cy="900430"/>
            </a:xfrm>
            <a:custGeom>
              <a:avLst/>
              <a:gdLst/>
              <a:ahLst/>
              <a:cxnLst/>
              <a:rect l="l" t="t" r="r" b="b"/>
              <a:pathLst>
                <a:path w="897890" h="900429">
                  <a:moveTo>
                    <a:pt x="448794" y="0"/>
                  </a:moveTo>
                  <a:lnTo>
                    <a:pt x="399905" y="2640"/>
                  </a:lnTo>
                  <a:lnTo>
                    <a:pt x="352539" y="10380"/>
                  </a:lnTo>
                  <a:lnTo>
                    <a:pt x="306968" y="22944"/>
                  </a:lnTo>
                  <a:lnTo>
                    <a:pt x="263467" y="40057"/>
                  </a:lnTo>
                  <a:lnTo>
                    <a:pt x="222311" y="61446"/>
                  </a:lnTo>
                  <a:lnTo>
                    <a:pt x="183773" y="86836"/>
                  </a:lnTo>
                  <a:lnTo>
                    <a:pt x="148128" y="115952"/>
                  </a:lnTo>
                  <a:lnTo>
                    <a:pt x="115649" y="148521"/>
                  </a:lnTo>
                  <a:lnTo>
                    <a:pt x="86612" y="184266"/>
                  </a:lnTo>
                  <a:lnTo>
                    <a:pt x="61289" y="222915"/>
                  </a:lnTo>
                  <a:lnTo>
                    <a:pt x="39956" y="264193"/>
                  </a:lnTo>
                  <a:lnTo>
                    <a:pt x="22886" y="307825"/>
                  </a:lnTo>
                  <a:lnTo>
                    <a:pt x="10354" y="353536"/>
                  </a:lnTo>
                  <a:lnTo>
                    <a:pt x="2634" y="401053"/>
                  </a:lnTo>
                  <a:lnTo>
                    <a:pt x="0" y="450101"/>
                  </a:lnTo>
                  <a:lnTo>
                    <a:pt x="2634" y="499107"/>
                  </a:lnTo>
                  <a:lnTo>
                    <a:pt x="10354" y="546588"/>
                  </a:lnTo>
                  <a:lnTo>
                    <a:pt x="22886" y="592268"/>
                  </a:lnTo>
                  <a:lnTo>
                    <a:pt x="39956" y="635873"/>
                  </a:lnTo>
                  <a:lnTo>
                    <a:pt x="61289" y="677128"/>
                  </a:lnTo>
                  <a:lnTo>
                    <a:pt x="86612" y="715758"/>
                  </a:lnTo>
                  <a:lnTo>
                    <a:pt x="115649" y="751488"/>
                  </a:lnTo>
                  <a:lnTo>
                    <a:pt x="148128" y="784044"/>
                  </a:lnTo>
                  <a:lnTo>
                    <a:pt x="183773" y="813151"/>
                  </a:lnTo>
                  <a:lnTo>
                    <a:pt x="222311" y="838534"/>
                  </a:lnTo>
                  <a:lnTo>
                    <a:pt x="263467" y="859918"/>
                  </a:lnTo>
                  <a:lnTo>
                    <a:pt x="306968" y="877028"/>
                  </a:lnTo>
                  <a:lnTo>
                    <a:pt x="352539" y="889590"/>
                  </a:lnTo>
                  <a:lnTo>
                    <a:pt x="399905" y="897329"/>
                  </a:lnTo>
                  <a:lnTo>
                    <a:pt x="448794" y="899969"/>
                  </a:lnTo>
                  <a:lnTo>
                    <a:pt x="497724" y="897329"/>
                  </a:lnTo>
                  <a:lnTo>
                    <a:pt x="545128" y="889590"/>
                  </a:lnTo>
                  <a:lnTo>
                    <a:pt x="590730" y="877028"/>
                  </a:lnTo>
                  <a:lnTo>
                    <a:pt x="634258" y="859918"/>
                  </a:lnTo>
                  <a:lnTo>
                    <a:pt x="675436" y="838534"/>
                  </a:lnTo>
                  <a:lnTo>
                    <a:pt x="713993" y="813151"/>
                  </a:lnTo>
                  <a:lnTo>
                    <a:pt x="749653" y="784044"/>
                  </a:lnTo>
                  <a:lnTo>
                    <a:pt x="782143" y="751488"/>
                  </a:lnTo>
                  <a:lnTo>
                    <a:pt x="811189" y="715758"/>
                  </a:lnTo>
                  <a:lnTo>
                    <a:pt x="836518" y="677128"/>
                  </a:lnTo>
                  <a:lnTo>
                    <a:pt x="857855" y="635873"/>
                  </a:lnTo>
                  <a:lnTo>
                    <a:pt x="874928" y="592268"/>
                  </a:lnTo>
                  <a:lnTo>
                    <a:pt x="887461" y="546588"/>
                  </a:lnTo>
                  <a:lnTo>
                    <a:pt x="895182" y="499107"/>
                  </a:lnTo>
                  <a:lnTo>
                    <a:pt x="897817" y="450101"/>
                  </a:lnTo>
                  <a:lnTo>
                    <a:pt x="895182" y="401053"/>
                  </a:lnTo>
                  <a:lnTo>
                    <a:pt x="887461" y="353536"/>
                  </a:lnTo>
                  <a:lnTo>
                    <a:pt x="874928" y="307825"/>
                  </a:lnTo>
                  <a:lnTo>
                    <a:pt x="857855" y="264193"/>
                  </a:lnTo>
                  <a:lnTo>
                    <a:pt x="836518" y="222915"/>
                  </a:lnTo>
                  <a:lnTo>
                    <a:pt x="811189" y="184266"/>
                  </a:lnTo>
                  <a:lnTo>
                    <a:pt x="782143" y="148521"/>
                  </a:lnTo>
                  <a:lnTo>
                    <a:pt x="749653" y="115952"/>
                  </a:lnTo>
                  <a:lnTo>
                    <a:pt x="713993" y="86836"/>
                  </a:lnTo>
                  <a:lnTo>
                    <a:pt x="675436" y="61446"/>
                  </a:lnTo>
                  <a:lnTo>
                    <a:pt x="634258" y="40057"/>
                  </a:lnTo>
                  <a:lnTo>
                    <a:pt x="590730" y="22944"/>
                  </a:lnTo>
                  <a:lnTo>
                    <a:pt x="545128" y="10380"/>
                  </a:lnTo>
                  <a:lnTo>
                    <a:pt x="497724" y="2640"/>
                  </a:lnTo>
                  <a:lnTo>
                    <a:pt x="448794" y="0"/>
                  </a:lnTo>
                  <a:close/>
                </a:path>
              </a:pathLst>
            </a:custGeom>
            <a:solidFill>
              <a:srgbClr val="5EB633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6142285" y="3291613"/>
              <a:ext cx="551180" cy="735330"/>
            </a:xfrm>
            <a:custGeom>
              <a:avLst/>
              <a:gdLst/>
              <a:ahLst/>
              <a:cxnLst/>
              <a:rect l="l" t="t" r="r" b="b"/>
              <a:pathLst>
                <a:path w="551179" h="735329">
                  <a:moveTo>
                    <a:pt x="231562" y="0"/>
                  </a:moveTo>
                  <a:lnTo>
                    <a:pt x="0" y="560135"/>
                  </a:lnTo>
                  <a:lnTo>
                    <a:pt x="173272" y="734751"/>
                  </a:lnTo>
                  <a:lnTo>
                    <a:pt x="220761" y="724537"/>
                  </a:lnTo>
                  <a:lnTo>
                    <a:pt x="266244" y="709459"/>
                  </a:lnTo>
                  <a:lnTo>
                    <a:pt x="309430" y="689803"/>
                  </a:lnTo>
                  <a:lnTo>
                    <a:pt x="350031" y="665853"/>
                  </a:lnTo>
                  <a:lnTo>
                    <a:pt x="387755" y="637893"/>
                  </a:lnTo>
                  <a:lnTo>
                    <a:pt x="422313" y="606208"/>
                  </a:lnTo>
                  <a:lnTo>
                    <a:pt x="453414" y="571082"/>
                  </a:lnTo>
                  <a:lnTo>
                    <a:pt x="480769" y="532799"/>
                  </a:lnTo>
                  <a:lnTo>
                    <a:pt x="506052" y="487170"/>
                  </a:lnTo>
                  <a:lnTo>
                    <a:pt x="525224" y="441749"/>
                  </a:lnTo>
                  <a:lnTo>
                    <a:pt x="538783" y="396755"/>
                  </a:lnTo>
                  <a:lnTo>
                    <a:pt x="547229" y="352404"/>
                  </a:lnTo>
                  <a:lnTo>
                    <a:pt x="551062" y="308914"/>
                  </a:lnTo>
                  <a:lnTo>
                    <a:pt x="231562" y="0"/>
                  </a:lnTo>
                  <a:close/>
                </a:path>
              </a:pathLst>
            </a:custGeom>
            <a:solidFill>
              <a:srgbClr val="498531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7" name="object 57"/>
            <p:cNvSpPr/>
            <p:nvPr/>
          </p:nvSpPr>
          <p:spPr>
            <a:xfrm>
              <a:off x="5957240" y="3275748"/>
              <a:ext cx="575945" cy="612775"/>
            </a:xfrm>
            <a:custGeom>
              <a:avLst/>
              <a:gdLst/>
              <a:ahLst/>
              <a:cxnLst/>
              <a:rect l="l" t="t" r="r" b="b"/>
              <a:pathLst>
                <a:path w="575945" h="612775">
                  <a:moveTo>
                    <a:pt x="141147" y="579450"/>
                  </a:moveTo>
                  <a:lnTo>
                    <a:pt x="135432" y="555510"/>
                  </a:lnTo>
                  <a:lnTo>
                    <a:pt x="124002" y="508812"/>
                  </a:lnTo>
                  <a:lnTo>
                    <a:pt x="115316" y="461645"/>
                  </a:lnTo>
                  <a:lnTo>
                    <a:pt x="110540" y="413804"/>
                  </a:lnTo>
                  <a:lnTo>
                    <a:pt x="110832" y="365112"/>
                  </a:lnTo>
                  <a:lnTo>
                    <a:pt x="117348" y="315366"/>
                  </a:lnTo>
                  <a:lnTo>
                    <a:pt x="118135" y="306946"/>
                  </a:lnTo>
                  <a:lnTo>
                    <a:pt x="77965" y="290372"/>
                  </a:lnTo>
                  <a:lnTo>
                    <a:pt x="63322" y="290677"/>
                  </a:lnTo>
                  <a:lnTo>
                    <a:pt x="48691" y="290868"/>
                  </a:lnTo>
                  <a:lnTo>
                    <a:pt x="7899" y="320903"/>
                  </a:lnTo>
                  <a:lnTo>
                    <a:pt x="508" y="377774"/>
                  </a:lnTo>
                  <a:lnTo>
                    <a:pt x="0" y="406196"/>
                  </a:lnTo>
                  <a:lnTo>
                    <a:pt x="1028" y="434581"/>
                  </a:lnTo>
                  <a:lnTo>
                    <a:pt x="6426" y="489953"/>
                  </a:lnTo>
                  <a:lnTo>
                    <a:pt x="15976" y="542823"/>
                  </a:lnTo>
                  <a:lnTo>
                    <a:pt x="30695" y="580948"/>
                  </a:lnTo>
                  <a:lnTo>
                    <a:pt x="58801" y="597687"/>
                  </a:lnTo>
                  <a:lnTo>
                    <a:pt x="66916" y="597052"/>
                  </a:lnTo>
                  <a:lnTo>
                    <a:pt x="75018" y="597039"/>
                  </a:lnTo>
                  <a:lnTo>
                    <a:pt x="83134" y="597293"/>
                  </a:lnTo>
                  <a:lnTo>
                    <a:pt x="91249" y="597446"/>
                  </a:lnTo>
                  <a:lnTo>
                    <a:pt x="116154" y="597446"/>
                  </a:lnTo>
                  <a:lnTo>
                    <a:pt x="133184" y="596696"/>
                  </a:lnTo>
                  <a:lnTo>
                    <a:pt x="140957" y="591947"/>
                  </a:lnTo>
                  <a:lnTo>
                    <a:pt x="141147" y="579450"/>
                  </a:lnTo>
                  <a:close/>
                </a:path>
                <a:path w="575945" h="612775">
                  <a:moveTo>
                    <a:pt x="575386" y="374015"/>
                  </a:moveTo>
                  <a:lnTo>
                    <a:pt x="572376" y="358432"/>
                  </a:lnTo>
                  <a:lnTo>
                    <a:pt x="563295" y="342938"/>
                  </a:lnTo>
                  <a:lnTo>
                    <a:pt x="558203" y="335038"/>
                  </a:lnTo>
                  <a:lnTo>
                    <a:pt x="555256" y="326771"/>
                  </a:lnTo>
                  <a:lnTo>
                    <a:pt x="554520" y="317919"/>
                  </a:lnTo>
                  <a:lnTo>
                    <a:pt x="556031" y="308292"/>
                  </a:lnTo>
                  <a:lnTo>
                    <a:pt x="557733" y="296570"/>
                  </a:lnTo>
                  <a:lnTo>
                    <a:pt x="532130" y="256184"/>
                  </a:lnTo>
                  <a:lnTo>
                    <a:pt x="489242" y="241134"/>
                  </a:lnTo>
                  <a:lnTo>
                    <a:pt x="455879" y="238379"/>
                  </a:lnTo>
                  <a:lnTo>
                    <a:pt x="439216" y="238506"/>
                  </a:lnTo>
                  <a:lnTo>
                    <a:pt x="422490" y="240919"/>
                  </a:lnTo>
                  <a:lnTo>
                    <a:pt x="411899" y="243281"/>
                  </a:lnTo>
                  <a:lnTo>
                    <a:pt x="407454" y="240449"/>
                  </a:lnTo>
                  <a:lnTo>
                    <a:pt x="417499" y="189979"/>
                  </a:lnTo>
                  <a:lnTo>
                    <a:pt x="432142" y="154889"/>
                  </a:lnTo>
                  <a:lnTo>
                    <a:pt x="443496" y="121361"/>
                  </a:lnTo>
                  <a:lnTo>
                    <a:pt x="440461" y="55245"/>
                  </a:lnTo>
                  <a:lnTo>
                    <a:pt x="413537" y="10909"/>
                  </a:lnTo>
                  <a:lnTo>
                    <a:pt x="383946" y="0"/>
                  </a:lnTo>
                  <a:lnTo>
                    <a:pt x="369595" y="2209"/>
                  </a:lnTo>
                  <a:lnTo>
                    <a:pt x="358838" y="8331"/>
                  </a:lnTo>
                  <a:lnTo>
                    <a:pt x="351751" y="17627"/>
                  </a:lnTo>
                  <a:lnTo>
                    <a:pt x="348068" y="30835"/>
                  </a:lnTo>
                  <a:lnTo>
                    <a:pt x="347497" y="48628"/>
                  </a:lnTo>
                  <a:lnTo>
                    <a:pt x="347560" y="60642"/>
                  </a:lnTo>
                  <a:lnTo>
                    <a:pt x="346316" y="72326"/>
                  </a:lnTo>
                  <a:lnTo>
                    <a:pt x="320128" y="120370"/>
                  </a:lnTo>
                  <a:lnTo>
                    <a:pt x="281762" y="168236"/>
                  </a:lnTo>
                  <a:lnTo>
                    <a:pt x="243090" y="204317"/>
                  </a:lnTo>
                  <a:lnTo>
                    <a:pt x="228600" y="220522"/>
                  </a:lnTo>
                  <a:lnTo>
                    <a:pt x="215950" y="238150"/>
                  </a:lnTo>
                  <a:lnTo>
                    <a:pt x="205257" y="257416"/>
                  </a:lnTo>
                  <a:lnTo>
                    <a:pt x="198437" y="268820"/>
                  </a:lnTo>
                  <a:lnTo>
                    <a:pt x="189852" y="278180"/>
                  </a:lnTo>
                  <a:lnTo>
                    <a:pt x="179336" y="285280"/>
                  </a:lnTo>
                  <a:lnTo>
                    <a:pt x="166700" y="289915"/>
                  </a:lnTo>
                  <a:lnTo>
                    <a:pt x="158140" y="293319"/>
                  </a:lnTo>
                  <a:lnTo>
                    <a:pt x="137185" y="332232"/>
                  </a:lnTo>
                  <a:lnTo>
                    <a:pt x="131203" y="384898"/>
                  </a:lnTo>
                  <a:lnTo>
                    <a:pt x="133261" y="428409"/>
                  </a:lnTo>
                  <a:lnTo>
                    <a:pt x="139611" y="469785"/>
                  </a:lnTo>
                  <a:lnTo>
                    <a:pt x="150444" y="509498"/>
                  </a:lnTo>
                  <a:lnTo>
                    <a:pt x="166014" y="547966"/>
                  </a:lnTo>
                  <a:lnTo>
                    <a:pt x="199847" y="581926"/>
                  </a:lnTo>
                  <a:lnTo>
                    <a:pt x="260019" y="595020"/>
                  </a:lnTo>
                  <a:lnTo>
                    <a:pt x="304114" y="601891"/>
                  </a:lnTo>
                  <a:lnTo>
                    <a:pt x="348386" y="607491"/>
                  </a:lnTo>
                  <a:lnTo>
                    <a:pt x="392874" y="611822"/>
                  </a:lnTo>
                  <a:lnTo>
                    <a:pt x="414807" y="612584"/>
                  </a:lnTo>
                  <a:lnTo>
                    <a:pt x="436473" y="610793"/>
                  </a:lnTo>
                  <a:lnTo>
                    <a:pt x="478688" y="598627"/>
                  </a:lnTo>
                  <a:lnTo>
                    <a:pt x="516369" y="565124"/>
                  </a:lnTo>
                  <a:lnTo>
                    <a:pt x="519582" y="546544"/>
                  </a:lnTo>
                  <a:lnTo>
                    <a:pt x="519582" y="537591"/>
                  </a:lnTo>
                  <a:lnTo>
                    <a:pt x="525005" y="532168"/>
                  </a:lnTo>
                  <a:lnTo>
                    <a:pt x="531114" y="526516"/>
                  </a:lnTo>
                  <a:lnTo>
                    <a:pt x="545820" y="510006"/>
                  </a:lnTo>
                  <a:lnTo>
                    <a:pt x="555523" y="491604"/>
                  </a:lnTo>
                  <a:lnTo>
                    <a:pt x="559371" y="471398"/>
                  </a:lnTo>
                  <a:lnTo>
                    <a:pt x="556501" y="449453"/>
                  </a:lnTo>
                  <a:lnTo>
                    <a:pt x="554101" y="437134"/>
                  </a:lnTo>
                  <a:lnTo>
                    <a:pt x="554431" y="425958"/>
                  </a:lnTo>
                  <a:lnTo>
                    <a:pt x="557682" y="415391"/>
                  </a:lnTo>
                  <a:lnTo>
                    <a:pt x="564019" y="404914"/>
                  </a:lnTo>
                  <a:lnTo>
                    <a:pt x="572541" y="389559"/>
                  </a:lnTo>
                  <a:lnTo>
                    <a:pt x="575386" y="374015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8" name="object 58"/>
            <p:cNvSpPr/>
            <p:nvPr/>
          </p:nvSpPr>
          <p:spPr>
            <a:xfrm>
              <a:off x="7092322" y="3090842"/>
              <a:ext cx="981075" cy="982980"/>
            </a:xfrm>
            <a:custGeom>
              <a:avLst/>
              <a:gdLst/>
              <a:ahLst/>
              <a:cxnLst/>
              <a:rect l="l" t="t" r="r" b="b"/>
              <a:pathLst>
                <a:path w="981075" h="982979">
                  <a:moveTo>
                    <a:pt x="490390" y="0"/>
                  </a:moveTo>
                  <a:lnTo>
                    <a:pt x="443163" y="2247"/>
                  </a:lnTo>
                  <a:lnTo>
                    <a:pt x="397206" y="8854"/>
                  </a:lnTo>
                  <a:lnTo>
                    <a:pt x="352724" y="19614"/>
                  </a:lnTo>
                  <a:lnTo>
                    <a:pt x="309923" y="34321"/>
                  </a:lnTo>
                  <a:lnTo>
                    <a:pt x="269009" y="52771"/>
                  </a:lnTo>
                  <a:lnTo>
                    <a:pt x="230187" y="74758"/>
                  </a:lnTo>
                  <a:lnTo>
                    <a:pt x="193662" y="100077"/>
                  </a:lnTo>
                  <a:lnTo>
                    <a:pt x="159641" y="128522"/>
                  </a:lnTo>
                  <a:lnTo>
                    <a:pt x="128328" y="159887"/>
                  </a:lnTo>
                  <a:lnTo>
                    <a:pt x="99930" y="193968"/>
                  </a:lnTo>
                  <a:lnTo>
                    <a:pt x="74651" y="230559"/>
                  </a:lnTo>
                  <a:lnTo>
                    <a:pt x="52697" y="269454"/>
                  </a:lnTo>
                  <a:lnTo>
                    <a:pt x="34274" y="310449"/>
                  </a:lnTo>
                  <a:lnTo>
                    <a:pt x="19587" y="353337"/>
                  </a:lnTo>
                  <a:lnTo>
                    <a:pt x="8842" y="397914"/>
                  </a:lnTo>
                  <a:lnTo>
                    <a:pt x="2244" y="443973"/>
                  </a:lnTo>
                  <a:lnTo>
                    <a:pt x="0" y="491310"/>
                  </a:lnTo>
                  <a:lnTo>
                    <a:pt x="2244" y="538651"/>
                  </a:lnTo>
                  <a:lnTo>
                    <a:pt x="8842" y="584719"/>
                  </a:lnTo>
                  <a:lnTo>
                    <a:pt x="19587" y="629308"/>
                  </a:lnTo>
                  <a:lnTo>
                    <a:pt x="34274" y="672212"/>
                  </a:lnTo>
                  <a:lnTo>
                    <a:pt x="52697" y="713225"/>
                  </a:lnTo>
                  <a:lnTo>
                    <a:pt x="74651" y="752141"/>
                  </a:lnTo>
                  <a:lnTo>
                    <a:pt x="99930" y="788754"/>
                  </a:lnTo>
                  <a:lnTo>
                    <a:pt x="128328" y="822858"/>
                  </a:lnTo>
                  <a:lnTo>
                    <a:pt x="159641" y="854247"/>
                  </a:lnTo>
                  <a:lnTo>
                    <a:pt x="193662" y="882715"/>
                  </a:lnTo>
                  <a:lnTo>
                    <a:pt x="230187" y="908056"/>
                  </a:lnTo>
                  <a:lnTo>
                    <a:pt x="269009" y="930063"/>
                  </a:lnTo>
                  <a:lnTo>
                    <a:pt x="309923" y="948531"/>
                  </a:lnTo>
                  <a:lnTo>
                    <a:pt x="352724" y="963254"/>
                  </a:lnTo>
                  <a:lnTo>
                    <a:pt x="397206" y="974025"/>
                  </a:lnTo>
                  <a:lnTo>
                    <a:pt x="443163" y="980639"/>
                  </a:lnTo>
                  <a:lnTo>
                    <a:pt x="490390" y="982889"/>
                  </a:lnTo>
                  <a:lnTo>
                    <a:pt x="537617" y="980639"/>
                  </a:lnTo>
                  <a:lnTo>
                    <a:pt x="583574" y="974025"/>
                  </a:lnTo>
                  <a:lnTo>
                    <a:pt x="628056" y="963254"/>
                  </a:lnTo>
                  <a:lnTo>
                    <a:pt x="670856" y="948531"/>
                  </a:lnTo>
                  <a:lnTo>
                    <a:pt x="711771" y="930063"/>
                  </a:lnTo>
                  <a:lnTo>
                    <a:pt x="750593" y="908056"/>
                  </a:lnTo>
                  <a:lnTo>
                    <a:pt x="787117" y="882715"/>
                  </a:lnTo>
                  <a:lnTo>
                    <a:pt x="821138" y="854247"/>
                  </a:lnTo>
                  <a:lnTo>
                    <a:pt x="852451" y="822858"/>
                  </a:lnTo>
                  <a:lnTo>
                    <a:pt x="880850" y="788754"/>
                  </a:lnTo>
                  <a:lnTo>
                    <a:pt x="906129" y="752141"/>
                  </a:lnTo>
                  <a:lnTo>
                    <a:pt x="928083" y="713225"/>
                  </a:lnTo>
                  <a:lnTo>
                    <a:pt x="946506" y="672212"/>
                  </a:lnTo>
                  <a:lnTo>
                    <a:pt x="961192" y="629308"/>
                  </a:lnTo>
                  <a:lnTo>
                    <a:pt x="971937" y="584719"/>
                  </a:lnTo>
                  <a:lnTo>
                    <a:pt x="978535" y="538651"/>
                  </a:lnTo>
                  <a:lnTo>
                    <a:pt x="980780" y="491310"/>
                  </a:lnTo>
                  <a:lnTo>
                    <a:pt x="978535" y="443973"/>
                  </a:lnTo>
                  <a:lnTo>
                    <a:pt x="971937" y="397914"/>
                  </a:lnTo>
                  <a:lnTo>
                    <a:pt x="961192" y="353337"/>
                  </a:lnTo>
                  <a:lnTo>
                    <a:pt x="946506" y="310449"/>
                  </a:lnTo>
                  <a:lnTo>
                    <a:pt x="928083" y="269454"/>
                  </a:lnTo>
                  <a:lnTo>
                    <a:pt x="906129" y="230559"/>
                  </a:lnTo>
                  <a:lnTo>
                    <a:pt x="880850" y="193968"/>
                  </a:lnTo>
                  <a:lnTo>
                    <a:pt x="852451" y="159887"/>
                  </a:lnTo>
                  <a:lnTo>
                    <a:pt x="821138" y="128522"/>
                  </a:lnTo>
                  <a:lnTo>
                    <a:pt x="787117" y="100077"/>
                  </a:lnTo>
                  <a:lnTo>
                    <a:pt x="750593" y="74758"/>
                  </a:lnTo>
                  <a:lnTo>
                    <a:pt x="711771" y="52771"/>
                  </a:lnTo>
                  <a:lnTo>
                    <a:pt x="670856" y="34321"/>
                  </a:lnTo>
                  <a:lnTo>
                    <a:pt x="628056" y="19614"/>
                  </a:lnTo>
                  <a:lnTo>
                    <a:pt x="583574" y="8854"/>
                  </a:lnTo>
                  <a:lnTo>
                    <a:pt x="537617" y="2247"/>
                  </a:lnTo>
                  <a:lnTo>
                    <a:pt x="490390" y="0"/>
                  </a:lnTo>
                  <a:close/>
                </a:path>
              </a:pathLst>
            </a:custGeom>
            <a:solidFill>
              <a:srgbClr val="9F2827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9" name="object 59"/>
            <p:cNvSpPr/>
            <p:nvPr/>
          </p:nvSpPr>
          <p:spPr>
            <a:xfrm>
              <a:off x="7133909" y="3132051"/>
              <a:ext cx="897890" cy="900430"/>
            </a:xfrm>
            <a:custGeom>
              <a:avLst/>
              <a:gdLst/>
              <a:ahLst/>
              <a:cxnLst/>
              <a:rect l="l" t="t" r="r" b="b"/>
              <a:pathLst>
                <a:path w="897890" h="900429">
                  <a:moveTo>
                    <a:pt x="448803" y="0"/>
                  </a:moveTo>
                  <a:lnTo>
                    <a:pt x="399875" y="2640"/>
                  </a:lnTo>
                  <a:lnTo>
                    <a:pt x="352480" y="10380"/>
                  </a:lnTo>
                  <a:lnTo>
                    <a:pt x="306890" y="22944"/>
                  </a:lnTo>
                  <a:lnTo>
                    <a:pt x="263378" y="40057"/>
                  </a:lnTo>
                  <a:lnTo>
                    <a:pt x="222217" y="61446"/>
                  </a:lnTo>
                  <a:lnTo>
                    <a:pt x="183681" y="86836"/>
                  </a:lnTo>
                  <a:lnTo>
                    <a:pt x="148043" y="115952"/>
                  </a:lnTo>
                  <a:lnTo>
                    <a:pt x="115575" y="148521"/>
                  </a:lnTo>
                  <a:lnTo>
                    <a:pt x="86550" y="184266"/>
                  </a:lnTo>
                  <a:lnTo>
                    <a:pt x="61241" y="222915"/>
                  </a:lnTo>
                  <a:lnTo>
                    <a:pt x="39922" y="264193"/>
                  </a:lnTo>
                  <a:lnTo>
                    <a:pt x="22866" y="307825"/>
                  </a:lnTo>
                  <a:lnTo>
                    <a:pt x="10344" y="353536"/>
                  </a:lnTo>
                  <a:lnTo>
                    <a:pt x="2631" y="401053"/>
                  </a:lnTo>
                  <a:lnTo>
                    <a:pt x="0" y="450101"/>
                  </a:lnTo>
                  <a:lnTo>
                    <a:pt x="2631" y="499107"/>
                  </a:lnTo>
                  <a:lnTo>
                    <a:pt x="10344" y="546588"/>
                  </a:lnTo>
                  <a:lnTo>
                    <a:pt x="22866" y="592268"/>
                  </a:lnTo>
                  <a:lnTo>
                    <a:pt x="39922" y="635873"/>
                  </a:lnTo>
                  <a:lnTo>
                    <a:pt x="61241" y="677128"/>
                  </a:lnTo>
                  <a:lnTo>
                    <a:pt x="86550" y="715758"/>
                  </a:lnTo>
                  <a:lnTo>
                    <a:pt x="115575" y="751488"/>
                  </a:lnTo>
                  <a:lnTo>
                    <a:pt x="148043" y="784044"/>
                  </a:lnTo>
                  <a:lnTo>
                    <a:pt x="183681" y="813151"/>
                  </a:lnTo>
                  <a:lnTo>
                    <a:pt x="222217" y="838534"/>
                  </a:lnTo>
                  <a:lnTo>
                    <a:pt x="263378" y="859918"/>
                  </a:lnTo>
                  <a:lnTo>
                    <a:pt x="306890" y="877028"/>
                  </a:lnTo>
                  <a:lnTo>
                    <a:pt x="352480" y="889590"/>
                  </a:lnTo>
                  <a:lnTo>
                    <a:pt x="399875" y="897329"/>
                  </a:lnTo>
                  <a:lnTo>
                    <a:pt x="448803" y="899969"/>
                  </a:lnTo>
                  <a:lnTo>
                    <a:pt x="497693" y="897329"/>
                  </a:lnTo>
                  <a:lnTo>
                    <a:pt x="545061" y="889590"/>
                  </a:lnTo>
                  <a:lnTo>
                    <a:pt x="590632" y="877028"/>
                  </a:lnTo>
                  <a:lnTo>
                    <a:pt x="634134" y="859918"/>
                  </a:lnTo>
                  <a:lnTo>
                    <a:pt x="675291" y="838534"/>
                  </a:lnTo>
                  <a:lnTo>
                    <a:pt x="713830" y="813151"/>
                  </a:lnTo>
                  <a:lnTo>
                    <a:pt x="749476" y="784044"/>
                  </a:lnTo>
                  <a:lnTo>
                    <a:pt x="781955" y="751488"/>
                  </a:lnTo>
                  <a:lnTo>
                    <a:pt x="810993" y="715758"/>
                  </a:lnTo>
                  <a:lnTo>
                    <a:pt x="836316" y="677128"/>
                  </a:lnTo>
                  <a:lnTo>
                    <a:pt x="857650" y="635873"/>
                  </a:lnTo>
                  <a:lnTo>
                    <a:pt x="874720" y="592268"/>
                  </a:lnTo>
                  <a:lnTo>
                    <a:pt x="887252" y="546588"/>
                  </a:lnTo>
                  <a:lnTo>
                    <a:pt x="894972" y="499107"/>
                  </a:lnTo>
                  <a:lnTo>
                    <a:pt x="897607" y="450101"/>
                  </a:lnTo>
                  <a:lnTo>
                    <a:pt x="894972" y="401053"/>
                  </a:lnTo>
                  <a:lnTo>
                    <a:pt x="887252" y="353536"/>
                  </a:lnTo>
                  <a:lnTo>
                    <a:pt x="874720" y="307825"/>
                  </a:lnTo>
                  <a:lnTo>
                    <a:pt x="857650" y="264193"/>
                  </a:lnTo>
                  <a:lnTo>
                    <a:pt x="836316" y="222915"/>
                  </a:lnTo>
                  <a:lnTo>
                    <a:pt x="810993" y="184266"/>
                  </a:lnTo>
                  <a:lnTo>
                    <a:pt x="781955" y="148521"/>
                  </a:lnTo>
                  <a:lnTo>
                    <a:pt x="749476" y="115952"/>
                  </a:lnTo>
                  <a:lnTo>
                    <a:pt x="713830" y="86836"/>
                  </a:lnTo>
                  <a:lnTo>
                    <a:pt x="675291" y="61446"/>
                  </a:lnTo>
                  <a:lnTo>
                    <a:pt x="634134" y="40057"/>
                  </a:lnTo>
                  <a:lnTo>
                    <a:pt x="590632" y="22944"/>
                  </a:lnTo>
                  <a:lnTo>
                    <a:pt x="545061" y="10380"/>
                  </a:lnTo>
                  <a:lnTo>
                    <a:pt x="497693" y="2640"/>
                  </a:lnTo>
                  <a:lnTo>
                    <a:pt x="448803" y="0"/>
                  </a:lnTo>
                  <a:close/>
                </a:path>
              </a:pathLst>
            </a:custGeom>
            <a:solidFill>
              <a:srgbClr val="DF3E43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0" name="object 60"/>
            <p:cNvSpPr/>
            <p:nvPr/>
          </p:nvSpPr>
          <p:spPr>
            <a:xfrm>
              <a:off x="7654416" y="3358986"/>
              <a:ext cx="377190" cy="641985"/>
            </a:xfrm>
            <a:custGeom>
              <a:avLst/>
              <a:gdLst/>
              <a:ahLst/>
              <a:cxnLst/>
              <a:rect l="l" t="t" r="r" b="b"/>
              <a:pathLst>
                <a:path w="377190" h="641985">
                  <a:moveTo>
                    <a:pt x="131403" y="0"/>
                  </a:moveTo>
                  <a:lnTo>
                    <a:pt x="20213" y="295753"/>
                  </a:lnTo>
                  <a:lnTo>
                    <a:pt x="0" y="571468"/>
                  </a:lnTo>
                  <a:lnTo>
                    <a:pt x="92637" y="641929"/>
                  </a:lnTo>
                  <a:lnTo>
                    <a:pt x="135380" y="622374"/>
                  </a:lnTo>
                  <a:lnTo>
                    <a:pt x="175590" y="598603"/>
                  </a:lnTo>
                  <a:lnTo>
                    <a:pt x="212983" y="570897"/>
                  </a:lnTo>
                  <a:lnTo>
                    <a:pt x="247275" y="539541"/>
                  </a:lnTo>
                  <a:lnTo>
                    <a:pt x="278182" y="504816"/>
                  </a:lnTo>
                  <a:lnTo>
                    <a:pt x="305420" y="467004"/>
                  </a:lnTo>
                  <a:lnTo>
                    <a:pt x="328705" y="426389"/>
                  </a:lnTo>
                  <a:lnTo>
                    <a:pt x="347752" y="383252"/>
                  </a:lnTo>
                  <a:lnTo>
                    <a:pt x="362278" y="337877"/>
                  </a:lnTo>
                  <a:lnTo>
                    <a:pt x="371999" y="290545"/>
                  </a:lnTo>
                  <a:lnTo>
                    <a:pt x="376630" y="241540"/>
                  </a:lnTo>
                  <a:lnTo>
                    <a:pt x="131403" y="0"/>
                  </a:lnTo>
                  <a:close/>
                </a:path>
              </a:pathLst>
            </a:custGeom>
            <a:solidFill>
              <a:srgbClr val="B53738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1" name="object 61"/>
            <p:cNvSpPr/>
            <p:nvPr/>
          </p:nvSpPr>
          <p:spPr>
            <a:xfrm>
              <a:off x="7284834" y="3323513"/>
              <a:ext cx="575945" cy="609600"/>
            </a:xfrm>
            <a:custGeom>
              <a:avLst/>
              <a:gdLst/>
              <a:ahLst/>
              <a:cxnLst/>
              <a:rect l="l" t="t" r="r" b="b"/>
              <a:pathLst>
                <a:path w="575945" h="609600">
                  <a:moveTo>
                    <a:pt x="141160" y="32918"/>
                  </a:moveTo>
                  <a:lnTo>
                    <a:pt x="141033" y="20586"/>
                  </a:lnTo>
                  <a:lnTo>
                    <a:pt x="133273" y="15938"/>
                  </a:lnTo>
                  <a:lnTo>
                    <a:pt x="116141" y="15214"/>
                  </a:lnTo>
                  <a:lnTo>
                    <a:pt x="91224" y="15214"/>
                  </a:lnTo>
                  <a:lnTo>
                    <a:pt x="83108" y="15354"/>
                  </a:lnTo>
                  <a:lnTo>
                    <a:pt x="75006" y="15544"/>
                  </a:lnTo>
                  <a:lnTo>
                    <a:pt x="66890" y="15519"/>
                  </a:lnTo>
                  <a:lnTo>
                    <a:pt x="30683" y="31534"/>
                  </a:lnTo>
                  <a:lnTo>
                    <a:pt x="15963" y="69354"/>
                  </a:lnTo>
                  <a:lnTo>
                    <a:pt x="6502" y="122059"/>
                  </a:lnTo>
                  <a:lnTo>
                    <a:pt x="1104" y="177088"/>
                  </a:lnTo>
                  <a:lnTo>
                    <a:pt x="0" y="205219"/>
                  </a:lnTo>
                  <a:lnTo>
                    <a:pt x="482" y="233438"/>
                  </a:lnTo>
                  <a:lnTo>
                    <a:pt x="7861" y="290004"/>
                  </a:lnTo>
                  <a:lnTo>
                    <a:pt x="48666" y="320141"/>
                  </a:lnTo>
                  <a:lnTo>
                    <a:pt x="63309" y="320205"/>
                  </a:lnTo>
                  <a:lnTo>
                    <a:pt x="77952" y="320446"/>
                  </a:lnTo>
                  <a:lnTo>
                    <a:pt x="116674" y="310400"/>
                  </a:lnTo>
                  <a:lnTo>
                    <a:pt x="118122" y="303936"/>
                  </a:lnTo>
                  <a:lnTo>
                    <a:pt x="117335" y="295643"/>
                  </a:lnTo>
                  <a:lnTo>
                    <a:pt x="110807" y="246176"/>
                  </a:lnTo>
                  <a:lnTo>
                    <a:pt x="110515" y="197751"/>
                  </a:lnTo>
                  <a:lnTo>
                    <a:pt x="115303" y="150164"/>
                  </a:lnTo>
                  <a:lnTo>
                    <a:pt x="123990" y="103225"/>
                  </a:lnTo>
                  <a:lnTo>
                    <a:pt x="135407" y="56718"/>
                  </a:lnTo>
                  <a:lnTo>
                    <a:pt x="141160" y="32918"/>
                  </a:lnTo>
                  <a:close/>
                </a:path>
                <a:path w="575945" h="609600">
                  <a:moveTo>
                    <a:pt x="575398" y="237236"/>
                  </a:moveTo>
                  <a:lnTo>
                    <a:pt x="572516" y="221780"/>
                  </a:lnTo>
                  <a:lnTo>
                    <a:pt x="564007" y="206565"/>
                  </a:lnTo>
                  <a:lnTo>
                    <a:pt x="557657" y="196100"/>
                  </a:lnTo>
                  <a:lnTo>
                    <a:pt x="554405" y="185572"/>
                  </a:lnTo>
                  <a:lnTo>
                    <a:pt x="554075" y="174459"/>
                  </a:lnTo>
                  <a:lnTo>
                    <a:pt x="556475" y="162280"/>
                  </a:lnTo>
                  <a:lnTo>
                    <a:pt x="559346" y="140500"/>
                  </a:lnTo>
                  <a:lnTo>
                    <a:pt x="555510" y="120446"/>
                  </a:lnTo>
                  <a:lnTo>
                    <a:pt x="545807" y="102158"/>
                  </a:lnTo>
                  <a:lnTo>
                    <a:pt x="531101" y="85674"/>
                  </a:lnTo>
                  <a:lnTo>
                    <a:pt x="524979" y="80022"/>
                  </a:lnTo>
                  <a:lnTo>
                    <a:pt x="519557" y="74612"/>
                  </a:lnTo>
                  <a:lnTo>
                    <a:pt x="519557" y="65659"/>
                  </a:lnTo>
                  <a:lnTo>
                    <a:pt x="516343" y="47218"/>
                  </a:lnTo>
                  <a:lnTo>
                    <a:pt x="478663" y="13804"/>
                  </a:lnTo>
                  <a:lnTo>
                    <a:pt x="436460" y="1828"/>
                  </a:lnTo>
                  <a:lnTo>
                    <a:pt x="414782" y="0"/>
                  </a:lnTo>
                  <a:lnTo>
                    <a:pt x="392861" y="609"/>
                  </a:lnTo>
                  <a:lnTo>
                    <a:pt x="348373" y="5054"/>
                  </a:lnTo>
                  <a:lnTo>
                    <a:pt x="304101" y="10655"/>
                  </a:lnTo>
                  <a:lnTo>
                    <a:pt x="260007" y="17551"/>
                  </a:lnTo>
                  <a:lnTo>
                    <a:pt x="216052" y="25831"/>
                  </a:lnTo>
                  <a:lnTo>
                    <a:pt x="175069" y="49263"/>
                  </a:lnTo>
                  <a:lnTo>
                    <a:pt x="150431" y="102501"/>
                  </a:lnTo>
                  <a:lnTo>
                    <a:pt x="139623" y="141947"/>
                  </a:lnTo>
                  <a:lnTo>
                    <a:pt x="133350" y="183070"/>
                  </a:lnTo>
                  <a:lnTo>
                    <a:pt x="131432" y="226352"/>
                  </a:lnTo>
                  <a:lnTo>
                    <a:pt x="131381" y="243179"/>
                  </a:lnTo>
                  <a:lnTo>
                    <a:pt x="133299" y="260832"/>
                  </a:lnTo>
                  <a:lnTo>
                    <a:pt x="146608" y="305219"/>
                  </a:lnTo>
                  <a:lnTo>
                    <a:pt x="179324" y="325526"/>
                  </a:lnTo>
                  <a:lnTo>
                    <a:pt x="189839" y="332600"/>
                  </a:lnTo>
                  <a:lnTo>
                    <a:pt x="198424" y="341884"/>
                  </a:lnTo>
                  <a:lnTo>
                    <a:pt x="205232" y="353161"/>
                  </a:lnTo>
                  <a:lnTo>
                    <a:pt x="216027" y="372275"/>
                  </a:lnTo>
                  <a:lnTo>
                    <a:pt x="228663" y="389801"/>
                  </a:lnTo>
                  <a:lnTo>
                    <a:pt x="243103" y="405904"/>
                  </a:lnTo>
                  <a:lnTo>
                    <a:pt x="259321" y="420776"/>
                  </a:lnTo>
                  <a:lnTo>
                    <a:pt x="281724" y="441807"/>
                  </a:lnTo>
                  <a:lnTo>
                    <a:pt x="320103" y="489407"/>
                  </a:lnTo>
                  <a:lnTo>
                    <a:pt x="343115" y="525868"/>
                  </a:lnTo>
                  <a:lnTo>
                    <a:pt x="347548" y="548881"/>
                  </a:lnTo>
                  <a:lnTo>
                    <a:pt x="347484" y="560997"/>
                  </a:lnTo>
                  <a:lnTo>
                    <a:pt x="348056" y="578650"/>
                  </a:lnTo>
                  <a:lnTo>
                    <a:pt x="351739" y="591743"/>
                  </a:lnTo>
                  <a:lnTo>
                    <a:pt x="358813" y="600964"/>
                  </a:lnTo>
                  <a:lnTo>
                    <a:pt x="369570" y="606945"/>
                  </a:lnTo>
                  <a:lnTo>
                    <a:pt x="383933" y="609142"/>
                  </a:lnTo>
                  <a:lnTo>
                    <a:pt x="399262" y="606120"/>
                  </a:lnTo>
                  <a:lnTo>
                    <a:pt x="413613" y="598335"/>
                  </a:lnTo>
                  <a:lnTo>
                    <a:pt x="425043" y="586206"/>
                  </a:lnTo>
                  <a:lnTo>
                    <a:pt x="440537" y="554202"/>
                  </a:lnTo>
                  <a:lnTo>
                    <a:pt x="446481" y="521589"/>
                  </a:lnTo>
                  <a:lnTo>
                    <a:pt x="443471" y="488518"/>
                  </a:lnTo>
                  <a:lnTo>
                    <a:pt x="432092" y="455193"/>
                  </a:lnTo>
                  <a:lnTo>
                    <a:pt x="424408" y="437857"/>
                  </a:lnTo>
                  <a:lnTo>
                    <a:pt x="417563" y="420306"/>
                  </a:lnTo>
                  <a:lnTo>
                    <a:pt x="412178" y="402221"/>
                  </a:lnTo>
                  <a:lnTo>
                    <a:pt x="408838" y="383311"/>
                  </a:lnTo>
                  <a:lnTo>
                    <a:pt x="407657" y="370116"/>
                  </a:lnTo>
                  <a:lnTo>
                    <a:pt x="411886" y="367296"/>
                  </a:lnTo>
                  <a:lnTo>
                    <a:pt x="422478" y="369646"/>
                  </a:lnTo>
                  <a:lnTo>
                    <a:pt x="439191" y="371932"/>
                  </a:lnTo>
                  <a:lnTo>
                    <a:pt x="489229" y="369392"/>
                  </a:lnTo>
                  <a:lnTo>
                    <a:pt x="532142" y="354368"/>
                  </a:lnTo>
                  <a:lnTo>
                    <a:pt x="557707" y="314312"/>
                  </a:lnTo>
                  <a:lnTo>
                    <a:pt x="556006" y="302717"/>
                  </a:lnTo>
                  <a:lnTo>
                    <a:pt x="554507" y="293128"/>
                  </a:lnTo>
                  <a:lnTo>
                    <a:pt x="555269" y="284340"/>
                  </a:lnTo>
                  <a:lnTo>
                    <a:pt x="558292" y="276072"/>
                  </a:lnTo>
                  <a:lnTo>
                    <a:pt x="563537" y="268071"/>
                  </a:lnTo>
                  <a:lnTo>
                    <a:pt x="572465" y="252730"/>
                  </a:lnTo>
                  <a:lnTo>
                    <a:pt x="575398" y="237236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</p:grpSp>
      <p:pic>
        <p:nvPicPr>
          <p:cNvPr id="62" name="object 6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182611" y="6202678"/>
            <a:ext cx="1865376" cy="597408"/>
          </a:xfrm>
          <a:prstGeom prst="rect">
            <a:avLst/>
          </a:prstGeom>
        </p:spPr>
      </p:pic>
      <p:pic>
        <p:nvPicPr>
          <p:cNvPr id="63" name="Picture 62" descr="A blue and white background&#10;&#10;Description automatically generated">
            <a:extLst>
              <a:ext uri="{FF2B5EF4-FFF2-40B4-BE49-F238E27FC236}">
                <a16:creationId xmlns:a16="http://schemas.microsoft.com/office/drawing/2014/main" id="{87035362-9641-8B8D-876F-40C3E357BB01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6" t="4228" r="38494" b="638"/>
          <a:stretch/>
        </p:blipFill>
        <p:spPr>
          <a:xfrm flipV="1">
            <a:off x="1" y="857250"/>
            <a:ext cx="853067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D9D9D9">
              <a:alpha val="34117"/>
            </a:srgbClr>
          </a:solidFill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00200" y="609600"/>
            <a:ext cx="7079615" cy="118301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477645">
              <a:lnSpc>
                <a:spcPct val="100000"/>
              </a:lnSpc>
              <a:spcBef>
                <a:spcPts val="5"/>
              </a:spcBef>
            </a:pPr>
            <a:r>
              <a:rPr sz="3800" dirty="0">
                <a:solidFill>
                  <a:schemeClr val="tx2"/>
                </a:solidFill>
                <a:latin typeface="+mj-lt"/>
              </a:rPr>
              <a:t>Is</a:t>
            </a:r>
            <a:r>
              <a:rPr sz="3800" spc="-5" dirty="0">
                <a:solidFill>
                  <a:schemeClr val="tx2"/>
                </a:solidFill>
                <a:latin typeface="+mj-lt"/>
              </a:rPr>
              <a:t> </a:t>
            </a:r>
            <a:r>
              <a:rPr sz="3800" dirty="0">
                <a:solidFill>
                  <a:schemeClr val="tx2"/>
                </a:solidFill>
                <a:latin typeface="+mj-lt"/>
              </a:rPr>
              <a:t>Using Credit</a:t>
            </a:r>
            <a:r>
              <a:rPr sz="3800" spc="-10" dirty="0">
                <a:solidFill>
                  <a:schemeClr val="tx2"/>
                </a:solidFill>
                <a:latin typeface="+mj-lt"/>
              </a:rPr>
              <a:t> </a:t>
            </a:r>
            <a:r>
              <a:rPr sz="3800" spc="-25" dirty="0">
                <a:solidFill>
                  <a:schemeClr val="tx2"/>
                </a:solidFill>
                <a:latin typeface="+mj-lt"/>
              </a:rPr>
              <a:t>an </a:t>
            </a:r>
            <a:r>
              <a:rPr sz="3800" dirty="0">
                <a:solidFill>
                  <a:schemeClr val="tx2"/>
                </a:solidFill>
                <a:latin typeface="+mj-lt"/>
              </a:rPr>
              <a:t>Advantage</a:t>
            </a:r>
            <a:r>
              <a:rPr sz="3800" spc="-45" dirty="0">
                <a:solidFill>
                  <a:schemeClr val="tx2"/>
                </a:solidFill>
                <a:latin typeface="+mj-lt"/>
              </a:rPr>
              <a:t> </a:t>
            </a:r>
            <a:r>
              <a:rPr sz="3800" dirty="0">
                <a:solidFill>
                  <a:schemeClr val="tx2"/>
                </a:solidFill>
                <a:latin typeface="+mj-lt"/>
              </a:rPr>
              <a:t>or</a:t>
            </a:r>
            <a:r>
              <a:rPr sz="3800" spc="-30" dirty="0">
                <a:solidFill>
                  <a:schemeClr val="tx2"/>
                </a:solidFill>
                <a:latin typeface="+mj-lt"/>
              </a:rPr>
              <a:t> </a:t>
            </a:r>
            <a:r>
              <a:rPr sz="3800" dirty="0">
                <a:solidFill>
                  <a:schemeClr val="tx2"/>
                </a:solidFill>
                <a:latin typeface="+mj-lt"/>
              </a:rPr>
              <a:t>a</a:t>
            </a:r>
            <a:r>
              <a:rPr sz="3800" spc="-15" dirty="0">
                <a:solidFill>
                  <a:schemeClr val="tx2"/>
                </a:solidFill>
                <a:latin typeface="+mj-lt"/>
              </a:rPr>
              <a:t> </a:t>
            </a:r>
            <a:r>
              <a:rPr sz="3800" spc="-10" dirty="0">
                <a:solidFill>
                  <a:schemeClr val="tx2"/>
                </a:solidFill>
                <a:latin typeface="+mj-lt"/>
              </a:rPr>
              <a:t>Disadvantage?</a:t>
            </a:r>
            <a:endParaRPr sz="380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43000" y="3302499"/>
            <a:ext cx="7904988" cy="3403102"/>
            <a:chOff x="696468" y="3302498"/>
            <a:chExt cx="8351520" cy="3498215"/>
          </a:xfrm>
        </p:grpSpPr>
        <p:sp>
          <p:nvSpPr>
            <p:cNvPr id="5" name="object 5"/>
            <p:cNvSpPr/>
            <p:nvPr/>
          </p:nvSpPr>
          <p:spPr>
            <a:xfrm>
              <a:off x="867155" y="4482758"/>
              <a:ext cx="1278255" cy="188595"/>
            </a:xfrm>
            <a:custGeom>
              <a:avLst/>
              <a:gdLst/>
              <a:ahLst/>
              <a:cxnLst/>
              <a:rect l="l" t="t" r="r" b="b"/>
              <a:pathLst>
                <a:path w="1278255" h="188595">
                  <a:moveTo>
                    <a:pt x="1278093" y="0"/>
                  </a:moveTo>
                  <a:lnTo>
                    <a:pt x="0" y="0"/>
                  </a:lnTo>
                  <a:lnTo>
                    <a:pt x="0" y="187991"/>
                  </a:lnTo>
                  <a:lnTo>
                    <a:pt x="1278093" y="187991"/>
                  </a:lnTo>
                  <a:lnTo>
                    <a:pt x="1278093" y="0"/>
                  </a:lnTo>
                  <a:close/>
                </a:path>
              </a:pathLst>
            </a:custGeom>
            <a:solidFill>
              <a:srgbClr val="69914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867155" y="4482758"/>
              <a:ext cx="1278255" cy="188595"/>
            </a:xfrm>
            <a:custGeom>
              <a:avLst/>
              <a:gdLst/>
              <a:ahLst/>
              <a:cxnLst/>
              <a:rect l="l" t="t" r="r" b="b"/>
              <a:pathLst>
                <a:path w="1278255" h="188595">
                  <a:moveTo>
                    <a:pt x="1278093" y="0"/>
                  </a:moveTo>
                  <a:lnTo>
                    <a:pt x="0" y="0"/>
                  </a:lnTo>
                  <a:lnTo>
                    <a:pt x="0" y="187991"/>
                  </a:lnTo>
                  <a:lnTo>
                    <a:pt x="1174936" y="108724"/>
                  </a:lnTo>
                  <a:lnTo>
                    <a:pt x="1278093" y="0"/>
                  </a:lnTo>
                  <a:close/>
                </a:path>
              </a:pathLst>
            </a:custGeom>
            <a:solidFill>
              <a:srgbClr val="9ECC68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867156" y="4492637"/>
              <a:ext cx="187960" cy="171450"/>
            </a:xfrm>
            <a:custGeom>
              <a:avLst/>
              <a:gdLst/>
              <a:ahLst/>
              <a:cxnLst/>
              <a:rect l="l" t="t" r="r" b="b"/>
              <a:pathLst>
                <a:path w="187959" h="171450">
                  <a:moveTo>
                    <a:pt x="187553" y="164376"/>
                  </a:moveTo>
                  <a:lnTo>
                    <a:pt x="0" y="164376"/>
                  </a:lnTo>
                  <a:lnTo>
                    <a:pt x="0" y="171424"/>
                  </a:lnTo>
                  <a:lnTo>
                    <a:pt x="187553" y="171424"/>
                  </a:lnTo>
                  <a:lnTo>
                    <a:pt x="187553" y="164376"/>
                  </a:lnTo>
                  <a:close/>
                </a:path>
                <a:path w="187959" h="171450">
                  <a:moveTo>
                    <a:pt x="187553" y="149517"/>
                  </a:moveTo>
                  <a:lnTo>
                    <a:pt x="0" y="149517"/>
                  </a:lnTo>
                  <a:lnTo>
                    <a:pt x="0" y="156565"/>
                  </a:lnTo>
                  <a:lnTo>
                    <a:pt x="187553" y="156565"/>
                  </a:lnTo>
                  <a:lnTo>
                    <a:pt x="187553" y="149517"/>
                  </a:lnTo>
                  <a:close/>
                </a:path>
                <a:path w="187959" h="171450">
                  <a:moveTo>
                    <a:pt x="187553" y="134493"/>
                  </a:moveTo>
                  <a:lnTo>
                    <a:pt x="0" y="134493"/>
                  </a:lnTo>
                  <a:lnTo>
                    <a:pt x="0" y="141452"/>
                  </a:lnTo>
                  <a:lnTo>
                    <a:pt x="187553" y="141452"/>
                  </a:lnTo>
                  <a:lnTo>
                    <a:pt x="187553" y="134493"/>
                  </a:lnTo>
                  <a:close/>
                </a:path>
                <a:path w="187959" h="171450">
                  <a:moveTo>
                    <a:pt x="187553" y="119634"/>
                  </a:moveTo>
                  <a:lnTo>
                    <a:pt x="0" y="119634"/>
                  </a:lnTo>
                  <a:lnTo>
                    <a:pt x="0" y="126682"/>
                  </a:lnTo>
                  <a:lnTo>
                    <a:pt x="187553" y="126682"/>
                  </a:lnTo>
                  <a:lnTo>
                    <a:pt x="187553" y="119634"/>
                  </a:lnTo>
                  <a:close/>
                </a:path>
                <a:path w="187959" h="171450">
                  <a:moveTo>
                    <a:pt x="187553" y="104521"/>
                  </a:moveTo>
                  <a:lnTo>
                    <a:pt x="0" y="104521"/>
                  </a:lnTo>
                  <a:lnTo>
                    <a:pt x="0" y="111556"/>
                  </a:lnTo>
                  <a:lnTo>
                    <a:pt x="187553" y="111556"/>
                  </a:lnTo>
                  <a:lnTo>
                    <a:pt x="187553" y="104521"/>
                  </a:lnTo>
                  <a:close/>
                </a:path>
                <a:path w="187959" h="171450">
                  <a:moveTo>
                    <a:pt x="187553" y="89750"/>
                  </a:moveTo>
                  <a:lnTo>
                    <a:pt x="0" y="89750"/>
                  </a:lnTo>
                  <a:lnTo>
                    <a:pt x="0" y="96697"/>
                  </a:lnTo>
                  <a:lnTo>
                    <a:pt x="187553" y="96697"/>
                  </a:lnTo>
                  <a:lnTo>
                    <a:pt x="187553" y="89750"/>
                  </a:lnTo>
                  <a:close/>
                </a:path>
                <a:path w="187959" h="171450">
                  <a:moveTo>
                    <a:pt x="187553" y="74637"/>
                  </a:moveTo>
                  <a:lnTo>
                    <a:pt x="0" y="74637"/>
                  </a:lnTo>
                  <a:lnTo>
                    <a:pt x="0" y="81673"/>
                  </a:lnTo>
                  <a:lnTo>
                    <a:pt x="187553" y="81673"/>
                  </a:lnTo>
                  <a:lnTo>
                    <a:pt x="187553" y="74637"/>
                  </a:lnTo>
                  <a:close/>
                </a:path>
                <a:path w="187959" h="171450">
                  <a:moveTo>
                    <a:pt x="187553" y="59778"/>
                  </a:moveTo>
                  <a:lnTo>
                    <a:pt x="0" y="59778"/>
                  </a:lnTo>
                  <a:lnTo>
                    <a:pt x="0" y="66814"/>
                  </a:lnTo>
                  <a:lnTo>
                    <a:pt x="187553" y="66814"/>
                  </a:lnTo>
                  <a:lnTo>
                    <a:pt x="187553" y="59778"/>
                  </a:lnTo>
                  <a:close/>
                </a:path>
                <a:path w="187959" h="171450">
                  <a:moveTo>
                    <a:pt x="187553" y="44754"/>
                  </a:moveTo>
                  <a:lnTo>
                    <a:pt x="0" y="44754"/>
                  </a:lnTo>
                  <a:lnTo>
                    <a:pt x="0" y="51790"/>
                  </a:lnTo>
                  <a:lnTo>
                    <a:pt x="187553" y="51790"/>
                  </a:lnTo>
                  <a:lnTo>
                    <a:pt x="187553" y="44754"/>
                  </a:lnTo>
                  <a:close/>
                </a:path>
                <a:path w="187959" h="171450">
                  <a:moveTo>
                    <a:pt x="187553" y="29895"/>
                  </a:moveTo>
                  <a:lnTo>
                    <a:pt x="0" y="29895"/>
                  </a:lnTo>
                  <a:lnTo>
                    <a:pt x="0" y="36931"/>
                  </a:lnTo>
                  <a:lnTo>
                    <a:pt x="187553" y="36931"/>
                  </a:lnTo>
                  <a:lnTo>
                    <a:pt x="187553" y="29895"/>
                  </a:lnTo>
                  <a:close/>
                </a:path>
                <a:path w="187959" h="171450">
                  <a:moveTo>
                    <a:pt x="187553" y="14859"/>
                  </a:moveTo>
                  <a:lnTo>
                    <a:pt x="0" y="14859"/>
                  </a:lnTo>
                  <a:lnTo>
                    <a:pt x="0" y="21818"/>
                  </a:lnTo>
                  <a:lnTo>
                    <a:pt x="187553" y="21818"/>
                  </a:lnTo>
                  <a:lnTo>
                    <a:pt x="187553" y="14859"/>
                  </a:lnTo>
                  <a:close/>
                </a:path>
                <a:path w="187959" h="171450">
                  <a:moveTo>
                    <a:pt x="187553" y="0"/>
                  </a:moveTo>
                  <a:lnTo>
                    <a:pt x="0" y="0"/>
                  </a:lnTo>
                  <a:lnTo>
                    <a:pt x="0" y="7048"/>
                  </a:lnTo>
                  <a:lnTo>
                    <a:pt x="187553" y="7048"/>
                  </a:lnTo>
                  <a:lnTo>
                    <a:pt x="187553" y="0"/>
                  </a:lnTo>
                  <a:close/>
                </a:path>
              </a:pathLst>
            </a:custGeom>
            <a:solidFill>
              <a:srgbClr val="789A5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867155" y="4664052"/>
              <a:ext cx="187960" cy="6985"/>
            </a:xfrm>
            <a:custGeom>
              <a:avLst/>
              <a:gdLst/>
              <a:ahLst/>
              <a:cxnLst/>
              <a:rect l="l" t="t" r="r" b="b"/>
              <a:pathLst>
                <a:path w="187959" h="6985">
                  <a:moveTo>
                    <a:pt x="0" y="6698"/>
                  </a:moveTo>
                  <a:lnTo>
                    <a:pt x="187558" y="6698"/>
                  </a:lnTo>
                  <a:lnTo>
                    <a:pt x="187558" y="0"/>
                  </a:lnTo>
                  <a:lnTo>
                    <a:pt x="0" y="0"/>
                  </a:lnTo>
                  <a:lnTo>
                    <a:pt x="0" y="6698"/>
                  </a:lnTo>
                  <a:close/>
                </a:path>
              </a:pathLst>
            </a:custGeom>
            <a:solidFill>
              <a:srgbClr val="536A40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1434898" y="4106440"/>
              <a:ext cx="1278890" cy="188595"/>
            </a:xfrm>
            <a:custGeom>
              <a:avLst/>
              <a:gdLst/>
              <a:ahLst/>
              <a:cxnLst/>
              <a:rect l="l" t="t" r="r" b="b"/>
              <a:pathLst>
                <a:path w="1278889" h="188595">
                  <a:moveTo>
                    <a:pt x="1278438" y="0"/>
                  </a:moveTo>
                  <a:lnTo>
                    <a:pt x="0" y="0"/>
                  </a:lnTo>
                  <a:lnTo>
                    <a:pt x="0" y="188334"/>
                  </a:lnTo>
                  <a:lnTo>
                    <a:pt x="1278438" y="188334"/>
                  </a:lnTo>
                  <a:lnTo>
                    <a:pt x="1278438" y="0"/>
                  </a:lnTo>
                  <a:close/>
                </a:path>
              </a:pathLst>
            </a:custGeom>
            <a:solidFill>
              <a:srgbClr val="69914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1434898" y="4106440"/>
              <a:ext cx="1278890" cy="188595"/>
            </a:xfrm>
            <a:custGeom>
              <a:avLst/>
              <a:gdLst/>
              <a:ahLst/>
              <a:cxnLst/>
              <a:rect l="l" t="t" r="r" b="b"/>
              <a:pathLst>
                <a:path w="1278889" h="188595">
                  <a:moveTo>
                    <a:pt x="1278438" y="0"/>
                  </a:moveTo>
                  <a:lnTo>
                    <a:pt x="0" y="0"/>
                  </a:lnTo>
                  <a:lnTo>
                    <a:pt x="0" y="188334"/>
                  </a:lnTo>
                  <a:lnTo>
                    <a:pt x="1175178" y="108731"/>
                  </a:lnTo>
                  <a:lnTo>
                    <a:pt x="1278438" y="0"/>
                  </a:lnTo>
                  <a:close/>
                </a:path>
              </a:pathLst>
            </a:custGeom>
            <a:solidFill>
              <a:srgbClr val="9ECC68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1434896" y="4116311"/>
              <a:ext cx="465455" cy="171450"/>
            </a:xfrm>
            <a:custGeom>
              <a:avLst/>
              <a:gdLst/>
              <a:ahLst/>
              <a:cxnLst/>
              <a:rect l="l" t="t" r="r" b="b"/>
              <a:pathLst>
                <a:path w="465455" h="171450">
                  <a:moveTo>
                    <a:pt x="465061" y="164388"/>
                  </a:moveTo>
                  <a:lnTo>
                    <a:pt x="0" y="164388"/>
                  </a:lnTo>
                  <a:lnTo>
                    <a:pt x="0" y="171411"/>
                  </a:lnTo>
                  <a:lnTo>
                    <a:pt x="465061" y="171411"/>
                  </a:lnTo>
                  <a:lnTo>
                    <a:pt x="465061" y="164388"/>
                  </a:lnTo>
                  <a:close/>
                </a:path>
                <a:path w="465455" h="171450">
                  <a:moveTo>
                    <a:pt x="465061" y="149517"/>
                  </a:moveTo>
                  <a:lnTo>
                    <a:pt x="0" y="149517"/>
                  </a:lnTo>
                  <a:lnTo>
                    <a:pt x="0" y="156565"/>
                  </a:lnTo>
                  <a:lnTo>
                    <a:pt x="465061" y="156565"/>
                  </a:lnTo>
                  <a:lnTo>
                    <a:pt x="465061" y="149517"/>
                  </a:lnTo>
                  <a:close/>
                </a:path>
                <a:path w="465455" h="171450">
                  <a:moveTo>
                    <a:pt x="465061" y="134493"/>
                  </a:moveTo>
                  <a:lnTo>
                    <a:pt x="0" y="134493"/>
                  </a:lnTo>
                  <a:lnTo>
                    <a:pt x="0" y="141516"/>
                  </a:lnTo>
                  <a:lnTo>
                    <a:pt x="465061" y="141516"/>
                  </a:lnTo>
                  <a:lnTo>
                    <a:pt x="465061" y="134493"/>
                  </a:lnTo>
                  <a:close/>
                </a:path>
                <a:path w="465455" h="171450">
                  <a:moveTo>
                    <a:pt x="465061" y="119621"/>
                  </a:moveTo>
                  <a:lnTo>
                    <a:pt x="0" y="119621"/>
                  </a:lnTo>
                  <a:lnTo>
                    <a:pt x="0" y="126682"/>
                  </a:lnTo>
                  <a:lnTo>
                    <a:pt x="465061" y="126682"/>
                  </a:lnTo>
                  <a:lnTo>
                    <a:pt x="465061" y="119621"/>
                  </a:lnTo>
                  <a:close/>
                </a:path>
                <a:path w="465455" h="171450">
                  <a:moveTo>
                    <a:pt x="465061" y="104609"/>
                  </a:moveTo>
                  <a:lnTo>
                    <a:pt x="0" y="104609"/>
                  </a:lnTo>
                  <a:lnTo>
                    <a:pt x="0" y="111556"/>
                  </a:lnTo>
                  <a:lnTo>
                    <a:pt x="465061" y="111556"/>
                  </a:lnTo>
                  <a:lnTo>
                    <a:pt x="465061" y="104609"/>
                  </a:lnTo>
                  <a:close/>
                </a:path>
                <a:path w="465455" h="171450">
                  <a:moveTo>
                    <a:pt x="465061" y="89738"/>
                  </a:moveTo>
                  <a:lnTo>
                    <a:pt x="0" y="89738"/>
                  </a:lnTo>
                  <a:lnTo>
                    <a:pt x="0" y="96786"/>
                  </a:lnTo>
                  <a:lnTo>
                    <a:pt x="465061" y="96786"/>
                  </a:lnTo>
                  <a:lnTo>
                    <a:pt x="465061" y="89738"/>
                  </a:lnTo>
                  <a:close/>
                </a:path>
                <a:path w="465455" h="171450">
                  <a:moveTo>
                    <a:pt x="465061" y="74650"/>
                  </a:moveTo>
                  <a:lnTo>
                    <a:pt x="0" y="74650"/>
                  </a:lnTo>
                  <a:lnTo>
                    <a:pt x="0" y="81673"/>
                  </a:lnTo>
                  <a:lnTo>
                    <a:pt x="465061" y="81673"/>
                  </a:lnTo>
                  <a:lnTo>
                    <a:pt x="465061" y="74650"/>
                  </a:lnTo>
                  <a:close/>
                </a:path>
                <a:path w="465455" h="171450">
                  <a:moveTo>
                    <a:pt x="465061" y="59880"/>
                  </a:moveTo>
                  <a:lnTo>
                    <a:pt x="0" y="59880"/>
                  </a:lnTo>
                  <a:lnTo>
                    <a:pt x="0" y="66903"/>
                  </a:lnTo>
                  <a:lnTo>
                    <a:pt x="465061" y="66903"/>
                  </a:lnTo>
                  <a:lnTo>
                    <a:pt x="465061" y="59880"/>
                  </a:lnTo>
                  <a:close/>
                </a:path>
                <a:path w="465455" h="171450">
                  <a:moveTo>
                    <a:pt x="465061" y="44754"/>
                  </a:moveTo>
                  <a:lnTo>
                    <a:pt x="0" y="44754"/>
                  </a:lnTo>
                  <a:lnTo>
                    <a:pt x="0" y="51777"/>
                  </a:lnTo>
                  <a:lnTo>
                    <a:pt x="465061" y="51777"/>
                  </a:lnTo>
                  <a:lnTo>
                    <a:pt x="465061" y="44754"/>
                  </a:lnTo>
                  <a:close/>
                </a:path>
                <a:path w="465455" h="171450">
                  <a:moveTo>
                    <a:pt x="465061" y="29984"/>
                  </a:moveTo>
                  <a:lnTo>
                    <a:pt x="0" y="29984"/>
                  </a:lnTo>
                  <a:lnTo>
                    <a:pt x="0" y="36944"/>
                  </a:lnTo>
                  <a:lnTo>
                    <a:pt x="465061" y="36944"/>
                  </a:lnTo>
                  <a:lnTo>
                    <a:pt x="465061" y="29984"/>
                  </a:lnTo>
                  <a:close/>
                </a:path>
                <a:path w="465455" h="171450">
                  <a:moveTo>
                    <a:pt x="465061" y="14871"/>
                  </a:moveTo>
                  <a:lnTo>
                    <a:pt x="0" y="14871"/>
                  </a:lnTo>
                  <a:lnTo>
                    <a:pt x="0" y="21894"/>
                  </a:lnTo>
                  <a:lnTo>
                    <a:pt x="465061" y="21894"/>
                  </a:lnTo>
                  <a:lnTo>
                    <a:pt x="465061" y="14871"/>
                  </a:lnTo>
                  <a:close/>
                </a:path>
                <a:path w="465455" h="171450">
                  <a:moveTo>
                    <a:pt x="465061" y="0"/>
                  </a:moveTo>
                  <a:lnTo>
                    <a:pt x="0" y="0"/>
                  </a:lnTo>
                  <a:lnTo>
                    <a:pt x="0" y="7048"/>
                  </a:lnTo>
                  <a:lnTo>
                    <a:pt x="465061" y="7048"/>
                  </a:lnTo>
                  <a:lnTo>
                    <a:pt x="465061" y="0"/>
                  </a:lnTo>
                  <a:close/>
                </a:path>
              </a:pathLst>
            </a:custGeom>
            <a:solidFill>
              <a:srgbClr val="789A5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1434898" y="4287716"/>
              <a:ext cx="386715" cy="7620"/>
            </a:xfrm>
            <a:custGeom>
              <a:avLst/>
              <a:gdLst/>
              <a:ahLst/>
              <a:cxnLst/>
              <a:rect l="l" t="t" r="r" b="b"/>
              <a:pathLst>
                <a:path w="386714" h="7620">
                  <a:moveTo>
                    <a:pt x="0" y="7057"/>
                  </a:moveTo>
                  <a:lnTo>
                    <a:pt x="386164" y="7057"/>
                  </a:lnTo>
                  <a:lnTo>
                    <a:pt x="386164" y="0"/>
                  </a:lnTo>
                  <a:lnTo>
                    <a:pt x="0" y="0"/>
                  </a:lnTo>
                  <a:lnTo>
                    <a:pt x="0" y="7057"/>
                  </a:lnTo>
                  <a:close/>
                </a:path>
              </a:pathLst>
            </a:custGeom>
            <a:solidFill>
              <a:srgbClr val="536A40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1054714" y="4482758"/>
              <a:ext cx="1278890" cy="188595"/>
            </a:xfrm>
            <a:custGeom>
              <a:avLst/>
              <a:gdLst/>
              <a:ahLst/>
              <a:cxnLst/>
              <a:rect l="l" t="t" r="r" b="b"/>
              <a:pathLst>
                <a:path w="1278889" h="188595">
                  <a:moveTo>
                    <a:pt x="1278331" y="0"/>
                  </a:moveTo>
                  <a:lnTo>
                    <a:pt x="0" y="0"/>
                  </a:lnTo>
                  <a:lnTo>
                    <a:pt x="0" y="187991"/>
                  </a:lnTo>
                  <a:lnTo>
                    <a:pt x="1278331" y="187991"/>
                  </a:lnTo>
                  <a:lnTo>
                    <a:pt x="1278331" y="0"/>
                  </a:lnTo>
                  <a:close/>
                </a:path>
              </a:pathLst>
            </a:custGeom>
            <a:solidFill>
              <a:srgbClr val="69914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1054714" y="4482758"/>
              <a:ext cx="1278890" cy="188595"/>
            </a:xfrm>
            <a:custGeom>
              <a:avLst/>
              <a:gdLst/>
              <a:ahLst/>
              <a:cxnLst/>
              <a:rect l="l" t="t" r="r" b="b"/>
              <a:pathLst>
                <a:path w="1278889" h="188595">
                  <a:moveTo>
                    <a:pt x="1278331" y="0"/>
                  </a:moveTo>
                  <a:lnTo>
                    <a:pt x="0" y="0"/>
                  </a:lnTo>
                  <a:lnTo>
                    <a:pt x="0" y="187991"/>
                  </a:lnTo>
                  <a:lnTo>
                    <a:pt x="1175105" y="108724"/>
                  </a:lnTo>
                  <a:lnTo>
                    <a:pt x="1278331" y="0"/>
                  </a:lnTo>
                  <a:close/>
                </a:path>
              </a:pathLst>
            </a:custGeom>
            <a:solidFill>
              <a:srgbClr val="9ECC68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1054709" y="4492637"/>
              <a:ext cx="1278890" cy="171450"/>
            </a:xfrm>
            <a:custGeom>
              <a:avLst/>
              <a:gdLst/>
              <a:ahLst/>
              <a:cxnLst/>
              <a:rect l="l" t="t" r="r" b="b"/>
              <a:pathLst>
                <a:path w="1278889" h="171450">
                  <a:moveTo>
                    <a:pt x="464997" y="164376"/>
                  </a:moveTo>
                  <a:lnTo>
                    <a:pt x="0" y="164376"/>
                  </a:lnTo>
                  <a:lnTo>
                    <a:pt x="0" y="171424"/>
                  </a:lnTo>
                  <a:lnTo>
                    <a:pt x="464997" y="171424"/>
                  </a:lnTo>
                  <a:lnTo>
                    <a:pt x="464997" y="164376"/>
                  </a:lnTo>
                  <a:close/>
                </a:path>
                <a:path w="1278889" h="171450">
                  <a:moveTo>
                    <a:pt x="464997" y="149517"/>
                  </a:moveTo>
                  <a:lnTo>
                    <a:pt x="0" y="149517"/>
                  </a:lnTo>
                  <a:lnTo>
                    <a:pt x="0" y="156565"/>
                  </a:lnTo>
                  <a:lnTo>
                    <a:pt x="464997" y="156565"/>
                  </a:lnTo>
                  <a:lnTo>
                    <a:pt x="464997" y="149517"/>
                  </a:lnTo>
                  <a:close/>
                </a:path>
                <a:path w="1278889" h="171450">
                  <a:moveTo>
                    <a:pt x="464997" y="134493"/>
                  </a:moveTo>
                  <a:lnTo>
                    <a:pt x="0" y="134493"/>
                  </a:lnTo>
                  <a:lnTo>
                    <a:pt x="0" y="141452"/>
                  </a:lnTo>
                  <a:lnTo>
                    <a:pt x="464997" y="141452"/>
                  </a:lnTo>
                  <a:lnTo>
                    <a:pt x="464997" y="134493"/>
                  </a:lnTo>
                  <a:close/>
                </a:path>
                <a:path w="1278889" h="171450">
                  <a:moveTo>
                    <a:pt x="464997" y="119634"/>
                  </a:moveTo>
                  <a:lnTo>
                    <a:pt x="0" y="119634"/>
                  </a:lnTo>
                  <a:lnTo>
                    <a:pt x="0" y="126682"/>
                  </a:lnTo>
                  <a:lnTo>
                    <a:pt x="464997" y="126682"/>
                  </a:lnTo>
                  <a:lnTo>
                    <a:pt x="464997" y="119634"/>
                  </a:lnTo>
                  <a:close/>
                </a:path>
                <a:path w="1278889" h="171450">
                  <a:moveTo>
                    <a:pt x="464997" y="104521"/>
                  </a:moveTo>
                  <a:lnTo>
                    <a:pt x="0" y="104521"/>
                  </a:lnTo>
                  <a:lnTo>
                    <a:pt x="0" y="111556"/>
                  </a:lnTo>
                  <a:lnTo>
                    <a:pt x="464997" y="111556"/>
                  </a:lnTo>
                  <a:lnTo>
                    <a:pt x="464997" y="104521"/>
                  </a:lnTo>
                  <a:close/>
                </a:path>
                <a:path w="1278889" h="171450">
                  <a:moveTo>
                    <a:pt x="464997" y="89750"/>
                  </a:moveTo>
                  <a:lnTo>
                    <a:pt x="0" y="89750"/>
                  </a:lnTo>
                  <a:lnTo>
                    <a:pt x="0" y="96697"/>
                  </a:lnTo>
                  <a:lnTo>
                    <a:pt x="464997" y="96697"/>
                  </a:lnTo>
                  <a:lnTo>
                    <a:pt x="464997" y="89750"/>
                  </a:lnTo>
                  <a:close/>
                </a:path>
                <a:path w="1278889" h="171450">
                  <a:moveTo>
                    <a:pt x="464997" y="74637"/>
                  </a:moveTo>
                  <a:lnTo>
                    <a:pt x="0" y="74637"/>
                  </a:lnTo>
                  <a:lnTo>
                    <a:pt x="0" y="81673"/>
                  </a:lnTo>
                  <a:lnTo>
                    <a:pt x="464997" y="81673"/>
                  </a:lnTo>
                  <a:lnTo>
                    <a:pt x="464997" y="74637"/>
                  </a:lnTo>
                  <a:close/>
                </a:path>
                <a:path w="1278889" h="171450">
                  <a:moveTo>
                    <a:pt x="464997" y="59778"/>
                  </a:moveTo>
                  <a:lnTo>
                    <a:pt x="0" y="59778"/>
                  </a:lnTo>
                  <a:lnTo>
                    <a:pt x="0" y="66814"/>
                  </a:lnTo>
                  <a:lnTo>
                    <a:pt x="464997" y="66814"/>
                  </a:lnTo>
                  <a:lnTo>
                    <a:pt x="464997" y="59778"/>
                  </a:lnTo>
                  <a:close/>
                </a:path>
                <a:path w="1278889" h="171450">
                  <a:moveTo>
                    <a:pt x="464997" y="44754"/>
                  </a:moveTo>
                  <a:lnTo>
                    <a:pt x="0" y="44754"/>
                  </a:lnTo>
                  <a:lnTo>
                    <a:pt x="0" y="51790"/>
                  </a:lnTo>
                  <a:lnTo>
                    <a:pt x="464997" y="51790"/>
                  </a:lnTo>
                  <a:lnTo>
                    <a:pt x="464997" y="44754"/>
                  </a:lnTo>
                  <a:close/>
                </a:path>
                <a:path w="1278889" h="171450">
                  <a:moveTo>
                    <a:pt x="464997" y="29895"/>
                  </a:moveTo>
                  <a:lnTo>
                    <a:pt x="0" y="29895"/>
                  </a:lnTo>
                  <a:lnTo>
                    <a:pt x="0" y="36931"/>
                  </a:lnTo>
                  <a:lnTo>
                    <a:pt x="464997" y="36931"/>
                  </a:lnTo>
                  <a:lnTo>
                    <a:pt x="464997" y="29895"/>
                  </a:lnTo>
                  <a:close/>
                </a:path>
                <a:path w="1278889" h="171450">
                  <a:moveTo>
                    <a:pt x="464997" y="14859"/>
                  </a:moveTo>
                  <a:lnTo>
                    <a:pt x="0" y="14859"/>
                  </a:lnTo>
                  <a:lnTo>
                    <a:pt x="0" y="21818"/>
                  </a:lnTo>
                  <a:lnTo>
                    <a:pt x="464997" y="21818"/>
                  </a:lnTo>
                  <a:lnTo>
                    <a:pt x="464997" y="14859"/>
                  </a:lnTo>
                  <a:close/>
                </a:path>
                <a:path w="1278889" h="171450">
                  <a:moveTo>
                    <a:pt x="464997" y="0"/>
                  </a:moveTo>
                  <a:lnTo>
                    <a:pt x="0" y="0"/>
                  </a:lnTo>
                  <a:lnTo>
                    <a:pt x="0" y="7048"/>
                  </a:lnTo>
                  <a:lnTo>
                    <a:pt x="464997" y="7048"/>
                  </a:lnTo>
                  <a:lnTo>
                    <a:pt x="464997" y="0"/>
                  </a:lnTo>
                  <a:close/>
                </a:path>
                <a:path w="1278889" h="171450">
                  <a:moveTo>
                    <a:pt x="1278331" y="164376"/>
                  </a:moveTo>
                  <a:lnTo>
                    <a:pt x="811987" y="164376"/>
                  </a:lnTo>
                  <a:lnTo>
                    <a:pt x="811987" y="171424"/>
                  </a:lnTo>
                  <a:lnTo>
                    <a:pt x="1278331" y="171424"/>
                  </a:lnTo>
                  <a:lnTo>
                    <a:pt x="1278331" y="164376"/>
                  </a:lnTo>
                  <a:close/>
                </a:path>
                <a:path w="1278889" h="171450">
                  <a:moveTo>
                    <a:pt x="1278331" y="149517"/>
                  </a:moveTo>
                  <a:lnTo>
                    <a:pt x="811987" y="149517"/>
                  </a:lnTo>
                  <a:lnTo>
                    <a:pt x="811987" y="156565"/>
                  </a:lnTo>
                  <a:lnTo>
                    <a:pt x="1278331" y="156565"/>
                  </a:lnTo>
                  <a:lnTo>
                    <a:pt x="1278331" y="149517"/>
                  </a:lnTo>
                  <a:close/>
                </a:path>
                <a:path w="1278889" h="171450">
                  <a:moveTo>
                    <a:pt x="1278331" y="134493"/>
                  </a:moveTo>
                  <a:lnTo>
                    <a:pt x="811987" y="134493"/>
                  </a:lnTo>
                  <a:lnTo>
                    <a:pt x="811987" y="141452"/>
                  </a:lnTo>
                  <a:lnTo>
                    <a:pt x="1278331" y="141452"/>
                  </a:lnTo>
                  <a:lnTo>
                    <a:pt x="1278331" y="134493"/>
                  </a:lnTo>
                  <a:close/>
                </a:path>
                <a:path w="1278889" h="171450">
                  <a:moveTo>
                    <a:pt x="1278331" y="119634"/>
                  </a:moveTo>
                  <a:lnTo>
                    <a:pt x="811987" y="119634"/>
                  </a:lnTo>
                  <a:lnTo>
                    <a:pt x="811987" y="126682"/>
                  </a:lnTo>
                  <a:lnTo>
                    <a:pt x="1278331" y="126682"/>
                  </a:lnTo>
                  <a:lnTo>
                    <a:pt x="1278331" y="119634"/>
                  </a:lnTo>
                  <a:close/>
                </a:path>
                <a:path w="1278889" h="171450">
                  <a:moveTo>
                    <a:pt x="1278331" y="104521"/>
                  </a:moveTo>
                  <a:lnTo>
                    <a:pt x="811987" y="104521"/>
                  </a:lnTo>
                  <a:lnTo>
                    <a:pt x="811987" y="111556"/>
                  </a:lnTo>
                  <a:lnTo>
                    <a:pt x="1278331" y="111556"/>
                  </a:lnTo>
                  <a:lnTo>
                    <a:pt x="1278331" y="104521"/>
                  </a:lnTo>
                  <a:close/>
                </a:path>
                <a:path w="1278889" h="171450">
                  <a:moveTo>
                    <a:pt x="1278331" y="89750"/>
                  </a:moveTo>
                  <a:lnTo>
                    <a:pt x="811987" y="89750"/>
                  </a:lnTo>
                  <a:lnTo>
                    <a:pt x="811987" y="96697"/>
                  </a:lnTo>
                  <a:lnTo>
                    <a:pt x="1278331" y="96697"/>
                  </a:lnTo>
                  <a:lnTo>
                    <a:pt x="1278331" y="89750"/>
                  </a:lnTo>
                  <a:close/>
                </a:path>
                <a:path w="1278889" h="171450">
                  <a:moveTo>
                    <a:pt x="1278331" y="74637"/>
                  </a:moveTo>
                  <a:lnTo>
                    <a:pt x="811987" y="74637"/>
                  </a:lnTo>
                  <a:lnTo>
                    <a:pt x="811987" y="81673"/>
                  </a:lnTo>
                  <a:lnTo>
                    <a:pt x="1278331" y="81673"/>
                  </a:lnTo>
                  <a:lnTo>
                    <a:pt x="1278331" y="74637"/>
                  </a:lnTo>
                  <a:close/>
                </a:path>
                <a:path w="1278889" h="171450">
                  <a:moveTo>
                    <a:pt x="1278331" y="59778"/>
                  </a:moveTo>
                  <a:lnTo>
                    <a:pt x="811987" y="59778"/>
                  </a:lnTo>
                  <a:lnTo>
                    <a:pt x="811987" y="66814"/>
                  </a:lnTo>
                  <a:lnTo>
                    <a:pt x="1278331" y="66814"/>
                  </a:lnTo>
                  <a:lnTo>
                    <a:pt x="1278331" y="59778"/>
                  </a:lnTo>
                  <a:close/>
                </a:path>
                <a:path w="1278889" h="171450">
                  <a:moveTo>
                    <a:pt x="1278331" y="44754"/>
                  </a:moveTo>
                  <a:lnTo>
                    <a:pt x="811987" y="44754"/>
                  </a:lnTo>
                  <a:lnTo>
                    <a:pt x="811987" y="51790"/>
                  </a:lnTo>
                  <a:lnTo>
                    <a:pt x="1278331" y="51790"/>
                  </a:lnTo>
                  <a:lnTo>
                    <a:pt x="1278331" y="44754"/>
                  </a:lnTo>
                  <a:close/>
                </a:path>
                <a:path w="1278889" h="171450">
                  <a:moveTo>
                    <a:pt x="1278331" y="29895"/>
                  </a:moveTo>
                  <a:lnTo>
                    <a:pt x="811987" y="29895"/>
                  </a:lnTo>
                  <a:lnTo>
                    <a:pt x="811987" y="36931"/>
                  </a:lnTo>
                  <a:lnTo>
                    <a:pt x="1278331" y="36931"/>
                  </a:lnTo>
                  <a:lnTo>
                    <a:pt x="1278331" y="29895"/>
                  </a:lnTo>
                  <a:close/>
                </a:path>
                <a:path w="1278889" h="171450">
                  <a:moveTo>
                    <a:pt x="1278331" y="14859"/>
                  </a:moveTo>
                  <a:lnTo>
                    <a:pt x="811987" y="14859"/>
                  </a:lnTo>
                  <a:lnTo>
                    <a:pt x="811987" y="21818"/>
                  </a:lnTo>
                  <a:lnTo>
                    <a:pt x="1278331" y="21818"/>
                  </a:lnTo>
                  <a:lnTo>
                    <a:pt x="1278331" y="14859"/>
                  </a:lnTo>
                  <a:close/>
                </a:path>
                <a:path w="1278889" h="171450">
                  <a:moveTo>
                    <a:pt x="1278331" y="0"/>
                  </a:moveTo>
                  <a:lnTo>
                    <a:pt x="811987" y="0"/>
                  </a:lnTo>
                  <a:lnTo>
                    <a:pt x="811987" y="7048"/>
                  </a:lnTo>
                  <a:lnTo>
                    <a:pt x="1278331" y="7048"/>
                  </a:lnTo>
                  <a:lnTo>
                    <a:pt x="1278331" y="0"/>
                  </a:lnTo>
                  <a:close/>
                </a:path>
              </a:pathLst>
            </a:custGeom>
            <a:solidFill>
              <a:srgbClr val="789A5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1054709" y="4664062"/>
              <a:ext cx="1278890" cy="6985"/>
            </a:xfrm>
            <a:custGeom>
              <a:avLst/>
              <a:gdLst/>
              <a:ahLst/>
              <a:cxnLst/>
              <a:rect l="l" t="t" r="r" b="b"/>
              <a:pathLst>
                <a:path w="1278889" h="6985">
                  <a:moveTo>
                    <a:pt x="464997" y="0"/>
                  </a:moveTo>
                  <a:lnTo>
                    <a:pt x="0" y="0"/>
                  </a:lnTo>
                  <a:lnTo>
                    <a:pt x="0" y="6692"/>
                  </a:lnTo>
                  <a:lnTo>
                    <a:pt x="464997" y="6692"/>
                  </a:lnTo>
                  <a:lnTo>
                    <a:pt x="464997" y="0"/>
                  </a:lnTo>
                  <a:close/>
                </a:path>
                <a:path w="1278889" h="6985">
                  <a:moveTo>
                    <a:pt x="1278331" y="0"/>
                  </a:moveTo>
                  <a:lnTo>
                    <a:pt x="811987" y="0"/>
                  </a:lnTo>
                  <a:lnTo>
                    <a:pt x="811987" y="6692"/>
                  </a:lnTo>
                  <a:lnTo>
                    <a:pt x="1278331" y="6692"/>
                  </a:lnTo>
                  <a:lnTo>
                    <a:pt x="1278331" y="0"/>
                  </a:lnTo>
                  <a:close/>
                </a:path>
              </a:pathLst>
            </a:custGeom>
            <a:solidFill>
              <a:srgbClr val="536A40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1519710" y="4482758"/>
              <a:ext cx="347345" cy="188595"/>
            </a:xfrm>
            <a:custGeom>
              <a:avLst/>
              <a:gdLst/>
              <a:ahLst/>
              <a:cxnLst/>
              <a:rect l="l" t="t" r="r" b="b"/>
              <a:pathLst>
                <a:path w="347344" h="188595">
                  <a:moveTo>
                    <a:pt x="346988" y="0"/>
                  </a:moveTo>
                  <a:lnTo>
                    <a:pt x="0" y="0"/>
                  </a:lnTo>
                  <a:lnTo>
                    <a:pt x="0" y="187991"/>
                  </a:lnTo>
                  <a:lnTo>
                    <a:pt x="346988" y="187991"/>
                  </a:lnTo>
                  <a:lnTo>
                    <a:pt x="346988" y="0"/>
                  </a:lnTo>
                  <a:close/>
                </a:path>
              </a:pathLst>
            </a:custGeom>
            <a:solidFill>
              <a:srgbClr val="E4EBCD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1519707" y="4482769"/>
              <a:ext cx="347345" cy="188595"/>
            </a:xfrm>
            <a:custGeom>
              <a:avLst/>
              <a:gdLst/>
              <a:ahLst/>
              <a:cxnLst/>
              <a:rect l="l" t="t" r="r" b="b"/>
              <a:pathLst>
                <a:path w="347344" h="188595">
                  <a:moveTo>
                    <a:pt x="346989" y="0"/>
                  </a:moveTo>
                  <a:lnTo>
                    <a:pt x="309676" y="0"/>
                  </a:lnTo>
                  <a:lnTo>
                    <a:pt x="309676" y="170332"/>
                  </a:lnTo>
                  <a:lnTo>
                    <a:pt x="37553" y="185851"/>
                  </a:lnTo>
                  <a:lnTo>
                    <a:pt x="37553" y="0"/>
                  </a:lnTo>
                  <a:lnTo>
                    <a:pt x="0" y="0"/>
                  </a:lnTo>
                  <a:lnTo>
                    <a:pt x="0" y="187985"/>
                  </a:lnTo>
                  <a:lnTo>
                    <a:pt x="37553" y="187985"/>
                  </a:lnTo>
                  <a:lnTo>
                    <a:pt x="309676" y="187985"/>
                  </a:lnTo>
                  <a:lnTo>
                    <a:pt x="346989" y="187985"/>
                  </a:lnTo>
                  <a:lnTo>
                    <a:pt x="346989" y="0"/>
                  </a:lnTo>
                  <a:close/>
                </a:path>
              </a:pathLst>
            </a:custGeom>
            <a:solidFill>
              <a:srgbClr val="CEC7AE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2323959" y="4482758"/>
              <a:ext cx="8890" cy="188595"/>
            </a:xfrm>
            <a:custGeom>
              <a:avLst/>
              <a:gdLst/>
              <a:ahLst/>
              <a:cxnLst/>
              <a:rect l="l" t="t" r="r" b="b"/>
              <a:pathLst>
                <a:path w="8889" h="188595">
                  <a:moveTo>
                    <a:pt x="8843" y="0"/>
                  </a:moveTo>
                  <a:lnTo>
                    <a:pt x="0" y="0"/>
                  </a:lnTo>
                  <a:lnTo>
                    <a:pt x="0" y="187991"/>
                  </a:lnTo>
                  <a:lnTo>
                    <a:pt x="8843" y="187991"/>
                  </a:lnTo>
                  <a:lnTo>
                    <a:pt x="8843" y="0"/>
                  </a:lnTo>
                  <a:close/>
                </a:path>
              </a:pathLst>
            </a:custGeom>
            <a:solidFill>
              <a:srgbClr val="536A40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1821062" y="4106440"/>
              <a:ext cx="1278890" cy="188595"/>
            </a:xfrm>
            <a:custGeom>
              <a:avLst/>
              <a:gdLst/>
              <a:ahLst/>
              <a:cxnLst/>
              <a:rect l="l" t="t" r="r" b="b"/>
              <a:pathLst>
                <a:path w="1278889" h="188595">
                  <a:moveTo>
                    <a:pt x="1278438" y="0"/>
                  </a:moveTo>
                  <a:lnTo>
                    <a:pt x="0" y="0"/>
                  </a:lnTo>
                  <a:lnTo>
                    <a:pt x="0" y="188334"/>
                  </a:lnTo>
                  <a:lnTo>
                    <a:pt x="1278438" y="188334"/>
                  </a:lnTo>
                  <a:lnTo>
                    <a:pt x="1278438" y="0"/>
                  </a:lnTo>
                  <a:close/>
                </a:path>
              </a:pathLst>
            </a:custGeom>
            <a:solidFill>
              <a:srgbClr val="789A5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1821062" y="4106440"/>
              <a:ext cx="1278890" cy="188595"/>
            </a:xfrm>
            <a:custGeom>
              <a:avLst/>
              <a:gdLst/>
              <a:ahLst/>
              <a:cxnLst/>
              <a:rect l="l" t="t" r="r" b="b"/>
              <a:pathLst>
                <a:path w="1278889" h="188595">
                  <a:moveTo>
                    <a:pt x="1278438" y="0"/>
                  </a:moveTo>
                  <a:lnTo>
                    <a:pt x="0" y="0"/>
                  </a:lnTo>
                  <a:lnTo>
                    <a:pt x="0" y="188334"/>
                  </a:lnTo>
                  <a:lnTo>
                    <a:pt x="1241577" y="159378"/>
                  </a:lnTo>
                  <a:lnTo>
                    <a:pt x="1278438" y="0"/>
                  </a:lnTo>
                  <a:close/>
                </a:path>
              </a:pathLst>
            </a:custGeom>
            <a:solidFill>
              <a:srgbClr val="9ECC68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1821053" y="4116311"/>
              <a:ext cx="1278890" cy="172085"/>
            </a:xfrm>
            <a:custGeom>
              <a:avLst/>
              <a:gdLst/>
              <a:ahLst/>
              <a:cxnLst/>
              <a:rect l="l" t="t" r="r" b="b"/>
              <a:pathLst>
                <a:path w="1278889" h="172085">
                  <a:moveTo>
                    <a:pt x="465112" y="164630"/>
                  </a:moveTo>
                  <a:lnTo>
                    <a:pt x="0" y="164630"/>
                  </a:lnTo>
                  <a:lnTo>
                    <a:pt x="0" y="171691"/>
                  </a:lnTo>
                  <a:lnTo>
                    <a:pt x="465112" y="171691"/>
                  </a:lnTo>
                  <a:lnTo>
                    <a:pt x="465112" y="164630"/>
                  </a:lnTo>
                  <a:close/>
                </a:path>
                <a:path w="1278889" h="172085">
                  <a:moveTo>
                    <a:pt x="465112" y="149517"/>
                  </a:moveTo>
                  <a:lnTo>
                    <a:pt x="0" y="149517"/>
                  </a:lnTo>
                  <a:lnTo>
                    <a:pt x="0" y="156565"/>
                  </a:lnTo>
                  <a:lnTo>
                    <a:pt x="465112" y="156565"/>
                  </a:lnTo>
                  <a:lnTo>
                    <a:pt x="465112" y="149517"/>
                  </a:lnTo>
                  <a:close/>
                </a:path>
                <a:path w="1278889" h="172085">
                  <a:moveTo>
                    <a:pt x="465112" y="134747"/>
                  </a:moveTo>
                  <a:lnTo>
                    <a:pt x="0" y="134747"/>
                  </a:lnTo>
                  <a:lnTo>
                    <a:pt x="0" y="141795"/>
                  </a:lnTo>
                  <a:lnTo>
                    <a:pt x="465112" y="141795"/>
                  </a:lnTo>
                  <a:lnTo>
                    <a:pt x="465112" y="134747"/>
                  </a:lnTo>
                  <a:close/>
                </a:path>
                <a:path w="1278889" h="172085">
                  <a:moveTo>
                    <a:pt x="465112" y="119621"/>
                  </a:moveTo>
                  <a:lnTo>
                    <a:pt x="0" y="119621"/>
                  </a:lnTo>
                  <a:lnTo>
                    <a:pt x="0" y="126682"/>
                  </a:lnTo>
                  <a:lnTo>
                    <a:pt x="465112" y="126682"/>
                  </a:lnTo>
                  <a:lnTo>
                    <a:pt x="465112" y="119621"/>
                  </a:lnTo>
                  <a:close/>
                </a:path>
                <a:path w="1278889" h="172085">
                  <a:moveTo>
                    <a:pt x="465112" y="104851"/>
                  </a:moveTo>
                  <a:lnTo>
                    <a:pt x="0" y="104851"/>
                  </a:lnTo>
                  <a:lnTo>
                    <a:pt x="0" y="111810"/>
                  </a:lnTo>
                  <a:lnTo>
                    <a:pt x="465112" y="111810"/>
                  </a:lnTo>
                  <a:lnTo>
                    <a:pt x="465112" y="104851"/>
                  </a:lnTo>
                  <a:close/>
                </a:path>
                <a:path w="1278889" h="172085">
                  <a:moveTo>
                    <a:pt x="465112" y="89738"/>
                  </a:moveTo>
                  <a:lnTo>
                    <a:pt x="0" y="89738"/>
                  </a:lnTo>
                  <a:lnTo>
                    <a:pt x="0" y="96786"/>
                  </a:lnTo>
                  <a:lnTo>
                    <a:pt x="465112" y="96786"/>
                  </a:lnTo>
                  <a:lnTo>
                    <a:pt x="465112" y="89738"/>
                  </a:lnTo>
                  <a:close/>
                </a:path>
                <a:path w="1278889" h="172085">
                  <a:moveTo>
                    <a:pt x="465112" y="74891"/>
                  </a:moveTo>
                  <a:lnTo>
                    <a:pt x="0" y="74891"/>
                  </a:lnTo>
                  <a:lnTo>
                    <a:pt x="0" y="81953"/>
                  </a:lnTo>
                  <a:lnTo>
                    <a:pt x="465112" y="81953"/>
                  </a:lnTo>
                  <a:lnTo>
                    <a:pt x="465112" y="74891"/>
                  </a:lnTo>
                  <a:close/>
                </a:path>
                <a:path w="1278889" h="172085">
                  <a:moveTo>
                    <a:pt x="465112" y="59880"/>
                  </a:moveTo>
                  <a:lnTo>
                    <a:pt x="0" y="59880"/>
                  </a:lnTo>
                  <a:lnTo>
                    <a:pt x="0" y="66903"/>
                  </a:lnTo>
                  <a:lnTo>
                    <a:pt x="465112" y="66903"/>
                  </a:lnTo>
                  <a:lnTo>
                    <a:pt x="465112" y="59880"/>
                  </a:lnTo>
                  <a:close/>
                </a:path>
                <a:path w="1278889" h="172085">
                  <a:moveTo>
                    <a:pt x="465112" y="44996"/>
                  </a:moveTo>
                  <a:lnTo>
                    <a:pt x="0" y="44996"/>
                  </a:lnTo>
                  <a:lnTo>
                    <a:pt x="0" y="52057"/>
                  </a:lnTo>
                  <a:lnTo>
                    <a:pt x="465112" y="52057"/>
                  </a:lnTo>
                  <a:lnTo>
                    <a:pt x="465112" y="44996"/>
                  </a:lnTo>
                  <a:close/>
                </a:path>
                <a:path w="1278889" h="172085">
                  <a:moveTo>
                    <a:pt x="465112" y="29984"/>
                  </a:moveTo>
                  <a:lnTo>
                    <a:pt x="0" y="29984"/>
                  </a:lnTo>
                  <a:lnTo>
                    <a:pt x="0" y="36944"/>
                  </a:lnTo>
                  <a:lnTo>
                    <a:pt x="465112" y="36944"/>
                  </a:lnTo>
                  <a:lnTo>
                    <a:pt x="465112" y="29984"/>
                  </a:lnTo>
                  <a:close/>
                </a:path>
                <a:path w="1278889" h="172085">
                  <a:moveTo>
                    <a:pt x="465112" y="15113"/>
                  </a:moveTo>
                  <a:lnTo>
                    <a:pt x="0" y="15113"/>
                  </a:lnTo>
                  <a:lnTo>
                    <a:pt x="0" y="22174"/>
                  </a:lnTo>
                  <a:lnTo>
                    <a:pt x="465112" y="22174"/>
                  </a:lnTo>
                  <a:lnTo>
                    <a:pt x="465112" y="15113"/>
                  </a:lnTo>
                  <a:close/>
                </a:path>
                <a:path w="1278889" h="172085">
                  <a:moveTo>
                    <a:pt x="465112" y="0"/>
                  </a:moveTo>
                  <a:lnTo>
                    <a:pt x="0" y="0"/>
                  </a:lnTo>
                  <a:lnTo>
                    <a:pt x="0" y="7048"/>
                  </a:lnTo>
                  <a:lnTo>
                    <a:pt x="465112" y="7048"/>
                  </a:lnTo>
                  <a:lnTo>
                    <a:pt x="465112" y="0"/>
                  </a:lnTo>
                  <a:close/>
                </a:path>
                <a:path w="1278889" h="172085">
                  <a:moveTo>
                    <a:pt x="1278445" y="164630"/>
                  </a:moveTo>
                  <a:lnTo>
                    <a:pt x="812088" y="164630"/>
                  </a:lnTo>
                  <a:lnTo>
                    <a:pt x="812088" y="171691"/>
                  </a:lnTo>
                  <a:lnTo>
                    <a:pt x="1278445" y="171691"/>
                  </a:lnTo>
                  <a:lnTo>
                    <a:pt x="1278445" y="164630"/>
                  </a:lnTo>
                  <a:close/>
                </a:path>
                <a:path w="1278889" h="172085">
                  <a:moveTo>
                    <a:pt x="1278445" y="149517"/>
                  </a:moveTo>
                  <a:lnTo>
                    <a:pt x="812088" y="149517"/>
                  </a:lnTo>
                  <a:lnTo>
                    <a:pt x="812088" y="156565"/>
                  </a:lnTo>
                  <a:lnTo>
                    <a:pt x="1278445" y="156565"/>
                  </a:lnTo>
                  <a:lnTo>
                    <a:pt x="1278445" y="149517"/>
                  </a:lnTo>
                  <a:close/>
                </a:path>
                <a:path w="1278889" h="172085">
                  <a:moveTo>
                    <a:pt x="1278445" y="134747"/>
                  </a:moveTo>
                  <a:lnTo>
                    <a:pt x="812088" y="134747"/>
                  </a:lnTo>
                  <a:lnTo>
                    <a:pt x="812088" y="141795"/>
                  </a:lnTo>
                  <a:lnTo>
                    <a:pt x="1278445" y="141795"/>
                  </a:lnTo>
                  <a:lnTo>
                    <a:pt x="1278445" y="134747"/>
                  </a:lnTo>
                  <a:close/>
                </a:path>
                <a:path w="1278889" h="172085">
                  <a:moveTo>
                    <a:pt x="1278445" y="119621"/>
                  </a:moveTo>
                  <a:lnTo>
                    <a:pt x="812088" y="119621"/>
                  </a:lnTo>
                  <a:lnTo>
                    <a:pt x="812088" y="126682"/>
                  </a:lnTo>
                  <a:lnTo>
                    <a:pt x="1278445" y="126682"/>
                  </a:lnTo>
                  <a:lnTo>
                    <a:pt x="1278445" y="119621"/>
                  </a:lnTo>
                  <a:close/>
                </a:path>
                <a:path w="1278889" h="172085">
                  <a:moveTo>
                    <a:pt x="1278445" y="104851"/>
                  </a:moveTo>
                  <a:lnTo>
                    <a:pt x="812088" y="104851"/>
                  </a:lnTo>
                  <a:lnTo>
                    <a:pt x="812088" y="111810"/>
                  </a:lnTo>
                  <a:lnTo>
                    <a:pt x="1278445" y="111810"/>
                  </a:lnTo>
                  <a:lnTo>
                    <a:pt x="1278445" y="104851"/>
                  </a:lnTo>
                  <a:close/>
                </a:path>
                <a:path w="1278889" h="172085">
                  <a:moveTo>
                    <a:pt x="1278445" y="89738"/>
                  </a:moveTo>
                  <a:lnTo>
                    <a:pt x="812088" y="89738"/>
                  </a:lnTo>
                  <a:lnTo>
                    <a:pt x="812088" y="96786"/>
                  </a:lnTo>
                  <a:lnTo>
                    <a:pt x="1278445" y="96786"/>
                  </a:lnTo>
                  <a:lnTo>
                    <a:pt x="1278445" y="89738"/>
                  </a:lnTo>
                  <a:close/>
                </a:path>
                <a:path w="1278889" h="172085">
                  <a:moveTo>
                    <a:pt x="1278445" y="74891"/>
                  </a:moveTo>
                  <a:lnTo>
                    <a:pt x="812088" y="74891"/>
                  </a:lnTo>
                  <a:lnTo>
                    <a:pt x="812088" y="81953"/>
                  </a:lnTo>
                  <a:lnTo>
                    <a:pt x="1278445" y="81953"/>
                  </a:lnTo>
                  <a:lnTo>
                    <a:pt x="1278445" y="74891"/>
                  </a:lnTo>
                  <a:close/>
                </a:path>
                <a:path w="1278889" h="172085">
                  <a:moveTo>
                    <a:pt x="1278445" y="59880"/>
                  </a:moveTo>
                  <a:lnTo>
                    <a:pt x="812088" y="59880"/>
                  </a:lnTo>
                  <a:lnTo>
                    <a:pt x="812088" y="66903"/>
                  </a:lnTo>
                  <a:lnTo>
                    <a:pt x="1278445" y="66903"/>
                  </a:lnTo>
                  <a:lnTo>
                    <a:pt x="1278445" y="59880"/>
                  </a:lnTo>
                  <a:close/>
                </a:path>
                <a:path w="1278889" h="172085">
                  <a:moveTo>
                    <a:pt x="1278445" y="44996"/>
                  </a:moveTo>
                  <a:lnTo>
                    <a:pt x="812088" y="44996"/>
                  </a:lnTo>
                  <a:lnTo>
                    <a:pt x="812088" y="52057"/>
                  </a:lnTo>
                  <a:lnTo>
                    <a:pt x="1278445" y="52057"/>
                  </a:lnTo>
                  <a:lnTo>
                    <a:pt x="1278445" y="44996"/>
                  </a:lnTo>
                  <a:close/>
                </a:path>
                <a:path w="1278889" h="172085">
                  <a:moveTo>
                    <a:pt x="1278445" y="29984"/>
                  </a:moveTo>
                  <a:lnTo>
                    <a:pt x="812088" y="29984"/>
                  </a:lnTo>
                  <a:lnTo>
                    <a:pt x="812088" y="36944"/>
                  </a:lnTo>
                  <a:lnTo>
                    <a:pt x="1278445" y="36944"/>
                  </a:lnTo>
                  <a:lnTo>
                    <a:pt x="1278445" y="29984"/>
                  </a:lnTo>
                  <a:close/>
                </a:path>
                <a:path w="1278889" h="172085">
                  <a:moveTo>
                    <a:pt x="1278445" y="15113"/>
                  </a:moveTo>
                  <a:lnTo>
                    <a:pt x="812088" y="15113"/>
                  </a:lnTo>
                  <a:lnTo>
                    <a:pt x="812088" y="22174"/>
                  </a:lnTo>
                  <a:lnTo>
                    <a:pt x="1278445" y="22174"/>
                  </a:lnTo>
                  <a:lnTo>
                    <a:pt x="1278445" y="15113"/>
                  </a:lnTo>
                  <a:close/>
                </a:path>
                <a:path w="1278889" h="172085">
                  <a:moveTo>
                    <a:pt x="1278445" y="0"/>
                  </a:moveTo>
                  <a:lnTo>
                    <a:pt x="812088" y="0"/>
                  </a:lnTo>
                  <a:lnTo>
                    <a:pt x="812088" y="7048"/>
                  </a:lnTo>
                  <a:lnTo>
                    <a:pt x="1278445" y="7048"/>
                  </a:lnTo>
                  <a:lnTo>
                    <a:pt x="1278445" y="0"/>
                  </a:lnTo>
                  <a:close/>
                </a:path>
              </a:pathLst>
            </a:custGeom>
            <a:solidFill>
              <a:srgbClr val="789A5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1821053" y="4288002"/>
              <a:ext cx="1278890" cy="6985"/>
            </a:xfrm>
            <a:custGeom>
              <a:avLst/>
              <a:gdLst/>
              <a:ahLst/>
              <a:cxnLst/>
              <a:rect l="l" t="t" r="r" b="b"/>
              <a:pathLst>
                <a:path w="1278889" h="6985">
                  <a:moveTo>
                    <a:pt x="465112" y="0"/>
                  </a:moveTo>
                  <a:lnTo>
                    <a:pt x="0" y="0"/>
                  </a:lnTo>
                  <a:lnTo>
                    <a:pt x="0" y="6781"/>
                  </a:lnTo>
                  <a:lnTo>
                    <a:pt x="465112" y="6781"/>
                  </a:lnTo>
                  <a:lnTo>
                    <a:pt x="465112" y="0"/>
                  </a:lnTo>
                  <a:close/>
                </a:path>
                <a:path w="1278889" h="6985">
                  <a:moveTo>
                    <a:pt x="1278445" y="0"/>
                  </a:moveTo>
                  <a:lnTo>
                    <a:pt x="812088" y="0"/>
                  </a:lnTo>
                  <a:lnTo>
                    <a:pt x="812088" y="6781"/>
                  </a:lnTo>
                  <a:lnTo>
                    <a:pt x="1278445" y="6781"/>
                  </a:lnTo>
                  <a:lnTo>
                    <a:pt x="1278445" y="0"/>
                  </a:lnTo>
                  <a:close/>
                </a:path>
              </a:pathLst>
            </a:custGeom>
            <a:solidFill>
              <a:srgbClr val="536A40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2286165" y="4106440"/>
              <a:ext cx="347345" cy="188595"/>
            </a:xfrm>
            <a:custGeom>
              <a:avLst/>
              <a:gdLst/>
              <a:ahLst/>
              <a:cxnLst/>
              <a:rect l="l" t="t" r="r" b="b"/>
              <a:pathLst>
                <a:path w="347344" h="188595">
                  <a:moveTo>
                    <a:pt x="346988" y="0"/>
                  </a:moveTo>
                  <a:lnTo>
                    <a:pt x="0" y="0"/>
                  </a:lnTo>
                  <a:lnTo>
                    <a:pt x="0" y="188334"/>
                  </a:lnTo>
                  <a:lnTo>
                    <a:pt x="346988" y="188334"/>
                  </a:lnTo>
                  <a:lnTo>
                    <a:pt x="346988" y="0"/>
                  </a:lnTo>
                  <a:close/>
                </a:path>
              </a:pathLst>
            </a:custGeom>
            <a:solidFill>
              <a:srgbClr val="E4EBCD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2286165" y="4106443"/>
              <a:ext cx="347345" cy="188595"/>
            </a:xfrm>
            <a:custGeom>
              <a:avLst/>
              <a:gdLst/>
              <a:ahLst/>
              <a:cxnLst/>
              <a:rect l="l" t="t" r="r" b="b"/>
              <a:pathLst>
                <a:path w="347344" h="188595">
                  <a:moveTo>
                    <a:pt x="346976" y="0"/>
                  </a:moveTo>
                  <a:lnTo>
                    <a:pt x="309676" y="0"/>
                  </a:lnTo>
                  <a:lnTo>
                    <a:pt x="309676" y="170688"/>
                  </a:lnTo>
                  <a:lnTo>
                    <a:pt x="37541" y="186207"/>
                  </a:lnTo>
                  <a:lnTo>
                    <a:pt x="37541" y="0"/>
                  </a:lnTo>
                  <a:lnTo>
                    <a:pt x="0" y="0"/>
                  </a:lnTo>
                  <a:lnTo>
                    <a:pt x="0" y="188341"/>
                  </a:lnTo>
                  <a:lnTo>
                    <a:pt x="37541" y="188341"/>
                  </a:lnTo>
                  <a:lnTo>
                    <a:pt x="309676" y="188341"/>
                  </a:lnTo>
                  <a:lnTo>
                    <a:pt x="346976" y="188341"/>
                  </a:lnTo>
                  <a:lnTo>
                    <a:pt x="346976" y="0"/>
                  </a:lnTo>
                  <a:close/>
                </a:path>
              </a:pathLst>
            </a:custGeom>
            <a:solidFill>
              <a:srgbClr val="CEC7AE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3093489" y="4106440"/>
              <a:ext cx="6350" cy="188595"/>
            </a:xfrm>
            <a:custGeom>
              <a:avLst/>
              <a:gdLst/>
              <a:ahLst/>
              <a:cxnLst/>
              <a:rect l="l" t="t" r="r" b="b"/>
              <a:pathLst>
                <a:path w="6350" h="188595">
                  <a:moveTo>
                    <a:pt x="6011" y="0"/>
                  </a:moveTo>
                  <a:lnTo>
                    <a:pt x="0" y="0"/>
                  </a:lnTo>
                  <a:lnTo>
                    <a:pt x="0" y="188334"/>
                  </a:lnTo>
                  <a:lnTo>
                    <a:pt x="6011" y="188334"/>
                  </a:lnTo>
                  <a:lnTo>
                    <a:pt x="6011" y="0"/>
                  </a:lnTo>
                  <a:close/>
                </a:path>
              </a:pathLst>
            </a:custGeom>
            <a:solidFill>
              <a:srgbClr val="536A40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1554706" y="3918451"/>
              <a:ext cx="1278255" cy="188595"/>
            </a:xfrm>
            <a:custGeom>
              <a:avLst/>
              <a:gdLst/>
              <a:ahLst/>
              <a:cxnLst/>
              <a:rect l="l" t="t" r="r" b="b"/>
              <a:pathLst>
                <a:path w="1278255" h="188595">
                  <a:moveTo>
                    <a:pt x="1278162" y="0"/>
                  </a:moveTo>
                  <a:lnTo>
                    <a:pt x="0" y="0"/>
                  </a:lnTo>
                  <a:lnTo>
                    <a:pt x="0" y="188230"/>
                  </a:lnTo>
                  <a:lnTo>
                    <a:pt x="1278162" y="188230"/>
                  </a:lnTo>
                  <a:lnTo>
                    <a:pt x="1278162" y="0"/>
                  </a:lnTo>
                  <a:close/>
                </a:path>
              </a:pathLst>
            </a:custGeom>
            <a:solidFill>
              <a:srgbClr val="789A5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1554706" y="3918451"/>
              <a:ext cx="1278255" cy="188595"/>
            </a:xfrm>
            <a:custGeom>
              <a:avLst/>
              <a:gdLst/>
              <a:ahLst/>
              <a:cxnLst/>
              <a:rect l="l" t="t" r="r" b="b"/>
              <a:pathLst>
                <a:path w="1278255" h="188595">
                  <a:moveTo>
                    <a:pt x="1278162" y="0"/>
                  </a:moveTo>
                  <a:lnTo>
                    <a:pt x="0" y="0"/>
                  </a:lnTo>
                  <a:lnTo>
                    <a:pt x="0" y="188230"/>
                  </a:lnTo>
                  <a:lnTo>
                    <a:pt x="1261268" y="162803"/>
                  </a:lnTo>
                  <a:lnTo>
                    <a:pt x="1278162" y="0"/>
                  </a:lnTo>
                  <a:close/>
                </a:path>
              </a:pathLst>
            </a:custGeom>
            <a:solidFill>
              <a:srgbClr val="9ECC68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1554695" y="3928313"/>
              <a:ext cx="1278255" cy="171450"/>
            </a:xfrm>
            <a:custGeom>
              <a:avLst/>
              <a:gdLst/>
              <a:ahLst/>
              <a:cxnLst/>
              <a:rect l="l" t="t" r="r" b="b"/>
              <a:pathLst>
                <a:path w="1278255" h="171450">
                  <a:moveTo>
                    <a:pt x="465074" y="164401"/>
                  </a:moveTo>
                  <a:lnTo>
                    <a:pt x="0" y="164401"/>
                  </a:lnTo>
                  <a:lnTo>
                    <a:pt x="0" y="171348"/>
                  </a:lnTo>
                  <a:lnTo>
                    <a:pt x="465074" y="171348"/>
                  </a:lnTo>
                  <a:lnTo>
                    <a:pt x="465074" y="164401"/>
                  </a:lnTo>
                  <a:close/>
                </a:path>
                <a:path w="1278255" h="171450">
                  <a:moveTo>
                    <a:pt x="465074" y="149517"/>
                  </a:moveTo>
                  <a:lnTo>
                    <a:pt x="0" y="149517"/>
                  </a:lnTo>
                  <a:lnTo>
                    <a:pt x="0" y="156578"/>
                  </a:lnTo>
                  <a:lnTo>
                    <a:pt x="465074" y="156578"/>
                  </a:lnTo>
                  <a:lnTo>
                    <a:pt x="465074" y="149517"/>
                  </a:lnTo>
                  <a:close/>
                </a:path>
                <a:path w="1278255" h="171450">
                  <a:moveTo>
                    <a:pt x="465074" y="134505"/>
                  </a:moveTo>
                  <a:lnTo>
                    <a:pt x="0" y="134505"/>
                  </a:lnTo>
                  <a:lnTo>
                    <a:pt x="0" y="141465"/>
                  </a:lnTo>
                  <a:lnTo>
                    <a:pt x="465074" y="141465"/>
                  </a:lnTo>
                  <a:lnTo>
                    <a:pt x="465074" y="134505"/>
                  </a:lnTo>
                  <a:close/>
                </a:path>
                <a:path w="1278255" h="171450">
                  <a:moveTo>
                    <a:pt x="465074" y="119634"/>
                  </a:moveTo>
                  <a:lnTo>
                    <a:pt x="0" y="119634"/>
                  </a:lnTo>
                  <a:lnTo>
                    <a:pt x="0" y="126695"/>
                  </a:lnTo>
                  <a:lnTo>
                    <a:pt x="465074" y="126695"/>
                  </a:lnTo>
                  <a:lnTo>
                    <a:pt x="465074" y="119634"/>
                  </a:lnTo>
                  <a:close/>
                </a:path>
                <a:path w="1278255" h="171450">
                  <a:moveTo>
                    <a:pt x="465074" y="104521"/>
                  </a:moveTo>
                  <a:lnTo>
                    <a:pt x="0" y="104521"/>
                  </a:lnTo>
                  <a:lnTo>
                    <a:pt x="0" y="111569"/>
                  </a:lnTo>
                  <a:lnTo>
                    <a:pt x="465074" y="111569"/>
                  </a:lnTo>
                  <a:lnTo>
                    <a:pt x="465074" y="104521"/>
                  </a:lnTo>
                  <a:close/>
                </a:path>
                <a:path w="1278255" h="171450">
                  <a:moveTo>
                    <a:pt x="465074" y="89738"/>
                  </a:moveTo>
                  <a:lnTo>
                    <a:pt x="0" y="89738"/>
                  </a:lnTo>
                  <a:lnTo>
                    <a:pt x="0" y="96697"/>
                  </a:lnTo>
                  <a:lnTo>
                    <a:pt x="465074" y="96697"/>
                  </a:lnTo>
                  <a:lnTo>
                    <a:pt x="465074" y="89738"/>
                  </a:lnTo>
                  <a:close/>
                </a:path>
                <a:path w="1278255" h="171450">
                  <a:moveTo>
                    <a:pt x="465074" y="74625"/>
                  </a:moveTo>
                  <a:lnTo>
                    <a:pt x="0" y="74625"/>
                  </a:lnTo>
                  <a:lnTo>
                    <a:pt x="0" y="81686"/>
                  </a:lnTo>
                  <a:lnTo>
                    <a:pt x="465074" y="81686"/>
                  </a:lnTo>
                  <a:lnTo>
                    <a:pt x="465074" y="74625"/>
                  </a:lnTo>
                  <a:close/>
                </a:path>
                <a:path w="1278255" h="171450">
                  <a:moveTo>
                    <a:pt x="465074" y="59778"/>
                  </a:moveTo>
                  <a:lnTo>
                    <a:pt x="0" y="59778"/>
                  </a:lnTo>
                  <a:lnTo>
                    <a:pt x="0" y="66840"/>
                  </a:lnTo>
                  <a:lnTo>
                    <a:pt x="465074" y="66840"/>
                  </a:lnTo>
                  <a:lnTo>
                    <a:pt x="465074" y="59778"/>
                  </a:lnTo>
                  <a:close/>
                </a:path>
                <a:path w="1278255" h="171450">
                  <a:moveTo>
                    <a:pt x="465074" y="44767"/>
                  </a:moveTo>
                  <a:lnTo>
                    <a:pt x="0" y="44767"/>
                  </a:lnTo>
                  <a:lnTo>
                    <a:pt x="0" y="51790"/>
                  </a:lnTo>
                  <a:lnTo>
                    <a:pt x="465074" y="51790"/>
                  </a:lnTo>
                  <a:lnTo>
                    <a:pt x="465074" y="44767"/>
                  </a:lnTo>
                  <a:close/>
                </a:path>
                <a:path w="1278255" h="171450">
                  <a:moveTo>
                    <a:pt x="465074" y="29895"/>
                  </a:moveTo>
                  <a:lnTo>
                    <a:pt x="0" y="29895"/>
                  </a:lnTo>
                  <a:lnTo>
                    <a:pt x="0" y="36957"/>
                  </a:lnTo>
                  <a:lnTo>
                    <a:pt x="465074" y="36957"/>
                  </a:lnTo>
                  <a:lnTo>
                    <a:pt x="465074" y="29895"/>
                  </a:lnTo>
                  <a:close/>
                </a:path>
                <a:path w="1278255" h="171450">
                  <a:moveTo>
                    <a:pt x="465074" y="14884"/>
                  </a:moveTo>
                  <a:lnTo>
                    <a:pt x="0" y="14884"/>
                  </a:lnTo>
                  <a:lnTo>
                    <a:pt x="0" y="21831"/>
                  </a:lnTo>
                  <a:lnTo>
                    <a:pt x="465074" y="21831"/>
                  </a:lnTo>
                  <a:lnTo>
                    <a:pt x="465074" y="14884"/>
                  </a:lnTo>
                  <a:close/>
                </a:path>
                <a:path w="1278255" h="171450">
                  <a:moveTo>
                    <a:pt x="465074" y="0"/>
                  </a:moveTo>
                  <a:lnTo>
                    <a:pt x="0" y="0"/>
                  </a:lnTo>
                  <a:lnTo>
                    <a:pt x="0" y="7061"/>
                  </a:lnTo>
                  <a:lnTo>
                    <a:pt x="465074" y="7061"/>
                  </a:lnTo>
                  <a:lnTo>
                    <a:pt x="465074" y="0"/>
                  </a:lnTo>
                  <a:close/>
                </a:path>
                <a:path w="1278255" h="171450">
                  <a:moveTo>
                    <a:pt x="1278166" y="164401"/>
                  </a:moveTo>
                  <a:lnTo>
                    <a:pt x="812063" y="164401"/>
                  </a:lnTo>
                  <a:lnTo>
                    <a:pt x="812063" y="171348"/>
                  </a:lnTo>
                  <a:lnTo>
                    <a:pt x="1278166" y="171348"/>
                  </a:lnTo>
                  <a:lnTo>
                    <a:pt x="1278166" y="164401"/>
                  </a:lnTo>
                  <a:close/>
                </a:path>
                <a:path w="1278255" h="171450">
                  <a:moveTo>
                    <a:pt x="1278166" y="149517"/>
                  </a:moveTo>
                  <a:lnTo>
                    <a:pt x="812063" y="149517"/>
                  </a:lnTo>
                  <a:lnTo>
                    <a:pt x="812063" y="156578"/>
                  </a:lnTo>
                  <a:lnTo>
                    <a:pt x="1278166" y="156578"/>
                  </a:lnTo>
                  <a:lnTo>
                    <a:pt x="1278166" y="149517"/>
                  </a:lnTo>
                  <a:close/>
                </a:path>
                <a:path w="1278255" h="171450">
                  <a:moveTo>
                    <a:pt x="1278166" y="134505"/>
                  </a:moveTo>
                  <a:lnTo>
                    <a:pt x="812063" y="134505"/>
                  </a:lnTo>
                  <a:lnTo>
                    <a:pt x="812063" y="141465"/>
                  </a:lnTo>
                  <a:lnTo>
                    <a:pt x="1278166" y="141465"/>
                  </a:lnTo>
                  <a:lnTo>
                    <a:pt x="1278166" y="134505"/>
                  </a:lnTo>
                  <a:close/>
                </a:path>
                <a:path w="1278255" h="171450">
                  <a:moveTo>
                    <a:pt x="1278166" y="119634"/>
                  </a:moveTo>
                  <a:lnTo>
                    <a:pt x="812063" y="119634"/>
                  </a:lnTo>
                  <a:lnTo>
                    <a:pt x="812063" y="126695"/>
                  </a:lnTo>
                  <a:lnTo>
                    <a:pt x="1278166" y="126695"/>
                  </a:lnTo>
                  <a:lnTo>
                    <a:pt x="1278166" y="119634"/>
                  </a:lnTo>
                  <a:close/>
                </a:path>
                <a:path w="1278255" h="171450">
                  <a:moveTo>
                    <a:pt x="1278166" y="104521"/>
                  </a:moveTo>
                  <a:lnTo>
                    <a:pt x="812063" y="104521"/>
                  </a:lnTo>
                  <a:lnTo>
                    <a:pt x="812063" y="111569"/>
                  </a:lnTo>
                  <a:lnTo>
                    <a:pt x="1278166" y="111569"/>
                  </a:lnTo>
                  <a:lnTo>
                    <a:pt x="1278166" y="104521"/>
                  </a:lnTo>
                  <a:close/>
                </a:path>
                <a:path w="1278255" h="171450">
                  <a:moveTo>
                    <a:pt x="1278166" y="89738"/>
                  </a:moveTo>
                  <a:lnTo>
                    <a:pt x="812063" y="89738"/>
                  </a:lnTo>
                  <a:lnTo>
                    <a:pt x="812063" y="96697"/>
                  </a:lnTo>
                  <a:lnTo>
                    <a:pt x="1278166" y="96697"/>
                  </a:lnTo>
                  <a:lnTo>
                    <a:pt x="1278166" y="89738"/>
                  </a:lnTo>
                  <a:close/>
                </a:path>
                <a:path w="1278255" h="171450">
                  <a:moveTo>
                    <a:pt x="1278166" y="74625"/>
                  </a:moveTo>
                  <a:lnTo>
                    <a:pt x="812063" y="74625"/>
                  </a:lnTo>
                  <a:lnTo>
                    <a:pt x="812063" y="81686"/>
                  </a:lnTo>
                  <a:lnTo>
                    <a:pt x="1278166" y="81686"/>
                  </a:lnTo>
                  <a:lnTo>
                    <a:pt x="1278166" y="74625"/>
                  </a:lnTo>
                  <a:close/>
                </a:path>
                <a:path w="1278255" h="171450">
                  <a:moveTo>
                    <a:pt x="1278166" y="59778"/>
                  </a:moveTo>
                  <a:lnTo>
                    <a:pt x="812063" y="59778"/>
                  </a:lnTo>
                  <a:lnTo>
                    <a:pt x="812063" y="66840"/>
                  </a:lnTo>
                  <a:lnTo>
                    <a:pt x="1278166" y="66840"/>
                  </a:lnTo>
                  <a:lnTo>
                    <a:pt x="1278166" y="59778"/>
                  </a:lnTo>
                  <a:close/>
                </a:path>
                <a:path w="1278255" h="171450">
                  <a:moveTo>
                    <a:pt x="1278166" y="44767"/>
                  </a:moveTo>
                  <a:lnTo>
                    <a:pt x="812063" y="44767"/>
                  </a:lnTo>
                  <a:lnTo>
                    <a:pt x="812063" y="51790"/>
                  </a:lnTo>
                  <a:lnTo>
                    <a:pt x="1278166" y="51790"/>
                  </a:lnTo>
                  <a:lnTo>
                    <a:pt x="1278166" y="44767"/>
                  </a:lnTo>
                  <a:close/>
                </a:path>
                <a:path w="1278255" h="171450">
                  <a:moveTo>
                    <a:pt x="1278166" y="29895"/>
                  </a:moveTo>
                  <a:lnTo>
                    <a:pt x="812063" y="29895"/>
                  </a:lnTo>
                  <a:lnTo>
                    <a:pt x="812063" y="36957"/>
                  </a:lnTo>
                  <a:lnTo>
                    <a:pt x="1278166" y="36957"/>
                  </a:lnTo>
                  <a:lnTo>
                    <a:pt x="1278166" y="29895"/>
                  </a:lnTo>
                  <a:close/>
                </a:path>
                <a:path w="1278255" h="171450">
                  <a:moveTo>
                    <a:pt x="1278166" y="14884"/>
                  </a:moveTo>
                  <a:lnTo>
                    <a:pt x="812063" y="14884"/>
                  </a:lnTo>
                  <a:lnTo>
                    <a:pt x="812063" y="21831"/>
                  </a:lnTo>
                  <a:lnTo>
                    <a:pt x="1278166" y="21831"/>
                  </a:lnTo>
                  <a:lnTo>
                    <a:pt x="1278166" y="14884"/>
                  </a:lnTo>
                  <a:close/>
                </a:path>
                <a:path w="1278255" h="171450">
                  <a:moveTo>
                    <a:pt x="1278166" y="0"/>
                  </a:moveTo>
                  <a:lnTo>
                    <a:pt x="812063" y="0"/>
                  </a:lnTo>
                  <a:lnTo>
                    <a:pt x="812063" y="7061"/>
                  </a:lnTo>
                  <a:lnTo>
                    <a:pt x="1278166" y="7061"/>
                  </a:lnTo>
                  <a:lnTo>
                    <a:pt x="1278166" y="0"/>
                  </a:lnTo>
                  <a:close/>
                </a:path>
              </a:pathLst>
            </a:custGeom>
            <a:solidFill>
              <a:srgbClr val="789A5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1554695" y="4099661"/>
              <a:ext cx="1278255" cy="7620"/>
            </a:xfrm>
            <a:custGeom>
              <a:avLst/>
              <a:gdLst/>
              <a:ahLst/>
              <a:cxnLst/>
              <a:rect l="l" t="t" r="r" b="b"/>
              <a:pathLst>
                <a:path w="1278255" h="7620">
                  <a:moveTo>
                    <a:pt x="465074" y="0"/>
                  </a:moveTo>
                  <a:lnTo>
                    <a:pt x="0" y="0"/>
                  </a:lnTo>
                  <a:lnTo>
                    <a:pt x="0" y="7023"/>
                  </a:lnTo>
                  <a:lnTo>
                    <a:pt x="465074" y="7023"/>
                  </a:lnTo>
                  <a:lnTo>
                    <a:pt x="465074" y="0"/>
                  </a:lnTo>
                  <a:close/>
                </a:path>
                <a:path w="1278255" h="7620">
                  <a:moveTo>
                    <a:pt x="1278166" y="0"/>
                  </a:moveTo>
                  <a:lnTo>
                    <a:pt x="812063" y="0"/>
                  </a:lnTo>
                  <a:lnTo>
                    <a:pt x="812063" y="7023"/>
                  </a:lnTo>
                  <a:lnTo>
                    <a:pt x="1278166" y="7023"/>
                  </a:lnTo>
                  <a:lnTo>
                    <a:pt x="1278166" y="0"/>
                  </a:lnTo>
                  <a:close/>
                </a:path>
              </a:pathLst>
            </a:custGeom>
            <a:solidFill>
              <a:srgbClr val="536A40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2019775" y="3918451"/>
              <a:ext cx="347345" cy="188595"/>
            </a:xfrm>
            <a:custGeom>
              <a:avLst/>
              <a:gdLst/>
              <a:ahLst/>
              <a:cxnLst/>
              <a:rect l="l" t="t" r="r" b="b"/>
              <a:pathLst>
                <a:path w="347344" h="188595">
                  <a:moveTo>
                    <a:pt x="346988" y="0"/>
                  </a:moveTo>
                  <a:lnTo>
                    <a:pt x="0" y="0"/>
                  </a:lnTo>
                  <a:lnTo>
                    <a:pt x="0" y="188230"/>
                  </a:lnTo>
                  <a:lnTo>
                    <a:pt x="346988" y="188230"/>
                  </a:lnTo>
                  <a:lnTo>
                    <a:pt x="346988" y="0"/>
                  </a:lnTo>
                  <a:close/>
                </a:path>
              </a:pathLst>
            </a:custGeom>
            <a:solidFill>
              <a:srgbClr val="E4EBCD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2019769" y="3918457"/>
              <a:ext cx="347345" cy="188595"/>
            </a:xfrm>
            <a:custGeom>
              <a:avLst/>
              <a:gdLst/>
              <a:ahLst/>
              <a:cxnLst/>
              <a:rect l="l" t="t" r="r" b="b"/>
              <a:pathLst>
                <a:path w="347344" h="188595">
                  <a:moveTo>
                    <a:pt x="346989" y="0"/>
                  </a:moveTo>
                  <a:lnTo>
                    <a:pt x="309435" y="0"/>
                  </a:lnTo>
                  <a:lnTo>
                    <a:pt x="309435" y="170357"/>
                  </a:lnTo>
                  <a:lnTo>
                    <a:pt x="37312" y="186080"/>
                  </a:lnTo>
                  <a:lnTo>
                    <a:pt x="37312" y="0"/>
                  </a:lnTo>
                  <a:lnTo>
                    <a:pt x="0" y="0"/>
                  </a:lnTo>
                  <a:lnTo>
                    <a:pt x="0" y="188226"/>
                  </a:lnTo>
                  <a:lnTo>
                    <a:pt x="37312" y="188226"/>
                  </a:lnTo>
                  <a:lnTo>
                    <a:pt x="309435" y="188226"/>
                  </a:lnTo>
                  <a:lnTo>
                    <a:pt x="346989" y="188226"/>
                  </a:lnTo>
                  <a:lnTo>
                    <a:pt x="346989" y="0"/>
                  </a:lnTo>
                  <a:close/>
                </a:path>
              </a:pathLst>
            </a:custGeom>
            <a:solidFill>
              <a:srgbClr val="CEC7AE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2827133" y="3918451"/>
              <a:ext cx="6350" cy="188595"/>
            </a:xfrm>
            <a:custGeom>
              <a:avLst/>
              <a:gdLst/>
              <a:ahLst/>
              <a:cxnLst/>
              <a:rect l="l" t="t" r="r" b="b"/>
              <a:pathLst>
                <a:path w="6350" h="188595">
                  <a:moveTo>
                    <a:pt x="5734" y="0"/>
                  </a:moveTo>
                  <a:lnTo>
                    <a:pt x="0" y="0"/>
                  </a:lnTo>
                  <a:lnTo>
                    <a:pt x="0" y="188230"/>
                  </a:lnTo>
                  <a:lnTo>
                    <a:pt x="5734" y="188230"/>
                  </a:lnTo>
                  <a:lnTo>
                    <a:pt x="5734" y="0"/>
                  </a:lnTo>
                  <a:close/>
                </a:path>
              </a:pathLst>
            </a:custGeom>
            <a:solidFill>
              <a:srgbClr val="536A40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1106513" y="4294774"/>
              <a:ext cx="1278890" cy="188595"/>
            </a:xfrm>
            <a:custGeom>
              <a:avLst/>
              <a:gdLst/>
              <a:ahLst/>
              <a:cxnLst/>
              <a:rect l="l" t="t" r="r" b="b"/>
              <a:pathLst>
                <a:path w="1278889" h="188595">
                  <a:moveTo>
                    <a:pt x="1278421" y="0"/>
                  </a:moveTo>
                  <a:lnTo>
                    <a:pt x="0" y="0"/>
                  </a:lnTo>
                  <a:lnTo>
                    <a:pt x="0" y="187984"/>
                  </a:lnTo>
                  <a:lnTo>
                    <a:pt x="1278421" y="187984"/>
                  </a:lnTo>
                  <a:lnTo>
                    <a:pt x="1278421" y="0"/>
                  </a:lnTo>
                  <a:close/>
                </a:path>
              </a:pathLst>
            </a:custGeom>
            <a:solidFill>
              <a:srgbClr val="69914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1106513" y="4294774"/>
              <a:ext cx="1278890" cy="188595"/>
            </a:xfrm>
            <a:custGeom>
              <a:avLst/>
              <a:gdLst/>
              <a:ahLst/>
              <a:cxnLst/>
              <a:rect l="l" t="t" r="r" b="b"/>
              <a:pathLst>
                <a:path w="1278889" h="188595">
                  <a:moveTo>
                    <a:pt x="1278421" y="0"/>
                  </a:moveTo>
                  <a:lnTo>
                    <a:pt x="0" y="0"/>
                  </a:lnTo>
                  <a:lnTo>
                    <a:pt x="0" y="187984"/>
                  </a:lnTo>
                  <a:lnTo>
                    <a:pt x="1175195" y="108631"/>
                  </a:lnTo>
                  <a:lnTo>
                    <a:pt x="1278421" y="0"/>
                  </a:lnTo>
                  <a:close/>
                </a:path>
              </a:pathLst>
            </a:custGeom>
            <a:solidFill>
              <a:srgbClr val="9ECC68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1106512" y="4304398"/>
              <a:ext cx="1278890" cy="172085"/>
            </a:xfrm>
            <a:custGeom>
              <a:avLst/>
              <a:gdLst/>
              <a:ahLst/>
              <a:cxnLst/>
              <a:rect l="l" t="t" r="r" b="b"/>
              <a:pathLst>
                <a:path w="1278889" h="172085">
                  <a:moveTo>
                    <a:pt x="465086" y="164541"/>
                  </a:moveTo>
                  <a:lnTo>
                    <a:pt x="0" y="164541"/>
                  </a:lnTo>
                  <a:lnTo>
                    <a:pt x="0" y="171577"/>
                  </a:lnTo>
                  <a:lnTo>
                    <a:pt x="465086" y="171577"/>
                  </a:lnTo>
                  <a:lnTo>
                    <a:pt x="465086" y="164541"/>
                  </a:lnTo>
                  <a:close/>
                </a:path>
                <a:path w="1278889" h="172085">
                  <a:moveTo>
                    <a:pt x="465086" y="149517"/>
                  </a:moveTo>
                  <a:lnTo>
                    <a:pt x="0" y="149517"/>
                  </a:lnTo>
                  <a:lnTo>
                    <a:pt x="0" y="156552"/>
                  </a:lnTo>
                  <a:lnTo>
                    <a:pt x="465086" y="156552"/>
                  </a:lnTo>
                  <a:lnTo>
                    <a:pt x="465086" y="149517"/>
                  </a:lnTo>
                  <a:close/>
                </a:path>
                <a:path w="1278889" h="172085">
                  <a:moveTo>
                    <a:pt x="465086" y="134658"/>
                  </a:moveTo>
                  <a:lnTo>
                    <a:pt x="0" y="134658"/>
                  </a:lnTo>
                  <a:lnTo>
                    <a:pt x="0" y="141693"/>
                  </a:lnTo>
                  <a:lnTo>
                    <a:pt x="465086" y="141693"/>
                  </a:lnTo>
                  <a:lnTo>
                    <a:pt x="465086" y="134658"/>
                  </a:lnTo>
                  <a:close/>
                </a:path>
                <a:path w="1278889" h="172085">
                  <a:moveTo>
                    <a:pt x="465086" y="119621"/>
                  </a:moveTo>
                  <a:lnTo>
                    <a:pt x="0" y="119621"/>
                  </a:lnTo>
                  <a:lnTo>
                    <a:pt x="0" y="126580"/>
                  </a:lnTo>
                  <a:lnTo>
                    <a:pt x="465086" y="126580"/>
                  </a:lnTo>
                  <a:lnTo>
                    <a:pt x="465086" y="119621"/>
                  </a:lnTo>
                  <a:close/>
                </a:path>
                <a:path w="1278889" h="172085">
                  <a:moveTo>
                    <a:pt x="465086" y="104775"/>
                  </a:moveTo>
                  <a:lnTo>
                    <a:pt x="0" y="104775"/>
                  </a:lnTo>
                  <a:lnTo>
                    <a:pt x="0" y="111810"/>
                  </a:lnTo>
                  <a:lnTo>
                    <a:pt x="465086" y="111810"/>
                  </a:lnTo>
                  <a:lnTo>
                    <a:pt x="465086" y="104775"/>
                  </a:lnTo>
                  <a:close/>
                </a:path>
                <a:path w="1278889" h="172085">
                  <a:moveTo>
                    <a:pt x="465086" y="89649"/>
                  </a:moveTo>
                  <a:lnTo>
                    <a:pt x="0" y="89649"/>
                  </a:lnTo>
                  <a:lnTo>
                    <a:pt x="0" y="96697"/>
                  </a:lnTo>
                  <a:lnTo>
                    <a:pt x="465086" y="96697"/>
                  </a:lnTo>
                  <a:lnTo>
                    <a:pt x="465086" y="89649"/>
                  </a:lnTo>
                  <a:close/>
                </a:path>
                <a:path w="1278889" h="172085">
                  <a:moveTo>
                    <a:pt x="465086" y="74879"/>
                  </a:moveTo>
                  <a:lnTo>
                    <a:pt x="0" y="74879"/>
                  </a:lnTo>
                  <a:lnTo>
                    <a:pt x="0" y="81838"/>
                  </a:lnTo>
                  <a:lnTo>
                    <a:pt x="465086" y="81838"/>
                  </a:lnTo>
                  <a:lnTo>
                    <a:pt x="465086" y="74879"/>
                  </a:lnTo>
                  <a:close/>
                </a:path>
                <a:path w="1278889" h="172085">
                  <a:moveTo>
                    <a:pt x="465086" y="59766"/>
                  </a:moveTo>
                  <a:lnTo>
                    <a:pt x="0" y="59766"/>
                  </a:lnTo>
                  <a:lnTo>
                    <a:pt x="0" y="66814"/>
                  </a:lnTo>
                  <a:lnTo>
                    <a:pt x="465086" y="66814"/>
                  </a:lnTo>
                  <a:lnTo>
                    <a:pt x="465086" y="59766"/>
                  </a:lnTo>
                  <a:close/>
                </a:path>
                <a:path w="1278889" h="172085">
                  <a:moveTo>
                    <a:pt x="465086" y="44907"/>
                  </a:moveTo>
                  <a:lnTo>
                    <a:pt x="0" y="44907"/>
                  </a:lnTo>
                  <a:lnTo>
                    <a:pt x="0" y="51955"/>
                  </a:lnTo>
                  <a:lnTo>
                    <a:pt x="465086" y="51955"/>
                  </a:lnTo>
                  <a:lnTo>
                    <a:pt x="465086" y="44907"/>
                  </a:lnTo>
                  <a:close/>
                </a:path>
                <a:path w="1278889" h="172085">
                  <a:moveTo>
                    <a:pt x="465086" y="29883"/>
                  </a:moveTo>
                  <a:lnTo>
                    <a:pt x="0" y="29883"/>
                  </a:lnTo>
                  <a:lnTo>
                    <a:pt x="0" y="36918"/>
                  </a:lnTo>
                  <a:lnTo>
                    <a:pt x="465086" y="36918"/>
                  </a:lnTo>
                  <a:lnTo>
                    <a:pt x="465086" y="29883"/>
                  </a:lnTo>
                  <a:close/>
                </a:path>
                <a:path w="1278889" h="172085">
                  <a:moveTo>
                    <a:pt x="465086" y="15011"/>
                  </a:moveTo>
                  <a:lnTo>
                    <a:pt x="0" y="15011"/>
                  </a:lnTo>
                  <a:lnTo>
                    <a:pt x="0" y="22072"/>
                  </a:lnTo>
                  <a:lnTo>
                    <a:pt x="465086" y="22072"/>
                  </a:lnTo>
                  <a:lnTo>
                    <a:pt x="465086" y="15011"/>
                  </a:lnTo>
                  <a:close/>
                </a:path>
                <a:path w="1278889" h="172085">
                  <a:moveTo>
                    <a:pt x="465086" y="0"/>
                  </a:moveTo>
                  <a:lnTo>
                    <a:pt x="0" y="0"/>
                  </a:lnTo>
                  <a:lnTo>
                    <a:pt x="0" y="6946"/>
                  </a:lnTo>
                  <a:lnTo>
                    <a:pt x="465086" y="6946"/>
                  </a:lnTo>
                  <a:lnTo>
                    <a:pt x="465086" y="0"/>
                  </a:lnTo>
                  <a:close/>
                </a:path>
                <a:path w="1278889" h="172085">
                  <a:moveTo>
                    <a:pt x="1278420" y="164541"/>
                  </a:moveTo>
                  <a:lnTo>
                    <a:pt x="812063" y="164541"/>
                  </a:lnTo>
                  <a:lnTo>
                    <a:pt x="812063" y="171577"/>
                  </a:lnTo>
                  <a:lnTo>
                    <a:pt x="1278420" y="171577"/>
                  </a:lnTo>
                  <a:lnTo>
                    <a:pt x="1278420" y="164541"/>
                  </a:lnTo>
                  <a:close/>
                </a:path>
                <a:path w="1278889" h="172085">
                  <a:moveTo>
                    <a:pt x="1278420" y="149517"/>
                  </a:moveTo>
                  <a:lnTo>
                    <a:pt x="812063" y="149517"/>
                  </a:lnTo>
                  <a:lnTo>
                    <a:pt x="812063" y="156552"/>
                  </a:lnTo>
                  <a:lnTo>
                    <a:pt x="1278420" y="156552"/>
                  </a:lnTo>
                  <a:lnTo>
                    <a:pt x="1278420" y="149517"/>
                  </a:lnTo>
                  <a:close/>
                </a:path>
                <a:path w="1278889" h="172085">
                  <a:moveTo>
                    <a:pt x="1278420" y="134658"/>
                  </a:moveTo>
                  <a:lnTo>
                    <a:pt x="812063" y="134658"/>
                  </a:lnTo>
                  <a:lnTo>
                    <a:pt x="812063" y="141693"/>
                  </a:lnTo>
                  <a:lnTo>
                    <a:pt x="1278420" y="141693"/>
                  </a:lnTo>
                  <a:lnTo>
                    <a:pt x="1278420" y="134658"/>
                  </a:lnTo>
                  <a:close/>
                </a:path>
                <a:path w="1278889" h="172085">
                  <a:moveTo>
                    <a:pt x="1278420" y="119621"/>
                  </a:moveTo>
                  <a:lnTo>
                    <a:pt x="812063" y="119621"/>
                  </a:lnTo>
                  <a:lnTo>
                    <a:pt x="812063" y="126580"/>
                  </a:lnTo>
                  <a:lnTo>
                    <a:pt x="1278420" y="126580"/>
                  </a:lnTo>
                  <a:lnTo>
                    <a:pt x="1278420" y="119621"/>
                  </a:lnTo>
                  <a:close/>
                </a:path>
                <a:path w="1278889" h="172085">
                  <a:moveTo>
                    <a:pt x="1278420" y="104775"/>
                  </a:moveTo>
                  <a:lnTo>
                    <a:pt x="812063" y="104775"/>
                  </a:lnTo>
                  <a:lnTo>
                    <a:pt x="812063" y="111810"/>
                  </a:lnTo>
                  <a:lnTo>
                    <a:pt x="1278420" y="111810"/>
                  </a:lnTo>
                  <a:lnTo>
                    <a:pt x="1278420" y="104775"/>
                  </a:lnTo>
                  <a:close/>
                </a:path>
                <a:path w="1278889" h="172085">
                  <a:moveTo>
                    <a:pt x="1278420" y="89649"/>
                  </a:moveTo>
                  <a:lnTo>
                    <a:pt x="812063" y="89649"/>
                  </a:lnTo>
                  <a:lnTo>
                    <a:pt x="812063" y="96697"/>
                  </a:lnTo>
                  <a:lnTo>
                    <a:pt x="1278420" y="96697"/>
                  </a:lnTo>
                  <a:lnTo>
                    <a:pt x="1278420" y="89649"/>
                  </a:lnTo>
                  <a:close/>
                </a:path>
                <a:path w="1278889" h="172085">
                  <a:moveTo>
                    <a:pt x="1278420" y="74879"/>
                  </a:moveTo>
                  <a:lnTo>
                    <a:pt x="812063" y="74879"/>
                  </a:lnTo>
                  <a:lnTo>
                    <a:pt x="812063" y="81838"/>
                  </a:lnTo>
                  <a:lnTo>
                    <a:pt x="1278420" y="81838"/>
                  </a:lnTo>
                  <a:lnTo>
                    <a:pt x="1278420" y="74879"/>
                  </a:lnTo>
                  <a:close/>
                </a:path>
                <a:path w="1278889" h="172085">
                  <a:moveTo>
                    <a:pt x="1278420" y="59766"/>
                  </a:moveTo>
                  <a:lnTo>
                    <a:pt x="812063" y="59766"/>
                  </a:lnTo>
                  <a:lnTo>
                    <a:pt x="812063" y="66814"/>
                  </a:lnTo>
                  <a:lnTo>
                    <a:pt x="1278420" y="66814"/>
                  </a:lnTo>
                  <a:lnTo>
                    <a:pt x="1278420" y="59766"/>
                  </a:lnTo>
                  <a:close/>
                </a:path>
                <a:path w="1278889" h="172085">
                  <a:moveTo>
                    <a:pt x="1278420" y="44907"/>
                  </a:moveTo>
                  <a:lnTo>
                    <a:pt x="812063" y="44907"/>
                  </a:lnTo>
                  <a:lnTo>
                    <a:pt x="812063" y="51955"/>
                  </a:lnTo>
                  <a:lnTo>
                    <a:pt x="1278420" y="51955"/>
                  </a:lnTo>
                  <a:lnTo>
                    <a:pt x="1278420" y="44907"/>
                  </a:lnTo>
                  <a:close/>
                </a:path>
                <a:path w="1278889" h="172085">
                  <a:moveTo>
                    <a:pt x="1278420" y="29883"/>
                  </a:moveTo>
                  <a:lnTo>
                    <a:pt x="812063" y="29883"/>
                  </a:lnTo>
                  <a:lnTo>
                    <a:pt x="812063" y="36918"/>
                  </a:lnTo>
                  <a:lnTo>
                    <a:pt x="1278420" y="36918"/>
                  </a:lnTo>
                  <a:lnTo>
                    <a:pt x="1278420" y="29883"/>
                  </a:lnTo>
                  <a:close/>
                </a:path>
                <a:path w="1278889" h="172085">
                  <a:moveTo>
                    <a:pt x="1278420" y="15011"/>
                  </a:moveTo>
                  <a:lnTo>
                    <a:pt x="812063" y="15011"/>
                  </a:lnTo>
                  <a:lnTo>
                    <a:pt x="812063" y="22072"/>
                  </a:lnTo>
                  <a:lnTo>
                    <a:pt x="1278420" y="22072"/>
                  </a:lnTo>
                  <a:lnTo>
                    <a:pt x="1278420" y="15011"/>
                  </a:lnTo>
                  <a:close/>
                </a:path>
                <a:path w="1278889" h="172085">
                  <a:moveTo>
                    <a:pt x="1278420" y="0"/>
                  </a:moveTo>
                  <a:lnTo>
                    <a:pt x="812063" y="0"/>
                  </a:lnTo>
                  <a:lnTo>
                    <a:pt x="812063" y="6946"/>
                  </a:lnTo>
                  <a:lnTo>
                    <a:pt x="1278420" y="6946"/>
                  </a:lnTo>
                  <a:lnTo>
                    <a:pt x="1278420" y="0"/>
                  </a:lnTo>
                  <a:close/>
                </a:path>
              </a:pathLst>
            </a:custGeom>
            <a:solidFill>
              <a:srgbClr val="789A5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1106512" y="4475975"/>
              <a:ext cx="1278890" cy="6985"/>
            </a:xfrm>
            <a:custGeom>
              <a:avLst/>
              <a:gdLst/>
              <a:ahLst/>
              <a:cxnLst/>
              <a:rect l="l" t="t" r="r" b="b"/>
              <a:pathLst>
                <a:path w="1278889" h="6985">
                  <a:moveTo>
                    <a:pt x="465086" y="0"/>
                  </a:moveTo>
                  <a:lnTo>
                    <a:pt x="0" y="0"/>
                  </a:lnTo>
                  <a:lnTo>
                    <a:pt x="0" y="6794"/>
                  </a:lnTo>
                  <a:lnTo>
                    <a:pt x="465086" y="6794"/>
                  </a:lnTo>
                  <a:lnTo>
                    <a:pt x="465086" y="0"/>
                  </a:lnTo>
                  <a:close/>
                </a:path>
                <a:path w="1278889" h="6985">
                  <a:moveTo>
                    <a:pt x="1278420" y="0"/>
                  </a:moveTo>
                  <a:lnTo>
                    <a:pt x="812063" y="0"/>
                  </a:lnTo>
                  <a:lnTo>
                    <a:pt x="812063" y="6794"/>
                  </a:lnTo>
                  <a:lnTo>
                    <a:pt x="1278420" y="6794"/>
                  </a:lnTo>
                  <a:lnTo>
                    <a:pt x="1278420" y="0"/>
                  </a:lnTo>
                  <a:close/>
                </a:path>
              </a:pathLst>
            </a:custGeom>
            <a:solidFill>
              <a:srgbClr val="536A40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1571599" y="4294774"/>
              <a:ext cx="347345" cy="188595"/>
            </a:xfrm>
            <a:custGeom>
              <a:avLst/>
              <a:gdLst/>
              <a:ahLst/>
              <a:cxnLst/>
              <a:rect l="l" t="t" r="r" b="b"/>
              <a:pathLst>
                <a:path w="347344" h="188595">
                  <a:moveTo>
                    <a:pt x="346988" y="0"/>
                  </a:moveTo>
                  <a:lnTo>
                    <a:pt x="0" y="0"/>
                  </a:lnTo>
                  <a:lnTo>
                    <a:pt x="0" y="187984"/>
                  </a:lnTo>
                  <a:lnTo>
                    <a:pt x="346988" y="187984"/>
                  </a:lnTo>
                  <a:lnTo>
                    <a:pt x="346988" y="0"/>
                  </a:lnTo>
                  <a:close/>
                </a:path>
              </a:pathLst>
            </a:custGeom>
            <a:solidFill>
              <a:srgbClr val="E4EBCD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1571599" y="4294784"/>
              <a:ext cx="347345" cy="188595"/>
            </a:xfrm>
            <a:custGeom>
              <a:avLst/>
              <a:gdLst/>
              <a:ahLst/>
              <a:cxnLst/>
              <a:rect l="l" t="t" r="r" b="b"/>
              <a:pathLst>
                <a:path w="347344" h="188595">
                  <a:moveTo>
                    <a:pt x="346976" y="0"/>
                  </a:moveTo>
                  <a:lnTo>
                    <a:pt x="309676" y="0"/>
                  </a:lnTo>
                  <a:lnTo>
                    <a:pt x="309676" y="170332"/>
                  </a:lnTo>
                  <a:lnTo>
                    <a:pt x="37541" y="185851"/>
                  </a:lnTo>
                  <a:lnTo>
                    <a:pt x="37541" y="0"/>
                  </a:lnTo>
                  <a:lnTo>
                    <a:pt x="0" y="0"/>
                  </a:lnTo>
                  <a:lnTo>
                    <a:pt x="0" y="187985"/>
                  </a:lnTo>
                  <a:lnTo>
                    <a:pt x="37541" y="187985"/>
                  </a:lnTo>
                  <a:lnTo>
                    <a:pt x="309676" y="187985"/>
                  </a:lnTo>
                  <a:lnTo>
                    <a:pt x="346976" y="187985"/>
                  </a:lnTo>
                  <a:lnTo>
                    <a:pt x="346976" y="0"/>
                  </a:lnTo>
                  <a:close/>
                </a:path>
              </a:pathLst>
            </a:custGeom>
            <a:solidFill>
              <a:srgbClr val="CEC7AE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2374570" y="4294774"/>
              <a:ext cx="10160" cy="188595"/>
            </a:xfrm>
            <a:custGeom>
              <a:avLst/>
              <a:gdLst/>
              <a:ahLst/>
              <a:cxnLst/>
              <a:rect l="l" t="t" r="r" b="b"/>
              <a:pathLst>
                <a:path w="10160" h="188595">
                  <a:moveTo>
                    <a:pt x="10122" y="0"/>
                  </a:moveTo>
                  <a:lnTo>
                    <a:pt x="0" y="0"/>
                  </a:lnTo>
                  <a:lnTo>
                    <a:pt x="0" y="187984"/>
                  </a:lnTo>
                  <a:lnTo>
                    <a:pt x="10122" y="187984"/>
                  </a:lnTo>
                  <a:lnTo>
                    <a:pt x="10122" y="0"/>
                  </a:lnTo>
                  <a:close/>
                </a:path>
              </a:pathLst>
            </a:custGeom>
            <a:solidFill>
              <a:srgbClr val="5F7748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2332803" y="4482758"/>
              <a:ext cx="1278890" cy="188595"/>
            </a:xfrm>
            <a:custGeom>
              <a:avLst/>
              <a:gdLst/>
              <a:ahLst/>
              <a:cxnLst/>
              <a:rect l="l" t="t" r="r" b="b"/>
              <a:pathLst>
                <a:path w="1278889" h="188595">
                  <a:moveTo>
                    <a:pt x="1278335" y="0"/>
                  </a:moveTo>
                  <a:lnTo>
                    <a:pt x="0" y="0"/>
                  </a:lnTo>
                  <a:lnTo>
                    <a:pt x="0" y="187991"/>
                  </a:lnTo>
                  <a:lnTo>
                    <a:pt x="1278335" y="187991"/>
                  </a:lnTo>
                  <a:lnTo>
                    <a:pt x="1278335" y="0"/>
                  </a:lnTo>
                  <a:close/>
                </a:path>
              </a:pathLst>
            </a:custGeom>
            <a:solidFill>
              <a:srgbClr val="789A5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2332803" y="4482758"/>
              <a:ext cx="1278890" cy="188595"/>
            </a:xfrm>
            <a:custGeom>
              <a:avLst/>
              <a:gdLst/>
              <a:ahLst/>
              <a:cxnLst/>
              <a:rect l="l" t="t" r="r" b="b"/>
              <a:pathLst>
                <a:path w="1278889" h="188595">
                  <a:moveTo>
                    <a:pt x="1278335" y="0"/>
                  </a:moveTo>
                  <a:lnTo>
                    <a:pt x="0" y="0"/>
                  </a:lnTo>
                  <a:lnTo>
                    <a:pt x="0" y="187991"/>
                  </a:lnTo>
                  <a:lnTo>
                    <a:pt x="1269076" y="151321"/>
                  </a:lnTo>
                  <a:lnTo>
                    <a:pt x="1278335" y="0"/>
                  </a:lnTo>
                  <a:close/>
                </a:path>
              </a:pathLst>
            </a:custGeom>
            <a:solidFill>
              <a:srgbClr val="9ECC68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2332799" y="4492637"/>
              <a:ext cx="1278890" cy="171450"/>
            </a:xfrm>
            <a:custGeom>
              <a:avLst/>
              <a:gdLst/>
              <a:ahLst/>
              <a:cxnLst/>
              <a:rect l="l" t="t" r="r" b="b"/>
              <a:pathLst>
                <a:path w="1278889" h="171450">
                  <a:moveTo>
                    <a:pt x="465239" y="164376"/>
                  </a:moveTo>
                  <a:lnTo>
                    <a:pt x="0" y="164376"/>
                  </a:lnTo>
                  <a:lnTo>
                    <a:pt x="0" y="171424"/>
                  </a:lnTo>
                  <a:lnTo>
                    <a:pt x="465239" y="171424"/>
                  </a:lnTo>
                  <a:lnTo>
                    <a:pt x="465239" y="164376"/>
                  </a:lnTo>
                  <a:close/>
                </a:path>
                <a:path w="1278889" h="171450">
                  <a:moveTo>
                    <a:pt x="465239" y="149517"/>
                  </a:moveTo>
                  <a:lnTo>
                    <a:pt x="0" y="149517"/>
                  </a:lnTo>
                  <a:lnTo>
                    <a:pt x="0" y="156565"/>
                  </a:lnTo>
                  <a:lnTo>
                    <a:pt x="465239" y="156565"/>
                  </a:lnTo>
                  <a:lnTo>
                    <a:pt x="465239" y="149517"/>
                  </a:lnTo>
                  <a:close/>
                </a:path>
                <a:path w="1278889" h="171450">
                  <a:moveTo>
                    <a:pt x="465239" y="134493"/>
                  </a:moveTo>
                  <a:lnTo>
                    <a:pt x="0" y="134493"/>
                  </a:lnTo>
                  <a:lnTo>
                    <a:pt x="0" y="141452"/>
                  </a:lnTo>
                  <a:lnTo>
                    <a:pt x="465239" y="141452"/>
                  </a:lnTo>
                  <a:lnTo>
                    <a:pt x="465239" y="134493"/>
                  </a:lnTo>
                  <a:close/>
                </a:path>
                <a:path w="1278889" h="171450">
                  <a:moveTo>
                    <a:pt x="465239" y="119634"/>
                  </a:moveTo>
                  <a:lnTo>
                    <a:pt x="0" y="119634"/>
                  </a:lnTo>
                  <a:lnTo>
                    <a:pt x="0" y="126682"/>
                  </a:lnTo>
                  <a:lnTo>
                    <a:pt x="465239" y="126682"/>
                  </a:lnTo>
                  <a:lnTo>
                    <a:pt x="465239" y="119634"/>
                  </a:lnTo>
                  <a:close/>
                </a:path>
                <a:path w="1278889" h="171450">
                  <a:moveTo>
                    <a:pt x="465239" y="104521"/>
                  </a:moveTo>
                  <a:lnTo>
                    <a:pt x="0" y="104521"/>
                  </a:lnTo>
                  <a:lnTo>
                    <a:pt x="0" y="111556"/>
                  </a:lnTo>
                  <a:lnTo>
                    <a:pt x="465239" y="111556"/>
                  </a:lnTo>
                  <a:lnTo>
                    <a:pt x="465239" y="104521"/>
                  </a:lnTo>
                  <a:close/>
                </a:path>
                <a:path w="1278889" h="171450">
                  <a:moveTo>
                    <a:pt x="465239" y="89750"/>
                  </a:moveTo>
                  <a:lnTo>
                    <a:pt x="0" y="89750"/>
                  </a:lnTo>
                  <a:lnTo>
                    <a:pt x="0" y="96697"/>
                  </a:lnTo>
                  <a:lnTo>
                    <a:pt x="465239" y="96697"/>
                  </a:lnTo>
                  <a:lnTo>
                    <a:pt x="465239" y="89750"/>
                  </a:lnTo>
                  <a:close/>
                </a:path>
                <a:path w="1278889" h="171450">
                  <a:moveTo>
                    <a:pt x="465239" y="74637"/>
                  </a:moveTo>
                  <a:lnTo>
                    <a:pt x="0" y="74637"/>
                  </a:lnTo>
                  <a:lnTo>
                    <a:pt x="0" y="81673"/>
                  </a:lnTo>
                  <a:lnTo>
                    <a:pt x="465239" y="81673"/>
                  </a:lnTo>
                  <a:lnTo>
                    <a:pt x="465239" y="74637"/>
                  </a:lnTo>
                  <a:close/>
                </a:path>
                <a:path w="1278889" h="171450">
                  <a:moveTo>
                    <a:pt x="465239" y="59778"/>
                  </a:moveTo>
                  <a:lnTo>
                    <a:pt x="0" y="59778"/>
                  </a:lnTo>
                  <a:lnTo>
                    <a:pt x="0" y="66814"/>
                  </a:lnTo>
                  <a:lnTo>
                    <a:pt x="465239" y="66814"/>
                  </a:lnTo>
                  <a:lnTo>
                    <a:pt x="465239" y="59778"/>
                  </a:lnTo>
                  <a:close/>
                </a:path>
                <a:path w="1278889" h="171450">
                  <a:moveTo>
                    <a:pt x="465239" y="44754"/>
                  </a:moveTo>
                  <a:lnTo>
                    <a:pt x="0" y="44754"/>
                  </a:lnTo>
                  <a:lnTo>
                    <a:pt x="0" y="51790"/>
                  </a:lnTo>
                  <a:lnTo>
                    <a:pt x="465239" y="51790"/>
                  </a:lnTo>
                  <a:lnTo>
                    <a:pt x="465239" y="44754"/>
                  </a:lnTo>
                  <a:close/>
                </a:path>
                <a:path w="1278889" h="171450">
                  <a:moveTo>
                    <a:pt x="465239" y="29895"/>
                  </a:moveTo>
                  <a:lnTo>
                    <a:pt x="0" y="29895"/>
                  </a:lnTo>
                  <a:lnTo>
                    <a:pt x="0" y="36931"/>
                  </a:lnTo>
                  <a:lnTo>
                    <a:pt x="465239" y="36931"/>
                  </a:lnTo>
                  <a:lnTo>
                    <a:pt x="465239" y="29895"/>
                  </a:lnTo>
                  <a:close/>
                </a:path>
                <a:path w="1278889" h="171450">
                  <a:moveTo>
                    <a:pt x="465239" y="14859"/>
                  </a:moveTo>
                  <a:lnTo>
                    <a:pt x="0" y="14859"/>
                  </a:lnTo>
                  <a:lnTo>
                    <a:pt x="0" y="21818"/>
                  </a:lnTo>
                  <a:lnTo>
                    <a:pt x="465239" y="21818"/>
                  </a:lnTo>
                  <a:lnTo>
                    <a:pt x="465239" y="14859"/>
                  </a:lnTo>
                  <a:close/>
                </a:path>
                <a:path w="1278889" h="171450">
                  <a:moveTo>
                    <a:pt x="465239" y="0"/>
                  </a:moveTo>
                  <a:lnTo>
                    <a:pt x="0" y="0"/>
                  </a:lnTo>
                  <a:lnTo>
                    <a:pt x="0" y="7048"/>
                  </a:lnTo>
                  <a:lnTo>
                    <a:pt x="465239" y="7048"/>
                  </a:lnTo>
                  <a:lnTo>
                    <a:pt x="465239" y="0"/>
                  </a:lnTo>
                  <a:close/>
                </a:path>
                <a:path w="1278889" h="171450">
                  <a:moveTo>
                    <a:pt x="1278331" y="164376"/>
                  </a:moveTo>
                  <a:lnTo>
                    <a:pt x="812330" y="164376"/>
                  </a:lnTo>
                  <a:lnTo>
                    <a:pt x="812330" y="171424"/>
                  </a:lnTo>
                  <a:lnTo>
                    <a:pt x="1278331" y="171424"/>
                  </a:lnTo>
                  <a:lnTo>
                    <a:pt x="1278331" y="164376"/>
                  </a:lnTo>
                  <a:close/>
                </a:path>
                <a:path w="1278889" h="171450">
                  <a:moveTo>
                    <a:pt x="1278331" y="149517"/>
                  </a:moveTo>
                  <a:lnTo>
                    <a:pt x="812330" y="149517"/>
                  </a:lnTo>
                  <a:lnTo>
                    <a:pt x="812330" y="156565"/>
                  </a:lnTo>
                  <a:lnTo>
                    <a:pt x="1278331" y="156565"/>
                  </a:lnTo>
                  <a:lnTo>
                    <a:pt x="1278331" y="149517"/>
                  </a:lnTo>
                  <a:close/>
                </a:path>
                <a:path w="1278889" h="171450">
                  <a:moveTo>
                    <a:pt x="1278331" y="134493"/>
                  </a:moveTo>
                  <a:lnTo>
                    <a:pt x="812330" y="134493"/>
                  </a:lnTo>
                  <a:lnTo>
                    <a:pt x="812330" y="141452"/>
                  </a:lnTo>
                  <a:lnTo>
                    <a:pt x="1278331" y="141452"/>
                  </a:lnTo>
                  <a:lnTo>
                    <a:pt x="1278331" y="134493"/>
                  </a:lnTo>
                  <a:close/>
                </a:path>
                <a:path w="1278889" h="171450">
                  <a:moveTo>
                    <a:pt x="1278331" y="119634"/>
                  </a:moveTo>
                  <a:lnTo>
                    <a:pt x="812330" y="119634"/>
                  </a:lnTo>
                  <a:lnTo>
                    <a:pt x="812330" y="126682"/>
                  </a:lnTo>
                  <a:lnTo>
                    <a:pt x="1278331" y="126682"/>
                  </a:lnTo>
                  <a:lnTo>
                    <a:pt x="1278331" y="119634"/>
                  </a:lnTo>
                  <a:close/>
                </a:path>
                <a:path w="1278889" h="171450">
                  <a:moveTo>
                    <a:pt x="1278331" y="104521"/>
                  </a:moveTo>
                  <a:lnTo>
                    <a:pt x="812330" y="104521"/>
                  </a:lnTo>
                  <a:lnTo>
                    <a:pt x="812330" y="111556"/>
                  </a:lnTo>
                  <a:lnTo>
                    <a:pt x="1278331" y="111556"/>
                  </a:lnTo>
                  <a:lnTo>
                    <a:pt x="1278331" y="104521"/>
                  </a:lnTo>
                  <a:close/>
                </a:path>
                <a:path w="1278889" h="171450">
                  <a:moveTo>
                    <a:pt x="1278331" y="89750"/>
                  </a:moveTo>
                  <a:lnTo>
                    <a:pt x="812330" y="89750"/>
                  </a:lnTo>
                  <a:lnTo>
                    <a:pt x="812330" y="96697"/>
                  </a:lnTo>
                  <a:lnTo>
                    <a:pt x="1278331" y="96697"/>
                  </a:lnTo>
                  <a:lnTo>
                    <a:pt x="1278331" y="89750"/>
                  </a:lnTo>
                  <a:close/>
                </a:path>
                <a:path w="1278889" h="171450">
                  <a:moveTo>
                    <a:pt x="1278331" y="74637"/>
                  </a:moveTo>
                  <a:lnTo>
                    <a:pt x="812330" y="74637"/>
                  </a:lnTo>
                  <a:lnTo>
                    <a:pt x="812330" y="81673"/>
                  </a:lnTo>
                  <a:lnTo>
                    <a:pt x="1278331" y="81673"/>
                  </a:lnTo>
                  <a:lnTo>
                    <a:pt x="1278331" y="74637"/>
                  </a:lnTo>
                  <a:close/>
                </a:path>
                <a:path w="1278889" h="171450">
                  <a:moveTo>
                    <a:pt x="1278331" y="59778"/>
                  </a:moveTo>
                  <a:lnTo>
                    <a:pt x="812330" y="59778"/>
                  </a:lnTo>
                  <a:lnTo>
                    <a:pt x="812330" y="66814"/>
                  </a:lnTo>
                  <a:lnTo>
                    <a:pt x="1278331" y="66814"/>
                  </a:lnTo>
                  <a:lnTo>
                    <a:pt x="1278331" y="59778"/>
                  </a:lnTo>
                  <a:close/>
                </a:path>
                <a:path w="1278889" h="171450">
                  <a:moveTo>
                    <a:pt x="1278331" y="44754"/>
                  </a:moveTo>
                  <a:lnTo>
                    <a:pt x="812330" y="44754"/>
                  </a:lnTo>
                  <a:lnTo>
                    <a:pt x="812330" y="51790"/>
                  </a:lnTo>
                  <a:lnTo>
                    <a:pt x="1278331" y="51790"/>
                  </a:lnTo>
                  <a:lnTo>
                    <a:pt x="1278331" y="44754"/>
                  </a:lnTo>
                  <a:close/>
                </a:path>
                <a:path w="1278889" h="171450">
                  <a:moveTo>
                    <a:pt x="1278331" y="29895"/>
                  </a:moveTo>
                  <a:lnTo>
                    <a:pt x="812330" y="29895"/>
                  </a:lnTo>
                  <a:lnTo>
                    <a:pt x="812330" y="36931"/>
                  </a:lnTo>
                  <a:lnTo>
                    <a:pt x="1278331" y="36931"/>
                  </a:lnTo>
                  <a:lnTo>
                    <a:pt x="1278331" y="29895"/>
                  </a:lnTo>
                  <a:close/>
                </a:path>
                <a:path w="1278889" h="171450">
                  <a:moveTo>
                    <a:pt x="1278331" y="14859"/>
                  </a:moveTo>
                  <a:lnTo>
                    <a:pt x="812330" y="14859"/>
                  </a:lnTo>
                  <a:lnTo>
                    <a:pt x="812330" y="21818"/>
                  </a:lnTo>
                  <a:lnTo>
                    <a:pt x="1278331" y="21818"/>
                  </a:lnTo>
                  <a:lnTo>
                    <a:pt x="1278331" y="14859"/>
                  </a:lnTo>
                  <a:close/>
                </a:path>
                <a:path w="1278889" h="171450">
                  <a:moveTo>
                    <a:pt x="1278331" y="0"/>
                  </a:moveTo>
                  <a:lnTo>
                    <a:pt x="812330" y="0"/>
                  </a:lnTo>
                  <a:lnTo>
                    <a:pt x="812330" y="7048"/>
                  </a:lnTo>
                  <a:lnTo>
                    <a:pt x="1278331" y="7048"/>
                  </a:lnTo>
                  <a:lnTo>
                    <a:pt x="1278331" y="0"/>
                  </a:lnTo>
                  <a:close/>
                </a:path>
              </a:pathLst>
            </a:custGeom>
            <a:solidFill>
              <a:srgbClr val="789A5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2332799" y="4664062"/>
              <a:ext cx="1278890" cy="6985"/>
            </a:xfrm>
            <a:custGeom>
              <a:avLst/>
              <a:gdLst/>
              <a:ahLst/>
              <a:cxnLst/>
              <a:rect l="l" t="t" r="r" b="b"/>
              <a:pathLst>
                <a:path w="1278889" h="6985">
                  <a:moveTo>
                    <a:pt x="465239" y="0"/>
                  </a:moveTo>
                  <a:lnTo>
                    <a:pt x="0" y="0"/>
                  </a:lnTo>
                  <a:lnTo>
                    <a:pt x="0" y="6692"/>
                  </a:lnTo>
                  <a:lnTo>
                    <a:pt x="465239" y="6692"/>
                  </a:lnTo>
                  <a:lnTo>
                    <a:pt x="465239" y="0"/>
                  </a:lnTo>
                  <a:close/>
                </a:path>
                <a:path w="1278889" h="6985">
                  <a:moveTo>
                    <a:pt x="1278331" y="0"/>
                  </a:moveTo>
                  <a:lnTo>
                    <a:pt x="812330" y="0"/>
                  </a:lnTo>
                  <a:lnTo>
                    <a:pt x="812330" y="6692"/>
                  </a:lnTo>
                  <a:lnTo>
                    <a:pt x="1278331" y="6692"/>
                  </a:lnTo>
                  <a:lnTo>
                    <a:pt x="1278331" y="0"/>
                  </a:lnTo>
                  <a:close/>
                </a:path>
              </a:pathLst>
            </a:custGeom>
            <a:solidFill>
              <a:srgbClr val="536A40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2798045" y="4482758"/>
              <a:ext cx="347345" cy="188595"/>
            </a:xfrm>
            <a:custGeom>
              <a:avLst/>
              <a:gdLst/>
              <a:ahLst/>
              <a:cxnLst/>
              <a:rect l="l" t="t" r="r" b="b"/>
              <a:pathLst>
                <a:path w="347344" h="188595">
                  <a:moveTo>
                    <a:pt x="347091" y="0"/>
                  </a:moveTo>
                  <a:lnTo>
                    <a:pt x="0" y="0"/>
                  </a:lnTo>
                  <a:lnTo>
                    <a:pt x="0" y="187991"/>
                  </a:lnTo>
                  <a:lnTo>
                    <a:pt x="347091" y="187991"/>
                  </a:lnTo>
                  <a:lnTo>
                    <a:pt x="347091" y="0"/>
                  </a:lnTo>
                  <a:close/>
                </a:path>
              </a:pathLst>
            </a:custGeom>
            <a:solidFill>
              <a:srgbClr val="E4EBCD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2798038" y="4482769"/>
              <a:ext cx="347345" cy="188595"/>
            </a:xfrm>
            <a:custGeom>
              <a:avLst/>
              <a:gdLst/>
              <a:ahLst/>
              <a:cxnLst/>
              <a:rect l="l" t="t" r="r" b="b"/>
              <a:pathLst>
                <a:path w="347344" h="188595">
                  <a:moveTo>
                    <a:pt x="347091" y="0"/>
                  </a:moveTo>
                  <a:lnTo>
                    <a:pt x="309435" y="0"/>
                  </a:lnTo>
                  <a:lnTo>
                    <a:pt x="309435" y="170332"/>
                  </a:lnTo>
                  <a:lnTo>
                    <a:pt x="37414" y="185851"/>
                  </a:lnTo>
                  <a:lnTo>
                    <a:pt x="37414" y="0"/>
                  </a:lnTo>
                  <a:lnTo>
                    <a:pt x="0" y="0"/>
                  </a:lnTo>
                  <a:lnTo>
                    <a:pt x="0" y="187985"/>
                  </a:lnTo>
                  <a:lnTo>
                    <a:pt x="37414" y="187985"/>
                  </a:lnTo>
                  <a:lnTo>
                    <a:pt x="309435" y="187985"/>
                  </a:lnTo>
                  <a:lnTo>
                    <a:pt x="347091" y="187985"/>
                  </a:lnTo>
                  <a:lnTo>
                    <a:pt x="347091" y="0"/>
                  </a:lnTo>
                  <a:close/>
                </a:path>
              </a:pathLst>
            </a:custGeom>
            <a:solidFill>
              <a:srgbClr val="CEC7AE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2384934" y="4294774"/>
              <a:ext cx="1022350" cy="188595"/>
            </a:xfrm>
            <a:custGeom>
              <a:avLst/>
              <a:gdLst/>
              <a:ahLst/>
              <a:cxnLst/>
              <a:rect l="l" t="t" r="r" b="b"/>
              <a:pathLst>
                <a:path w="1022350" h="188595">
                  <a:moveTo>
                    <a:pt x="1022101" y="0"/>
                  </a:moveTo>
                  <a:lnTo>
                    <a:pt x="0" y="0"/>
                  </a:lnTo>
                  <a:lnTo>
                    <a:pt x="0" y="187984"/>
                  </a:lnTo>
                  <a:lnTo>
                    <a:pt x="1022101" y="187984"/>
                  </a:lnTo>
                  <a:lnTo>
                    <a:pt x="1022101" y="0"/>
                  </a:lnTo>
                  <a:close/>
                </a:path>
              </a:pathLst>
            </a:custGeom>
            <a:solidFill>
              <a:srgbClr val="789A5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2384934" y="4294774"/>
              <a:ext cx="1023619" cy="188595"/>
            </a:xfrm>
            <a:custGeom>
              <a:avLst/>
              <a:gdLst/>
              <a:ahLst/>
              <a:cxnLst/>
              <a:rect l="l" t="t" r="r" b="b"/>
              <a:pathLst>
                <a:path w="1023620" h="188595">
                  <a:moveTo>
                    <a:pt x="1023379" y="0"/>
                  </a:moveTo>
                  <a:lnTo>
                    <a:pt x="0" y="0"/>
                  </a:lnTo>
                  <a:lnTo>
                    <a:pt x="0" y="187984"/>
                  </a:lnTo>
                  <a:lnTo>
                    <a:pt x="940709" y="108631"/>
                  </a:lnTo>
                  <a:lnTo>
                    <a:pt x="1023379" y="0"/>
                  </a:lnTo>
                  <a:close/>
                </a:path>
              </a:pathLst>
            </a:custGeom>
            <a:solidFill>
              <a:srgbClr val="6C9447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2384933" y="4304398"/>
              <a:ext cx="1116330" cy="172085"/>
            </a:xfrm>
            <a:custGeom>
              <a:avLst/>
              <a:gdLst/>
              <a:ahLst/>
              <a:cxnLst/>
              <a:rect l="l" t="t" r="r" b="b"/>
              <a:pathLst>
                <a:path w="1116329" h="172085">
                  <a:moveTo>
                    <a:pt x="351955" y="164541"/>
                  </a:moveTo>
                  <a:lnTo>
                    <a:pt x="0" y="164541"/>
                  </a:lnTo>
                  <a:lnTo>
                    <a:pt x="0" y="171577"/>
                  </a:lnTo>
                  <a:lnTo>
                    <a:pt x="351955" y="171577"/>
                  </a:lnTo>
                  <a:lnTo>
                    <a:pt x="351955" y="164541"/>
                  </a:lnTo>
                  <a:close/>
                </a:path>
                <a:path w="1116329" h="172085">
                  <a:moveTo>
                    <a:pt x="351955" y="149517"/>
                  </a:moveTo>
                  <a:lnTo>
                    <a:pt x="0" y="149517"/>
                  </a:lnTo>
                  <a:lnTo>
                    <a:pt x="0" y="156552"/>
                  </a:lnTo>
                  <a:lnTo>
                    <a:pt x="351955" y="156552"/>
                  </a:lnTo>
                  <a:lnTo>
                    <a:pt x="351955" y="149517"/>
                  </a:lnTo>
                  <a:close/>
                </a:path>
                <a:path w="1116329" h="172085">
                  <a:moveTo>
                    <a:pt x="351955" y="134658"/>
                  </a:moveTo>
                  <a:lnTo>
                    <a:pt x="0" y="134658"/>
                  </a:lnTo>
                  <a:lnTo>
                    <a:pt x="0" y="141693"/>
                  </a:lnTo>
                  <a:lnTo>
                    <a:pt x="351955" y="141693"/>
                  </a:lnTo>
                  <a:lnTo>
                    <a:pt x="351955" y="134658"/>
                  </a:lnTo>
                  <a:close/>
                </a:path>
                <a:path w="1116329" h="172085">
                  <a:moveTo>
                    <a:pt x="351955" y="119621"/>
                  </a:moveTo>
                  <a:lnTo>
                    <a:pt x="0" y="119621"/>
                  </a:lnTo>
                  <a:lnTo>
                    <a:pt x="0" y="126580"/>
                  </a:lnTo>
                  <a:lnTo>
                    <a:pt x="351955" y="126580"/>
                  </a:lnTo>
                  <a:lnTo>
                    <a:pt x="351955" y="119621"/>
                  </a:lnTo>
                  <a:close/>
                </a:path>
                <a:path w="1116329" h="172085">
                  <a:moveTo>
                    <a:pt x="351955" y="104775"/>
                  </a:moveTo>
                  <a:lnTo>
                    <a:pt x="0" y="104775"/>
                  </a:lnTo>
                  <a:lnTo>
                    <a:pt x="0" y="111810"/>
                  </a:lnTo>
                  <a:lnTo>
                    <a:pt x="351955" y="111810"/>
                  </a:lnTo>
                  <a:lnTo>
                    <a:pt x="351955" y="104775"/>
                  </a:lnTo>
                  <a:close/>
                </a:path>
                <a:path w="1116329" h="172085">
                  <a:moveTo>
                    <a:pt x="351955" y="89649"/>
                  </a:moveTo>
                  <a:lnTo>
                    <a:pt x="0" y="89649"/>
                  </a:lnTo>
                  <a:lnTo>
                    <a:pt x="0" y="96697"/>
                  </a:lnTo>
                  <a:lnTo>
                    <a:pt x="351955" y="96697"/>
                  </a:lnTo>
                  <a:lnTo>
                    <a:pt x="351955" y="89649"/>
                  </a:lnTo>
                  <a:close/>
                </a:path>
                <a:path w="1116329" h="172085">
                  <a:moveTo>
                    <a:pt x="351955" y="74879"/>
                  </a:moveTo>
                  <a:lnTo>
                    <a:pt x="0" y="74879"/>
                  </a:lnTo>
                  <a:lnTo>
                    <a:pt x="0" y="81838"/>
                  </a:lnTo>
                  <a:lnTo>
                    <a:pt x="351955" y="81838"/>
                  </a:lnTo>
                  <a:lnTo>
                    <a:pt x="351955" y="74879"/>
                  </a:lnTo>
                  <a:close/>
                </a:path>
                <a:path w="1116329" h="172085">
                  <a:moveTo>
                    <a:pt x="351955" y="59766"/>
                  </a:moveTo>
                  <a:lnTo>
                    <a:pt x="0" y="59766"/>
                  </a:lnTo>
                  <a:lnTo>
                    <a:pt x="0" y="66814"/>
                  </a:lnTo>
                  <a:lnTo>
                    <a:pt x="351955" y="66814"/>
                  </a:lnTo>
                  <a:lnTo>
                    <a:pt x="351955" y="59766"/>
                  </a:lnTo>
                  <a:close/>
                </a:path>
                <a:path w="1116329" h="172085">
                  <a:moveTo>
                    <a:pt x="351955" y="44907"/>
                  </a:moveTo>
                  <a:lnTo>
                    <a:pt x="0" y="44907"/>
                  </a:lnTo>
                  <a:lnTo>
                    <a:pt x="0" y="51955"/>
                  </a:lnTo>
                  <a:lnTo>
                    <a:pt x="351955" y="51955"/>
                  </a:lnTo>
                  <a:lnTo>
                    <a:pt x="351955" y="44907"/>
                  </a:lnTo>
                  <a:close/>
                </a:path>
                <a:path w="1116329" h="172085">
                  <a:moveTo>
                    <a:pt x="351955" y="29883"/>
                  </a:moveTo>
                  <a:lnTo>
                    <a:pt x="0" y="29883"/>
                  </a:lnTo>
                  <a:lnTo>
                    <a:pt x="0" y="36918"/>
                  </a:lnTo>
                  <a:lnTo>
                    <a:pt x="351955" y="36918"/>
                  </a:lnTo>
                  <a:lnTo>
                    <a:pt x="351955" y="29883"/>
                  </a:lnTo>
                  <a:close/>
                </a:path>
                <a:path w="1116329" h="172085">
                  <a:moveTo>
                    <a:pt x="351955" y="15011"/>
                  </a:moveTo>
                  <a:lnTo>
                    <a:pt x="0" y="15011"/>
                  </a:lnTo>
                  <a:lnTo>
                    <a:pt x="0" y="22072"/>
                  </a:lnTo>
                  <a:lnTo>
                    <a:pt x="351955" y="22072"/>
                  </a:lnTo>
                  <a:lnTo>
                    <a:pt x="351955" y="15011"/>
                  </a:lnTo>
                  <a:close/>
                </a:path>
                <a:path w="1116329" h="172085">
                  <a:moveTo>
                    <a:pt x="351955" y="0"/>
                  </a:moveTo>
                  <a:lnTo>
                    <a:pt x="0" y="0"/>
                  </a:lnTo>
                  <a:lnTo>
                    <a:pt x="0" y="6946"/>
                  </a:lnTo>
                  <a:lnTo>
                    <a:pt x="351955" y="6946"/>
                  </a:lnTo>
                  <a:lnTo>
                    <a:pt x="351955" y="0"/>
                  </a:lnTo>
                  <a:close/>
                </a:path>
                <a:path w="1116329" h="172085">
                  <a:moveTo>
                    <a:pt x="1115758" y="164541"/>
                  </a:moveTo>
                  <a:lnTo>
                    <a:pt x="670991" y="164541"/>
                  </a:lnTo>
                  <a:lnTo>
                    <a:pt x="670991" y="171577"/>
                  </a:lnTo>
                  <a:lnTo>
                    <a:pt x="1115758" y="171577"/>
                  </a:lnTo>
                  <a:lnTo>
                    <a:pt x="1115758" y="164541"/>
                  </a:lnTo>
                  <a:close/>
                </a:path>
                <a:path w="1116329" h="172085">
                  <a:moveTo>
                    <a:pt x="1115758" y="149517"/>
                  </a:moveTo>
                  <a:lnTo>
                    <a:pt x="670991" y="149517"/>
                  </a:lnTo>
                  <a:lnTo>
                    <a:pt x="670991" y="156552"/>
                  </a:lnTo>
                  <a:lnTo>
                    <a:pt x="1115758" y="156552"/>
                  </a:lnTo>
                  <a:lnTo>
                    <a:pt x="1115758" y="149517"/>
                  </a:lnTo>
                  <a:close/>
                </a:path>
                <a:path w="1116329" h="172085">
                  <a:moveTo>
                    <a:pt x="1115758" y="134658"/>
                  </a:moveTo>
                  <a:lnTo>
                    <a:pt x="670991" y="134658"/>
                  </a:lnTo>
                  <a:lnTo>
                    <a:pt x="670991" y="141693"/>
                  </a:lnTo>
                  <a:lnTo>
                    <a:pt x="1115758" y="141693"/>
                  </a:lnTo>
                  <a:lnTo>
                    <a:pt x="1115758" y="134658"/>
                  </a:lnTo>
                  <a:close/>
                </a:path>
                <a:path w="1116329" h="172085">
                  <a:moveTo>
                    <a:pt x="1115758" y="119621"/>
                  </a:moveTo>
                  <a:lnTo>
                    <a:pt x="670991" y="119621"/>
                  </a:lnTo>
                  <a:lnTo>
                    <a:pt x="670991" y="126580"/>
                  </a:lnTo>
                  <a:lnTo>
                    <a:pt x="1115758" y="126580"/>
                  </a:lnTo>
                  <a:lnTo>
                    <a:pt x="1115758" y="119621"/>
                  </a:lnTo>
                  <a:close/>
                </a:path>
                <a:path w="1116329" h="172085">
                  <a:moveTo>
                    <a:pt x="1115758" y="104775"/>
                  </a:moveTo>
                  <a:lnTo>
                    <a:pt x="670991" y="104775"/>
                  </a:lnTo>
                  <a:lnTo>
                    <a:pt x="670991" y="111810"/>
                  </a:lnTo>
                  <a:lnTo>
                    <a:pt x="1115758" y="111810"/>
                  </a:lnTo>
                  <a:lnTo>
                    <a:pt x="1115758" y="104775"/>
                  </a:lnTo>
                  <a:close/>
                </a:path>
                <a:path w="1116329" h="172085">
                  <a:moveTo>
                    <a:pt x="1115758" y="89649"/>
                  </a:moveTo>
                  <a:lnTo>
                    <a:pt x="670991" y="89649"/>
                  </a:lnTo>
                  <a:lnTo>
                    <a:pt x="670991" y="96697"/>
                  </a:lnTo>
                  <a:lnTo>
                    <a:pt x="1115758" y="96697"/>
                  </a:lnTo>
                  <a:lnTo>
                    <a:pt x="1115758" y="89649"/>
                  </a:lnTo>
                  <a:close/>
                </a:path>
                <a:path w="1116329" h="172085">
                  <a:moveTo>
                    <a:pt x="1115758" y="74879"/>
                  </a:moveTo>
                  <a:lnTo>
                    <a:pt x="670991" y="74879"/>
                  </a:lnTo>
                  <a:lnTo>
                    <a:pt x="670991" y="81838"/>
                  </a:lnTo>
                  <a:lnTo>
                    <a:pt x="1115758" y="81838"/>
                  </a:lnTo>
                  <a:lnTo>
                    <a:pt x="1115758" y="74879"/>
                  </a:lnTo>
                  <a:close/>
                </a:path>
                <a:path w="1116329" h="172085">
                  <a:moveTo>
                    <a:pt x="1115758" y="59766"/>
                  </a:moveTo>
                  <a:lnTo>
                    <a:pt x="670991" y="59766"/>
                  </a:lnTo>
                  <a:lnTo>
                    <a:pt x="670991" y="66814"/>
                  </a:lnTo>
                  <a:lnTo>
                    <a:pt x="1115758" y="66814"/>
                  </a:lnTo>
                  <a:lnTo>
                    <a:pt x="1115758" y="59766"/>
                  </a:lnTo>
                  <a:close/>
                </a:path>
                <a:path w="1116329" h="172085">
                  <a:moveTo>
                    <a:pt x="1115758" y="44907"/>
                  </a:moveTo>
                  <a:lnTo>
                    <a:pt x="670991" y="44907"/>
                  </a:lnTo>
                  <a:lnTo>
                    <a:pt x="670991" y="51955"/>
                  </a:lnTo>
                  <a:lnTo>
                    <a:pt x="1115758" y="51955"/>
                  </a:lnTo>
                  <a:lnTo>
                    <a:pt x="1115758" y="44907"/>
                  </a:lnTo>
                  <a:close/>
                </a:path>
                <a:path w="1116329" h="172085">
                  <a:moveTo>
                    <a:pt x="1115758" y="29883"/>
                  </a:moveTo>
                  <a:lnTo>
                    <a:pt x="670991" y="29883"/>
                  </a:lnTo>
                  <a:lnTo>
                    <a:pt x="670991" y="36918"/>
                  </a:lnTo>
                  <a:lnTo>
                    <a:pt x="1115758" y="36918"/>
                  </a:lnTo>
                  <a:lnTo>
                    <a:pt x="1115758" y="29883"/>
                  </a:lnTo>
                  <a:close/>
                </a:path>
                <a:path w="1116329" h="172085">
                  <a:moveTo>
                    <a:pt x="1115758" y="15011"/>
                  </a:moveTo>
                  <a:lnTo>
                    <a:pt x="670991" y="15011"/>
                  </a:lnTo>
                  <a:lnTo>
                    <a:pt x="670991" y="22072"/>
                  </a:lnTo>
                  <a:lnTo>
                    <a:pt x="1115758" y="22072"/>
                  </a:lnTo>
                  <a:lnTo>
                    <a:pt x="1115758" y="15011"/>
                  </a:lnTo>
                  <a:close/>
                </a:path>
                <a:path w="1116329" h="172085">
                  <a:moveTo>
                    <a:pt x="1115758" y="0"/>
                  </a:moveTo>
                  <a:lnTo>
                    <a:pt x="670991" y="0"/>
                  </a:lnTo>
                  <a:lnTo>
                    <a:pt x="670991" y="6946"/>
                  </a:lnTo>
                  <a:lnTo>
                    <a:pt x="1115758" y="6946"/>
                  </a:lnTo>
                  <a:lnTo>
                    <a:pt x="1115758" y="0"/>
                  </a:lnTo>
                  <a:close/>
                </a:path>
              </a:pathLst>
            </a:custGeom>
            <a:solidFill>
              <a:srgbClr val="617D48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2384691" y="4477778"/>
              <a:ext cx="1116330" cy="5080"/>
            </a:xfrm>
            <a:custGeom>
              <a:avLst/>
              <a:gdLst/>
              <a:ahLst/>
              <a:cxnLst/>
              <a:rect l="l" t="t" r="r" b="b"/>
              <a:pathLst>
                <a:path w="1116329" h="5079">
                  <a:moveTo>
                    <a:pt x="352196" y="0"/>
                  </a:moveTo>
                  <a:lnTo>
                    <a:pt x="0" y="0"/>
                  </a:lnTo>
                  <a:lnTo>
                    <a:pt x="0" y="4991"/>
                  </a:lnTo>
                  <a:lnTo>
                    <a:pt x="352196" y="4991"/>
                  </a:lnTo>
                  <a:lnTo>
                    <a:pt x="352196" y="0"/>
                  </a:lnTo>
                  <a:close/>
                </a:path>
                <a:path w="1116329" h="5079">
                  <a:moveTo>
                    <a:pt x="1115758" y="0"/>
                  </a:moveTo>
                  <a:lnTo>
                    <a:pt x="671233" y="0"/>
                  </a:lnTo>
                  <a:lnTo>
                    <a:pt x="671233" y="4991"/>
                  </a:lnTo>
                  <a:lnTo>
                    <a:pt x="1115758" y="4991"/>
                  </a:lnTo>
                  <a:lnTo>
                    <a:pt x="1115758" y="0"/>
                  </a:lnTo>
                  <a:close/>
                </a:path>
              </a:pathLst>
            </a:custGeom>
            <a:solidFill>
              <a:srgbClr val="536A40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2736897" y="4294774"/>
              <a:ext cx="319405" cy="188595"/>
            </a:xfrm>
            <a:custGeom>
              <a:avLst/>
              <a:gdLst/>
              <a:ahLst/>
              <a:cxnLst/>
              <a:rect l="l" t="t" r="r" b="b"/>
              <a:pathLst>
                <a:path w="319405" h="188595">
                  <a:moveTo>
                    <a:pt x="319039" y="0"/>
                  </a:moveTo>
                  <a:lnTo>
                    <a:pt x="0" y="0"/>
                  </a:lnTo>
                  <a:lnTo>
                    <a:pt x="0" y="187984"/>
                  </a:lnTo>
                  <a:lnTo>
                    <a:pt x="319039" y="187984"/>
                  </a:lnTo>
                  <a:lnTo>
                    <a:pt x="319039" y="0"/>
                  </a:lnTo>
                  <a:close/>
                </a:path>
              </a:pathLst>
            </a:custGeom>
            <a:solidFill>
              <a:srgbClr val="E4EBCD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2736888" y="4294784"/>
              <a:ext cx="319405" cy="188595"/>
            </a:xfrm>
            <a:custGeom>
              <a:avLst/>
              <a:gdLst/>
              <a:ahLst/>
              <a:cxnLst/>
              <a:rect l="l" t="t" r="r" b="b"/>
              <a:pathLst>
                <a:path w="319405" h="188595">
                  <a:moveTo>
                    <a:pt x="319036" y="0"/>
                  </a:moveTo>
                  <a:lnTo>
                    <a:pt x="284492" y="0"/>
                  </a:lnTo>
                  <a:lnTo>
                    <a:pt x="284492" y="170357"/>
                  </a:lnTo>
                  <a:lnTo>
                    <a:pt x="34480" y="185851"/>
                  </a:lnTo>
                  <a:lnTo>
                    <a:pt x="34480" y="0"/>
                  </a:lnTo>
                  <a:lnTo>
                    <a:pt x="0" y="0"/>
                  </a:lnTo>
                  <a:lnTo>
                    <a:pt x="0" y="187985"/>
                  </a:lnTo>
                  <a:lnTo>
                    <a:pt x="34480" y="187985"/>
                  </a:lnTo>
                  <a:lnTo>
                    <a:pt x="284492" y="187985"/>
                  </a:lnTo>
                  <a:lnTo>
                    <a:pt x="319036" y="187985"/>
                  </a:lnTo>
                  <a:lnTo>
                    <a:pt x="319036" y="0"/>
                  </a:lnTo>
                  <a:close/>
                </a:path>
              </a:pathLst>
            </a:custGeom>
            <a:solidFill>
              <a:srgbClr val="CEC7AE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3099500" y="4235167"/>
              <a:ext cx="401320" cy="59690"/>
            </a:xfrm>
            <a:custGeom>
              <a:avLst/>
              <a:gdLst/>
              <a:ahLst/>
              <a:cxnLst/>
              <a:rect l="l" t="t" r="r" b="b"/>
              <a:pathLst>
                <a:path w="401320" h="59689">
                  <a:moveTo>
                    <a:pt x="297413" y="0"/>
                  </a:moveTo>
                  <a:lnTo>
                    <a:pt x="184774" y="31380"/>
                  </a:lnTo>
                  <a:lnTo>
                    <a:pt x="89890" y="49418"/>
                  </a:lnTo>
                  <a:lnTo>
                    <a:pt x="24414" y="57649"/>
                  </a:lnTo>
                  <a:lnTo>
                    <a:pt x="0" y="59606"/>
                  </a:lnTo>
                  <a:lnTo>
                    <a:pt x="400950" y="59606"/>
                  </a:lnTo>
                  <a:lnTo>
                    <a:pt x="390611" y="56476"/>
                  </a:lnTo>
                  <a:lnTo>
                    <a:pt x="364753" y="46292"/>
                  </a:lnTo>
                  <a:lnTo>
                    <a:pt x="331109" y="27863"/>
                  </a:lnTo>
                  <a:lnTo>
                    <a:pt x="297413" y="0"/>
                  </a:lnTo>
                  <a:close/>
                </a:path>
              </a:pathLst>
            </a:custGeom>
            <a:solidFill>
              <a:srgbClr val="68884B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3226252" y="4264296"/>
              <a:ext cx="215900" cy="30480"/>
            </a:xfrm>
            <a:custGeom>
              <a:avLst/>
              <a:gdLst/>
              <a:ahLst/>
              <a:cxnLst/>
              <a:rect l="l" t="t" r="r" b="b"/>
              <a:pathLst>
                <a:path w="215900" h="30479">
                  <a:moveTo>
                    <a:pt x="155149" y="0"/>
                  </a:moveTo>
                  <a:lnTo>
                    <a:pt x="90959" y="17065"/>
                  </a:lnTo>
                  <a:lnTo>
                    <a:pt x="44016" y="25578"/>
                  </a:lnTo>
                  <a:lnTo>
                    <a:pt x="0" y="30478"/>
                  </a:lnTo>
                  <a:lnTo>
                    <a:pt x="215606" y="30478"/>
                  </a:lnTo>
                  <a:lnTo>
                    <a:pt x="169624" y="7299"/>
                  </a:lnTo>
                  <a:lnTo>
                    <a:pt x="163475" y="2144"/>
                  </a:lnTo>
                  <a:lnTo>
                    <a:pt x="155149" y="0"/>
                  </a:lnTo>
                  <a:close/>
                </a:path>
              </a:pathLst>
            </a:custGeom>
            <a:solidFill>
              <a:srgbClr val="8BB75F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55" name="object 5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05706" y="4482758"/>
              <a:ext cx="127097" cy="187991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2633141" y="4138485"/>
              <a:ext cx="460375" cy="142875"/>
            </a:xfrm>
            <a:custGeom>
              <a:avLst/>
              <a:gdLst/>
              <a:ahLst/>
              <a:cxnLst/>
              <a:rect l="l" t="t" r="r" b="b"/>
              <a:pathLst>
                <a:path w="460375" h="142875">
                  <a:moveTo>
                    <a:pt x="460336" y="133781"/>
                  </a:moveTo>
                  <a:lnTo>
                    <a:pt x="70954" y="133781"/>
                  </a:lnTo>
                  <a:lnTo>
                    <a:pt x="70954" y="137591"/>
                  </a:lnTo>
                  <a:lnTo>
                    <a:pt x="0" y="137591"/>
                  </a:lnTo>
                  <a:lnTo>
                    <a:pt x="0" y="142671"/>
                  </a:lnTo>
                  <a:lnTo>
                    <a:pt x="460336" y="142671"/>
                  </a:lnTo>
                  <a:lnTo>
                    <a:pt x="460336" y="137591"/>
                  </a:lnTo>
                  <a:lnTo>
                    <a:pt x="460336" y="133781"/>
                  </a:lnTo>
                  <a:close/>
                </a:path>
                <a:path w="460375" h="142875">
                  <a:moveTo>
                    <a:pt x="460336" y="119621"/>
                  </a:moveTo>
                  <a:lnTo>
                    <a:pt x="431292" y="119621"/>
                  </a:lnTo>
                  <a:lnTo>
                    <a:pt x="429488" y="127342"/>
                  </a:lnTo>
                  <a:lnTo>
                    <a:pt x="460336" y="127342"/>
                  </a:lnTo>
                  <a:lnTo>
                    <a:pt x="460336" y="119621"/>
                  </a:lnTo>
                  <a:close/>
                </a:path>
                <a:path w="460375" h="142875">
                  <a:moveTo>
                    <a:pt x="460336" y="104508"/>
                  </a:moveTo>
                  <a:lnTo>
                    <a:pt x="434987" y="104508"/>
                  </a:lnTo>
                  <a:lnTo>
                    <a:pt x="433082" y="112572"/>
                  </a:lnTo>
                  <a:lnTo>
                    <a:pt x="460336" y="112572"/>
                  </a:lnTo>
                  <a:lnTo>
                    <a:pt x="460336" y="104508"/>
                  </a:lnTo>
                  <a:close/>
                </a:path>
                <a:path w="460375" h="142875">
                  <a:moveTo>
                    <a:pt x="460336" y="89636"/>
                  </a:moveTo>
                  <a:lnTo>
                    <a:pt x="438302" y="89636"/>
                  </a:lnTo>
                  <a:lnTo>
                    <a:pt x="436499" y="97447"/>
                  </a:lnTo>
                  <a:lnTo>
                    <a:pt x="460336" y="97447"/>
                  </a:lnTo>
                  <a:lnTo>
                    <a:pt x="460336" y="89636"/>
                  </a:lnTo>
                  <a:close/>
                </a:path>
                <a:path w="460375" h="142875">
                  <a:moveTo>
                    <a:pt x="460336" y="74612"/>
                  </a:moveTo>
                  <a:lnTo>
                    <a:pt x="441655" y="74612"/>
                  </a:lnTo>
                  <a:lnTo>
                    <a:pt x="439851" y="82677"/>
                  </a:lnTo>
                  <a:lnTo>
                    <a:pt x="460336" y="82677"/>
                  </a:lnTo>
                  <a:lnTo>
                    <a:pt x="460336" y="74612"/>
                  </a:lnTo>
                  <a:close/>
                </a:path>
                <a:path w="460375" h="142875">
                  <a:moveTo>
                    <a:pt x="460336" y="59778"/>
                  </a:moveTo>
                  <a:lnTo>
                    <a:pt x="445350" y="59778"/>
                  </a:lnTo>
                  <a:lnTo>
                    <a:pt x="443204" y="67564"/>
                  </a:lnTo>
                  <a:lnTo>
                    <a:pt x="460336" y="67564"/>
                  </a:lnTo>
                  <a:lnTo>
                    <a:pt x="460336" y="59778"/>
                  </a:lnTo>
                  <a:close/>
                </a:path>
                <a:path w="460375" h="142875">
                  <a:moveTo>
                    <a:pt x="460336" y="44729"/>
                  </a:moveTo>
                  <a:lnTo>
                    <a:pt x="448703" y="44729"/>
                  </a:lnTo>
                  <a:lnTo>
                    <a:pt x="446900" y="52717"/>
                  </a:lnTo>
                  <a:lnTo>
                    <a:pt x="460336" y="52717"/>
                  </a:lnTo>
                  <a:lnTo>
                    <a:pt x="460336" y="44729"/>
                  </a:lnTo>
                  <a:close/>
                </a:path>
                <a:path w="460375" h="142875">
                  <a:moveTo>
                    <a:pt x="460336" y="29883"/>
                  </a:moveTo>
                  <a:lnTo>
                    <a:pt x="452056" y="29883"/>
                  </a:lnTo>
                  <a:lnTo>
                    <a:pt x="450215" y="37706"/>
                  </a:lnTo>
                  <a:lnTo>
                    <a:pt x="460336" y="37706"/>
                  </a:lnTo>
                  <a:lnTo>
                    <a:pt x="460336" y="29883"/>
                  </a:lnTo>
                  <a:close/>
                </a:path>
                <a:path w="460375" h="142875">
                  <a:moveTo>
                    <a:pt x="460336" y="14770"/>
                  </a:moveTo>
                  <a:lnTo>
                    <a:pt x="455472" y="14770"/>
                  </a:lnTo>
                  <a:lnTo>
                    <a:pt x="453567" y="22821"/>
                  </a:lnTo>
                  <a:lnTo>
                    <a:pt x="460336" y="22821"/>
                  </a:lnTo>
                  <a:lnTo>
                    <a:pt x="460336" y="14770"/>
                  </a:lnTo>
                  <a:close/>
                </a:path>
                <a:path w="460375" h="142875">
                  <a:moveTo>
                    <a:pt x="460336" y="0"/>
                  </a:moveTo>
                  <a:lnTo>
                    <a:pt x="459066" y="0"/>
                  </a:lnTo>
                  <a:lnTo>
                    <a:pt x="457263" y="7810"/>
                  </a:lnTo>
                  <a:lnTo>
                    <a:pt x="460336" y="7810"/>
                  </a:lnTo>
                  <a:lnTo>
                    <a:pt x="460336" y="0"/>
                  </a:lnTo>
                  <a:close/>
                </a:path>
              </a:pathLst>
            </a:custGeom>
            <a:solidFill>
              <a:srgbClr val="6D9B47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7" name="object 57"/>
            <p:cNvSpPr/>
            <p:nvPr/>
          </p:nvSpPr>
          <p:spPr>
            <a:xfrm>
              <a:off x="2205697" y="4106684"/>
              <a:ext cx="888365" cy="174625"/>
            </a:xfrm>
            <a:custGeom>
              <a:avLst/>
              <a:gdLst/>
              <a:ahLst/>
              <a:cxnLst/>
              <a:rect l="l" t="t" r="r" b="b"/>
              <a:pathLst>
                <a:path w="888364" h="174625">
                  <a:moveTo>
                    <a:pt x="80467" y="166192"/>
                  </a:moveTo>
                  <a:lnTo>
                    <a:pt x="0" y="166192"/>
                  </a:lnTo>
                  <a:lnTo>
                    <a:pt x="0" y="174256"/>
                  </a:lnTo>
                  <a:lnTo>
                    <a:pt x="80467" y="174256"/>
                  </a:lnTo>
                  <a:lnTo>
                    <a:pt x="80467" y="166192"/>
                  </a:lnTo>
                  <a:close/>
                </a:path>
                <a:path w="888364" h="174625">
                  <a:moveTo>
                    <a:pt x="80467" y="151422"/>
                  </a:moveTo>
                  <a:lnTo>
                    <a:pt x="0" y="151422"/>
                  </a:lnTo>
                  <a:lnTo>
                    <a:pt x="0" y="159143"/>
                  </a:lnTo>
                  <a:lnTo>
                    <a:pt x="80467" y="159143"/>
                  </a:lnTo>
                  <a:lnTo>
                    <a:pt x="80467" y="151422"/>
                  </a:lnTo>
                  <a:close/>
                </a:path>
                <a:path w="888364" h="174625">
                  <a:moveTo>
                    <a:pt x="80467" y="136309"/>
                  </a:moveTo>
                  <a:lnTo>
                    <a:pt x="0" y="136309"/>
                  </a:lnTo>
                  <a:lnTo>
                    <a:pt x="0" y="144373"/>
                  </a:lnTo>
                  <a:lnTo>
                    <a:pt x="80467" y="144373"/>
                  </a:lnTo>
                  <a:lnTo>
                    <a:pt x="80467" y="136309"/>
                  </a:lnTo>
                  <a:close/>
                </a:path>
                <a:path w="888364" h="174625">
                  <a:moveTo>
                    <a:pt x="80467" y="121437"/>
                  </a:moveTo>
                  <a:lnTo>
                    <a:pt x="0" y="121437"/>
                  </a:lnTo>
                  <a:lnTo>
                    <a:pt x="0" y="129247"/>
                  </a:lnTo>
                  <a:lnTo>
                    <a:pt x="80467" y="129247"/>
                  </a:lnTo>
                  <a:lnTo>
                    <a:pt x="80467" y="121437"/>
                  </a:lnTo>
                  <a:close/>
                </a:path>
                <a:path w="888364" h="174625">
                  <a:moveTo>
                    <a:pt x="80467" y="106413"/>
                  </a:moveTo>
                  <a:lnTo>
                    <a:pt x="0" y="106413"/>
                  </a:lnTo>
                  <a:lnTo>
                    <a:pt x="0" y="114477"/>
                  </a:lnTo>
                  <a:lnTo>
                    <a:pt x="80467" y="114477"/>
                  </a:lnTo>
                  <a:lnTo>
                    <a:pt x="80467" y="106413"/>
                  </a:lnTo>
                  <a:close/>
                </a:path>
                <a:path w="888364" h="174625">
                  <a:moveTo>
                    <a:pt x="80467" y="91579"/>
                  </a:moveTo>
                  <a:lnTo>
                    <a:pt x="0" y="91579"/>
                  </a:lnTo>
                  <a:lnTo>
                    <a:pt x="0" y="99364"/>
                  </a:lnTo>
                  <a:lnTo>
                    <a:pt x="80467" y="99364"/>
                  </a:lnTo>
                  <a:lnTo>
                    <a:pt x="80467" y="91579"/>
                  </a:lnTo>
                  <a:close/>
                </a:path>
                <a:path w="888364" h="174625">
                  <a:moveTo>
                    <a:pt x="80467" y="76530"/>
                  </a:moveTo>
                  <a:lnTo>
                    <a:pt x="0" y="76530"/>
                  </a:lnTo>
                  <a:lnTo>
                    <a:pt x="0" y="84518"/>
                  </a:lnTo>
                  <a:lnTo>
                    <a:pt x="80467" y="84518"/>
                  </a:lnTo>
                  <a:lnTo>
                    <a:pt x="80467" y="76530"/>
                  </a:lnTo>
                  <a:close/>
                </a:path>
                <a:path w="888364" h="174625">
                  <a:moveTo>
                    <a:pt x="80467" y="61683"/>
                  </a:moveTo>
                  <a:lnTo>
                    <a:pt x="0" y="61683"/>
                  </a:lnTo>
                  <a:lnTo>
                    <a:pt x="0" y="69507"/>
                  </a:lnTo>
                  <a:lnTo>
                    <a:pt x="80467" y="69507"/>
                  </a:lnTo>
                  <a:lnTo>
                    <a:pt x="80467" y="61683"/>
                  </a:lnTo>
                  <a:close/>
                </a:path>
                <a:path w="888364" h="174625">
                  <a:moveTo>
                    <a:pt x="80467" y="46570"/>
                  </a:moveTo>
                  <a:lnTo>
                    <a:pt x="0" y="46570"/>
                  </a:lnTo>
                  <a:lnTo>
                    <a:pt x="0" y="54622"/>
                  </a:lnTo>
                  <a:lnTo>
                    <a:pt x="80467" y="54622"/>
                  </a:lnTo>
                  <a:lnTo>
                    <a:pt x="80467" y="46570"/>
                  </a:lnTo>
                  <a:close/>
                </a:path>
                <a:path w="888364" h="174625">
                  <a:moveTo>
                    <a:pt x="80467" y="31800"/>
                  </a:moveTo>
                  <a:lnTo>
                    <a:pt x="0" y="31800"/>
                  </a:lnTo>
                  <a:lnTo>
                    <a:pt x="0" y="39611"/>
                  </a:lnTo>
                  <a:lnTo>
                    <a:pt x="80467" y="39611"/>
                  </a:lnTo>
                  <a:lnTo>
                    <a:pt x="80467" y="31800"/>
                  </a:lnTo>
                  <a:close/>
                </a:path>
                <a:path w="888364" h="174625">
                  <a:moveTo>
                    <a:pt x="80467" y="16675"/>
                  </a:moveTo>
                  <a:lnTo>
                    <a:pt x="0" y="16675"/>
                  </a:lnTo>
                  <a:lnTo>
                    <a:pt x="0" y="24739"/>
                  </a:lnTo>
                  <a:lnTo>
                    <a:pt x="80467" y="24739"/>
                  </a:lnTo>
                  <a:lnTo>
                    <a:pt x="80467" y="16675"/>
                  </a:lnTo>
                  <a:close/>
                </a:path>
                <a:path w="888364" h="174625">
                  <a:moveTo>
                    <a:pt x="80467" y="0"/>
                  </a:moveTo>
                  <a:lnTo>
                    <a:pt x="0" y="0"/>
                  </a:lnTo>
                  <a:lnTo>
                    <a:pt x="0" y="9626"/>
                  </a:lnTo>
                  <a:lnTo>
                    <a:pt x="80467" y="9626"/>
                  </a:lnTo>
                  <a:lnTo>
                    <a:pt x="80467" y="0"/>
                  </a:lnTo>
                  <a:close/>
                </a:path>
                <a:path w="888364" h="174625">
                  <a:moveTo>
                    <a:pt x="554786" y="166192"/>
                  </a:moveTo>
                  <a:lnTo>
                    <a:pt x="427443" y="166192"/>
                  </a:lnTo>
                  <a:lnTo>
                    <a:pt x="427443" y="169100"/>
                  </a:lnTo>
                  <a:lnTo>
                    <a:pt x="554786" y="166192"/>
                  </a:lnTo>
                  <a:close/>
                </a:path>
                <a:path w="888364" h="174625">
                  <a:moveTo>
                    <a:pt x="858735" y="151422"/>
                  </a:moveTo>
                  <a:lnTo>
                    <a:pt x="427443" y="151422"/>
                  </a:lnTo>
                  <a:lnTo>
                    <a:pt x="427443" y="159143"/>
                  </a:lnTo>
                  <a:lnTo>
                    <a:pt x="856932" y="159143"/>
                  </a:lnTo>
                  <a:lnTo>
                    <a:pt x="858735" y="151422"/>
                  </a:lnTo>
                  <a:close/>
                </a:path>
                <a:path w="888364" h="174625">
                  <a:moveTo>
                    <a:pt x="862431" y="136309"/>
                  </a:moveTo>
                  <a:lnTo>
                    <a:pt x="427443" y="136309"/>
                  </a:lnTo>
                  <a:lnTo>
                    <a:pt x="427443" y="144373"/>
                  </a:lnTo>
                  <a:lnTo>
                    <a:pt x="860526" y="144373"/>
                  </a:lnTo>
                  <a:lnTo>
                    <a:pt x="862431" y="136309"/>
                  </a:lnTo>
                  <a:close/>
                </a:path>
                <a:path w="888364" h="174625">
                  <a:moveTo>
                    <a:pt x="865746" y="121437"/>
                  </a:moveTo>
                  <a:lnTo>
                    <a:pt x="427443" y="121437"/>
                  </a:lnTo>
                  <a:lnTo>
                    <a:pt x="427443" y="129247"/>
                  </a:lnTo>
                  <a:lnTo>
                    <a:pt x="863942" y="129247"/>
                  </a:lnTo>
                  <a:lnTo>
                    <a:pt x="865746" y="121437"/>
                  </a:lnTo>
                  <a:close/>
                </a:path>
                <a:path w="888364" h="174625">
                  <a:moveTo>
                    <a:pt x="869099" y="106413"/>
                  </a:moveTo>
                  <a:lnTo>
                    <a:pt x="427443" y="106413"/>
                  </a:lnTo>
                  <a:lnTo>
                    <a:pt x="427443" y="114477"/>
                  </a:lnTo>
                  <a:lnTo>
                    <a:pt x="867295" y="114477"/>
                  </a:lnTo>
                  <a:lnTo>
                    <a:pt x="869099" y="106413"/>
                  </a:lnTo>
                  <a:close/>
                </a:path>
                <a:path w="888364" h="174625">
                  <a:moveTo>
                    <a:pt x="872794" y="91579"/>
                  </a:moveTo>
                  <a:lnTo>
                    <a:pt x="427443" y="91579"/>
                  </a:lnTo>
                  <a:lnTo>
                    <a:pt x="427443" y="99364"/>
                  </a:lnTo>
                  <a:lnTo>
                    <a:pt x="870648" y="99364"/>
                  </a:lnTo>
                  <a:lnTo>
                    <a:pt x="872794" y="91579"/>
                  </a:lnTo>
                  <a:close/>
                </a:path>
                <a:path w="888364" h="174625">
                  <a:moveTo>
                    <a:pt x="876147" y="76530"/>
                  </a:moveTo>
                  <a:lnTo>
                    <a:pt x="427443" y="76530"/>
                  </a:lnTo>
                  <a:lnTo>
                    <a:pt x="427443" y="84518"/>
                  </a:lnTo>
                  <a:lnTo>
                    <a:pt x="874344" y="84518"/>
                  </a:lnTo>
                  <a:lnTo>
                    <a:pt x="876147" y="76530"/>
                  </a:lnTo>
                  <a:close/>
                </a:path>
                <a:path w="888364" h="174625">
                  <a:moveTo>
                    <a:pt x="879500" y="61683"/>
                  </a:moveTo>
                  <a:lnTo>
                    <a:pt x="427443" y="61683"/>
                  </a:lnTo>
                  <a:lnTo>
                    <a:pt x="427443" y="69507"/>
                  </a:lnTo>
                  <a:lnTo>
                    <a:pt x="877658" y="69507"/>
                  </a:lnTo>
                  <a:lnTo>
                    <a:pt x="879500" y="61683"/>
                  </a:lnTo>
                  <a:close/>
                </a:path>
                <a:path w="888364" h="174625">
                  <a:moveTo>
                    <a:pt x="882916" y="46570"/>
                  </a:moveTo>
                  <a:lnTo>
                    <a:pt x="427443" y="46570"/>
                  </a:lnTo>
                  <a:lnTo>
                    <a:pt x="427443" y="54622"/>
                  </a:lnTo>
                  <a:lnTo>
                    <a:pt x="881011" y="54622"/>
                  </a:lnTo>
                  <a:lnTo>
                    <a:pt x="882916" y="46570"/>
                  </a:lnTo>
                  <a:close/>
                </a:path>
                <a:path w="888364" h="174625">
                  <a:moveTo>
                    <a:pt x="886510" y="31800"/>
                  </a:moveTo>
                  <a:lnTo>
                    <a:pt x="427443" y="31800"/>
                  </a:lnTo>
                  <a:lnTo>
                    <a:pt x="427443" y="39611"/>
                  </a:lnTo>
                  <a:lnTo>
                    <a:pt x="884707" y="39611"/>
                  </a:lnTo>
                  <a:lnTo>
                    <a:pt x="886510" y="31800"/>
                  </a:lnTo>
                  <a:close/>
                </a:path>
                <a:path w="888364" h="174625">
                  <a:moveTo>
                    <a:pt x="887780" y="16675"/>
                  </a:moveTo>
                  <a:lnTo>
                    <a:pt x="427443" y="16675"/>
                  </a:lnTo>
                  <a:lnTo>
                    <a:pt x="427443" y="24739"/>
                  </a:lnTo>
                  <a:lnTo>
                    <a:pt x="887780" y="24739"/>
                  </a:lnTo>
                  <a:lnTo>
                    <a:pt x="887780" y="16675"/>
                  </a:lnTo>
                  <a:close/>
                </a:path>
                <a:path w="888364" h="174625">
                  <a:moveTo>
                    <a:pt x="887780" y="368"/>
                  </a:moveTo>
                  <a:lnTo>
                    <a:pt x="427443" y="368"/>
                  </a:lnTo>
                  <a:lnTo>
                    <a:pt x="427443" y="9258"/>
                  </a:lnTo>
                  <a:lnTo>
                    <a:pt x="887780" y="9258"/>
                  </a:lnTo>
                  <a:lnTo>
                    <a:pt x="887780" y="368"/>
                  </a:lnTo>
                  <a:close/>
                </a:path>
              </a:pathLst>
            </a:custGeom>
            <a:solidFill>
              <a:srgbClr val="8FCD53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8" name="object 58"/>
            <p:cNvSpPr/>
            <p:nvPr/>
          </p:nvSpPr>
          <p:spPr>
            <a:xfrm>
              <a:off x="2205697" y="4116311"/>
              <a:ext cx="888365" cy="172085"/>
            </a:xfrm>
            <a:custGeom>
              <a:avLst/>
              <a:gdLst/>
              <a:ahLst/>
              <a:cxnLst/>
              <a:rect l="l" t="t" r="r" b="b"/>
              <a:pathLst>
                <a:path w="888364" h="172085">
                  <a:moveTo>
                    <a:pt x="80467" y="164630"/>
                  </a:moveTo>
                  <a:lnTo>
                    <a:pt x="0" y="164630"/>
                  </a:lnTo>
                  <a:lnTo>
                    <a:pt x="0" y="171691"/>
                  </a:lnTo>
                  <a:lnTo>
                    <a:pt x="80467" y="171691"/>
                  </a:lnTo>
                  <a:lnTo>
                    <a:pt x="80467" y="164630"/>
                  </a:lnTo>
                  <a:close/>
                </a:path>
                <a:path w="888364" h="172085">
                  <a:moveTo>
                    <a:pt x="80467" y="149517"/>
                  </a:moveTo>
                  <a:lnTo>
                    <a:pt x="0" y="149517"/>
                  </a:lnTo>
                  <a:lnTo>
                    <a:pt x="0" y="156565"/>
                  </a:lnTo>
                  <a:lnTo>
                    <a:pt x="80467" y="156565"/>
                  </a:lnTo>
                  <a:lnTo>
                    <a:pt x="80467" y="149517"/>
                  </a:lnTo>
                  <a:close/>
                </a:path>
                <a:path w="888364" h="172085">
                  <a:moveTo>
                    <a:pt x="80467" y="134747"/>
                  </a:moveTo>
                  <a:lnTo>
                    <a:pt x="0" y="134747"/>
                  </a:lnTo>
                  <a:lnTo>
                    <a:pt x="0" y="141795"/>
                  </a:lnTo>
                  <a:lnTo>
                    <a:pt x="80467" y="141795"/>
                  </a:lnTo>
                  <a:lnTo>
                    <a:pt x="80467" y="134747"/>
                  </a:lnTo>
                  <a:close/>
                </a:path>
                <a:path w="888364" h="172085">
                  <a:moveTo>
                    <a:pt x="80467" y="119621"/>
                  </a:moveTo>
                  <a:lnTo>
                    <a:pt x="0" y="119621"/>
                  </a:lnTo>
                  <a:lnTo>
                    <a:pt x="0" y="126682"/>
                  </a:lnTo>
                  <a:lnTo>
                    <a:pt x="80467" y="126682"/>
                  </a:lnTo>
                  <a:lnTo>
                    <a:pt x="80467" y="119621"/>
                  </a:lnTo>
                  <a:close/>
                </a:path>
                <a:path w="888364" h="172085">
                  <a:moveTo>
                    <a:pt x="80467" y="104851"/>
                  </a:moveTo>
                  <a:lnTo>
                    <a:pt x="0" y="104851"/>
                  </a:lnTo>
                  <a:lnTo>
                    <a:pt x="0" y="111810"/>
                  </a:lnTo>
                  <a:lnTo>
                    <a:pt x="80467" y="111810"/>
                  </a:lnTo>
                  <a:lnTo>
                    <a:pt x="80467" y="104851"/>
                  </a:lnTo>
                  <a:close/>
                </a:path>
                <a:path w="888364" h="172085">
                  <a:moveTo>
                    <a:pt x="80467" y="89738"/>
                  </a:moveTo>
                  <a:lnTo>
                    <a:pt x="0" y="89738"/>
                  </a:lnTo>
                  <a:lnTo>
                    <a:pt x="0" y="96786"/>
                  </a:lnTo>
                  <a:lnTo>
                    <a:pt x="80467" y="96786"/>
                  </a:lnTo>
                  <a:lnTo>
                    <a:pt x="80467" y="89738"/>
                  </a:lnTo>
                  <a:close/>
                </a:path>
                <a:path w="888364" h="172085">
                  <a:moveTo>
                    <a:pt x="80467" y="74891"/>
                  </a:moveTo>
                  <a:lnTo>
                    <a:pt x="0" y="74891"/>
                  </a:lnTo>
                  <a:lnTo>
                    <a:pt x="0" y="81953"/>
                  </a:lnTo>
                  <a:lnTo>
                    <a:pt x="80467" y="81953"/>
                  </a:lnTo>
                  <a:lnTo>
                    <a:pt x="80467" y="74891"/>
                  </a:lnTo>
                  <a:close/>
                </a:path>
                <a:path w="888364" h="172085">
                  <a:moveTo>
                    <a:pt x="80467" y="59880"/>
                  </a:moveTo>
                  <a:lnTo>
                    <a:pt x="0" y="59880"/>
                  </a:lnTo>
                  <a:lnTo>
                    <a:pt x="0" y="66903"/>
                  </a:lnTo>
                  <a:lnTo>
                    <a:pt x="80467" y="66903"/>
                  </a:lnTo>
                  <a:lnTo>
                    <a:pt x="80467" y="59880"/>
                  </a:lnTo>
                  <a:close/>
                </a:path>
                <a:path w="888364" h="172085">
                  <a:moveTo>
                    <a:pt x="80467" y="44996"/>
                  </a:moveTo>
                  <a:lnTo>
                    <a:pt x="0" y="44996"/>
                  </a:lnTo>
                  <a:lnTo>
                    <a:pt x="0" y="52057"/>
                  </a:lnTo>
                  <a:lnTo>
                    <a:pt x="80467" y="52057"/>
                  </a:lnTo>
                  <a:lnTo>
                    <a:pt x="80467" y="44996"/>
                  </a:lnTo>
                  <a:close/>
                </a:path>
                <a:path w="888364" h="172085">
                  <a:moveTo>
                    <a:pt x="80467" y="29984"/>
                  </a:moveTo>
                  <a:lnTo>
                    <a:pt x="0" y="29984"/>
                  </a:lnTo>
                  <a:lnTo>
                    <a:pt x="0" y="36944"/>
                  </a:lnTo>
                  <a:lnTo>
                    <a:pt x="80467" y="36944"/>
                  </a:lnTo>
                  <a:lnTo>
                    <a:pt x="80467" y="29984"/>
                  </a:lnTo>
                  <a:close/>
                </a:path>
                <a:path w="888364" h="172085">
                  <a:moveTo>
                    <a:pt x="80467" y="15113"/>
                  </a:moveTo>
                  <a:lnTo>
                    <a:pt x="0" y="15113"/>
                  </a:lnTo>
                  <a:lnTo>
                    <a:pt x="0" y="22174"/>
                  </a:lnTo>
                  <a:lnTo>
                    <a:pt x="80467" y="22174"/>
                  </a:lnTo>
                  <a:lnTo>
                    <a:pt x="80467" y="15113"/>
                  </a:lnTo>
                  <a:close/>
                </a:path>
                <a:path w="888364" h="172085">
                  <a:moveTo>
                    <a:pt x="80467" y="0"/>
                  </a:moveTo>
                  <a:lnTo>
                    <a:pt x="0" y="0"/>
                  </a:lnTo>
                  <a:lnTo>
                    <a:pt x="0" y="7048"/>
                  </a:lnTo>
                  <a:lnTo>
                    <a:pt x="80467" y="7048"/>
                  </a:lnTo>
                  <a:lnTo>
                    <a:pt x="80467" y="0"/>
                  </a:lnTo>
                  <a:close/>
                </a:path>
                <a:path w="888364" h="172085">
                  <a:moveTo>
                    <a:pt x="887780" y="164630"/>
                  </a:moveTo>
                  <a:lnTo>
                    <a:pt x="427443" y="164630"/>
                  </a:lnTo>
                  <a:lnTo>
                    <a:pt x="427443" y="171691"/>
                  </a:lnTo>
                  <a:lnTo>
                    <a:pt x="887780" y="171691"/>
                  </a:lnTo>
                  <a:lnTo>
                    <a:pt x="887780" y="164630"/>
                  </a:lnTo>
                  <a:close/>
                </a:path>
                <a:path w="888364" h="172085">
                  <a:moveTo>
                    <a:pt x="887780" y="149517"/>
                  </a:moveTo>
                  <a:lnTo>
                    <a:pt x="427443" y="149517"/>
                  </a:lnTo>
                  <a:lnTo>
                    <a:pt x="427443" y="156565"/>
                  </a:lnTo>
                  <a:lnTo>
                    <a:pt x="887780" y="156565"/>
                  </a:lnTo>
                  <a:lnTo>
                    <a:pt x="887780" y="149517"/>
                  </a:lnTo>
                  <a:close/>
                </a:path>
                <a:path w="888364" h="172085">
                  <a:moveTo>
                    <a:pt x="887780" y="134747"/>
                  </a:moveTo>
                  <a:lnTo>
                    <a:pt x="427443" y="134747"/>
                  </a:lnTo>
                  <a:lnTo>
                    <a:pt x="427443" y="141795"/>
                  </a:lnTo>
                  <a:lnTo>
                    <a:pt x="887780" y="141795"/>
                  </a:lnTo>
                  <a:lnTo>
                    <a:pt x="887780" y="134747"/>
                  </a:lnTo>
                  <a:close/>
                </a:path>
                <a:path w="888364" h="172085">
                  <a:moveTo>
                    <a:pt x="887780" y="119621"/>
                  </a:moveTo>
                  <a:lnTo>
                    <a:pt x="427443" y="119621"/>
                  </a:lnTo>
                  <a:lnTo>
                    <a:pt x="427443" y="126682"/>
                  </a:lnTo>
                  <a:lnTo>
                    <a:pt x="887780" y="126682"/>
                  </a:lnTo>
                  <a:lnTo>
                    <a:pt x="887780" y="119621"/>
                  </a:lnTo>
                  <a:close/>
                </a:path>
                <a:path w="888364" h="172085">
                  <a:moveTo>
                    <a:pt x="887780" y="104851"/>
                  </a:moveTo>
                  <a:lnTo>
                    <a:pt x="427443" y="104851"/>
                  </a:lnTo>
                  <a:lnTo>
                    <a:pt x="427443" y="111810"/>
                  </a:lnTo>
                  <a:lnTo>
                    <a:pt x="887780" y="111810"/>
                  </a:lnTo>
                  <a:lnTo>
                    <a:pt x="887780" y="104851"/>
                  </a:lnTo>
                  <a:close/>
                </a:path>
                <a:path w="888364" h="172085">
                  <a:moveTo>
                    <a:pt x="887780" y="89738"/>
                  </a:moveTo>
                  <a:lnTo>
                    <a:pt x="427443" y="89738"/>
                  </a:lnTo>
                  <a:lnTo>
                    <a:pt x="427443" y="96786"/>
                  </a:lnTo>
                  <a:lnTo>
                    <a:pt x="887780" y="96786"/>
                  </a:lnTo>
                  <a:lnTo>
                    <a:pt x="887780" y="89738"/>
                  </a:lnTo>
                  <a:close/>
                </a:path>
                <a:path w="888364" h="172085">
                  <a:moveTo>
                    <a:pt x="887780" y="74891"/>
                  </a:moveTo>
                  <a:lnTo>
                    <a:pt x="427443" y="74891"/>
                  </a:lnTo>
                  <a:lnTo>
                    <a:pt x="427443" y="81953"/>
                  </a:lnTo>
                  <a:lnTo>
                    <a:pt x="887780" y="81953"/>
                  </a:lnTo>
                  <a:lnTo>
                    <a:pt x="887780" y="74891"/>
                  </a:lnTo>
                  <a:close/>
                </a:path>
                <a:path w="888364" h="172085">
                  <a:moveTo>
                    <a:pt x="887780" y="59880"/>
                  </a:moveTo>
                  <a:lnTo>
                    <a:pt x="427443" y="59880"/>
                  </a:lnTo>
                  <a:lnTo>
                    <a:pt x="427443" y="66903"/>
                  </a:lnTo>
                  <a:lnTo>
                    <a:pt x="887780" y="66903"/>
                  </a:lnTo>
                  <a:lnTo>
                    <a:pt x="887780" y="59880"/>
                  </a:lnTo>
                  <a:close/>
                </a:path>
                <a:path w="888364" h="172085">
                  <a:moveTo>
                    <a:pt x="887780" y="44996"/>
                  </a:moveTo>
                  <a:lnTo>
                    <a:pt x="427443" y="44996"/>
                  </a:lnTo>
                  <a:lnTo>
                    <a:pt x="427443" y="52057"/>
                  </a:lnTo>
                  <a:lnTo>
                    <a:pt x="887780" y="52057"/>
                  </a:lnTo>
                  <a:lnTo>
                    <a:pt x="887780" y="44996"/>
                  </a:lnTo>
                  <a:close/>
                </a:path>
                <a:path w="888364" h="172085">
                  <a:moveTo>
                    <a:pt x="887780" y="29984"/>
                  </a:moveTo>
                  <a:lnTo>
                    <a:pt x="427443" y="29984"/>
                  </a:lnTo>
                  <a:lnTo>
                    <a:pt x="427443" y="36944"/>
                  </a:lnTo>
                  <a:lnTo>
                    <a:pt x="887780" y="36944"/>
                  </a:lnTo>
                  <a:lnTo>
                    <a:pt x="887780" y="29984"/>
                  </a:lnTo>
                  <a:close/>
                </a:path>
                <a:path w="888364" h="172085">
                  <a:moveTo>
                    <a:pt x="887780" y="15113"/>
                  </a:moveTo>
                  <a:lnTo>
                    <a:pt x="427443" y="15113"/>
                  </a:lnTo>
                  <a:lnTo>
                    <a:pt x="427443" y="22174"/>
                  </a:lnTo>
                  <a:lnTo>
                    <a:pt x="887780" y="22174"/>
                  </a:lnTo>
                  <a:lnTo>
                    <a:pt x="887780" y="15113"/>
                  </a:lnTo>
                  <a:close/>
                </a:path>
                <a:path w="888364" h="172085">
                  <a:moveTo>
                    <a:pt x="887780" y="0"/>
                  </a:moveTo>
                  <a:lnTo>
                    <a:pt x="427443" y="0"/>
                  </a:lnTo>
                  <a:lnTo>
                    <a:pt x="427443" y="7048"/>
                  </a:lnTo>
                  <a:lnTo>
                    <a:pt x="887780" y="7048"/>
                  </a:lnTo>
                  <a:lnTo>
                    <a:pt x="887780" y="0"/>
                  </a:lnTo>
                  <a:close/>
                </a:path>
              </a:pathLst>
            </a:custGeom>
            <a:solidFill>
              <a:srgbClr val="6D9B47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59" name="object 59"/>
            <p:cNvSpPr/>
            <p:nvPr/>
          </p:nvSpPr>
          <p:spPr>
            <a:xfrm>
              <a:off x="2205697" y="4288002"/>
              <a:ext cx="888365" cy="6985"/>
            </a:xfrm>
            <a:custGeom>
              <a:avLst/>
              <a:gdLst/>
              <a:ahLst/>
              <a:cxnLst/>
              <a:rect l="l" t="t" r="r" b="b"/>
              <a:pathLst>
                <a:path w="888364" h="6985">
                  <a:moveTo>
                    <a:pt x="80467" y="0"/>
                  </a:moveTo>
                  <a:lnTo>
                    <a:pt x="0" y="0"/>
                  </a:lnTo>
                  <a:lnTo>
                    <a:pt x="0" y="6781"/>
                  </a:lnTo>
                  <a:lnTo>
                    <a:pt x="80467" y="6781"/>
                  </a:lnTo>
                  <a:lnTo>
                    <a:pt x="80467" y="0"/>
                  </a:lnTo>
                  <a:close/>
                </a:path>
                <a:path w="888364" h="6985">
                  <a:moveTo>
                    <a:pt x="887780" y="0"/>
                  </a:moveTo>
                  <a:lnTo>
                    <a:pt x="427443" y="0"/>
                  </a:lnTo>
                  <a:lnTo>
                    <a:pt x="427443" y="6781"/>
                  </a:lnTo>
                  <a:lnTo>
                    <a:pt x="887780" y="6781"/>
                  </a:lnTo>
                  <a:lnTo>
                    <a:pt x="887780" y="0"/>
                  </a:lnTo>
                  <a:close/>
                </a:path>
              </a:pathLst>
            </a:custGeom>
            <a:solidFill>
              <a:srgbClr val="4D6B3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0" name="object 60"/>
            <p:cNvSpPr/>
            <p:nvPr/>
          </p:nvSpPr>
          <p:spPr>
            <a:xfrm>
              <a:off x="2323717" y="4106682"/>
              <a:ext cx="272415" cy="186055"/>
            </a:xfrm>
            <a:custGeom>
              <a:avLst/>
              <a:gdLst/>
              <a:ahLst/>
              <a:cxnLst/>
              <a:rect l="l" t="t" r="r" b="b"/>
              <a:pathLst>
                <a:path w="272414" h="186054">
                  <a:moveTo>
                    <a:pt x="272125" y="0"/>
                  </a:moveTo>
                  <a:lnTo>
                    <a:pt x="0" y="0"/>
                  </a:lnTo>
                  <a:lnTo>
                    <a:pt x="0" y="185947"/>
                  </a:lnTo>
                  <a:lnTo>
                    <a:pt x="272125" y="170379"/>
                  </a:lnTo>
                  <a:lnTo>
                    <a:pt x="272125" y="0"/>
                  </a:lnTo>
                  <a:close/>
                </a:path>
              </a:pathLst>
            </a:custGeom>
            <a:solidFill>
              <a:srgbClr val="D2EBA3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1" name="object 61"/>
            <p:cNvSpPr/>
            <p:nvPr/>
          </p:nvSpPr>
          <p:spPr>
            <a:xfrm>
              <a:off x="2286165" y="4106684"/>
              <a:ext cx="347345" cy="188595"/>
            </a:xfrm>
            <a:custGeom>
              <a:avLst/>
              <a:gdLst/>
              <a:ahLst/>
              <a:cxnLst/>
              <a:rect l="l" t="t" r="r" b="b"/>
              <a:pathLst>
                <a:path w="347344" h="188595">
                  <a:moveTo>
                    <a:pt x="346976" y="0"/>
                  </a:moveTo>
                  <a:lnTo>
                    <a:pt x="309676" y="0"/>
                  </a:lnTo>
                  <a:lnTo>
                    <a:pt x="309676" y="170383"/>
                  </a:lnTo>
                  <a:lnTo>
                    <a:pt x="37541" y="185953"/>
                  </a:lnTo>
                  <a:lnTo>
                    <a:pt x="37541" y="0"/>
                  </a:lnTo>
                  <a:lnTo>
                    <a:pt x="0" y="0"/>
                  </a:lnTo>
                  <a:lnTo>
                    <a:pt x="0" y="188099"/>
                  </a:lnTo>
                  <a:lnTo>
                    <a:pt x="1511" y="188099"/>
                  </a:lnTo>
                  <a:lnTo>
                    <a:pt x="346976" y="188099"/>
                  </a:lnTo>
                  <a:lnTo>
                    <a:pt x="346976" y="0"/>
                  </a:lnTo>
                  <a:close/>
                </a:path>
              </a:pathLst>
            </a:custGeom>
            <a:solidFill>
              <a:srgbClr val="BCCC8D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2" name="object 62"/>
            <p:cNvSpPr/>
            <p:nvPr/>
          </p:nvSpPr>
          <p:spPr>
            <a:xfrm>
              <a:off x="3093489" y="4106440"/>
              <a:ext cx="6350" cy="188595"/>
            </a:xfrm>
            <a:custGeom>
              <a:avLst/>
              <a:gdLst/>
              <a:ahLst/>
              <a:cxnLst/>
              <a:rect l="l" t="t" r="r" b="b"/>
              <a:pathLst>
                <a:path w="6350" h="188595">
                  <a:moveTo>
                    <a:pt x="6011" y="0"/>
                  </a:moveTo>
                  <a:lnTo>
                    <a:pt x="0" y="0"/>
                  </a:lnTo>
                  <a:lnTo>
                    <a:pt x="0" y="188334"/>
                  </a:lnTo>
                  <a:lnTo>
                    <a:pt x="6011" y="188334"/>
                  </a:lnTo>
                  <a:lnTo>
                    <a:pt x="6011" y="0"/>
                  </a:lnTo>
                  <a:close/>
                </a:path>
              </a:pathLst>
            </a:custGeom>
            <a:solidFill>
              <a:srgbClr val="4D6B3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3" name="object 63"/>
            <p:cNvSpPr/>
            <p:nvPr/>
          </p:nvSpPr>
          <p:spPr>
            <a:xfrm>
              <a:off x="2366759" y="3980103"/>
              <a:ext cx="460375" cy="113030"/>
            </a:xfrm>
            <a:custGeom>
              <a:avLst/>
              <a:gdLst/>
              <a:ahLst/>
              <a:cxnLst/>
              <a:rect l="l" t="t" r="r" b="b"/>
              <a:pathLst>
                <a:path w="460375" h="113029">
                  <a:moveTo>
                    <a:pt x="460362" y="105333"/>
                  </a:moveTo>
                  <a:lnTo>
                    <a:pt x="117259" y="105333"/>
                  </a:lnTo>
                  <a:lnTo>
                    <a:pt x="117259" y="110426"/>
                  </a:lnTo>
                  <a:lnTo>
                    <a:pt x="0" y="110426"/>
                  </a:lnTo>
                  <a:lnTo>
                    <a:pt x="0" y="112966"/>
                  </a:lnTo>
                  <a:lnTo>
                    <a:pt x="460362" y="112966"/>
                  </a:lnTo>
                  <a:lnTo>
                    <a:pt x="460362" y="110426"/>
                  </a:lnTo>
                  <a:lnTo>
                    <a:pt x="460362" y="105333"/>
                  </a:lnTo>
                  <a:close/>
                </a:path>
                <a:path w="460375" h="113029">
                  <a:moveTo>
                    <a:pt x="460362" y="89674"/>
                  </a:moveTo>
                  <a:lnTo>
                    <a:pt x="450240" y="89674"/>
                  </a:lnTo>
                  <a:lnTo>
                    <a:pt x="449491" y="97726"/>
                  </a:lnTo>
                  <a:lnTo>
                    <a:pt x="460362" y="97726"/>
                  </a:lnTo>
                  <a:lnTo>
                    <a:pt x="460362" y="89674"/>
                  </a:lnTo>
                  <a:close/>
                </a:path>
                <a:path w="460375" h="113029">
                  <a:moveTo>
                    <a:pt x="460362" y="74904"/>
                  </a:moveTo>
                  <a:lnTo>
                    <a:pt x="451802" y="74904"/>
                  </a:lnTo>
                  <a:lnTo>
                    <a:pt x="451002" y="82715"/>
                  </a:lnTo>
                  <a:lnTo>
                    <a:pt x="460362" y="82715"/>
                  </a:lnTo>
                  <a:lnTo>
                    <a:pt x="460362" y="74904"/>
                  </a:lnTo>
                  <a:close/>
                </a:path>
                <a:path w="460375" h="113029">
                  <a:moveTo>
                    <a:pt x="460362" y="59778"/>
                  </a:moveTo>
                  <a:lnTo>
                    <a:pt x="453326" y="59778"/>
                  </a:lnTo>
                  <a:lnTo>
                    <a:pt x="452564" y="67843"/>
                  </a:lnTo>
                  <a:lnTo>
                    <a:pt x="460362" y="67843"/>
                  </a:lnTo>
                  <a:lnTo>
                    <a:pt x="460362" y="59778"/>
                  </a:lnTo>
                  <a:close/>
                </a:path>
                <a:path w="460375" h="113029">
                  <a:moveTo>
                    <a:pt x="460362" y="44907"/>
                  </a:moveTo>
                  <a:lnTo>
                    <a:pt x="454939" y="44907"/>
                  </a:lnTo>
                  <a:lnTo>
                    <a:pt x="454190" y="52730"/>
                  </a:lnTo>
                  <a:lnTo>
                    <a:pt x="460362" y="52730"/>
                  </a:lnTo>
                  <a:lnTo>
                    <a:pt x="460362" y="44907"/>
                  </a:lnTo>
                  <a:close/>
                </a:path>
                <a:path w="460375" h="113029">
                  <a:moveTo>
                    <a:pt x="460362" y="29895"/>
                  </a:moveTo>
                  <a:lnTo>
                    <a:pt x="456501" y="29895"/>
                  </a:lnTo>
                  <a:lnTo>
                    <a:pt x="455739" y="37947"/>
                  </a:lnTo>
                  <a:lnTo>
                    <a:pt x="460362" y="37947"/>
                  </a:lnTo>
                  <a:lnTo>
                    <a:pt x="460362" y="29895"/>
                  </a:lnTo>
                  <a:close/>
                </a:path>
                <a:path w="460375" h="113029">
                  <a:moveTo>
                    <a:pt x="460362" y="15049"/>
                  </a:moveTo>
                  <a:lnTo>
                    <a:pt x="458050" y="15049"/>
                  </a:lnTo>
                  <a:lnTo>
                    <a:pt x="457288" y="22834"/>
                  </a:lnTo>
                  <a:lnTo>
                    <a:pt x="460362" y="22834"/>
                  </a:lnTo>
                  <a:lnTo>
                    <a:pt x="460362" y="15049"/>
                  </a:lnTo>
                  <a:close/>
                </a:path>
                <a:path w="460375" h="113029">
                  <a:moveTo>
                    <a:pt x="460362" y="0"/>
                  </a:moveTo>
                  <a:lnTo>
                    <a:pt x="459854" y="0"/>
                  </a:lnTo>
                  <a:lnTo>
                    <a:pt x="458812" y="7988"/>
                  </a:lnTo>
                  <a:lnTo>
                    <a:pt x="460362" y="7988"/>
                  </a:lnTo>
                  <a:lnTo>
                    <a:pt x="460362" y="0"/>
                  </a:lnTo>
                  <a:close/>
                </a:path>
              </a:pathLst>
            </a:custGeom>
            <a:solidFill>
              <a:srgbClr val="6D9B47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4" name="object 64"/>
            <p:cNvSpPr/>
            <p:nvPr/>
          </p:nvSpPr>
          <p:spPr>
            <a:xfrm>
              <a:off x="2366759" y="3918457"/>
              <a:ext cx="460375" cy="172085"/>
            </a:xfrm>
            <a:custGeom>
              <a:avLst/>
              <a:gdLst/>
              <a:ahLst/>
              <a:cxnLst/>
              <a:rect l="l" t="t" r="r" b="b"/>
              <a:pathLst>
                <a:path w="460375" h="172085">
                  <a:moveTo>
                    <a:pt x="274434" y="166433"/>
                  </a:moveTo>
                  <a:lnTo>
                    <a:pt x="0" y="166433"/>
                  </a:lnTo>
                  <a:lnTo>
                    <a:pt x="0" y="171831"/>
                  </a:lnTo>
                  <a:lnTo>
                    <a:pt x="274434" y="166433"/>
                  </a:lnTo>
                  <a:close/>
                </a:path>
                <a:path w="460375" h="172085">
                  <a:moveTo>
                    <a:pt x="450240" y="151320"/>
                  </a:moveTo>
                  <a:lnTo>
                    <a:pt x="0" y="151320"/>
                  </a:lnTo>
                  <a:lnTo>
                    <a:pt x="0" y="159372"/>
                  </a:lnTo>
                  <a:lnTo>
                    <a:pt x="449491" y="159372"/>
                  </a:lnTo>
                  <a:lnTo>
                    <a:pt x="450240" y="151320"/>
                  </a:lnTo>
                  <a:close/>
                </a:path>
                <a:path w="460375" h="172085">
                  <a:moveTo>
                    <a:pt x="451802" y="136550"/>
                  </a:moveTo>
                  <a:lnTo>
                    <a:pt x="0" y="136550"/>
                  </a:lnTo>
                  <a:lnTo>
                    <a:pt x="0" y="144360"/>
                  </a:lnTo>
                  <a:lnTo>
                    <a:pt x="451002" y="144360"/>
                  </a:lnTo>
                  <a:lnTo>
                    <a:pt x="451802" y="136550"/>
                  </a:lnTo>
                  <a:close/>
                </a:path>
                <a:path w="460375" h="172085">
                  <a:moveTo>
                    <a:pt x="453326" y="121424"/>
                  </a:moveTo>
                  <a:lnTo>
                    <a:pt x="0" y="121424"/>
                  </a:lnTo>
                  <a:lnTo>
                    <a:pt x="0" y="129489"/>
                  </a:lnTo>
                  <a:lnTo>
                    <a:pt x="452564" y="129489"/>
                  </a:lnTo>
                  <a:lnTo>
                    <a:pt x="453326" y="121424"/>
                  </a:lnTo>
                  <a:close/>
                </a:path>
                <a:path w="460375" h="172085">
                  <a:moveTo>
                    <a:pt x="454939" y="106553"/>
                  </a:moveTo>
                  <a:lnTo>
                    <a:pt x="0" y="106553"/>
                  </a:lnTo>
                  <a:lnTo>
                    <a:pt x="0" y="114376"/>
                  </a:lnTo>
                  <a:lnTo>
                    <a:pt x="454190" y="114376"/>
                  </a:lnTo>
                  <a:lnTo>
                    <a:pt x="454939" y="106553"/>
                  </a:lnTo>
                  <a:close/>
                </a:path>
                <a:path w="460375" h="172085">
                  <a:moveTo>
                    <a:pt x="456501" y="91541"/>
                  </a:moveTo>
                  <a:lnTo>
                    <a:pt x="0" y="91541"/>
                  </a:lnTo>
                  <a:lnTo>
                    <a:pt x="0" y="99593"/>
                  </a:lnTo>
                  <a:lnTo>
                    <a:pt x="455739" y="99593"/>
                  </a:lnTo>
                  <a:lnTo>
                    <a:pt x="456501" y="91541"/>
                  </a:lnTo>
                  <a:close/>
                </a:path>
                <a:path w="460375" h="172085">
                  <a:moveTo>
                    <a:pt x="458050" y="76695"/>
                  </a:moveTo>
                  <a:lnTo>
                    <a:pt x="0" y="76695"/>
                  </a:lnTo>
                  <a:lnTo>
                    <a:pt x="0" y="84480"/>
                  </a:lnTo>
                  <a:lnTo>
                    <a:pt x="457288" y="84480"/>
                  </a:lnTo>
                  <a:lnTo>
                    <a:pt x="458050" y="76695"/>
                  </a:lnTo>
                  <a:close/>
                </a:path>
                <a:path w="460375" h="172085">
                  <a:moveTo>
                    <a:pt x="459854" y="61645"/>
                  </a:moveTo>
                  <a:lnTo>
                    <a:pt x="0" y="61645"/>
                  </a:lnTo>
                  <a:lnTo>
                    <a:pt x="0" y="69634"/>
                  </a:lnTo>
                  <a:lnTo>
                    <a:pt x="458812" y="69634"/>
                  </a:lnTo>
                  <a:lnTo>
                    <a:pt x="459854" y="61645"/>
                  </a:lnTo>
                  <a:close/>
                </a:path>
                <a:path w="460375" h="172085">
                  <a:moveTo>
                    <a:pt x="460362" y="46812"/>
                  </a:moveTo>
                  <a:lnTo>
                    <a:pt x="0" y="46812"/>
                  </a:lnTo>
                  <a:lnTo>
                    <a:pt x="0" y="54622"/>
                  </a:lnTo>
                  <a:lnTo>
                    <a:pt x="460362" y="54622"/>
                  </a:lnTo>
                  <a:lnTo>
                    <a:pt x="460362" y="46812"/>
                  </a:lnTo>
                  <a:close/>
                </a:path>
                <a:path w="460375" h="172085">
                  <a:moveTo>
                    <a:pt x="460362" y="31686"/>
                  </a:moveTo>
                  <a:lnTo>
                    <a:pt x="0" y="31686"/>
                  </a:lnTo>
                  <a:lnTo>
                    <a:pt x="0" y="39751"/>
                  </a:lnTo>
                  <a:lnTo>
                    <a:pt x="460362" y="39751"/>
                  </a:lnTo>
                  <a:lnTo>
                    <a:pt x="460362" y="31686"/>
                  </a:lnTo>
                  <a:close/>
                </a:path>
                <a:path w="460375" h="172085">
                  <a:moveTo>
                    <a:pt x="460362" y="16916"/>
                  </a:moveTo>
                  <a:lnTo>
                    <a:pt x="0" y="16916"/>
                  </a:lnTo>
                  <a:lnTo>
                    <a:pt x="0" y="24739"/>
                  </a:lnTo>
                  <a:lnTo>
                    <a:pt x="460362" y="24739"/>
                  </a:lnTo>
                  <a:lnTo>
                    <a:pt x="460362" y="16916"/>
                  </a:lnTo>
                  <a:close/>
                </a:path>
                <a:path w="460375" h="172085">
                  <a:moveTo>
                    <a:pt x="460362" y="0"/>
                  </a:moveTo>
                  <a:lnTo>
                    <a:pt x="0" y="0"/>
                  </a:lnTo>
                  <a:lnTo>
                    <a:pt x="0" y="9855"/>
                  </a:lnTo>
                  <a:lnTo>
                    <a:pt x="460362" y="9855"/>
                  </a:lnTo>
                  <a:lnTo>
                    <a:pt x="460362" y="0"/>
                  </a:lnTo>
                  <a:close/>
                </a:path>
              </a:pathLst>
            </a:custGeom>
            <a:solidFill>
              <a:srgbClr val="8FCD53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5" name="object 65"/>
            <p:cNvSpPr/>
            <p:nvPr/>
          </p:nvSpPr>
          <p:spPr>
            <a:xfrm>
              <a:off x="2366759" y="3928313"/>
              <a:ext cx="460375" cy="171450"/>
            </a:xfrm>
            <a:custGeom>
              <a:avLst/>
              <a:gdLst/>
              <a:ahLst/>
              <a:cxnLst/>
              <a:rect l="l" t="t" r="r" b="b"/>
              <a:pathLst>
                <a:path w="460375" h="171450">
                  <a:moveTo>
                    <a:pt x="460362" y="164401"/>
                  </a:moveTo>
                  <a:lnTo>
                    <a:pt x="0" y="164401"/>
                  </a:lnTo>
                  <a:lnTo>
                    <a:pt x="0" y="171348"/>
                  </a:lnTo>
                  <a:lnTo>
                    <a:pt x="460362" y="171348"/>
                  </a:lnTo>
                  <a:lnTo>
                    <a:pt x="460362" y="164401"/>
                  </a:lnTo>
                  <a:close/>
                </a:path>
                <a:path w="460375" h="171450">
                  <a:moveTo>
                    <a:pt x="460362" y="149517"/>
                  </a:moveTo>
                  <a:lnTo>
                    <a:pt x="0" y="149517"/>
                  </a:lnTo>
                  <a:lnTo>
                    <a:pt x="0" y="156578"/>
                  </a:lnTo>
                  <a:lnTo>
                    <a:pt x="460362" y="156578"/>
                  </a:lnTo>
                  <a:lnTo>
                    <a:pt x="460362" y="149517"/>
                  </a:lnTo>
                  <a:close/>
                </a:path>
                <a:path w="460375" h="171450">
                  <a:moveTo>
                    <a:pt x="460362" y="134505"/>
                  </a:moveTo>
                  <a:lnTo>
                    <a:pt x="0" y="134505"/>
                  </a:lnTo>
                  <a:lnTo>
                    <a:pt x="0" y="141465"/>
                  </a:lnTo>
                  <a:lnTo>
                    <a:pt x="460362" y="141465"/>
                  </a:lnTo>
                  <a:lnTo>
                    <a:pt x="460362" y="134505"/>
                  </a:lnTo>
                  <a:close/>
                </a:path>
                <a:path w="460375" h="171450">
                  <a:moveTo>
                    <a:pt x="460362" y="119634"/>
                  </a:moveTo>
                  <a:lnTo>
                    <a:pt x="0" y="119634"/>
                  </a:lnTo>
                  <a:lnTo>
                    <a:pt x="0" y="126695"/>
                  </a:lnTo>
                  <a:lnTo>
                    <a:pt x="460362" y="126695"/>
                  </a:lnTo>
                  <a:lnTo>
                    <a:pt x="460362" y="119634"/>
                  </a:lnTo>
                  <a:close/>
                </a:path>
                <a:path w="460375" h="171450">
                  <a:moveTo>
                    <a:pt x="460362" y="104521"/>
                  </a:moveTo>
                  <a:lnTo>
                    <a:pt x="0" y="104521"/>
                  </a:lnTo>
                  <a:lnTo>
                    <a:pt x="0" y="111569"/>
                  </a:lnTo>
                  <a:lnTo>
                    <a:pt x="460362" y="111569"/>
                  </a:lnTo>
                  <a:lnTo>
                    <a:pt x="460362" y="104521"/>
                  </a:lnTo>
                  <a:close/>
                </a:path>
                <a:path w="460375" h="171450">
                  <a:moveTo>
                    <a:pt x="460362" y="89738"/>
                  </a:moveTo>
                  <a:lnTo>
                    <a:pt x="0" y="89738"/>
                  </a:lnTo>
                  <a:lnTo>
                    <a:pt x="0" y="96697"/>
                  </a:lnTo>
                  <a:lnTo>
                    <a:pt x="460362" y="96697"/>
                  </a:lnTo>
                  <a:lnTo>
                    <a:pt x="460362" y="89738"/>
                  </a:lnTo>
                  <a:close/>
                </a:path>
                <a:path w="460375" h="171450">
                  <a:moveTo>
                    <a:pt x="460362" y="74625"/>
                  </a:moveTo>
                  <a:lnTo>
                    <a:pt x="0" y="74625"/>
                  </a:lnTo>
                  <a:lnTo>
                    <a:pt x="0" y="81686"/>
                  </a:lnTo>
                  <a:lnTo>
                    <a:pt x="460362" y="81686"/>
                  </a:lnTo>
                  <a:lnTo>
                    <a:pt x="460362" y="74625"/>
                  </a:lnTo>
                  <a:close/>
                </a:path>
                <a:path w="460375" h="171450">
                  <a:moveTo>
                    <a:pt x="460362" y="59778"/>
                  </a:moveTo>
                  <a:lnTo>
                    <a:pt x="0" y="59778"/>
                  </a:lnTo>
                  <a:lnTo>
                    <a:pt x="0" y="66840"/>
                  </a:lnTo>
                  <a:lnTo>
                    <a:pt x="460362" y="66840"/>
                  </a:lnTo>
                  <a:lnTo>
                    <a:pt x="460362" y="59778"/>
                  </a:lnTo>
                  <a:close/>
                </a:path>
                <a:path w="460375" h="171450">
                  <a:moveTo>
                    <a:pt x="460362" y="44767"/>
                  </a:moveTo>
                  <a:lnTo>
                    <a:pt x="0" y="44767"/>
                  </a:lnTo>
                  <a:lnTo>
                    <a:pt x="0" y="51790"/>
                  </a:lnTo>
                  <a:lnTo>
                    <a:pt x="460362" y="51790"/>
                  </a:lnTo>
                  <a:lnTo>
                    <a:pt x="460362" y="44767"/>
                  </a:lnTo>
                  <a:close/>
                </a:path>
                <a:path w="460375" h="171450">
                  <a:moveTo>
                    <a:pt x="460362" y="29895"/>
                  </a:moveTo>
                  <a:lnTo>
                    <a:pt x="0" y="29895"/>
                  </a:lnTo>
                  <a:lnTo>
                    <a:pt x="0" y="36957"/>
                  </a:lnTo>
                  <a:lnTo>
                    <a:pt x="460362" y="36957"/>
                  </a:lnTo>
                  <a:lnTo>
                    <a:pt x="460362" y="29895"/>
                  </a:lnTo>
                  <a:close/>
                </a:path>
                <a:path w="460375" h="171450">
                  <a:moveTo>
                    <a:pt x="460362" y="14884"/>
                  </a:moveTo>
                  <a:lnTo>
                    <a:pt x="0" y="14884"/>
                  </a:lnTo>
                  <a:lnTo>
                    <a:pt x="0" y="21831"/>
                  </a:lnTo>
                  <a:lnTo>
                    <a:pt x="460362" y="21831"/>
                  </a:lnTo>
                  <a:lnTo>
                    <a:pt x="460362" y="14884"/>
                  </a:lnTo>
                  <a:close/>
                </a:path>
                <a:path w="460375" h="171450">
                  <a:moveTo>
                    <a:pt x="460362" y="0"/>
                  </a:moveTo>
                  <a:lnTo>
                    <a:pt x="0" y="0"/>
                  </a:lnTo>
                  <a:lnTo>
                    <a:pt x="0" y="7061"/>
                  </a:lnTo>
                  <a:lnTo>
                    <a:pt x="460362" y="7061"/>
                  </a:lnTo>
                  <a:lnTo>
                    <a:pt x="460362" y="0"/>
                  </a:lnTo>
                  <a:close/>
                </a:path>
              </a:pathLst>
            </a:custGeom>
            <a:solidFill>
              <a:srgbClr val="6D9B47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66" name="object 66"/>
            <p:cNvSpPr/>
            <p:nvPr/>
          </p:nvSpPr>
          <p:spPr>
            <a:xfrm>
              <a:off x="2366763" y="4099659"/>
              <a:ext cx="460375" cy="7620"/>
            </a:xfrm>
            <a:custGeom>
              <a:avLst/>
              <a:gdLst/>
              <a:ahLst/>
              <a:cxnLst/>
              <a:rect l="l" t="t" r="r" b="b"/>
              <a:pathLst>
                <a:path w="460375" h="7620">
                  <a:moveTo>
                    <a:pt x="460370" y="0"/>
                  </a:moveTo>
                  <a:lnTo>
                    <a:pt x="0" y="0"/>
                  </a:lnTo>
                  <a:lnTo>
                    <a:pt x="0" y="7022"/>
                  </a:lnTo>
                  <a:lnTo>
                    <a:pt x="460370" y="7022"/>
                  </a:lnTo>
                  <a:lnTo>
                    <a:pt x="460370" y="0"/>
                  </a:lnTo>
                  <a:close/>
                </a:path>
              </a:pathLst>
            </a:custGeom>
            <a:solidFill>
              <a:srgbClr val="4D6B3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67" name="object 6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05706" y="3918451"/>
              <a:ext cx="161057" cy="188230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2827133" y="3918451"/>
              <a:ext cx="6350" cy="188595"/>
            </a:xfrm>
            <a:custGeom>
              <a:avLst/>
              <a:gdLst/>
              <a:ahLst/>
              <a:cxnLst/>
              <a:rect l="l" t="t" r="r" b="b"/>
              <a:pathLst>
                <a:path w="6350" h="188595">
                  <a:moveTo>
                    <a:pt x="0" y="0"/>
                  </a:moveTo>
                  <a:lnTo>
                    <a:pt x="0" y="188230"/>
                  </a:lnTo>
                  <a:lnTo>
                    <a:pt x="5734" y="1882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6B3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69" name="object 6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05706" y="4294774"/>
              <a:ext cx="168864" cy="187984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3145129" y="4559452"/>
              <a:ext cx="466090" cy="97790"/>
            </a:xfrm>
            <a:custGeom>
              <a:avLst/>
              <a:gdLst/>
              <a:ahLst/>
              <a:cxnLst/>
              <a:rect l="l" t="t" r="r" b="b"/>
              <a:pathLst>
                <a:path w="466089" h="97789">
                  <a:moveTo>
                    <a:pt x="129654" y="97561"/>
                  </a:moveTo>
                  <a:lnTo>
                    <a:pt x="97497" y="89750"/>
                  </a:lnTo>
                  <a:lnTo>
                    <a:pt x="0" y="89750"/>
                  </a:lnTo>
                  <a:lnTo>
                    <a:pt x="0" y="97561"/>
                  </a:lnTo>
                  <a:lnTo>
                    <a:pt x="129654" y="97561"/>
                  </a:lnTo>
                  <a:close/>
                </a:path>
                <a:path w="466089" h="97789">
                  <a:moveTo>
                    <a:pt x="466001" y="89750"/>
                  </a:moveTo>
                  <a:lnTo>
                    <a:pt x="199986" y="89750"/>
                  </a:lnTo>
                  <a:lnTo>
                    <a:pt x="194741" y="97561"/>
                  </a:lnTo>
                  <a:lnTo>
                    <a:pt x="466001" y="97561"/>
                  </a:lnTo>
                  <a:lnTo>
                    <a:pt x="466001" y="89750"/>
                  </a:lnTo>
                  <a:close/>
                </a:path>
                <a:path w="466089" h="97789">
                  <a:moveTo>
                    <a:pt x="466001" y="75006"/>
                  </a:moveTo>
                  <a:lnTo>
                    <a:pt x="334225" y="75006"/>
                  </a:lnTo>
                  <a:lnTo>
                    <a:pt x="334225" y="81368"/>
                  </a:lnTo>
                  <a:lnTo>
                    <a:pt x="205092" y="81368"/>
                  </a:lnTo>
                  <a:lnTo>
                    <a:pt x="205092" y="82638"/>
                  </a:lnTo>
                  <a:lnTo>
                    <a:pt x="466001" y="82638"/>
                  </a:lnTo>
                  <a:lnTo>
                    <a:pt x="466001" y="81368"/>
                  </a:lnTo>
                  <a:lnTo>
                    <a:pt x="466001" y="75006"/>
                  </a:lnTo>
                  <a:close/>
                </a:path>
                <a:path w="466089" h="97789">
                  <a:moveTo>
                    <a:pt x="466001" y="59867"/>
                  </a:moveTo>
                  <a:lnTo>
                    <a:pt x="457784" y="59867"/>
                  </a:lnTo>
                  <a:lnTo>
                    <a:pt x="457263" y="67678"/>
                  </a:lnTo>
                  <a:lnTo>
                    <a:pt x="466001" y="67678"/>
                  </a:lnTo>
                  <a:lnTo>
                    <a:pt x="466001" y="59867"/>
                  </a:lnTo>
                  <a:close/>
                </a:path>
                <a:path w="466089" h="97789">
                  <a:moveTo>
                    <a:pt x="466001" y="44742"/>
                  </a:moveTo>
                  <a:lnTo>
                    <a:pt x="458812" y="44742"/>
                  </a:lnTo>
                  <a:lnTo>
                    <a:pt x="458304" y="52819"/>
                  </a:lnTo>
                  <a:lnTo>
                    <a:pt x="466001" y="52819"/>
                  </a:lnTo>
                  <a:lnTo>
                    <a:pt x="466001" y="44742"/>
                  </a:lnTo>
                  <a:close/>
                </a:path>
                <a:path w="466089" h="97789">
                  <a:moveTo>
                    <a:pt x="466001" y="29883"/>
                  </a:moveTo>
                  <a:lnTo>
                    <a:pt x="459574" y="29883"/>
                  </a:lnTo>
                  <a:lnTo>
                    <a:pt x="459054" y="37706"/>
                  </a:lnTo>
                  <a:lnTo>
                    <a:pt x="466001" y="37706"/>
                  </a:lnTo>
                  <a:lnTo>
                    <a:pt x="466001" y="29883"/>
                  </a:lnTo>
                  <a:close/>
                </a:path>
                <a:path w="466089" h="97789">
                  <a:moveTo>
                    <a:pt x="466001" y="14859"/>
                  </a:moveTo>
                  <a:lnTo>
                    <a:pt x="460616" y="14859"/>
                  </a:lnTo>
                  <a:lnTo>
                    <a:pt x="460095" y="22936"/>
                  </a:lnTo>
                  <a:lnTo>
                    <a:pt x="466001" y="22936"/>
                  </a:lnTo>
                  <a:lnTo>
                    <a:pt x="466001" y="14859"/>
                  </a:lnTo>
                  <a:close/>
                </a:path>
                <a:path w="466089" h="97789">
                  <a:moveTo>
                    <a:pt x="466001" y="0"/>
                  </a:moveTo>
                  <a:lnTo>
                    <a:pt x="461378" y="0"/>
                  </a:lnTo>
                  <a:lnTo>
                    <a:pt x="460857" y="7823"/>
                  </a:lnTo>
                  <a:lnTo>
                    <a:pt x="466001" y="7823"/>
                  </a:lnTo>
                  <a:lnTo>
                    <a:pt x="466001" y="0"/>
                  </a:lnTo>
                  <a:close/>
                </a:path>
              </a:pathLst>
            </a:custGeom>
            <a:solidFill>
              <a:srgbClr val="6D9B47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1" name="object 71"/>
            <p:cNvSpPr/>
            <p:nvPr/>
          </p:nvSpPr>
          <p:spPr>
            <a:xfrm>
              <a:off x="3609083" y="4482758"/>
              <a:ext cx="0" cy="69850"/>
            </a:xfrm>
            <a:custGeom>
              <a:avLst/>
              <a:gdLst/>
              <a:ahLst/>
              <a:cxnLst/>
              <a:rect l="l" t="t" r="r" b="b"/>
              <a:pathLst>
                <a:path h="69850">
                  <a:moveTo>
                    <a:pt x="0" y="0"/>
                  </a:moveTo>
                  <a:lnTo>
                    <a:pt x="0" y="69649"/>
                  </a:lnTo>
                </a:path>
              </a:pathLst>
            </a:custGeom>
            <a:ln w="4111">
              <a:solidFill>
                <a:srgbClr val="6D9B47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2332799" y="4482769"/>
              <a:ext cx="1278890" cy="174625"/>
            </a:xfrm>
            <a:custGeom>
              <a:avLst/>
              <a:gdLst/>
              <a:ahLst/>
              <a:cxnLst/>
              <a:rect l="l" t="t" r="r" b="b"/>
              <a:pathLst>
                <a:path w="1278889" h="174625">
                  <a:moveTo>
                    <a:pt x="275717" y="9867"/>
                  </a:moveTo>
                  <a:lnTo>
                    <a:pt x="235750" y="0"/>
                  </a:lnTo>
                  <a:lnTo>
                    <a:pt x="0" y="0"/>
                  </a:lnTo>
                  <a:lnTo>
                    <a:pt x="0" y="9867"/>
                  </a:lnTo>
                  <a:lnTo>
                    <a:pt x="275717" y="9867"/>
                  </a:lnTo>
                  <a:close/>
                </a:path>
                <a:path w="1278889" h="174625">
                  <a:moveTo>
                    <a:pt x="336105" y="24726"/>
                  </a:moveTo>
                  <a:lnTo>
                    <a:pt x="303936" y="16916"/>
                  </a:lnTo>
                  <a:lnTo>
                    <a:pt x="0" y="16916"/>
                  </a:lnTo>
                  <a:lnTo>
                    <a:pt x="0" y="24726"/>
                  </a:lnTo>
                  <a:lnTo>
                    <a:pt x="336105" y="24726"/>
                  </a:lnTo>
                  <a:close/>
                </a:path>
                <a:path w="1278889" h="174625">
                  <a:moveTo>
                    <a:pt x="396798" y="39763"/>
                  </a:moveTo>
                  <a:lnTo>
                    <a:pt x="364642" y="31686"/>
                  </a:lnTo>
                  <a:lnTo>
                    <a:pt x="0" y="31686"/>
                  </a:lnTo>
                  <a:lnTo>
                    <a:pt x="0" y="39763"/>
                  </a:lnTo>
                  <a:lnTo>
                    <a:pt x="396798" y="39763"/>
                  </a:lnTo>
                  <a:close/>
                </a:path>
                <a:path w="1278889" h="174625">
                  <a:moveTo>
                    <a:pt x="457263" y="54622"/>
                  </a:moveTo>
                  <a:lnTo>
                    <a:pt x="425132" y="46799"/>
                  </a:lnTo>
                  <a:lnTo>
                    <a:pt x="0" y="46799"/>
                  </a:lnTo>
                  <a:lnTo>
                    <a:pt x="0" y="54622"/>
                  </a:lnTo>
                  <a:lnTo>
                    <a:pt x="457263" y="54622"/>
                  </a:lnTo>
                  <a:close/>
                </a:path>
                <a:path w="1278889" h="174625">
                  <a:moveTo>
                    <a:pt x="465239" y="166433"/>
                  </a:moveTo>
                  <a:lnTo>
                    <a:pt x="0" y="166433"/>
                  </a:lnTo>
                  <a:lnTo>
                    <a:pt x="0" y="174244"/>
                  </a:lnTo>
                  <a:lnTo>
                    <a:pt x="465239" y="174244"/>
                  </a:lnTo>
                  <a:lnTo>
                    <a:pt x="465239" y="166433"/>
                  </a:lnTo>
                  <a:close/>
                </a:path>
                <a:path w="1278889" h="174625">
                  <a:moveTo>
                    <a:pt x="465239" y="151320"/>
                  </a:moveTo>
                  <a:lnTo>
                    <a:pt x="0" y="151320"/>
                  </a:lnTo>
                  <a:lnTo>
                    <a:pt x="0" y="159385"/>
                  </a:lnTo>
                  <a:lnTo>
                    <a:pt x="465239" y="159385"/>
                  </a:lnTo>
                  <a:lnTo>
                    <a:pt x="465239" y="151320"/>
                  </a:lnTo>
                  <a:close/>
                </a:path>
                <a:path w="1278889" h="174625">
                  <a:moveTo>
                    <a:pt x="465239" y="136550"/>
                  </a:moveTo>
                  <a:lnTo>
                    <a:pt x="0" y="136550"/>
                  </a:lnTo>
                  <a:lnTo>
                    <a:pt x="0" y="144360"/>
                  </a:lnTo>
                  <a:lnTo>
                    <a:pt x="465239" y="144360"/>
                  </a:lnTo>
                  <a:lnTo>
                    <a:pt x="465239" y="136550"/>
                  </a:lnTo>
                  <a:close/>
                </a:path>
                <a:path w="1278889" h="174625">
                  <a:moveTo>
                    <a:pt x="465239" y="121424"/>
                  </a:moveTo>
                  <a:lnTo>
                    <a:pt x="0" y="121424"/>
                  </a:lnTo>
                  <a:lnTo>
                    <a:pt x="0" y="129501"/>
                  </a:lnTo>
                  <a:lnTo>
                    <a:pt x="465239" y="129501"/>
                  </a:lnTo>
                  <a:lnTo>
                    <a:pt x="465239" y="121424"/>
                  </a:lnTo>
                  <a:close/>
                </a:path>
                <a:path w="1278889" h="174625">
                  <a:moveTo>
                    <a:pt x="465239" y="106565"/>
                  </a:moveTo>
                  <a:lnTo>
                    <a:pt x="0" y="106565"/>
                  </a:lnTo>
                  <a:lnTo>
                    <a:pt x="0" y="114388"/>
                  </a:lnTo>
                  <a:lnTo>
                    <a:pt x="465239" y="114388"/>
                  </a:lnTo>
                  <a:lnTo>
                    <a:pt x="465239" y="106565"/>
                  </a:lnTo>
                  <a:close/>
                </a:path>
                <a:path w="1278889" h="174625">
                  <a:moveTo>
                    <a:pt x="465239" y="91541"/>
                  </a:moveTo>
                  <a:lnTo>
                    <a:pt x="0" y="91541"/>
                  </a:lnTo>
                  <a:lnTo>
                    <a:pt x="0" y="99618"/>
                  </a:lnTo>
                  <a:lnTo>
                    <a:pt x="465239" y="99618"/>
                  </a:lnTo>
                  <a:lnTo>
                    <a:pt x="465239" y="91541"/>
                  </a:lnTo>
                  <a:close/>
                </a:path>
                <a:path w="1278889" h="174625">
                  <a:moveTo>
                    <a:pt x="465239" y="76682"/>
                  </a:moveTo>
                  <a:lnTo>
                    <a:pt x="0" y="76682"/>
                  </a:lnTo>
                  <a:lnTo>
                    <a:pt x="0" y="84505"/>
                  </a:lnTo>
                  <a:lnTo>
                    <a:pt x="465239" y="84505"/>
                  </a:lnTo>
                  <a:lnTo>
                    <a:pt x="465239" y="76682"/>
                  </a:lnTo>
                  <a:close/>
                </a:path>
                <a:path w="1278889" h="174625">
                  <a:moveTo>
                    <a:pt x="465239" y="61658"/>
                  </a:moveTo>
                  <a:lnTo>
                    <a:pt x="0" y="61658"/>
                  </a:lnTo>
                  <a:lnTo>
                    <a:pt x="0" y="69646"/>
                  </a:lnTo>
                  <a:lnTo>
                    <a:pt x="465239" y="69646"/>
                  </a:lnTo>
                  <a:lnTo>
                    <a:pt x="465239" y="61658"/>
                  </a:lnTo>
                  <a:close/>
                </a:path>
                <a:path w="1278889" h="174625">
                  <a:moveTo>
                    <a:pt x="820902" y="144360"/>
                  </a:moveTo>
                  <a:lnTo>
                    <a:pt x="812330" y="142214"/>
                  </a:lnTo>
                  <a:lnTo>
                    <a:pt x="812330" y="144360"/>
                  </a:lnTo>
                  <a:lnTo>
                    <a:pt x="820902" y="144360"/>
                  </a:lnTo>
                  <a:close/>
                </a:path>
                <a:path w="1278889" h="174625">
                  <a:moveTo>
                    <a:pt x="881291" y="159385"/>
                  </a:moveTo>
                  <a:lnTo>
                    <a:pt x="849122" y="151320"/>
                  </a:lnTo>
                  <a:lnTo>
                    <a:pt x="812330" y="151320"/>
                  </a:lnTo>
                  <a:lnTo>
                    <a:pt x="812330" y="159385"/>
                  </a:lnTo>
                  <a:lnTo>
                    <a:pt x="881291" y="159385"/>
                  </a:lnTo>
                  <a:close/>
                </a:path>
                <a:path w="1278889" h="174625">
                  <a:moveTo>
                    <a:pt x="1269072" y="151320"/>
                  </a:moveTo>
                  <a:lnTo>
                    <a:pt x="1022337" y="151320"/>
                  </a:lnTo>
                  <a:lnTo>
                    <a:pt x="1017473" y="158610"/>
                  </a:lnTo>
                  <a:lnTo>
                    <a:pt x="1269072" y="151320"/>
                  </a:lnTo>
                  <a:close/>
                </a:path>
                <a:path w="1278889" h="174625">
                  <a:moveTo>
                    <a:pt x="1270114" y="136550"/>
                  </a:moveTo>
                  <a:lnTo>
                    <a:pt x="1032217" y="136550"/>
                  </a:lnTo>
                  <a:lnTo>
                    <a:pt x="1026795" y="144360"/>
                  </a:lnTo>
                  <a:lnTo>
                    <a:pt x="1269593" y="144360"/>
                  </a:lnTo>
                  <a:lnTo>
                    <a:pt x="1270114" y="136550"/>
                  </a:lnTo>
                  <a:close/>
                </a:path>
                <a:path w="1278889" h="174625">
                  <a:moveTo>
                    <a:pt x="1271143" y="121424"/>
                  </a:moveTo>
                  <a:lnTo>
                    <a:pt x="1042073" y="121424"/>
                  </a:lnTo>
                  <a:lnTo>
                    <a:pt x="1036916" y="129501"/>
                  </a:lnTo>
                  <a:lnTo>
                    <a:pt x="1270635" y="129501"/>
                  </a:lnTo>
                  <a:lnTo>
                    <a:pt x="1271143" y="121424"/>
                  </a:lnTo>
                  <a:close/>
                </a:path>
                <a:path w="1278889" h="174625">
                  <a:moveTo>
                    <a:pt x="1271905" y="106565"/>
                  </a:moveTo>
                  <a:lnTo>
                    <a:pt x="1051953" y="106565"/>
                  </a:lnTo>
                  <a:lnTo>
                    <a:pt x="1046797" y="114388"/>
                  </a:lnTo>
                  <a:lnTo>
                    <a:pt x="1271384" y="114388"/>
                  </a:lnTo>
                  <a:lnTo>
                    <a:pt x="1271905" y="106565"/>
                  </a:lnTo>
                  <a:close/>
                </a:path>
                <a:path w="1278889" h="174625">
                  <a:moveTo>
                    <a:pt x="1272946" y="91541"/>
                  </a:moveTo>
                  <a:lnTo>
                    <a:pt x="1061796" y="91541"/>
                  </a:lnTo>
                  <a:lnTo>
                    <a:pt x="1056640" y="99618"/>
                  </a:lnTo>
                  <a:lnTo>
                    <a:pt x="1272425" y="99618"/>
                  </a:lnTo>
                  <a:lnTo>
                    <a:pt x="1272946" y="91541"/>
                  </a:lnTo>
                  <a:close/>
                </a:path>
                <a:path w="1278889" h="174625">
                  <a:moveTo>
                    <a:pt x="1273708" y="76682"/>
                  </a:moveTo>
                  <a:lnTo>
                    <a:pt x="1071676" y="76682"/>
                  </a:lnTo>
                  <a:lnTo>
                    <a:pt x="1066520" y="84505"/>
                  </a:lnTo>
                  <a:lnTo>
                    <a:pt x="1273187" y="84505"/>
                  </a:lnTo>
                  <a:lnTo>
                    <a:pt x="1273708" y="76682"/>
                  </a:lnTo>
                  <a:close/>
                </a:path>
                <a:path w="1278889" h="174625">
                  <a:moveTo>
                    <a:pt x="1274737" y="61658"/>
                  </a:moveTo>
                  <a:lnTo>
                    <a:pt x="1081519" y="61658"/>
                  </a:lnTo>
                  <a:lnTo>
                    <a:pt x="1076375" y="69646"/>
                  </a:lnTo>
                  <a:lnTo>
                    <a:pt x="1274216" y="69646"/>
                  </a:lnTo>
                  <a:lnTo>
                    <a:pt x="1274737" y="61658"/>
                  </a:lnTo>
                  <a:close/>
                </a:path>
                <a:path w="1278889" h="174625">
                  <a:moveTo>
                    <a:pt x="1275537" y="46799"/>
                  </a:moveTo>
                  <a:lnTo>
                    <a:pt x="1091399" y="46799"/>
                  </a:lnTo>
                  <a:lnTo>
                    <a:pt x="1086154" y="54622"/>
                  </a:lnTo>
                  <a:lnTo>
                    <a:pt x="1275016" y="54622"/>
                  </a:lnTo>
                  <a:lnTo>
                    <a:pt x="1275537" y="46799"/>
                  </a:lnTo>
                  <a:close/>
                </a:path>
                <a:path w="1278889" h="174625">
                  <a:moveTo>
                    <a:pt x="1276540" y="31686"/>
                  </a:moveTo>
                  <a:lnTo>
                    <a:pt x="1101242" y="31686"/>
                  </a:lnTo>
                  <a:lnTo>
                    <a:pt x="1096035" y="39763"/>
                  </a:lnTo>
                  <a:lnTo>
                    <a:pt x="1276019" y="39763"/>
                  </a:lnTo>
                  <a:lnTo>
                    <a:pt x="1276540" y="31686"/>
                  </a:lnTo>
                  <a:close/>
                </a:path>
                <a:path w="1278889" h="174625">
                  <a:moveTo>
                    <a:pt x="1277327" y="16916"/>
                  </a:moveTo>
                  <a:lnTo>
                    <a:pt x="1111364" y="16916"/>
                  </a:lnTo>
                  <a:lnTo>
                    <a:pt x="1105877" y="24726"/>
                  </a:lnTo>
                  <a:lnTo>
                    <a:pt x="1276807" y="24726"/>
                  </a:lnTo>
                  <a:lnTo>
                    <a:pt x="1277327" y="16916"/>
                  </a:lnTo>
                  <a:close/>
                </a:path>
                <a:path w="1278889" h="174625">
                  <a:moveTo>
                    <a:pt x="1278331" y="0"/>
                  </a:moveTo>
                  <a:lnTo>
                    <a:pt x="1122248" y="0"/>
                  </a:lnTo>
                  <a:lnTo>
                    <a:pt x="1115758" y="9867"/>
                  </a:lnTo>
                  <a:lnTo>
                    <a:pt x="1277848" y="9867"/>
                  </a:lnTo>
                  <a:lnTo>
                    <a:pt x="1278331" y="0"/>
                  </a:lnTo>
                  <a:close/>
                </a:path>
              </a:pathLst>
            </a:custGeom>
            <a:solidFill>
              <a:srgbClr val="8FCD53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3" name="object 73"/>
            <p:cNvSpPr/>
            <p:nvPr/>
          </p:nvSpPr>
          <p:spPr>
            <a:xfrm>
              <a:off x="2332799" y="4492637"/>
              <a:ext cx="1278890" cy="171450"/>
            </a:xfrm>
            <a:custGeom>
              <a:avLst/>
              <a:gdLst/>
              <a:ahLst/>
              <a:cxnLst/>
              <a:rect l="l" t="t" r="r" b="b"/>
              <a:pathLst>
                <a:path w="1278889" h="171450">
                  <a:moveTo>
                    <a:pt x="303936" y="7048"/>
                  </a:moveTo>
                  <a:lnTo>
                    <a:pt x="275717" y="0"/>
                  </a:lnTo>
                  <a:lnTo>
                    <a:pt x="0" y="0"/>
                  </a:lnTo>
                  <a:lnTo>
                    <a:pt x="0" y="7048"/>
                  </a:lnTo>
                  <a:lnTo>
                    <a:pt x="303936" y="7048"/>
                  </a:lnTo>
                  <a:close/>
                </a:path>
                <a:path w="1278889" h="171450">
                  <a:moveTo>
                    <a:pt x="364642" y="21818"/>
                  </a:moveTo>
                  <a:lnTo>
                    <a:pt x="336105" y="14859"/>
                  </a:lnTo>
                  <a:lnTo>
                    <a:pt x="0" y="14859"/>
                  </a:lnTo>
                  <a:lnTo>
                    <a:pt x="0" y="21818"/>
                  </a:lnTo>
                  <a:lnTo>
                    <a:pt x="364642" y="21818"/>
                  </a:lnTo>
                  <a:close/>
                </a:path>
                <a:path w="1278889" h="171450">
                  <a:moveTo>
                    <a:pt x="425132" y="36931"/>
                  </a:moveTo>
                  <a:lnTo>
                    <a:pt x="396798" y="29895"/>
                  </a:lnTo>
                  <a:lnTo>
                    <a:pt x="0" y="29895"/>
                  </a:lnTo>
                  <a:lnTo>
                    <a:pt x="0" y="36931"/>
                  </a:lnTo>
                  <a:lnTo>
                    <a:pt x="425132" y="36931"/>
                  </a:lnTo>
                  <a:close/>
                </a:path>
                <a:path w="1278889" h="171450">
                  <a:moveTo>
                    <a:pt x="465239" y="164376"/>
                  </a:moveTo>
                  <a:lnTo>
                    <a:pt x="0" y="164376"/>
                  </a:lnTo>
                  <a:lnTo>
                    <a:pt x="0" y="171424"/>
                  </a:lnTo>
                  <a:lnTo>
                    <a:pt x="465239" y="171424"/>
                  </a:lnTo>
                  <a:lnTo>
                    <a:pt x="465239" y="164376"/>
                  </a:lnTo>
                  <a:close/>
                </a:path>
                <a:path w="1278889" h="171450">
                  <a:moveTo>
                    <a:pt x="465239" y="149517"/>
                  </a:moveTo>
                  <a:lnTo>
                    <a:pt x="0" y="149517"/>
                  </a:lnTo>
                  <a:lnTo>
                    <a:pt x="0" y="156565"/>
                  </a:lnTo>
                  <a:lnTo>
                    <a:pt x="465239" y="156565"/>
                  </a:lnTo>
                  <a:lnTo>
                    <a:pt x="465239" y="149517"/>
                  </a:lnTo>
                  <a:close/>
                </a:path>
                <a:path w="1278889" h="171450">
                  <a:moveTo>
                    <a:pt x="465239" y="134493"/>
                  </a:moveTo>
                  <a:lnTo>
                    <a:pt x="0" y="134493"/>
                  </a:lnTo>
                  <a:lnTo>
                    <a:pt x="0" y="141452"/>
                  </a:lnTo>
                  <a:lnTo>
                    <a:pt x="465239" y="141452"/>
                  </a:lnTo>
                  <a:lnTo>
                    <a:pt x="465239" y="134493"/>
                  </a:lnTo>
                  <a:close/>
                </a:path>
                <a:path w="1278889" h="171450">
                  <a:moveTo>
                    <a:pt x="465239" y="119634"/>
                  </a:moveTo>
                  <a:lnTo>
                    <a:pt x="0" y="119634"/>
                  </a:lnTo>
                  <a:lnTo>
                    <a:pt x="0" y="126682"/>
                  </a:lnTo>
                  <a:lnTo>
                    <a:pt x="465239" y="126682"/>
                  </a:lnTo>
                  <a:lnTo>
                    <a:pt x="465239" y="119634"/>
                  </a:lnTo>
                  <a:close/>
                </a:path>
                <a:path w="1278889" h="171450">
                  <a:moveTo>
                    <a:pt x="465239" y="104521"/>
                  </a:moveTo>
                  <a:lnTo>
                    <a:pt x="0" y="104521"/>
                  </a:lnTo>
                  <a:lnTo>
                    <a:pt x="0" y="111556"/>
                  </a:lnTo>
                  <a:lnTo>
                    <a:pt x="465239" y="111556"/>
                  </a:lnTo>
                  <a:lnTo>
                    <a:pt x="465239" y="104521"/>
                  </a:lnTo>
                  <a:close/>
                </a:path>
                <a:path w="1278889" h="171450">
                  <a:moveTo>
                    <a:pt x="465239" y="89750"/>
                  </a:moveTo>
                  <a:lnTo>
                    <a:pt x="0" y="89750"/>
                  </a:lnTo>
                  <a:lnTo>
                    <a:pt x="0" y="96697"/>
                  </a:lnTo>
                  <a:lnTo>
                    <a:pt x="465239" y="96697"/>
                  </a:lnTo>
                  <a:lnTo>
                    <a:pt x="465239" y="89750"/>
                  </a:lnTo>
                  <a:close/>
                </a:path>
                <a:path w="1278889" h="171450">
                  <a:moveTo>
                    <a:pt x="465239" y="74637"/>
                  </a:moveTo>
                  <a:lnTo>
                    <a:pt x="0" y="74637"/>
                  </a:lnTo>
                  <a:lnTo>
                    <a:pt x="0" y="81673"/>
                  </a:lnTo>
                  <a:lnTo>
                    <a:pt x="465239" y="81673"/>
                  </a:lnTo>
                  <a:lnTo>
                    <a:pt x="465239" y="74637"/>
                  </a:lnTo>
                  <a:close/>
                </a:path>
                <a:path w="1278889" h="171450">
                  <a:moveTo>
                    <a:pt x="465239" y="59778"/>
                  </a:moveTo>
                  <a:lnTo>
                    <a:pt x="0" y="59778"/>
                  </a:lnTo>
                  <a:lnTo>
                    <a:pt x="0" y="66814"/>
                  </a:lnTo>
                  <a:lnTo>
                    <a:pt x="465239" y="66814"/>
                  </a:lnTo>
                  <a:lnTo>
                    <a:pt x="465239" y="59778"/>
                  </a:lnTo>
                  <a:close/>
                </a:path>
                <a:path w="1278889" h="171450">
                  <a:moveTo>
                    <a:pt x="465239" y="46507"/>
                  </a:moveTo>
                  <a:lnTo>
                    <a:pt x="461619" y="46507"/>
                  </a:lnTo>
                  <a:lnTo>
                    <a:pt x="461619" y="45237"/>
                  </a:lnTo>
                  <a:lnTo>
                    <a:pt x="0" y="45237"/>
                  </a:lnTo>
                  <a:lnTo>
                    <a:pt x="0" y="46507"/>
                  </a:lnTo>
                  <a:lnTo>
                    <a:pt x="0" y="51587"/>
                  </a:lnTo>
                  <a:lnTo>
                    <a:pt x="465239" y="51587"/>
                  </a:lnTo>
                  <a:lnTo>
                    <a:pt x="465239" y="46507"/>
                  </a:lnTo>
                  <a:close/>
                </a:path>
                <a:path w="1278889" h="171450">
                  <a:moveTo>
                    <a:pt x="849122" y="141452"/>
                  </a:moveTo>
                  <a:lnTo>
                    <a:pt x="820902" y="134493"/>
                  </a:lnTo>
                  <a:lnTo>
                    <a:pt x="812330" y="134493"/>
                  </a:lnTo>
                  <a:lnTo>
                    <a:pt x="812330" y="141452"/>
                  </a:lnTo>
                  <a:lnTo>
                    <a:pt x="849122" y="141452"/>
                  </a:lnTo>
                  <a:close/>
                </a:path>
                <a:path w="1278889" h="171450">
                  <a:moveTo>
                    <a:pt x="909828" y="156565"/>
                  </a:moveTo>
                  <a:lnTo>
                    <a:pt x="881291" y="149517"/>
                  </a:lnTo>
                  <a:lnTo>
                    <a:pt x="812330" y="149517"/>
                  </a:lnTo>
                  <a:lnTo>
                    <a:pt x="812330" y="156565"/>
                  </a:lnTo>
                  <a:lnTo>
                    <a:pt x="909828" y="156565"/>
                  </a:lnTo>
                  <a:close/>
                </a:path>
                <a:path w="1278889" h="171450">
                  <a:moveTo>
                    <a:pt x="970280" y="171424"/>
                  </a:moveTo>
                  <a:lnTo>
                    <a:pt x="941984" y="164376"/>
                  </a:lnTo>
                  <a:lnTo>
                    <a:pt x="812330" y="164376"/>
                  </a:lnTo>
                  <a:lnTo>
                    <a:pt x="812330" y="171424"/>
                  </a:lnTo>
                  <a:lnTo>
                    <a:pt x="970280" y="171424"/>
                  </a:lnTo>
                  <a:close/>
                </a:path>
                <a:path w="1278889" h="171450">
                  <a:moveTo>
                    <a:pt x="1278331" y="164376"/>
                  </a:moveTo>
                  <a:lnTo>
                    <a:pt x="1007071" y="164376"/>
                  </a:lnTo>
                  <a:lnTo>
                    <a:pt x="1002436" y="171424"/>
                  </a:lnTo>
                  <a:lnTo>
                    <a:pt x="1278331" y="171424"/>
                  </a:lnTo>
                  <a:lnTo>
                    <a:pt x="1278331" y="164376"/>
                  </a:lnTo>
                  <a:close/>
                </a:path>
                <a:path w="1278889" h="171450">
                  <a:moveTo>
                    <a:pt x="1278331" y="149517"/>
                  </a:moveTo>
                  <a:lnTo>
                    <a:pt x="1016952" y="149517"/>
                  </a:lnTo>
                  <a:lnTo>
                    <a:pt x="1012317" y="156565"/>
                  </a:lnTo>
                  <a:lnTo>
                    <a:pt x="1278331" y="156565"/>
                  </a:lnTo>
                  <a:lnTo>
                    <a:pt x="1278331" y="149517"/>
                  </a:lnTo>
                  <a:close/>
                </a:path>
                <a:path w="1278889" h="171450">
                  <a:moveTo>
                    <a:pt x="1278331" y="134493"/>
                  </a:moveTo>
                  <a:lnTo>
                    <a:pt x="1026795" y="134493"/>
                  </a:lnTo>
                  <a:lnTo>
                    <a:pt x="1022337" y="141452"/>
                  </a:lnTo>
                  <a:lnTo>
                    <a:pt x="1278331" y="141452"/>
                  </a:lnTo>
                  <a:lnTo>
                    <a:pt x="1278331" y="134493"/>
                  </a:lnTo>
                  <a:close/>
                </a:path>
                <a:path w="1278889" h="171450">
                  <a:moveTo>
                    <a:pt x="1278331" y="119634"/>
                  </a:moveTo>
                  <a:lnTo>
                    <a:pt x="1036916" y="119634"/>
                  </a:lnTo>
                  <a:lnTo>
                    <a:pt x="1032217" y="126682"/>
                  </a:lnTo>
                  <a:lnTo>
                    <a:pt x="1278331" y="126682"/>
                  </a:lnTo>
                  <a:lnTo>
                    <a:pt x="1278331" y="119634"/>
                  </a:lnTo>
                  <a:close/>
                </a:path>
                <a:path w="1278889" h="171450">
                  <a:moveTo>
                    <a:pt x="1278331" y="104521"/>
                  </a:moveTo>
                  <a:lnTo>
                    <a:pt x="1046797" y="104521"/>
                  </a:lnTo>
                  <a:lnTo>
                    <a:pt x="1042073" y="111556"/>
                  </a:lnTo>
                  <a:lnTo>
                    <a:pt x="1278331" y="111556"/>
                  </a:lnTo>
                  <a:lnTo>
                    <a:pt x="1278331" y="104521"/>
                  </a:lnTo>
                  <a:close/>
                </a:path>
                <a:path w="1278889" h="171450">
                  <a:moveTo>
                    <a:pt x="1278331" y="89750"/>
                  </a:moveTo>
                  <a:lnTo>
                    <a:pt x="1056640" y="89750"/>
                  </a:lnTo>
                  <a:lnTo>
                    <a:pt x="1051953" y="96697"/>
                  </a:lnTo>
                  <a:lnTo>
                    <a:pt x="1278331" y="96697"/>
                  </a:lnTo>
                  <a:lnTo>
                    <a:pt x="1278331" y="89750"/>
                  </a:lnTo>
                  <a:close/>
                </a:path>
                <a:path w="1278889" h="171450">
                  <a:moveTo>
                    <a:pt x="1278331" y="74637"/>
                  </a:moveTo>
                  <a:lnTo>
                    <a:pt x="1066520" y="74637"/>
                  </a:lnTo>
                  <a:lnTo>
                    <a:pt x="1061796" y="81673"/>
                  </a:lnTo>
                  <a:lnTo>
                    <a:pt x="1278331" y="81673"/>
                  </a:lnTo>
                  <a:lnTo>
                    <a:pt x="1278331" y="74637"/>
                  </a:lnTo>
                  <a:close/>
                </a:path>
                <a:path w="1278889" h="171450">
                  <a:moveTo>
                    <a:pt x="1278331" y="59778"/>
                  </a:moveTo>
                  <a:lnTo>
                    <a:pt x="1076375" y="59778"/>
                  </a:lnTo>
                  <a:lnTo>
                    <a:pt x="1071676" y="66814"/>
                  </a:lnTo>
                  <a:lnTo>
                    <a:pt x="1278331" y="66814"/>
                  </a:lnTo>
                  <a:lnTo>
                    <a:pt x="1278331" y="59778"/>
                  </a:lnTo>
                  <a:close/>
                </a:path>
                <a:path w="1278889" h="171450">
                  <a:moveTo>
                    <a:pt x="1278331" y="44754"/>
                  </a:moveTo>
                  <a:lnTo>
                    <a:pt x="1086154" y="44754"/>
                  </a:lnTo>
                  <a:lnTo>
                    <a:pt x="1081519" y="51790"/>
                  </a:lnTo>
                  <a:lnTo>
                    <a:pt x="1278331" y="51790"/>
                  </a:lnTo>
                  <a:lnTo>
                    <a:pt x="1278331" y="44754"/>
                  </a:lnTo>
                  <a:close/>
                </a:path>
                <a:path w="1278889" h="171450">
                  <a:moveTo>
                    <a:pt x="1278331" y="29895"/>
                  </a:moveTo>
                  <a:lnTo>
                    <a:pt x="1096035" y="29895"/>
                  </a:lnTo>
                  <a:lnTo>
                    <a:pt x="1091399" y="36931"/>
                  </a:lnTo>
                  <a:lnTo>
                    <a:pt x="1278331" y="36931"/>
                  </a:lnTo>
                  <a:lnTo>
                    <a:pt x="1278331" y="29895"/>
                  </a:lnTo>
                  <a:close/>
                </a:path>
                <a:path w="1278889" h="171450">
                  <a:moveTo>
                    <a:pt x="1278331" y="14859"/>
                  </a:moveTo>
                  <a:lnTo>
                    <a:pt x="1105877" y="14859"/>
                  </a:lnTo>
                  <a:lnTo>
                    <a:pt x="1101242" y="21818"/>
                  </a:lnTo>
                  <a:lnTo>
                    <a:pt x="1278331" y="21818"/>
                  </a:lnTo>
                  <a:lnTo>
                    <a:pt x="1278331" y="14859"/>
                  </a:lnTo>
                  <a:close/>
                </a:path>
                <a:path w="1278889" h="171450">
                  <a:moveTo>
                    <a:pt x="1278331" y="0"/>
                  </a:moveTo>
                  <a:lnTo>
                    <a:pt x="1115758" y="0"/>
                  </a:lnTo>
                  <a:lnTo>
                    <a:pt x="1111364" y="7048"/>
                  </a:lnTo>
                  <a:lnTo>
                    <a:pt x="1278331" y="7048"/>
                  </a:lnTo>
                  <a:lnTo>
                    <a:pt x="1278331" y="0"/>
                  </a:lnTo>
                  <a:close/>
                </a:path>
              </a:pathLst>
            </a:custGeom>
            <a:solidFill>
              <a:srgbClr val="6D9B47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4" name="object 74"/>
            <p:cNvSpPr/>
            <p:nvPr/>
          </p:nvSpPr>
          <p:spPr>
            <a:xfrm>
              <a:off x="2332799" y="4664062"/>
              <a:ext cx="1278890" cy="6985"/>
            </a:xfrm>
            <a:custGeom>
              <a:avLst/>
              <a:gdLst/>
              <a:ahLst/>
              <a:cxnLst/>
              <a:rect l="l" t="t" r="r" b="b"/>
              <a:pathLst>
                <a:path w="1278889" h="6985">
                  <a:moveTo>
                    <a:pt x="465239" y="0"/>
                  </a:moveTo>
                  <a:lnTo>
                    <a:pt x="0" y="0"/>
                  </a:lnTo>
                  <a:lnTo>
                    <a:pt x="0" y="6692"/>
                  </a:lnTo>
                  <a:lnTo>
                    <a:pt x="465239" y="6692"/>
                  </a:lnTo>
                  <a:lnTo>
                    <a:pt x="465239" y="0"/>
                  </a:lnTo>
                  <a:close/>
                </a:path>
                <a:path w="1278889" h="6985">
                  <a:moveTo>
                    <a:pt x="997991" y="6692"/>
                  </a:moveTo>
                  <a:lnTo>
                    <a:pt x="970280" y="0"/>
                  </a:lnTo>
                  <a:lnTo>
                    <a:pt x="812330" y="0"/>
                  </a:lnTo>
                  <a:lnTo>
                    <a:pt x="812330" y="6692"/>
                  </a:lnTo>
                  <a:lnTo>
                    <a:pt x="997991" y="6692"/>
                  </a:lnTo>
                  <a:close/>
                </a:path>
                <a:path w="1278889" h="6985">
                  <a:moveTo>
                    <a:pt x="1278331" y="0"/>
                  </a:moveTo>
                  <a:lnTo>
                    <a:pt x="1002436" y="0"/>
                  </a:lnTo>
                  <a:lnTo>
                    <a:pt x="997991" y="6692"/>
                  </a:lnTo>
                  <a:lnTo>
                    <a:pt x="1278331" y="6692"/>
                  </a:lnTo>
                  <a:lnTo>
                    <a:pt x="1278331" y="0"/>
                  </a:lnTo>
                  <a:close/>
                </a:path>
              </a:pathLst>
            </a:custGeom>
            <a:solidFill>
              <a:srgbClr val="4D6B3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5" name="object 75"/>
            <p:cNvSpPr/>
            <p:nvPr/>
          </p:nvSpPr>
          <p:spPr>
            <a:xfrm>
              <a:off x="2835459" y="4548544"/>
              <a:ext cx="272415" cy="120650"/>
            </a:xfrm>
            <a:custGeom>
              <a:avLst/>
              <a:gdLst/>
              <a:ahLst/>
              <a:cxnLst/>
              <a:rect l="l" t="t" r="r" b="b"/>
              <a:pathLst>
                <a:path w="272414" h="120650">
                  <a:moveTo>
                    <a:pt x="0" y="0"/>
                  </a:moveTo>
                  <a:lnTo>
                    <a:pt x="0" y="120145"/>
                  </a:lnTo>
                  <a:lnTo>
                    <a:pt x="272021" y="104515"/>
                  </a:lnTo>
                  <a:lnTo>
                    <a:pt x="272021" y="67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EBA3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6" name="object 76"/>
            <p:cNvSpPr/>
            <p:nvPr/>
          </p:nvSpPr>
          <p:spPr>
            <a:xfrm>
              <a:off x="2798038" y="4539449"/>
              <a:ext cx="347345" cy="131445"/>
            </a:xfrm>
            <a:custGeom>
              <a:avLst/>
              <a:gdLst/>
              <a:ahLst/>
              <a:cxnLst/>
              <a:rect l="l" t="t" r="r" b="b"/>
              <a:pathLst>
                <a:path w="347344" h="131445">
                  <a:moveTo>
                    <a:pt x="347091" y="85534"/>
                  </a:moveTo>
                  <a:lnTo>
                    <a:pt x="331724" y="81927"/>
                  </a:lnTo>
                  <a:lnTo>
                    <a:pt x="309435" y="76428"/>
                  </a:lnTo>
                  <a:lnTo>
                    <a:pt x="309435" y="113614"/>
                  </a:lnTo>
                  <a:lnTo>
                    <a:pt x="328129" y="112585"/>
                  </a:lnTo>
                  <a:lnTo>
                    <a:pt x="37414" y="129171"/>
                  </a:lnTo>
                  <a:lnTo>
                    <a:pt x="37414" y="9105"/>
                  </a:lnTo>
                  <a:lnTo>
                    <a:pt x="0" y="0"/>
                  </a:lnTo>
                  <a:lnTo>
                    <a:pt x="0" y="131305"/>
                  </a:lnTo>
                  <a:lnTo>
                    <a:pt x="347091" y="131305"/>
                  </a:lnTo>
                  <a:lnTo>
                    <a:pt x="347091" y="85534"/>
                  </a:lnTo>
                  <a:close/>
                </a:path>
              </a:pathLst>
            </a:custGeom>
            <a:solidFill>
              <a:srgbClr val="BCCC8D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7" name="object 77"/>
            <p:cNvSpPr/>
            <p:nvPr/>
          </p:nvSpPr>
          <p:spPr>
            <a:xfrm>
              <a:off x="3400852" y="4296573"/>
              <a:ext cx="6350" cy="8255"/>
            </a:xfrm>
            <a:custGeom>
              <a:avLst/>
              <a:gdLst/>
              <a:ahLst/>
              <a:cxnLst/>
              <a:rect l="l" t="t" r="r" b="b"/>
              <a:pathLst>
                <a:path w="6350" h="8254">
                  <a:moveTo>
                    <a:pt x="5942" y="0"/>
                  </a:moveTo>
                  <a:lnTo>
                    <a:pt x="0" y="7818"/>
                  </a:lnTo>
                  <a:lnTo>
                    <a:pt x="5942" y="7818"/>
                  </a:lnTo>
                  <a:lnTo>
                    <a:pt x="5942" y="0"/>
                  </a:lnTo>
                  <a:close/>
                </a:path>
              </a:pathLst>
            </a:custGeom>
            <a:solidFill>
              <a:srgbClr val="6D9B47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8" name="object 78"/>
            <p:cNvSpPr/>
            <p:nvPr/>
          </p:nvSpPr>
          <p:spPr>
            <a:xfrm>
              <a:off x="3055924" y="4295139"/>
              <a:ext cx="351155" cy="8890"/>
            </a:xfrm>
            <a:custGeom>
              <a:avLst/>
              <a:gdLst/>
              <a:ahLst/>
              <a:cxnLst/>
              <a:rect l="l" t="t" r="r" b="b"/>
              <a:pathLst>
                <a:path w="351154" h="8889">
                  <a:moveTo>
                    <a:pt x="350862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8890"/>
                  </a:lnTo>
                  <a:lnTo>
                    <a:pt x="348094" y="8890"/>
                  </a:lnTo>
                  <a:lnTo>
                    <a:pt x="348094" y="1270"/>
                  </a:lnTo>
                  <a:lnTo>
                    <a:pt x="350862" y="1270"/>
                  </a:lnTo>
                  <a:lnTo>
                    <a:pt x="350862" y="0"/>
                  </a:lnTo>
                  <a:close/>
                </a:path>
              </a:pathLst>
            </a:custGeom>
            <a:solidFill>
              <a:srgbClr val="619539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79" name="object 79"/>
            <p:cNvSpPr/>
            <p:nvPr/>
          </p:nvSpPr>
          <p:spPr>
            <a:xfrm>
              <a:off x="2568308" y="4460354"/>
              <a:ext cx="838835" cy="17780"/>
            </a:xfrm>
            <a:custGeom>
              <a:avLst/>
              <a:gdLst/>
              <a:ahLst/>
              <a:cxnLst/>
              <a:rect l="l" t="t" r="r" b="b"/>
              <a:pathLst>
                <a:path w="838835" h="17779">
                  <a:moveTo>
                    <a:pt x="168579" y="15621"/>
                  </a:moveTo>
                  <a:lnTo>
                    <a:pt x="1790" y="15621"/>
                  </a:lnTo>
                  <a:lnTo>
                    <a:pt x="0" y="17424"/>
                  </a:lnTo>
                  <a:lnTo>
                    <a:pt x="168579" y="17424"/>
                  </a:lnTo>
                  <a:lnTo>
                    <a:pt x="168579" y="15621"/>
                  </a:lnTo>
                  <a:close/>
                </a:path>
                <a:path w="838835" h="17779">
                  <a:moveTo>
                    <a:pt x="168579" y="0"/>
                  </a:moveTo>
                  <a:lnTo>
                    <a:pt x="44196" y="0"/>
                  </a:lnTo>
                  <a:lnTo>
                    <a:pt x="44196" y="6350"/>
                  </a:lnTo>
                  <a:lnTo>
                    <a:pt x="9080" y="6350"/>
                  </a:lnTo>
                  <a:lnTo>
                    <a:pt x="9080" y="8890"/>
                  </a:lnTo>
                  <a:lnTo>
                    <a:pt x="168579" y="8890"/>
                  </a:lnTo>
                  <a:lnTo>
                    <a:pt x="168579" y="6350"/>
                  </a:lnTo>
                  <a:lnTo>
                    <a:pt x="168579" y="0"/>
                  </a:lnTo>
                  <a:close/>
                </a:path>
                <a:path w="838835" h="17779">
                  <a:moveTo>
                    <a:pt x="838479" y="15621"/>
                  </a:moveTo>
                  <a:lnTo>
                    <a:pt x="487616" y="15621"/>
                  </a:lnTo>
                  <a:lnTo>
                    <a:pt x="487616" y="17424"/>
                  </a:lnTo>
                  <a:lnTo>
                    <a:pt x="838479" y="17424"/>
                  </a:lnTo>
                  <a:lnTo>
                    <a:pt x="838479" y="15621"/>
                  </a:lnTo>
                  <a:close/>
                </a:path>
                <a:path w="838835" h="17779">
                  <a:moveTo>
                    <a:pt x="838479" y="596"/>
                  </a:moveTo>
                  <a:lnTo>
                    <a:pt x="487616" y="596"/>
                  </a:lnTo>
                  <a:lnTo>
                    <a:pt x="487616" y="8585"/>
                  </a:lnTo>
                  <a:lnTo>
                    <a:pt x="838479" y="8585"/>
                  </a:lnTo>
                  <a:lnTo>
                    <a:pt x="838479" y="596"/>
                  </a:lnTo>
                  <a:close/>
                </a:path>
              </a:pathLst>
            </a:custGeom>
            <a:solidFill>
              <a:srgbClr val="6D9B47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0" name="object 80"/>
            <p:cNvSpPr/>
            <p:nvPr/>
          </p:nvSpPr>
          <p:spPr>
            <a:xfrm>
              <a:off x="2578673" y="4460946"/>
              <a:ext cx="64769" cy="5715"/>
            </a:xfrm>
            <a:custGeom>
              <a:avLst/>
              <a:gdLst/>
              <a:ahLst/>
              <a:cxnLst/>
              <a:rect l="l" t="t" r="r" b="b"/>
              <a:pathLst>
                <a:path w="64769" h="5714">
                  <a:moveTo>
                    <a:pt x="64602" y="0"/>
                  </a:moveTo>
                  <a:lnTo>
                    <a:pt x="5147" y="0"/>
                  </a:lnTo>
                  <a:lnTo>
                    <a:pt x="0" y="5410"/>
                  </a:lnTo>
                  <a:lnTo>
                    <a:pt x="64602" y="0"/>
                  </a:lnTo>
                  <a:close/>
                </a:path>
              </a:pathLst>
            </a:custGeom>
            <a:solidFill>
              <a:srgbClr val="619539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1" name="object 81"/>
            <p:cNvSpPr/>
            <p:nvPr/>
          </p:nvSpPr>
          <p:spPr>
            <a:xfrm>
              <a:off x="2726283" y="4446092"/>
              <a:ext cx="680720" cy="8255"/>
            </a:xfrm>
            <a:custGeom>
              <a:avLst/>
              <a:gdLst/>
              <a:ahLst/>
              <a:cxnLst/>
              <a:rect l="l" t="t" r="r" b="b"/>
              <a:pathLst>
                <a:path w="680720" h="8254">
                  <a:moveTo>
                    <a:pt x="10604" y="7048"/>
                  </a:moveTo>
                  <a:lnTo>
                    <a:pt x="0" y="7823"/>
                  </a:lnTo>
                  <a:lnTo>
                    <a:pt x="10604" y="7823"/>
                  </a:lnTo>
                  <a:lnTo>
                    <a:pt x="10604" y="7048"/>
                  </a:lnTo>
                  <a:close/>
                </a:path>
                <a:path w="680720" h="8254">
                  <a:moveTo>
                    <a:pt x="680504" y="0"/>
                  </a:moveTo>
                  <a:lnTo>
                    <a:pt x="329641" y="0"/>
                  </a:lnTo>
                  <a:lnTo>
                    <a:pt x="329641" y="7823"/>
                  </a:lnTo>
                  <a:lnTo>
                    <a:pt x="680504" y="7823"/>
                  </a:lnTo>
                  <a:lnTo>
                    <a:pt x="680504" y="0"/>
                  </a:lnTo>
                  <a:close/>
                </a:path>
              </a:pathLst>
            </a:custGeom>
            <a:solidFill>
              <a:srgbClr val="6D9B47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2" name="object 82"/>
            <p:cNvSpPr/>
            <p:nvPr/>
          </p:nvSpPr>
          <p:spPr>
            <a:xfrm>
              <a:off x="2590851" y="4446371"/>
              <a:ext cx="146050" cy="8255"/>
            </a:xfrm>
            <a:custGeom>
              <a:avLst/>
              <a:gdLst/>
              <a:ahLst/>
              <a:cxnLst/>
              <a:rect l="l" t="t" r="r" b="b"/>
              <a:pathLst>
                <a:path w="146050" h="8254">
                  <a:moveTo>
                    <a:pt x="146037" y="0"/>
                  </a:moveTo>
                  <a:lnTo>
                    <a:pt x="3556" y="0"/>
                  </a:lnTo>
                  <a:lnTo>
                    <a:pt x="3556" y="6350"/>
                  </a:lnTo>
                  <a:lnTo>
                    <a:pt x="0" y="6350"/>
                  </a:lnTo>
                  <a:lnTo>
                    <a:pt x="0" y="7632"/>
                  </a:lnTo>
                  <a:lnTo>
                    <a:pt x="142951" y="7632"/>
                  </a:lnTo>
                  <a:lnTo>
                    <a:pt x="142951" y="6350"/>
                  </a:lnTo>
                  <a:lnTo>
                    <a:pt x="146037" y="6350"/>
                  </a:lnTo>
                  <a:lnTo>
                    <a:pt x="146037" y="0"/>
                  </a:lnTo>
                  <a:close/>
                </a:path>
              </a:pathLst>
            </a:custGeom>
            <a:solidFill>
              <a:srgbClr val="619539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3" name="object 83"/>
            <p:cNvSpPr/>
            <p:nvPr/>
          </p:nvSpPr>
          <p:spPr>
            <a:xfrm>
              <a:off x="3055937" y="4430973"/>
              <a:ext cx="351155" cy="8255"/>
            </a:xfrm>
            <a:custGeom>
              <a:avLst/>
              <a:gdLst/>
              <a:ahLst/>
              <a:cxnLst/>
              <a:rect l="l" t="t" r="r" b="b"/>
              <a:pathLst>
                <a:path w="351154" h="8254">
                  <a:moveTo>
                    <a:pt x="350857" y="0"/>
                  </a:moveTo>
                  <a:lnTo>
                    <a:pt x="0" y="0"/>
                  </a:lnTo>
                  <a:lnTo>
                    <a:pt x="0" y="8074"/>
                  </a:lnTo>
                  <a:lnTo>
                    <a:pt x="350857" y="8074"/>
                  </a:lnTo>
                  <a:lnTo>
                    <a:pt x="350857" y="0"/>
                  </a:lnTo>
                  <a:close/>
                </a:path>
              </a:pathLst>
            </a:custGeom>
            <a:solidFill>
              <a:srgbClr val="6D9B47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4" name="object 84"/>
            <p:cNvSpPr/>
            <p:nvPr/>
          </p:nvSpPr>
          <p:spPr>
            <a:xfrm>
              <a:off x="2604065" y="4430973"/>
              <a:ext cx="133350" cy="8255"/>
            </a:xfrm>
            <a:custGeom>
              <a:avLst/>
              <a:gdLst/>
              <a:ahLst/>
              <a:cxnLst/>
              <a:rect l="l" t="t" r="r" b="b"/>
              <a:pathLst>
                <a:path w="133350" h="8254">
                  <a:moveTo>
                    <a:pt x="132832" y="0"/>
                  </a:moveTo>
                  <a:lnTo>
                    <a:pt x="7289" y="0"/>
                  </a:lnTo>
                  <a:lnTo>
                    <a:pt x="0" y="8074"/>
                  </a:lnTo>
                  <a:lnTo>
                    <a:pt x="132832" y="8074"/>
                  </a:lnTo>
                  <a:lnTo>
                    <a:pt x="132832" y="0"/>
                  </a:lnTo>
                  <a:close/>
                </a:path>
              </a:pathLst>
            </a:custGeom>
            <a:solidFill>
              <a:srgbClr val="619539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5" name="object 85"/>
            <p:cNvSpPr/>
            <p:nvPr/>
          </p:nvSpPr>
          <p:spPr>
            <a:xfrm>
              <a:off x="3080811" y="4416201"/>
              <a:ext cx="326390" cy="8255"/>
            </a:xfrm>
            <a:custGeom>
              <a:avLst/>
              <a:gdLst/>
              <a:ahLst/>
              <a:cxnLst/>
              <a:rect l="l" t="t" r="r" b="b"/>
              <a:pathLst>
                <a:path w="326389" h="8254">
                  <a:moveTo>
                    <a:pt x="325983" y="0"/>
                  </a:moveTo>
                  <a:lnTo>
                    <a:pt x="94174" y="0"/>
                  </a:lnTo>
                  <a:lnTo>
                    <a:pt x="0" y="7814"/>
                  </a:lnTo>
                  <a:lnTo>
                    <a:pt x="325983" y="7814"/>
                  </a:lnTo>
                  <a:lnTo>
                    <a:pt x="325983" y="0"/>
                  </a:lnTo>
                  <a:close/>
                </a:path>
              </a:pathLst>
            </a:custGeom>
            <a:solidFill>
              <a:srgbClr val="6D9B47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6" name="object 86"/>
            <p:cNvSpPr/>
            <p:nvPr/>
          </p:nvSpPr>
          <p:spPr>
            <a:xfrm>
              <a:off x="2617876" y="4416209"/>
              <a:ext cx="557530" cy="8255"/>
            </a:xfrm>
            <a:custGeom>
              <a:avLst/>
              <a:gdLst/>
              <a:ahLst/>
              <a:cxnLst/>
              <a:rect l="l" t="t" r="r" b="b"/>
              <a:pathLst>
                <a:path w="557530" h="8254">
                  <a:moveTo>
                    <a:pt x="119011" y="0"/>
                  </a:moveTo>
                  <a:lnTo>
                    <a:pt x="7188" y="0"/>
                  </a:lnTo>
                  <a:lnTo>
                    <a:pt x="0" y="7810"/>
                  </a:lnTo>
                  <a:lnTo>
                    <a:pt x="119011" y="7810"/>
                  </a:lnTo>
                  <a:lnTo>
                    <a:pt x="119011" y="0"/>
                  </a:lnTo>
                  <a:close/>
                </a:path>
                <a:path w="557530" h="8254">
                  <a:moveTo>
                    <a:pt x="557098" y="0"/>
                  </a:moveTo>
                  <a:lnTo>
                    <a:pt x="438048" y="0"/>
                  </a:lnTo>
                  <a:lnTo>
                    <a:pt x="438048" y="7810"/>
                  </a:lnTo>
                  <a:lnTo>
                    <a:pt x="462927" y="7810"/>
                  </a:lnTo>
                  <a:lnTo>
                    <a:pt x="557098" y="0"/>
                  </a:lnTo>
                  <a:close/>
                </a:path>
              </a:pathLst>
            </a:custGeom>
            <a:solidFill>
              <a:srgbClr val="619539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7" name="object 87"/>
            <p:cNvSpPr/>
            <p:nvPr/>
          </p:nvSpPr>
          <p:spPr>
            <a:xfrm>
              <a:off x="3291166" y="4400626"/>
              <a:ext cx="116205" cy="8890"/>
            </a:xfrm>
            <a:custGeom>
              <a:avLst/>
              <a:gdLst/>
              <a:ahLst/>
              <a:cxnLst/>
              <a:rect l="l" t="t" r="r" b="b"/>
              <a:pathLst>
                <a:path w="116204" h="8889">
                  <a:moveTo>
                    <a:pt x="115620" y="0"/>
                  </a:moveTo>
                  <a:lnTo>
                    <a:pt x="35648" y="0"/>
                  </a:lnTo>
                  <a:lnTo>
                    <a:pt x="35648" y="2540"/>
                  </a:lnTo>
                  <a:lnTo>
                    <a:pt x="0" y="2540"/>
                  </a:lnTo>
                  <a:lnTo>
                    <a:pt x="0" y="8890"/>
                  </a:lnTo>
                  <a:lnTo>
                    <a:pt x="115620" y="8890"/>
                  </a:lnTo>
                  <a:lnTo>
                    <a:pt x="115620" y="2540"/>
                  </a:lnTo>
                  <a:lnTo>
                    <a:pt x="115620" y="0"/>
                  </a:lnTo>
                  <a:close/>
                </a:path>
              </a:pathLst>
            </a:custGeom>
            <a:solidFill>
              <a:srgbClr val="6D9B47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8" name="object 88"/>
            <p:cNvSpPr/>
            <p:nvPr/>
          </p:nvSpPr>
          <p:spPr>
            <a:xfrm>
              <a:off x="2631592" y="4400626"/>
              <a:ext cx="695325" cy="8890"/>
            </a:xfrm>
            <a:custGeom>
              <a:avLst/>
              <a:gdLst/>
              <a:ahLst/>
              <a:cxnLst/>
              <a:rect l="l" t="t" r="r" b="b"/>
              <a:pathLst>
                <a:path w="695325" h="8889">
                  <a:moveTo>
                    <a:pt x="105295" y="469"/>
                  </a:moveTo>
                  <a:lnTo>
                    <a:pt x="7289" y="469"/>
                  </a:lnTo>
                  <a:lnTo>
                    <a:pt x="0" y="8547"/>
                  </a:lnTo>
                  <a:lnTo>
                    <a:pt x="105295" y="8547"/>
                  </a:lnTo>
                  <a:lnTo>
                    <a:pt x="105295" y="469"/>
                  </a:lnTo>
                  <a:close/>
                </a:path>
                <a:path w="695325" h="8889">
                  <a:moveTo>
                    <a:pt x="695223" y="0"/>
                  </a:moveTo>
                  <a:lnTo>
                    <a:pt x="424332" y="0"/>
                  </a:lnTo>
                  <a:lnTo>
                    <a:pt x="424332" y="2540"/>
                  </a:lnTo>
                  <a:lnTo>
                    <a:pt x="424332" y="8890"/>
                  </a:lnTo>
                  <a:lnTo>
                    <a:pt x="659574" y="8890"/>
                  </a:lnTo>
                  <a:lnTo>
                    <a:pt x="659574" y="2540"/>
                  </a:lnTo>
                  <a:lnTo>
                    <a:pt x="695223" y="2540"/>
                  </a:lnTo>
                  <a:lnTo>
                    <a:pt x="695223" y="0"/>
                  </a:lnTo>
                  <a:close/>
                </a:path>
              </a:pathLst>
            </a:custGeom>
            <a:solidFill>
              <a:srgbClr val="619539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89" name="object 89"/>
            <p:cNvSpPr/>
            <p:nvPr/>
          </p:nvSpPr>
          <p:spPr>
            <a:xfrm>
              <a:off x="3332588" y="4386232"/>
              <a:ext cx="74295" cy="8255"/>
            </a:xfrm>
            <a:custGeom>
              <a:avLst/>
              <a:gdLst/>
              <a:ahLst/>
              <a:cxnLst/>
              <a:rect l="l" t="t" r="r" b="b"/>
              <a:pathLst>
                <a:path w="74295" h="8254">
                  <a:moveTo>
                    <a:pt x="74206" y="0"/>
                  </a:moveTo>
                  <a:lnTo>
                    <a:pt x="6011" y="0"/>
                  </a:lnTo>
                  <a:lnTo>
                    <a:pt x="0" y="7814"/>
                  </a:lnTo>
                  <a:lnTo>
                    <a:pt x="74206" y="7814"/>
                  </a:lnTo>
                  <a:lnTo>
                    <a:pt x="74206" y="0"/>
                  </a:lnTo>
                  <a:close/>
                </a:path>
              </a:pathLst>
            </a:custGeom>
            <a:solidFill>
              <a:srgbClr val="6D9B47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0" name="object 90"/>
            <p:cNvSpPr/>
            <p:nvPr/>
          </p:nvSpPr>
          <p:spPr>
            <a:xfrm>
              <a:off x="2645308" y="4386237"/>
              <a:ext cx="693420" cy="8255"/>
            </a:xfrm>
            <a:custGeom>
              <a:avLst/>
              <a:gdLst/>
              <a:ahLst/>
              <a:cxnLst/>
              <a:rect l="l" t="t" r="r" b="b"/>
              <a:pathLst>
                <a:path w="693420" h="8254">
                  <a:moveTo>
                    <a:pt x="91579" y="0"/>
                  </a:moveTo>
                  <a:lnTo>
                    <a:pt x="7289" y="0"/>
                  </a:lnTo>
                  <a:lnTo>
                    <a:pt x="0" y="7810"/>
                  </a:lnTo>
                  <a:lnTo>
                    <a:pt x="91579" y="7810"/>
                  </a:lnTo>
                  <a:lnTo>
                    <a:pt x="91579" y="0"/>
                  </a:lnTo>
                  <a:close/>
                </a:path>
                <a:path w="693420" h="8254">
                  <a:moveTo>
                    <a:pt x="693280" y="0"/>
                  </a:moveTo>
                  <a:lnTo>
                    <a:pt x="410616" y="0"/>
                  </a:lnTo>
                  <a:lnTo>
                    <a:pt x="410616" y="7810"/>
                  </a:lnTo>
                  <a:lnTo>
                    <a:pt x="687273" y="7810"/>
                  </a:lnTo>
                  <a:lnTo>
                    <a:pt x="693280" y="0"/>
                  </a:lnTo>
                  <a:close/>
                </a:path>
              </a:pathLst>
            </a:custGeom>
            <a:solidFill>
              <a:srgbClr val="619539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1" name="object 91"/>
            <p:cNvSpPr/>
            <p:nvPr/>
          </p:nvSpPr>
          <p:spPr>
            <a:xfrm>
              <a:off x="3344023" y="4371201"/>
              <a:ext cx="62865" cy="8255"/>
            </a:xfrm>
            <a:custGeom>
              <a:avLst/>
              <a:gdLst/>
              <a:ahLst/>
              <a:cxnLst/>
              <a:rect l="l" t="t" r="r" b="b"/>
              <a:pathLst>
                <a:path w="62864" h="8254">
                  <a:moveTo>
                    <a:pt x="62771" y="0"/>
                  </a:moveTo>
                  <a:lnTo>
                    <a:pt x="5976" y="0"/>
                  </a:lnTo>
                  <a:lnTo>
                    <a:pt x="0" y="8074"/>
                  </a:lnTo>
                  <a:lnTo>
                    <a:pt x="62771" y="8074"/>
                  </a:lnTo>
                  <a:lnTo>
                    <a:pt x="62771" y="0"/>
                  </a:lnTo>
                  <a:close/>
                </a:path>
              </a:pathLst>
            </a:custGeom>
            <a:solidFill>
              <a:srgbClr val="6D9B47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2" name="object 92"/>
            <p:cNvSpPr/>
            <p:nvPr/>
          </p:nvSpPr>
          <p:spPr>
            <a:xfrm>
              <a:off x="2659024" y="4371212"/>
              <a:ext cx="691515" cy="8255"/>
            </a:xfrm>
            <a:custGeom>
              <a:avLst/>
              <a:gdLst/>
              <a:ahLst/>
              <a:cxnLst/>
              <a:rect l="l" t="t" r="r" b="b"/>
              <a:pathLst>
                <a:path w="691514" h="8254">
                  <a:moveTo>
                    <a:pt x="77863" y="0"/>
                  </a:moveTo>
                  <a:lnTo>
                    <a:pt x="7289" y="0"/>
                  </a:lnTo>
                  <a:lnTo>
                    <a:pt x="0" y="8064"/>
                  </a:lnTo>
                  <a:lnTo>
                    <a:pt x="77863" y="8064"/>
                  </a:lnTo>
                  <a:lnTo>
                    <a:pt x="77863" y="0"/>
                  </a:lnTo>
                  <a:close/>
                </a:path>
                <a:path w="691514" h="8254">
                  <a:moveTo>
                    <a:pt x="690968" y="0"/>
                  </a:moveTo>
                  <a:lnTo>
                    <a:pt x="396900" y="0"/>
                  </a:lnTo>
                  <a:lnTo>
                    <a:pt x="396900" y="8064"/>
                  </a:lnTo>
                  <a:lnTo>
                    <a:pt x="684987" y="8064"/>
                  </a:lnTo>
                  <a:lnTo>
                    <a:pt x="690968" y="0"/>
                  </a:lnTo>
                  <a:close/>
                </a:path>
              </a:pathLst>
            </a:custGeom>
            <a:solidFill>
              <a:srgbClr val="619539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3" name="object 93"/>
            <p:cNvSpPr/>
            <p:nvPr/>
          </p:nvSpPr>
          <p:spPr>
            <a:xfrm>
              <a:off x="3355492" y="4356346"/>
              <a:ext cx="51435" cy="8255"/>
            </a:xfrm>
            <a:custGeom>
              <a:avLst/>
              <a:gdLst/>
              <a:ahLst/>
              <a:cxnLst/>
              <a:rect l="l" t="t" r="r" b="b"/>
              <a:pathLst>
                <a:path w="51435" h="8254">
                  <a:moveTo>
                    <a:pt x="51301" y="0"/>
                  </a:moveTo>
                  <a:lnTo>
                    <a:pt x="5942" y="0"/>
                  </a:lnTo>
                  <a:lnTo>
                    <a:pt x="0" y="7814"/>
                  </a:lnTo>
                  <a:lnTo>
                    <a:pt x="51301" y="7814"/>
                  </a:lnTo>
                  <a:lnTo>
                    <a:pt x="51301" y="0"/>
                  </a:lnTo>
                  <a:close/>
                </a:path>
              </a:pathLst>
            </a:custGeom>
            <a:solidFill>
              <a:srgbClr val="6D9B47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4" name="object 94"/>
            <p:cNvSpPr/>
            <p:nvPr/>
          </p:nvSpPr>
          <p:spPr>
            <a:xfrm>
              <a:off x="2672842" y="4356353"/>
              <a:ext cx="688975" cy="8255"/>
            </a:xfrm>
            <a:custGeom>
              <a:avLst/>
              <a:gdLst/>
              <a:ahLst/>
              <a:cxnLst/>
              <a:rect l="l" t="t" r="r" b="b"/>
              <a:pathLst>
                <a:path w="688975" h="8254">
                  <a:moveTo>
                    <a:pt x="64046" y="0"/>
                  </a:moveTo>
                  <a:lnTo>
                    <a:pt x="7188" y="0"/>
                  </a:lnTo>
                  <a:lnTo>
                    <a:pt x="0" y="7810"/>
                  </a:lnTo>
                  <a:lnTo>
                    <a:pt x="64046" y="7810"/>
                  </a:lnTo>
                  <a:lnTo>
                    <a:pt x="64046" y="0"/>
                  </a:lnTo>
                  <a:close/>
                </a:path>
                <a:path w="688975" h="8254">
                  <a:moveTo>
                    <a:pt x="688581" y="0"/>
                  </a:moveTo>
                  <a:lnTo>
                    <a:pt x="383082" y="0"/>
                  </a:lnTo>
                  <a:lnTo>
                    <a:pt x="383082" y="7810"/>
                  </a:lnTo>
                  <a:lnTo>
                    <a:pt x="682650" y="7810"/>
                  </a:lnTo>
                  <a:lnTo>
                    <a:pt x="688581" y="0"/>
                  </a:lnTo>
                  <a:close/>
                </a:path>
              </a:pathLst>
            </a:custGeom>
            <a:solidFill>
              <a:srgbClr val="619539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5" name="object 95"/>
            <p:cNvSpPr/>
            <p:nvPr/>
          </p:nvSpPr>
          <p:spPr>
            <a:xfrm>
              <a:off x="3366892" y="4341314"/>
              <a:ext cx="40005" cy="8255"/>
            </a:xfrm>
            <a:custGeom>
              <a:avLst/>
              <a:gdLst/>
              <a:ahLst/>
              <a:cxnLst/>
              <a:rect l="l" t="t" r="r" b="b"/>
              <a:pathLst>
                <a:path w="40004" h="8254">
                  <a:moveTo>
                    <a:pt x="39901" y="0"/>
                  </a:moveTo>
                  <a:lnTo>
                    <a:pt x="5942" y="0"/>
                  </a:lnTo>
                  <a:lnTo>
                    <a:pt x="0" y="7987"/>
                  </a:lnTo>
                  <a:lnTo>
                    <a:pt x="39901" y="7987"/>
                  </a:lnTo>
                  <a:lnTo>
                    <a:pt x="39901" y="0"/>
                  </a:lnTo>
                  <a:close/>
                </a:path>
              </a:pathLst>
            </a:custGeom>
            <a:solidFill>
              <a:srgbClr val="6D9B47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6" name="object 96"/>
            <p:cNvSpPr/>
            <p:nvPr/>
          </p:nvSpPr>
          <p:spPr>
            <a:xfrm>
              <a:off x="2686558" y="4341317"/>
              <a:ext cx="686435" cy="8255"/>
            </a:xfrm>
            <a:custGeom>
              <a:avLst/>
              <a:gdLst/>
              <a:ahLst/>
              <a:cxnLst/>
              <a:rect l="l" t="t" r="r" b="b"/>
              <a:pathLst>
                <a:path w="686435" h="8254">
                  <a:moveTo>
                    <a:pt x="50330" y="0"/>
                  </a:moveTo>
                  <a:lnTo>
                    <a:pt x="7289" y="0"/>
                  </a:lnTo>
                  <a:lnTo>
                    <a:pt x="0" y="7988"/>
                  </a:lnTo>
                  <a:lnTo>
                    <a:pt x="50330" y="7988"/>
                  </a:lnTo>
                  <a:lnTo>
                    <a:pt x="50330" y="0"/>
                  </a:lnTo>
                  <a:close/>
                </a:path>
                <a:path w="686435" h="8254">
                  <a:moveTo>
                    <a:pt x="686269" y="0"/>
                  </a:moveTo>
                  <a:lnTo>
                    <a:pt x="369366" y="0"/>
                  </a:lnTo>
                  <a:lnTo>
                    <a:pt x="369366" y="7988"/>
                  </a:lnTo>
                  <a:lnTo>
                    <a:pt x="680326" y="7988"/>
                  </a:lnTo>
                  <a:lnTo>
                    <a:pt x="686269" y="0"/>
                  </a:lnTo>
                  <a:close/>
                </a:path>
              </a:pathLst>
            </a:custGeom>
            <a:solidFill>
              <a:srgbClr val="619539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7" name="object 97"/>
            <p:cNvSpPr/>
            <p:nvPr/>
          </p:nvSpPr>
          <p:spPr>
            <a:xfrm>
              <a:off x="3378051" y="4326463"/>
              <a:ext cx="29209" cy="8255"/>
            </a:xfrm>
            <a:custGeom>
              <a:avLst/>
              <a:gdLst/>
              <a:ahLst/>
              <a:cxnLst/>
              <a:rect l="l" t="t" r="r" b="b"/>
              <a:pathLst>
                <a:path w="29210" h="8254">
                  <a:moveTo>
                    <a:pt x="28742" y="0"/>
                  </a:moveTo>
                  <a:lnTo>
                    <a:pt x="6183" y="0"/>
                  </a:lnTo>
                  <a:lnTo>
                    <a:pt x="0" y="7811"/>
                  </a:lnTo>
                  <a:lnTo>
                    <a:pt x="28742" y="7811"/>
                  </a:lnTo>
                  <a:lnTo>
                    <a:pt x="28742" y="0"/>
                  </a:lnTo>
                  <a:close/>
                </a:path>
              </a:pathLst>
            </a:custGeom>
            <a:solidFill>
              <a:srgbClr val="6D9B47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8" name="object 98"/>
            <p:cNvSpPr/>
            <p:nvPr/>
          </p:nvSpPr>
          <p:spPr>
            <a:xfrm>
              <a:off x="2700274" y="4326470"/>
              <a:ext cx="684530" cy="8255"/>
            </a:xfrm>
            <a:custGeom>
              <a:avLst/>
              <a:gdLst/>
              <a:ahLst/>
              <a:cxnLst/>
              <a:rect l="l" t="t" r="r" b="b"/>
              <a:pathLst>
                <a:path w="684529" h="8254">
                  <a:moveTo>
                    <a:pt x="36614" y="0"/>
                  </a:moveTo>
                  <a:lnTo>
                    <a:pt x="7289" y="0"/>
                  </a:lnTo>
                  <a:lnTo>
                    <a:pt x="0" y="7810"/>
                  </a:lnTo>
                  <a:lnTo>
                    <a:pt x="36614" y="7810"/>
                  </a:lnTo>
                  <a:lnTo>
                    <a:pt x="36614" y="0"/>
                  </a:lnTo>
                  <a:close/>
                </a:path>
                <a:path w="684529" h="8254">
                  <a:moveTo>
                    <a:pt x="683958" y="0"/>
                  </a:moveTo>
                  <a:lnTo>
                    <a:pt x="355650" y="0"/>
                  </a:lnTo>
                  <a:lnTo>
                    <a:pt x="355650" y="7810"/>
                  </a:lnTo>
                  <a:lnTo>
                    <a:pt x="677773" y="7810"/>
                  </a:lnTo>
                  <a:lnTo>
                    <a:pt x="683958" y="0"/>
                  </a:lnTo>
                  <a:close/>
                </a:path>
              </a:pathLst>
            </a:custGeom>
            <a:solidFill>
              <a:srgbClr val="619539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99" name="object 99"/>
            <p:cNvSpPr/>
            <p:nvPr/>
          </p:nvSpPr>
          <p:spPr>
            <a:xfrm>
              <a:off x="3389452" y="4311345"/>
              <a:ext cx="17780" cy="8255"/>
            </a:xfrm>
            <a:custGeom>
              <a:avLst/>
              <a:gdLst/>
              <a:ahLst/>
              <a:cxnLst/>
              <a:rect l="l" t="t" r="r" b="b"/>
              <a:pathLst>
                <a:path w="17779" h="8254">
                  <a:moveTo>
                    <a:pt x="17342" y="0"/>
                  </a:moveTo>
                  <a:lnTo>
                    <a:pt x="6183" y="0"/>
                  </a:lnTo>
                  <a:lnTo>
                    <a:pt x="0" y="8060"/>
                  </a:lnTo>
                  <a:lnTo>
                    <a:pt x="17342" y="8060"/>
                  </a:lnTo>
                  <a:lnTo>
                    <a:pt x="17342" y="0"/>
                  </a:lnTo>
                  <a:close/>
                </a:path>
              </a:pathLst>
            </a:custGeom>
            <a:solidFill>
              <a:srgbClr val="6D9B47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00" name="object 100"/>
            <p:cNvSpPr/>
            <p:nvPr/>
          </p:nvSpPr>
          <p:spPr>
            <a:xfrm>
              <a:off x="2714091" y="4294784"/>
              <a:ext cx="681990" cy="24765"/>
            </a:xfrm>
            <a:custGeom>
              <a:avLst/>
              <a:gdLst/>
              <a:ahLst/>
              <a:cxnLst/>
              <a:rect l="l" t="t" r="r" b="b"/>
              <a:pathLst>
                <a:path w="681989" h="24764">
                  <a:moveTo>
                    <a:pt x="22796" y="16560"/>
                  </a:moveTo>
                  <a:lnTo>
                    <a:pt x="7454" y="16560"/>
                  </a:lnTo>
                  <a:lnTo>
                    <a:pt x="0" y="24625"/>
                  </a:lnTo>
                  <a:lnTo>
                    <a:pt x="22796" y="24625"/>
                  </a:lnTo>
                  <a:lnTo>
                    <a:pt x="22796" y="16560"/>
                  </a:lnTo>
                  <a:close/>
                </a:path>
                <a:path w="681989" h="24764">
                  <a:moveTo>
                    <a:pt x="22796" y="0"/>
                  </a:moveTo>
                  <a:lnTo>
                    <a:pt x="13716" y="9613"/>
                  </a:lnTo>
                  <a:lnTo>
                    <a:pt x="22796" y="9613"/>
                  </a:lnTo>
                  <a:lnTo>
                    <a:pt x="22796" y="0"/>
                  </a:lnTo>
                  <a:close/>
                </a:path>
                <a:path w="681989" h="24764">
                  <a:moveTo>
                    <a:pt x="681532" y="16560"/>
                  </a:moveTo>
                  <a:lnTo>
                    <a:pt x="341833" y="16560"/>
                  </a:lnTo>
                  <a:lnTo>
                    <a:pt x="341833" y="24625"/>
                  </a:lnTo>
                  <a:lnTo>
                    <a:pt x="675347" y="24625"/>
                  </a:lnTo>
                  <a:lnTo>
                    <a:pt x="681532" y="16560"/>
                  </a:lnTo>
                  <a:close/>
                </a:path>
              </a:pathLst>
            </a:custGeom>
            <a:solidFill>
              <a:srgbClr val="619539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01" name="object 101"/>
            <p:cNvSpPr/>
            <p:nvPr/>
          </p:nvSpPr>
          <p:spPr>
            <a:xfrm>
              <a:off x="2570099" y="4304398"/>
              <a:ext cx="836930" cy="172085"/>
            </a:xfrm>
            <a:custGeom>
              <a:avLst/>
              <a:gdLst/>
              <a:ahLst/>
              <a:cxnLst/>
              <a:rect l="l" t="t" r="r" b="b"/>
              <a:pathLst>
                <a:path w="836929" h="172085">
                  <a:moveTo>
                    <a:pt x="166789" y="164541"/>
                  </a:moveTo>
                  <a:lnTo>
                    <a:pt x="6527" y="164541"/>
                  </a:lnTo>
                  <a:lnTo>
                    <a:pt x="0" y="171577"/>
                  </a:lnTo>
                  <a:lnTo>
                    <a:pt x="166789" y="171577"/>
                  </a:lnTo>
                  <a:lnTo>
                    <a:pt x="166789" y="164541"/>
                  </a:lnTo>
                  <a:close/>
                </a:path>
                <a:path w="836929" h="172085">
                  <a:moveTo>
                    <a:pt x="166789" y="149517"/>
                  </a:moveTo>
                  <a:lnTo>
                    <a:pt x="20243" y="149517"/>
                  </a:lnTo>
                  <a:lnTo>
                    <a:pt x="13716" y="156552"/>
                  </a:lnTo>
                  <a:lnTo>
                    <a:pt x="166789" y="156552"/>
                  </a:lnTo>
                  <a:lnTo>
                    <a:pt x="166789" y="149517"/>
                  </a:lnTo>
                  <a:close/>
                </a:path>
                <a:path w="836929" h="172085">
                  <a:moveTo>
                    <a:pt x="166789" y="134658"/>
                  </a:moveTo>
                  <a:lnTo>
                    <a:pt x="33959" y="134658"/>
                  </a:lnTo>
                  <a:lnTo>
                    <a:pt x="27533" y="141693"/>
                  </a:lnTo>
                  <a:lnTo>
                    <a:pt x="166789" y="141693"/>
                  </a:lnTo>
                  <a:lnTo>
                    <a:pt x="166789" y="134658"/>
                  </a:lnTo>
                  <a:close/>
                </a:path>
                <a:path w="836929" h="172085">
                  <a:moveTo>
                    <a:pt x="166789" y="119621"/>
                  </a:moveTo>
                  <a:lnTo>
                    <a:pt x="47777" y="119621"/>
                  </a:lnTo>
                  <a:lnTo>
                    <a:pt x="41249" y="126580"/>
                  </a:lnTo>
                  <a:lnTo>
                    <a:pt x="166789" y="126580"/>
                  </a:lnTo>
                  <a:lnTo>
                    <a:pt x="166789" y="119621"/>
                  </a:lnTo>
                  <a:close/>
                </a:path>
                <a:path w="836929" h="172085">
                  <a:moveTo>
                    <a:pt x="166789" y="104775"/>
                  </a:moveTo>
                  <a:lnTo>
                    <a:pt x="61493" y="104775"/>
                  </a:lnTo>
                  <a:lnTo>
                    <a:pt x="54965" y="111810"/>
                  </a:lnTo>
                  <a:lnTo>
                    <a:pt x="166789" y="111810"/>
                  </a:lnTo>
                  <a:lnTo>
                    <a:pt x="166789" y="104775"/>
                  </a:lnTo>
                  <a:close/>
                </a:path>
                <a:path w="836929" h="172085">
                  <a:moveTo>
                    <a:pt x="166789" y="89649"/>
                  </a:moveTo>
                  <a:lnTo>
                    <a:pt x="75209" y="89649"/>
                  </a:lnTo>
                  <a:lnTo>
                    <a:pt x="68783" y="96697"/>
                  </a:lnTo>
                  <a:lnTo>
                    <a:pt x="166789" y="96697"/>
                  </a:lnTo>
                  <a:lnTo>
                    <a:pt x="166789" y="89649"/>
                  </a:lnTo>
                  <a:close/>
                </a:path>
                <a:path w="836929" h="172085">
                  <a:moveTo>
                    <a:pt x="166789" y="74879"/>
                  </a:moveTo>
                  <a:lnTo>
                    <a:pt x="88925" y="74879"/>
                  </a:lnTo>
                  <a:lnTo>
                    <a:pt x="82499" y="81838"/>
                  </a:lnTo>
                  <a:lnTo>
                    <a:pt x="166789" y="81838"/>
                  </a:lnTo>
                  <a:lnTo>
                    <a:pt x="166789" y="74879"/>
                  </a:lnTo>
                  <a:close/>
                </a:path>
                <a:path w="836929" h="172085">
                  <a:moveTo>
                    <a:pt x="166789" y="59766"/>
                  </a:moveTo>
                  <a:lnTo>
                    <a:pt x="102743" y="59766"/>
                  </a:lnTo>
                  <a:lnTo>
                    <a:pt x="96215" y="66814"/>
                  </a:lnTo>
                  <a:lnTo>
                    <a:pt x="166789" y="66814"/>
                  </a:lnTo>
                  <a:lnTo>
                    <a:pt x="166789" y="59766"/>
                  </a:lnTo>
                  <a:close/>
                </a:path>
                <a:path w="836929" h="172085">
                  <a:moveTo>
                    <a:pt x="166789" y="44907"/>
                  </a:moveTo>
                  <a:lnTo>
                    <a:pt x="116459" y="44907"/>
                  </a:lnTo>
                  <a:lnTo>
                    <a:pt x="109931" y="51955"/>
                  </a:lnTo>
                  <a:lnTo>
                    <a:pt x="166789" y="51955"/>
                  </a:lnTo>
                  <a:lnTo>
                    <a:pt x="166789" y="44907"/>
                  </a:lnTo>
                  <a:close/>
                </a:path>
                <a:path w="836929" h="172085">
                  <a:moveTo>
                    <a:pt x="166789" y="29883"/>
                  </a:moveTo>
                  <a:lnTo>
                    <a:pt x="130175" y="29883"/>
                  </a:lnTo>
                  <a:lnTo>
                    <a:pt x="123748" y="36918"/>
                  </a:lnTo>
                  <a:lnTo>
                    <a:pt x="166789" y="36918"/>
                  </a:lnTo>
                  <a:lnTo>
                    <a:pt x="166789" y="29883"/>
                  </a:lnTo>
                  <a:close/>
                </a:path>
                <a:path w="836929" h="172085">
                  <a:moveTo>
                    <a:pt x="166789" y="15011"/>
                  </a:moveTo>
                  <a:lnTo>
                    <a:pt x="143992" y="15011"/>
                  </a:lnTo>
                  <a:lnTo>
                    <a:pt x="137464" y="22072"/>
                  </a:lnTo>
                  <a:lnTo>
                    <a:pt x="166789" y="22072"/>
                  </a:lnTo>
                  <a:lnTo>
                    <a:pt x="166789" y="15011"/>
                  </a:lnTo>
                  <a:close/>
                </a:path>
                <a:path w="836929" h="172085">
                  <a:moveTo>
                    <a:pt x="166789" y="0"/>
                  </a:moveTo>
                  <a:lnTo>
                    <a:pt x="157708" y="0"/>
                  </a:lnTo>
                  <a:lnTo>
                    <a:pt x="151447" y="6946"/>
                  </a:lnTo>
                  <a:lnTo>
                    <a:pt x="166789" y="6946"/>
                  </a:lnTo>
                  <a:lnTo>
                    <a:pt x="166789" y="0"/>
                  </a:lnTo>
                  <a:close/>
                </a:path>
                <a:path w="836929" h="172085">
                  <a:moveTo>
                    <a:pt x="836688" y="164541"/>
                  </a:moveTo>
                  <a:lnTo>
                    <a:pt x="485825" y="164541"/>
                  </a:lnTo>
                  <a:lnTo>
                    <a:pt x="485825" y="171577"/>
                  </a:lnTo>
                  <a:lnTo>
                    <a:pt x="836688" y="171577"/>
                  </a:lnTo>
                  <a:lnTo>
                    <a:pt x="836688" y="164541"/>
                  </a:lnTo>
                  <a:close/>
                </a:path>
                <a:path w="836929" h="172085">
                  <a:moveTo>
                    <a:pt x="836688" y="149517"/>
                  </a:moveTo>
                  <a:lnTo>
                    <a:pt x="485825" y="149517"/>
                  </a:lnTo>
                  <a:lnTo>
                    <a:pt x="485825" y="156552"/>
                  </a:lnTo>
                  <a:lnTo>
                    <a:pt x="836688" y="156552"/>
                  </a:lnTo>
                  <a:lnTo>
                    <a:pt x="836688" y="149517"/>
                  </a:lnTo>
                  <a:close/>
                </a:path>
                <a:path w="836929" h="172085">
                  <a:moveTo>
                    <a:pt x="836688" y="134658"/>
                  </a:moveTo>
                  <a:lnTo>
                    <a:pt x="485825" y="134658"/>
                  </a:lnTo>
                  <a:lnTo>
                    <a:pt x="485825" y="141693"/>
                  </a:lnTo>
                  <a:lnTo>
                    <a:pt x="836688" y="141693"/>
                  </a:lnTo>
                  <a:lnTo>
                    <a:pt x="836688" y="134658"/>
                  </a:lnTo>
                  <a:close/>
                </a:path>
                <a:path w="836929" h="172085">
                  <a:moveTo>
                    <a:pt x="836688" y="119621"/>
                  </a:moveTo>
                  <a:lnTo>
                    <a:pt x="485825" y="119621"/>
                  </a:lnTo>
                  <a:lnTo>
                    <a:pt x="485825" y="126580"/>
                  </a:lnTo>
                  <a:lnTo>
                    <a:pt x="836688" y="126580"/>
                  </a:lnTo>
                  <a:lnTo>
                    <a:pt x="836688" y="119621"/>
                  </a:lnTo>
                  <a:close/>
                </a:path>
                <a:path w="836929" h="172085">
                  <a:moveTo>
                    <a:pt x="836688" y="104775"/>
                  </a:moveTo>
                  <a:lnTo>
                    <a:pt x="485825" y="104775"/>
                  </a:lnTo>
                  <a:lnTo>
                    <a:pt x="485825" y="111810"/>
                  </a:lnTo>
                  <a:lnTo>
                    <a:pt x="836688" y="111810"/>
                  </a:lnTo>
                  <a:lnTo>
                    <a:pt x="836688" y="104775"/>
                  </a:lnTo>
                  <a:close/>
                </a:path>
                <a:path w="836929" h="172085">
                  <a:moveTo>
                    <a:pt x="836688" y="89649"/>
                  </a:moveTo>
                  <a:lnTo>
                    <a:pt x="485825" y="89649"/>
                  </a:lnTo>
                  <a:lnTo>
                    <a:pt x="485825" y="96697"/>
                  </a:lnTo>
                  <a:lnTo>
                    <a:pt x="836688" y="96697"/>
                  </a:lnTo>
                  <a:lnTo>
                    <a:pt x="836688" y="89649"/>
                  </a:lnTo>
                  <a:close/>
                </a:path>
                <a:path w="836929" h="172085">
                  <a:moveTo>
                    <a:pt x="836688" y="74879"/>
                  </a:moveTo>
                  <a:lnTo>
                    <a:pt x="485825" y="74879"/>
                  </a:lnTo>
                  <a:lnTo>
                    <a:pt x="485825" y="81838"/>
                  </a:lnTo>
                  <a:lnTo>
                    <a:pt x="836688" y="81838"/>
                  </a:lnTo>
                  <a:lnTo>
                    <a:pt x="836688" y="74879"/>
                  </a:lnTo>
                  <a:close/>
                </a:path>
                <a:path w="836929" h="172085">
                  <a:moveTo>
                    <a:pt x="836688" y="59766"/>
                  </a:moveTo>
                  <a:lnTo>
                    <a:pt x="485825" y="59766"/>
                  </a:lnTo>
                  <a:lnTo>
                    <a:pt x="485825" y="66814"/>
                  </a:lnTo>
                  <a:lnTo>
                    <a:pt x="836688" y="66814"/>
                  </a:lnTo>
                  <a:lnTo>
                    <a:pt x="836688" y="59766"/>
                  </a:lnTo>
                  <a:close/>
                </a:path>
                <a:path w="836929" h="172085">
                  <a:moveTo>
                    <a:pt x="836688" y="44907"/>
                  </a:moveTo>
                  <a:lnTo>
                    <a:pt x="485825" y="44907"/>
                  </a:lnTo>
                  <a:lnTo>
                    <a:pt x="485825" y="51955"/>
                  </a:lnTo>
                  <a:lnTo>
                    <a:pt x="836688" y="51955"/>
                  </a:lnTo>
                  <a:lnTo>
                    <a:pt x="836688" y="44907"/>
                  </a:lnTo>
                  <a:close/>
                </a:path>
                <a:path w="836929" h="172085">
                  <a:moveTo>
                    <a:pt x="836688" y="29883"/>
                  </a:moveTo>
                  <a:lnTo>
                    <a:pt x="485825" y="29883"/>
                  </a:lnTo>
                  <a:lnTo>
                    <a:pt x="485825" y="36918"/>
                  </a:lnTo>
                  <a:lnTo>
                    <a:pt x="836688" y="36918"/>
                  </a:lnTo>
                  <a:lnTo>
                    <a:pt x="836688" y="29883"/>
                  </a:lnTo>
                  <a:close/>
                </a:path>
                <a:path w="836929" h="172085">
                  <a:moveTo>
                    <a:pt x="836688" y="15011"/>
                  </a:moveTo>
                  <a:lnTo>
                    <a:pt x="485825" y="15011"/>
                  </a:lnTo>
                  <a:lnTo>
                    <a:pt x="485825" y="22072"/>
                  </a:lnTo>
                  <a:lnTo>
                    <a:pt x="836688" y="22072"/>
                  </a:lnTo>
                  <a:lnTo>
                    <a:pt x="836688" y="15011"/>
                  </a:lnTo>
                  <a:close/>
                </a:path>
                <a:path w="836929" h="172085">
                  <a:moveTo>
                    <a:pt x="836688" y="0"/>
                  </a:moveTo>
                  <a:lnTo>
                    <a:pt x="485825" y="0"/>
                  </a:lnTo>
                  <a:lnTo>
                    <a:pt x="485825" y="6946"/>
                  </a:lnTo>
                  <a:lnTo>
                    <a:pt x="836688" y="6946"/>
                  </a:lnTo>
                  <a:lnTo>
                    <a:pt x="836688" y="0"/>
                  </a:lnTo>
                  <a:close/>
                </a:path>
              </a:pathLst>
            </a:custGeom>
            <a:solidFill>
              <a:srgbClr val="587E3C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02" name="object 102"/>
            <p:cNvSpPr/>
            <p:nvPr/>
          </p:nvSpPr>
          <p:spPr>
            <a:xfrm>
              <a:off x="3407036" y="4475974"/>
              <a:ext cx="93980" cy="1905"/>
            </a:xfrm>
            <a:custGeom>
              <a:avLst/>
              <a:gdLst/>
              <a:ahLst/>
              <a:cxnLst/>
              <a:rect l="l" t="t" r="r" b="b"/>
              <a:pathLst>
                <a:path w="93979" h="1904">
                  <a:moveTo>
                    <a:pt x="93414" y="0"/>
                  </a:moveTo>
                  <a:lnTo>
                    <a:pt x="0" y="0"/>
                  </a:lnTo>
                  <a:lnTo>
                    <a:pt x="0" y="1802"/>
                  </a:lnTo>
                  <a:lnTo>
                    <a:pt x="93414" y="1802"/>
                  </a:lnTo>
                  <a:lnTo>
                    <a:pt x="93414" y="0"/>
                  </a:lnTo>
                  <a:close/>
                </a:path>
              </a:pathLst>
            </a:custGeom>
            <a:solidFill>
              <a:srgbClr val="9DD162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03" name="object 103"/>
            <p:cNvSpPr/>
            <p:nvPr/>
          </p:nvSpPr>
          <p:spPr>
            <a:xfrm>
              <a:off x="3406794" y="4475974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5" h="1904">
                  <a:moveTo>
                    <a:pt x="241" y="0"/>
                  </a:moveTo>
                  <a:lnTo>
                    <a:pt x="0" y="0"/>
                  </a:lnTo>
                  <a:lnTo>
                    <a:pt x="0" y="1802"/>
                  </a:lnTo>
                  <a:lnTo>
                    <a:pt x="241" y="1802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89C152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04" name="object 104"/>
            <p:cNvSpPr/>
            <p:nvPr/>
          </p:nvSpPr>
          <p:spPr>
            <a:xfrm>
              <a:off x="3407036" y="4460946"/>
              <a:ext cx="93980" cy="8255"/>
            </a:xfrm>
            <a:custGeom>
              <a:avLst/>
              <a:gdLst/>
              <a:ahLst/>
              <a:cxnLst/>
              <a:rect l="l" t="t" r="r" b="b"/>
              <a:pathLst>
                <a:path w="93979" h="8254">
                  <a:moveTo>
                    <a:pt x="93414" y="0"/>
                  </a:moveTo>
                  <a:lnTo>
                    <a:pt x="0" y="0"/>
                  </a:lnTo>
                  <a:lnTo>
                    <a:pt x="0" y="7987"/>
                  </a:lnTo>
                  <a:lnTo>
                    <a:pt x="93414" y="7987"/>
                  </a:lnTo>
                  <a:lnTo>
                    <a:pt x="93414" y="0"/>
                  </a:lnTo>
                  <a:close/>
                </a:path>
              </a:pathLst>
            </a:custGeom>
            <a:solidFill>
              <a:srgbClr val="9DD162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05" name="object 105"/>
            <p:cNvSpPr/>
            <p:nvPr/>
          </p:nvSpPr>
          <p:spPr>
            <a:xfrm>
              <a:off x="3406794" y="4460946"/>
              <a:ext cx="635" cy="8255"/>
            </a:xfrm>
            <a:custGeom>
              <a:avLst/>
              <a:gdLst/>
              <a:ahLst/>
              <a:cxnLst/>
              <a:rect l="l" t="t" r="r" b="b"/>
              <a:pathLst>
                <a:path w="635" h="8254">
                  <a:moveTo>
                    <a:pt x="241" y="0"/>
                  </a:moveTo>
                  <a:lnTo>
                    <a:pt x="0" y="0"/>
                  </a:lnTo>
                  <a:lnTo>
                    <a:pt x="0" y="7987"/>
                  </a:lnTo>
                  <a:lnTo>
                    <a:pt x="241" y="7987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89C152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06" name="object 106"/>
            <p:cNvSpPr/>
            <p:nvPr/>
          </p:nvSpPr>
          <p:spPr>
            <a:xfrm>
              <a:off x="3407036" y="4446088"/>
              <a:ext cx="93980" cy="8255"/>
            </a:xfrm>
            <a:custGeom>
              <a:avLst/>
              <a:gdLst/>
              <a:ahLst/>
              <a:cxnLst/>
              <a:rect l="l" t="t" r="r" b="b"/>
              <a:pathLst>
                <a:path w="93979" h="8254">
                  <a:moveTo>
                    <a:pt x="93414" y="0"/>
                  </a:moveTo>
                  <a:lnTo>
                    <a:pt x="0" y="0"/>
                  </a:lnTo>
                  <a:lnTo>
                    <a:pt x="0" y="7814"/>
                  </a:lnTo>
                  <a:lnTo>
                    <a:pt x="93414" y="7814"/>
                  </a:lnTo>
                  <a:lnTo>
                    <a:pt x="93414" y="0"/>
                  </a:lnTo>
                  <a:close/>
                </a:path>
              </a:pathLst>
            </a:custGeom>
            <a:solidFill>
              <a:srgbClr val="9DD162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07" name="object 107"/>
            <p:cNvSpPr/>
            <p:nvPr/>
          </p:nvSpPr>
          <p:spPr>
            <a:xfrm>
              <a:off x="3406794" y="4446088"/>
              <a:ext cx="635" cy="8255"/>
            </a:xfrm>
            <a:custGeom>
              <a:avLst/>
              <a:gdLst/>
              <a:ahLst/>
              <a:cxnLst/>
              <a:rect l="l" t="t" r="r" b="b"/>
              <a:pathLst>
                <a:path w="635" h="8254">
                  <a:moveTo>
                    <a:pt x="241" y="0"/>
                  </a:moveTo>
                  <a:lnTo>
                    <a:pt x="0" y="0"/>
                  </a:lnTo>
                  <a:lnTo>
                    <a:pt x="0" y="7814"/>
                  </a:lnTo>
                  <a:lnTo>
                    <a:pt x="241" y="7814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89C152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08" name="object 108"/>
            <p:cNvSpPr/>
            <p:nvPr/>
          </p:nvSpPr>
          <p:spPr>
            <a:xfrm>
              <a:off x="3407036" y="4430973"/>
              <a:ext cx="93980" cy="8255"/>
            </a:xfrm>
            <a:custGeom>
              <a:avLst/>
              <a:gdLst/>
              <a:ahLst/>
              <a:cxnLst/>
              <a:rect l="l" t="t" r="r" b="b"/>
              <a:pathLst>
                <a:path w="93979" h="8254">
                  <a:moveTo>
                    <a:pt x="93414" y="0"/>
                  </a:moveTo>
                  <a:lnTo>
                    <a:pt x="0" y="0"/>
                  </a:lnTo>
                  <a:lnTo>
                    <a:pt x="0" y="8074"/>
                  </a:lnTo>
                  <a:lnTo>
                    <a:pt x="93414" y="8074"/>
                  </a:lnTo>
                  <a:lnTo>
                    <a:pt x="93414" y="0"/>
                  </a:lnTo>
                  <a:close/>
                </a:path>
              </a:pathLst>
            </a:custGeom>
            <a:solidFill>
              <a:srgbClr val="9DD162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09" name="object 109"/>
            <p:cNvSpPr/>
            <p:nvPr/>
          </p:nvSpPr>
          <p:spPr>
            <a:xfrm>
              <a:off x="3406794" y="4430973"/>
              <a:ext cx="635" cy="8255"/>
            </a:xfrm>
            <a:custGeom>
              <a:avLst/>
              <a:gdLst/>
              <a:ahLst/>
              <a:cxnLst/>
              <a:rect l="l" t="t" r="r" b="b"/>
              <a:pathLst>
                <a:path w="635" h="8254">
                  <a:moveTo>
                    <a:pt x="241" y="0"/>
                  </a:moveTo>
                  <a:lnTo>
                    <a:pt x="0" y="0"/>
                  </a:lnTo>
                  <a:lnTo>
                    <a:pt x="0" y="8074"/>
                  </a:lnTo>
                  <a:lnTo>
                    <a:pt x="241" y="8074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89C152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10" name="object 110"/>
            <p:cNvSpPr/>
            <p:nvPr/>
          </p:nvSpPr>
          <p:spPr>
            <a:xfrm>
              <a:off x="3407036" y="4416201"/>
              <a:ext cx="93980" cy="8255"/>
            </a:xfrm>
            <a:custGeom>
              <a:avLst/>
              <a:gdLst/>
              <a:ahLst/>
              <a:cxnLst/>
              <a:rect l="l" t="t" r="r" b="b"/>
              <a:pathLst>
                <a:path w="93979" h="8254">
                  <a:moveTo>
                    <a:pt x="93414" y="0"/>
                  </a:moveTo>
                  <a:lnTo>
                    <a:pt x="0" y="0"/>
                  </a:lnTo>
                  <a:lnTo>
                    <a:pt x="0" y="7814"/>
                  </a:lnTo>
                  <a:lnTo>
                    <a:pt x="93414" y="7814"/>
                  </a:lnTo>
                  <a:lnTo>
                    <a:pt x="93414" y="0"/>
                  </a:lnTo>
                  <a:close/>
                </a:path>
              </a:pathLst>
            </a:custGeom>
            <a:solidFill>
              <a:srgbClr val="9DD162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11" name="object 111"/>
            <p:cNvSpPr/>
            <p:nvPr/>
          </p:nvSpPr>
          <p:spPr>
            <a:xfrm>
              <a:off x="3406794" y="4416201"/>
              <a:ext cx="635" cy="8255"/>
            </a:xfrm>
            <a:custGeom>
              <a:avLst/>
              <a:gdLst/>
              <a:ahLst/>
              <a:cxnLst/>
              <a:rect l="l" t="t" r="r" b="b"/>
              <a:pathLst>
                <a:path w="635" h="8254">
                  <a:moveTo>
                    <a:pt x="241" y="0"/>
                  </a:moveTo>
                  <a:lnTo>
                    <a:pt x="0" y="0"/>
                  </a:lnTo>
                  <a:lnTo>
                    <a:pt x="0" y="7814"/>
                  </a:lnTo>
                  <a:lnTo>
                    <a:pt x="241" y="7814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89C152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12" name="object 112"/>
            <p:cNvSpPr/>
            <p:nvPr/>
          </p:nvSpPr>
          <p:spPr>
            <a:xfrm>
              <a:off x="3407036" y="4401087"/>
              <a:ext cx="93980" cy="8255"/>
            </a:xfrm>
            <a:custGeom>
              <a:avLst/>
              <a:gdLst/>
              <a:ahLst/>
              <a:cxnLst/>
              <a:rect l="l" t="t" r="r" b="b"/>
              <a:pathLst>
                <a:path w="93979" h="8254">
                  <a:moveTo>
                    <a:pt x="93414" y="0"/>
                  </a:moveTo>
                  <a:lnTo>
                    <a:pt x="0" y="0"/>
                  </a:lnTo>
                  <a:lnTo>
                    <a:pt x="0" y="8074"/>
                  </a:lnTo>
                  <a:lnTo>
                    <a:pt x="93414" y="8074"/>
                  </a:lnTo>
                  <a:lnTo>
                    <a:pt x="93414" y="0"/>
                  </a:lnTo>
                  <a:close/>
                </a:path>
              </a:pathLst>
            </a:custGeom>
            <a:solidFill>
              <a:srgbClr val="9DD162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13" name="object 113"/>
            <p:cNvSpPr/>
            <p:nvPr/>
          </p:nvSpPr>
          <p:spPr>
            <a:xfrm>
              <a:off x="3406794" y="4401087"/>
              <a:ext cx="635" cy="8255"/>
            </a:xfrm>
            <a:custGeom>
              <a:avLst/>
              <a:gdLst/>
              <a:ahLst/>
              <a:cxnLst/>
              <a:rect l="l" t="t" r="r" b="b"/>
              <a:pathLst>
                <a:path w="635" h="8254">
                  <a:moveTo>
                    <a:pt x="241" y="0"/>
                  </a:moveTo>
                  <a:lnTo>
                    <a:pt x="0" y="0"/>
                  </a:lnTo>
                  <a:lnTo>
                    <a:pt x="0" y="8074"/>
                  </a:lnTo>
                  <a:lnTo>
                    <a:pt x="241" y="8074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89C152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14" name="object 114"/>
            <p:cNvSpPr/>
            <p:nvPr/>
          </p:nvSpPr>
          <p:spPr>
            <a:xfrm>
              <a:off x="3407036" y="4386232"/>
              <a:ext cx="93980" cy="8255"/>
            </a:xfrm>
            <a:custGeom>
              <a:avLst/>
              <a:gdLst/>
              <a:ahLst/>
              <a:cxnLst/>
              <a:rect l="l" t="t" r="r" b="b"/>
              <a:pathLst>
                <a:path w="93979" h="8254">
                  <a:moveTo>
                    <a:pt x="93414" y="0"/>
                  </a:moveTo>
                  <a:lnTo>
                    <a:pt x="0" y="0"/>
                  </a:lnTo>
                  <a:lnTo>
                    <a:pt x="0" y="7814"/>
                  </a:lnTo>
                  <a:lnTo>
                    <a:pt x="93414" y="7814"/>
                  </a:lnTo>
                  <a:lnTo>
                    <a:pt x="93414" y="0"/>
                  </a:lnTo>
                  <a:close/>
                </a:path>
              </a:pathLst>
            </a:custGeom>
            <a:solidFill>
              <a:srgbClr val="9DD162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15" name="object 115"/>
            <p:cNvSpPr/>
            <p:nvPr/>
          </p:nvSpPr>
          <p:spPr>
            <a:xfrm>
              <a:off x="3406794" y="4386232"/>
              <a:ext cx="635" cy="8255"/>
            </a:xfrm>
            <a:custGeom>
              <a:avLst/>
              <a:gdLst/>
              <a:ahLst/>
              <a:cxnLst/>
              <a:rect l="l" t="t" r="r" b="b"/>
              <a:pathLst>
                <a:path w="635" h="8254">
                  <a:moveTo>
                    <a:pt x="241" y="0"/>
                  </a:moveTo>
                  <a:lnTo>
                    <a:pt x="0" y="0"/>
                  </a:lnTo>
                  <a:lnTo>
                    <a:pt x="0" y="7814"/>
                  </a:lnTo>
                  <a:lnTo>
                    <a:pt x="241" y="7814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89C152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16" name="object 116"/>
            <p:cNvSpPr/>
            <p:nvPr/>
          </p:nvSpPr>
          <p:spPr>
            <a:xfrm>
              <a:off x="3407036" y="4371201"/>
              <a:ext cx="93980" cy="8255"/>
            </a:xfrm>
            <a:custGeom>
              <a:avLst/>
              <a:gdLst/>
              <a:ahLst/>
              <a:cxnLst/>
              <a:rect l="l" t="t" r="r" b="b"/>
              <a:pathLst>
                <a:path w="93979" h="8254">
                  <a:moveTo>
                    <a:pt x="93414" y="0"/>
                  </a:moveTo>
                  <a:lnTo>
                    <a:pt x="0" y="0"/>
                  </a:lnTo>
                  <a:lnTo>
                    <a:pt x="0" y="8074"/>
                  </a:lnTo>
                  <a:lnTo>
                    <a:pt x="93414" y="8074"/>
                  </a:lnTo>
                  <a:lnTo>
                    <a:pt x="93414" y="0"/>
                  </a:lnTo>
                  <a:close/>
                </a:path>
              </a:pathLst>
            </a:custGeom>
            <a:solidFill>
              <a:srgbClr val="9DD162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17" name="object 117"/>
            <p:cNvSpPr/>
            <p:nvPr/>
          </p:nvSpPr>
          <p:spPr>
            <a:xfrm>
              <a:off x="3406794" y="4371201"/>
              <a:ext cx="635" cy="8255"/>
            </a:xfrm>
            <a:custGeom>
              <a:avLst/>
              <a:gdLst/>
              <a:ahLst/>
              <a:cxnLst/>
              <a:rect l="l" t="t" r="r" b="b"/>
              <a:pathLst>
                <a:path w="635" h="8254">
                  <a:moveTo>
                    <a:pt x="241" y="0"/>
                  </a:moveTo>
                  <a:lnTo>
                    <a:pt x="0" y="0"/>
                  </a:lnTo>
                  <a:lnTo>
                    <a:pt x="0" y="8074"/>
                  </a:lnTo>
                  <a:lnTo>
                    <a:pt x="241" y="8074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89C152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18" name="object 118"/>
            <p:cNvSpPr/>
            <p:nvPr/>
          </p:nvSpPr>
          <p:spPr>
            <a:xfrm>
              <a:off x="3407036" y="4356346"/>
              <a:ext cx="93980" cy="8255"/>
            </a:xfrm>
            <a:custGeom>
              <a:avLst/>
              <a:gdLst/>
              <a:ahLst/>
              <a:cxnLst/>
              <a:rect l="l" t="t" r="r" b="b"/>
              <a:pathLst>
                <a:path w="93979" h="8254">
                  <a:moveTo>
                    <a:pt x="93414" y="0"/>
                  </a:moveTo>
                  <a:lnTo>
                    <a:pt x="0" y="0"/>
                  </a:lnTo>
                  <a:lnTo>
                    <a:pt x="0" y="7814"/>
                  </a:lnTo>
                  <a:lnTo>
                    <a:pt x="93414" y="7814"/>
                  </a:lnTo>
                  <a:lnTo>
                    <a:pt x="93414" y="0"/>
                  </a:lnTo>
                  <a:close/>
                </a:path>
              </a:pathLst>
            </a:custGeom>
            <a:solidFill>
              <a:srgbClr val="9DD162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19" name="object 119"/>
            <p:cNvSpPr/>
            <p:nvPr/>
          </p:nvSpPr>
          <p:spPr>
            <a:xfrm>
              <a:off x="3406794" y="4356346"/>
              <a:ext cx="635" cy="8255"/>
            </a:xfrm>
            <a:custGeom>
              <a:avLst/>
              <a:gdLst/>
              <a:ahLst/>
              <a:cxnLst/>
              <a:rect l="l" t="t" r="r" b="b"/>
              <a:pathLst>
                <a:path w="635" h="8254">
                  <a:moveTo>
                    <a:pt x="241" y="0"/>
                  </a:moveTo>
                  <a:lnTo>
                    <a:pt x="0" y="0"/>
                  </a:lnTo>
                  <a:lnTo>
                    <a:pt x="0" y="7814"/>
                  </a:lnTo>
                  <a:lnTo>
                    <a:pt x="241" y="7814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89C152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20" name="object 120"/>
            <p:cNvSpPr/>
            <p:nvPr/>
          </p:nvSpPr>
          <p:spPr>
            <a:xfrm>
              <a:off x="3407036" y="4341314"/>
              <a:ext cx="93980" cy="8255"/>
            </a:xfrm>
            <a:custGeom>
              <a:avLst/>
              <a:gdLst/>
              <a:ahLst/>
              <a:cxnLst/>
              <a:rect l="l" t="t" r="r" b="b"/>
              <a:pathLst>
                <a:path w="93979" h="8254">
                  <a:moveTo>
                    <a:pt x="93414" y="0"/>
                  </a:moveTo>
                  <a:lnTo>
                    <a:pt x="0" y="0"/>
                  </a:lnTo>
                  <a:lnTo>
                    <a:pt x="0" y="7987"/>
                  </a:lnTo>
                  <a:lnTo>
                    <a:pt x="93414" y="7987"/>
                  </a:lnTo>
                  <a:lnTo>
                    <a:pt x="93414" y="0"/>
                  </a:lnTo>
                  <a:close/>
                </a:path>
              </a:pathLst>
            </a:custGeom>
            <a:solidFill>
              <a:srgbClr val="9DD162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21" name="object 121"/>
            <p:cNvSpPr/>
            <p:nvPr/>
          </p:nvSpPr>
          <p:spPr>
            <a:xfrm>
              <a:off x="3406794" y="4341314"/>
              <a:ext cx="635" cy="8255"/>
            </a:xfrm>
            <a:custGeom>
              <a:avLst/>
              <a:gdLst/>
              <a:ahLst/>
              <a:cxnLst/>
              <a:rect l="l" t="t" r="r" b="b"/>
              <a:pathLst>
                <a:path w="635" h="8254">
                  <a:moveTo>
                    <a:pt x="241" y="0"/>
                  </a:moveTo>
                  <a:lnTo>
                    <a:pt x="0" y="0"/>
                  </a:lnTo>
                  <a:lnTo>
                    <a:pt x="0" y="7987"/>
                  </a:lnTo>
                  <a:lnTo>
                    <a:pt x="241" y="7987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89C152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22" name="object 122"/>
            <p:cNvSpPr/>
            <p:nvPr/>
          </p:nvSpPr>
          <p:spPr>
            <a:xfrm>
              <a:off x="3407036" y="4326463"/>
              <a:ext cx="93980" cy="8255"/>
            </a:xfrm>
            <a:custGeom>
              <a:avLst/>
              <a:gdLst/>
              <a:ahLst/>
              <a:cxnLst/>
              <a:rect l="l" t="t" r="r" b="b"/>
              <a:pathLst>
                <a:path w="93979" h="8254">
                  <a:moveTo>
                    <a:pt x="93414" y="0"/>
                  </a:moveTo>
                  <a:lnTo>
                    <a:pt x="0" y="0"/>
                  </a:lnTo>
                  <a:lnTo>
                    <a:pt x="0" y="7811"/>
                  </a:lnTo>
                  <a:lnTo>
                    <a:pt x="93414" y="7811"/>
                  </a:lnTo>
                  <a:lnTo>
                    <a:pt x="93414" y="0"/>
                  </a:lnTo>
                  <a:close/>
                </a:path>
              </a:pathLst>
            </a:custGeom>
            <a:solidFill>
              <a:srgbClr val="9DD162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23" name="object 123"/>
            <p:cNvSpPr/>
            <p:nvPr/>
          </p:nvSpPr>
          <p:spPr>
            <a:xfrm>
              <a:off x="3406794" y="4326463"/>
              <a:ext cx="635" cy="8255"/>
            </a:xfrm>
            <a:custGeom>
              <a:avLst/>
              <a:gdLst/>
              <a:ahLst/>
              <a:cxnLst/>
              <a:rect l="l" t="t" r="r" b="b"/>
              <a:pathLst>
                <a:path w="635" h="8254">
                  <a:moveTo>
                    <a:pt x="241" y="0"/>
                  </a:moveTo>
                  <a:lnTo>
                    <a:pt x="0" y="0"/>
                  </a:lnTo>
                  <a:lnTo>
                    <a:pt x="0" y="7811"/>
                  </a:lnTo>
                  <a:lnTo>
                    <a:pt x="241" y="7811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89C152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24" name="object 124"/>
            <p:cNvSpPr/>
            <p:nvPr/>
          </p:nvSpPr>
          <p:spPr>
            <a:xfrm>
              <a:off x="3407036" y="4311345"/>
              <a:ext cx="93980" cy="8255"/>
            </a:xfrm>
            <a:custGeom>
              <a:avLst/>
              <a:gdLst/>
              <a:ahLst/>
              <a:cxnLst/>
              <a:rect l="l" t="t" r="r" b="b"/>
              <a:pathLst>
                <a:path w="93979" h="8254">
                  <a:moveTo>
                    <a:pt x="93414" y="0"/>
                  </a:moveTo>
                  <a:lnTo>
                    <a:pt x="0" y="0"/>
                  </a:lnTo>
                  <a:lnTo>
                    <a:pt x="0" y="8060"/>
                  </a:lnTo>
                  <a:lnTo>
                    <a:pt x="93414" y="8060"/>
                  </a:lnTo>
                  <a:lnTo>
                    <a:pt x="93414" y="0"/>
                  </a:lnTo>
                  <a:close/>
                </a:path>
              </a:pathLst>
            </a:custGeom>
            <a:solidFill>
              <a:srgbClr val="9DD162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25" name="object 125"/>
            <p:cNvSpPr/>
            <p:nvPr/>
          </p:nvSpPr>
          <p:spPr>
            <a:xfrm>
              <a:off x="3406794" y="4311345"/>
              <a:ext cx="635" cy="8255"/>
            </a:xfrm>
            <a:custGeom>
              <a:avLst/>
              <a:gdLst/>
              <a:ahLst/>
              <a:cxnLst/>
              <a:rect l="l" t="t" r="r" b="b"/>
              <a:pathLst>
                <a:path w="635" h="8254">
                  <a:moveTo>
                    <a:pt x="241" y="0"/>
                  </a:moveTo>
                  <a:lnTo>
                    <a:pt x="0" y="0"/>
                  </a:lnTo>
                  <a:lnTo>
                    <a:pt x="0" y="8060"/>
                  </a:lnTo>
                  <a:lnTo>
                    <a:pt x="241" y="8060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89C152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26" name="object 126"/>
            <p:cNvSpPr/>
            <p:nvPr/>
          </p:nvSpPr>
          <p:spPr>
            <a:xfrm>
              <a:off x="3407029" y="4295139"/>
              <a:ext cx="93980" cy="8890"/>
            </a:xfrm>
            <a:custGeom>
              <a:avLst/>
              <a:gdLst/>
              <a:ahLst/>
              <a:cxnLst/>
              <a:rect l="l" t="t" r="r" b="b"/>
              <a:pathLst>
                <a:path w="93979" h="8889">
                  <a:moveTo>
                    <a:pt x="93421" y="0"/>
                  </a:moveTo>
                  <a:lnTo>
                    <a:pt x="457" y="0"/>
                  </a:lnTo>
                  <a:lnTo>
                    <a:pt x="457" y="1270"/>
                  </a:lnTo>
                  <a:lnTo>
                    <a:pt x="0" y="1270"/>
                  </a:lnTo>
                  <a:lnTo>
                    <a:pt x="0" y="8890"/>
                  </a:lnTo>
                  <a:lnTo>
                    <a:pt x="93421" y="8890"/>
                  </a:lnTo>
                  <a:lnTo>
                    <a:pt x="93421" y="1270"/>
                  </a:lnTo>
                  <a:lnTo>
                    <a:pt x="93421" y="0"/>
                  </a:lnTo>
                  <a:close/>
                </a:path>
              </a:pathLst>
            </a:custGeom>
            <a:solidFill>
              <a:srgbClr val="9DD162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27" name="object 127"/>
            <p:cNvSpPr/>
            <p:nvPr/>
          </p:nvSpPr>
          <p:spPr>
            <a:xfrm>
              <a:off x="3406794" y="4296330"/>
              <a:ext cx="635" cy="8255"/>
            </a:xfrm>
            <a:custGeom>
              <a:avLst/>
              <a:gdLst/>
              <a:ahLst/>
              <a:cxnLst/>
              <a:rect l="l" t="t" r="r" b="b"/>
              <a:pathLst>
                <a:path w="635" h="8254">
                  <a:moveTo>
                    <a:pt x="241" y="0"/>
                  </a:moveTo>
                  <a:lnTo>
                    <a:pt x="0" y="242"/>
                  </a:lnTo>
                  <a:lnTo>
                    <a:pt x="0" y="8060"/>
                  </a:lnTo>
                  <a:lnTo>
                    <a:pt x="241" y="8060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89C152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28" name="object 128"/>
            <p:cNvSpPr/>
            <p:nvPr/>
          </p:nvSpPr>
          <p:spPr>
            <a:xfrm>
              <a:off x="3406794" y="4294774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520" y="0"/>
                  </a:moveTo>
                  <a:lnTo>
                    <a:pt x="0" y="0"/>
                  </a:lnTo>
                  <a:lnTo>
                    <a:pt x="0" y="1798"/>
                  </a:lnTo>
                  <a:lnTo>
                    <a:pt x="241" y="1556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88C251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29" name="object 129"/>
            <p:cNvSpPr/>
            <p:nvPr/>
          </p:nvSpPr>
          <p:spPr>
            <a:xfrm>
              <a:off x="3406787" y="4304398"/>
              <a:ext cx="93980" cy="172085"/>
            </a:xfrm>
            <a:custGeom>
              <a:avLst/>
              <a:gdLst/>
              <a:ahLst/>
              <a:cxnLst/>
              <a:rect l="l" t="t" r="r" b="b"/>
              <a:pathLst>
                <a:path w="93979" h="172085">
                  <a:moveTo>
                    <a:pt x="93662" y="164541"/>
                  </a:moveTo>
                  <a:lnTo>
                    <a:pt x="0" y="164541"/>
                  </a:lnTo>
                  <a:lnTo>
                    <a:pt x="0" y="171577"/>
                  </a:lnTo>
                  <a:lnTo>
                    <a:pt x="93662" y="171577"/>
                  </a:lnTo>
                  <a:lnTo>
                    <a:pt x="93662" y="164541"/>
                  </a:lnTo>
                  <a:close/>
                </a:path>
                <a:path w="93979" h="172085">
                  <a:moveTo>
                    <a:pt x="93662" y="149517"/>
                  </a:moveTo>
                  <a:lnTo>
                    <a:pt x="0" y="149517"/>
                  </a:lnTo>
                  <a:lnTo>
                    <a:pt x="0" y="156552"/>
                  </a:lnTo>
                  <a:lnTo>
                    <a:pt x="93662" y="156552"/>
                  </a:lnTo>
                  <a:lnTo>
                    <a:pt x="93662" y="149517"/>
                  </a:lnTo>
                  <a:close/>
                </a:path>
                <a:path w="93979" h="172085">
                  <a:moveTo>
                    <a:pt x="93662" y="134658"/>
                  </a:moveTo>
                  <a:lnTo>
                    <a:pt x="0" y="134658"/>
                  </a:lnTo>
                  <a:lnTo>
                    <a:pt x="0" y="141693"/>
                  </a:lnTo>
                  <a:lnTo>
                    <a:pt x="93662" y="141693"/>
                  </a:lnTo>
                  <a:lnTo>
                    <a:pt x="93662" y="134658"/>
                  </a:lnTo>
                  <a:close/>
                </a:path>
                <a:path w="93979" h="172085">
                  <a:moveTo>
                    <a:pt x="93662" y="119621"/>
                  </a:moveTo>
                  <a:lnTo>
                    <a:pt x="0" y="119621"/>
                  </a:lnTo>
                  <a:lnTo>
                    <a:pt x="0" y="126580"/>
                  </a:lnTo>
                  <a:lnTo>
                    <a:pt x="93662" y="126580"/>
                  </a:lnTo>
                  <a:lnTo>
                    <a:pt x="93662" y="119621"/>
                  </a:lnTo>
                  <a:close/>
                </a:path>
                <a:path w="93979" h="172085">
                  <a:moveTo>
                    <a:pt x="93662" y="104775"/>
                  </a:moveTo>
                  <a:lnTo>
                    <a:pt x="0" y="104775"/>
                  </a:lnTo>
                  <a:lnTo>
                    <a:pt x="0" y="111810"/>
                  </a:lnTo>
                  <a:lnTo>
                    <a:pt x="93662" y="111810"/>
                  </a:lnTo>
                  <a:lnTo>
                    <a:pt x="93662" y="104775"/>
                  </a:lnTo>
                  <a:close/>
                </a:path>
                <a:path w="93979" h="172085">
                  <a:moveTo>
                    <a:pt x="93662" y="89649"/>
                  </a:moveTo>
                  <a:lnTo>
                    <a:pt x="0" y="89649"/>
                  </a:lnTo>
                  <a:lnTo>
                    <a:pt x="0" y="96697"/>
                  </a:lnTo>
                  <a:lnTo>
                    <a:pt x="93662" y="96697"/>
                  </a:lnTo>
                  <a:lnTo>
                    <a:pt x="93662" y="89649"/>
                  </a:lnTo>
                  <a:close/>
                </a:path>
                <a:path w="93979" h="172085">
                  <a:moveTo>
                    <a:pt x="93662" y="74879"/>
                  </a:moveTo>
                  <a:lnTo>
                    <a:pt x="0" y="74879"/>
                  </a:lnTo>
                  <a:lnTo>
                    <a:pt x="0" y="81838"/>
                  </a:lnTo>
                  <a:lnTo>
                    <a:pt x="93662" y="81838"/>
                  </a:lnTo>
                  <a:lnTo>
                    <a:pt x="93662" y="74879"/>
                  </a:lnTo>
                  <a:close/>
                </a:path>
                <a:path w="93979" h="172085">
                  <a:moveTo>
                    <a:pt x="93662" y="59766"/>
                  </a:moveTo>
                  <a:lnTo>
                    <a:pt x="0" y="59766"/>
                  </a:lnTo>
                  <a:lnTo>
                    <a:pt x="0" y="66814"/>
                  </a:lnTo>
                  <a:lnTo>
                    <a:pt x="93662" y="66814"/>
                  </a:lnTo>
                  <a:lnTo>
                    <a:pt x="93662" y="59766"/>
                  </a:lnTo>
                  <a:close/>
                </a:path>
                <a:path w="93979" h="172085">
                  <a:moveTo>
                    <a:pt x="93662" y="44907"/>
                  </a:moveTo>
                  <a:lnTo>
                    <a:pt x="0" y="44907"/>
                  </a:lnTo>
                  <a:lnTo>
                    <a:pt x="0" y="51955"/>
                  </a:lnTo>
                  <a:lnTo>
                    <a:pt x="93662" y="51955"/>
                  </a:lnTo>
                  <a:lnTo>
                    <a:pt x="93662" y="44907"/>
                  </a:lnTo>
                  <a:close/>
                </a:path>
                <a:path w="93979" h="172085">
                  <a:moveTo>
                    <a:pt x="93662" y="29883"/>
                  </a:moveTo>
                  <a:lnTo>
                    <a:pt x="0" y="29883"/>
                  </a:lnTo>
                  <a:lnTo>
                    <a:pt x="0" y="36918"/>
                  </a:lnTo>
                  <a:lnTo>
                    <a:pt x="93662" y="36918"/>
                  </a:lnTo>
                  <a:lnTo>
                    <a:pt x="93662" y="29883"/>
                  </a:lnTo>
                  <a:close/>
                </a:path>
                <a:path w="93979" h="172085">
                  <a:moveTo>
                    <a:pt x="93662" y="15011"/>
                  </a:moveTo>
                  <a:lnTo>
                    <a:pt x="0" y="15011"/>
                  </a:lnTo>
                  <a:lnTo>
                    <a:pt x="0" y="22072"/>
                  </a:lnTo>
                  <a:lnTo>
                    <a:pt x="93662" y="22072"/>
                  </a:lnTo>
                  <a:lnTo>
                    <a:pt x="93662" y="15011"/>
                  </a:lnTo>
                  <a:close/>
                </a:path>
                <a:path w="93979" h="172085">
                  <a:moveTo>
                    <a:pt x="93662" y="0"/>
                  </a:moveTo>
                  <a:lnTo>
                    <a:pt x="0" y="0"/>
                  </a:lnTo>
                  <a:lnTo>
                    <a:pt x="0" y="6946"/>
                  </a:lnTo>
                  <a:lnTo>
                    <a:pt x="93662" y="6946"/>
                  </a:lnTo>
                  <a:lnTo>
                    <a:pt x="93662" y="0"/>
                  </a:lnTo>
                  <a:close/>
                </a:path>
              </a:pathLst>
            </a:custGeom>
            <a:solidFill>
              <a:srgbClr val="86BD52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30" name="object 130"/>
            <p:cNvSpPr/>
            <p:nvPr/>
          </p:nvSpPr>
          <p:spPr>
            <a:xfrm>
              <a:off x="3055937" y="4477777"/>
              <a:ext cx="445134" cy="5080"/>
            </a:xfrm>
            <a:custGeom>
              <a:avLst/>
              <a:gdLst/>
              <a:ahLst/>
              <a:cxnLst/>
              <a:rect l="l" t="t" r="r" b="b"/>
              <a:pathLst>
                <a:path w="445135" h="5079">
                  <a:moveTo>
                    <a:pt x="444513" y="0"/>
                  </a:moveTo>
                  <a:lnTo>
                    <a:pt x="0" y="0"/>
                  </a:lnTo>
                  <a:lnTo>
                    <a:pt x="0" y="4981"/>
                  </a:lnTo>
                  <a:lnTo>
                    <a:pt x="444513" y="4981"/>
                  </a:lnTo>
                  <a:lnTo>
                    <a:pt x="444513" y="0"/>
                  </a:lnTo>
                  <a:close/>
                </a:path>
              </a:pathLst>
            </a:custGeom>
            <a:solidFill>
              <a:srgbClr val="4D6B3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131" name="object 13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63679" y="4294774"/>
              <a:ext cx="492257" cy="187984"/>
            </a:xfrm>
            <a:prstGeom prst="rect">
              <a:avLst/>
            </a:prstGeom>
          </p:spPr>
        </p:pic>
        <p:sp>
          <p:nvSpPr>
            <p:cNvPr id="132" name="object 132"/>
            <p:cNvSpPr/>
            <p:nvPr/>
          </p:nvSpPr>
          <p:spPr>
            <a:xfrm>
              <a:off x="2736897" y="4294774"/>
              <a:ext cx="319405" cy="188595"/>
            </a:xfrm>
            <a:custGeom>
              <a:avLst/>
              <a:gdLst/>
              <a:ahLst/>
              <a:cxnLst/>
              <a:rect l="l" t="t" r="r" b="b"/>
              <a:pathLst>
                <a:path w="319405" h="188595">
                  <a:moveTo>
                    <a:pt x="319039" y="0"/>
                  </a:moveTo>
                  <a:lnTo>
                    <a:pt x="301904" y="169265"/>
                  </a:lnTo>
                  <a:lnTo>
                    <a:pt x="284492" y="170292"/>
                  </a:lnTo>
                  <a:lnTo>
                    <a:pt x="34477" y="185926"/>
                  </a:lnTo>
                  <a:lnTo>
                    <a:pt x="0" y="187984"/>
                  </a:lnTo>
                  <a:lnTo>
                    <a:pt x="319039" y="187984"/>
                  </a:lnTo>
                  <a:lnTo>
                    <a:pt x="319039" y="0"/>
                  </a:lnTo>
                  <a:close/>
                </a:path>
              </a:pathLst>
            </a:custGeom>
            <a:solidFill>
              <a:srgbClr val="BCCC8D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133" name="object 13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45137" y="4574307"/>
              <a:ext cx="249462" cy="82703"/>
            </a:xfrm>
            <a:prstGeom prst="rect">
              <a:avLst/>
            </a:prstGeom>
          </p:spPr>
        </p:pic>
        <p:sp>
          <p:nvSpPr>
            <p:cNvPr id="134" name="object 134"/>
            <p:cNvSpPr/>
            <p:nvPr/>
          </p:nvSpPr>
          <p:spPr>
            <a:xfrm>
              <a:off x="2568549" y="4482769"/>
              <a:ext cx="887094" cy="85090"/>
            </a:xfrm>
            <a:custGeom>
              <a:avLst/>
              <a:gdLst/>
              <a:ahLst/>
              <a:cxnLst/>
              <a:rect l="l" t="t" r="r" b="b"/>
              <a:pathLst>
                <a:path w="887095" h="85089">
                  <a:moveTo>
                    <a:pt x="229489" y="46799"/>
                  </a:moveTo>
                  <a:lnTo>
                    <a:pt x="189382" y="46799"/>
                  </a:lnTo>
                  <a:lnTo>
                    <a:pt x="221513" y="54622"/>
                  </a:lnTo>
                  <a:lnTo>
                    <a:pt x="229489" y="54622"/>
                  </a:lnTo>
                  <a:lnTo>
                    <a:pt x="229489" y="46799"/>
                  </a:lnTo>
                  <a:close/>
                </a:path>
                <a:path w="887095" h="85089">
                  <a:moveTo>
                    <a:pt x="229489" y="31686"/>
                  </a:moveTo>
                  <a:lnTo>
                    <a:pt x="128892" y="31686"/>
                  </a:lnTo>
                  <a:lnTo>
                    <a:pt x="161048" y="39763"/>
                  </a:lnTo>
                  <a:lnTo>
                    <a:pt x="229489" y="39763"/>
                  </a:lnTo>
                  <a:lnTo>
                    <a:pt x="229489" y="31686"/>
                  </a:lnTo>
                  <a:close/>
                </a:path>
                <a:path w="887095" h="85089">
                  <a:moveTo>
                    <a:pt x="229489" y="16916"/>
                  </a:moveTo>
                  <a:lnTo>
                    <a:pt x="68186" y="16916"/>
                  </a:lnTo>
                  <a:lnTo>
                    <a:pt x="100355" y="24726"/>
                  </a:lnTo>
                  <a:lnTo>
                    <a:pt x="229489" y="24726"/>
                  </a:lnTo>
                  <a:lnTo>
                    <a:pt x="229489" y="16916"/>
                  </a:lnTo>
                  <a:close/>
                </a:path>
                <a:path w="887095" h="85089">
                  <a:moveTo>
                    <a:pt x="229489" y="0"/>
                  </a:moveTo>
                  <a:lnTo>
                    <a:pt x="0" y="0"/>
                  </a:lnTo>
                  <a:lnTo>
                    <a:pt x="39966" y="9867"/>
                  </a:lnTo>
                  <a:lnTo>
                    <a:pt x="229489" y="9867"/>
                  </a:lnTo>
                  <a:lnTo>
                    <a:pt x="229489" y="0"/>
                  </a:lnTo>
                  <a:close/>
                </a:path>
                <a:path w="887095" h="85089">
                  <a:moveTo>
                    <a:pt x="835926" y="76682"/>
                  </a:moveTo>
                  <a:lnTo>
                    <a:pt x="576580" y="76682"/>
                  </a:lnTo>
                  <a:lnTo>
                    <a:pt x="576580" y="84505"/>
                  </a:lnTo>
                  <a:lnTo>
                    <a:pt x="830770" y="84505"/>
                  </a:lnTo>
                  <a:lnTo>
                    <a:pt x="835926" y="76682"/>
                  </a:lnTo>
                  <a:close/>
                </a:path>
                <a:path w="887095" h="85089">
                  <a:moveTo>
                    <a:pt x="845769" y="61658"/>
                  </a:moveTo>
                  <a:lnTo>
                    <a:pt x="576580" y="61658"/>
                  </a:lnTo>
                  <a:lnTo>
                    <a:pt x="576580" y="69646"/>
                  </a:lnTo>
                  <a:lnTo>
                    <a:pt x="840625" y="69646"/>
                  </a:lnTo>
                  <a:lnTo>
                    <a:pt x="845769" y="61658"/>
                  </a:lnTo>
                  <a:close/>
                </a:path>
                <a:path w="887095" h="85089">
                  <a:moveTo>
                    <a:pt x="855649" y="46799"/>
                  </a:moveTo>
                  <a:lnTo>
                    <a:pt x="576580" y="46799"/>
                  </a:lnTo>
                  <a:lnTo>
                    <a:pt x="576580" y="54622"/>
                  </a:lnTo>
                  <a:lnTo>
                    <a:pt x="850404" y="54622"/>
                  </a:lnTo>
                  <a:lnTo>
                    <a:pt x="855649" y="46799"/>
                  </a:lnTo>
                  <a:close/>
                </a:path>
                <a:path w="887095" h="85089">
                  <a:moveTo>
                    <a:pt x="865492" y="31686"/>
                  </a:moveTo>
                  <a:lnTo>
                    <a:pt x="576580" y="31686"/>
                  </a:lnTo>
                  <a:lnTo>
                    <a:pt x="576580" y="39763"/>
                  </a:lnTo>
                  <a:lnTo>
                    <a:pt x="860285" y="39763"/>
                  </a:lnTo>
                  <a:lnTo>
                    <a:pt x="865492" y="31686"/>
                  </a:lnTo>
                  <a:close/>
                </a:path>
                <a:path w="887095" h="85089">
                  <a:moveTo>
                    <a:pt x="875614" y="16916"/>
                  </a:moveTo>
                  <a:lnTo>
                    <a:pt x="576580" y="16916"/>
                  </a:lnTo>
                  <a:lnTo>
                    <a:pt x="576580" y="24726"/>
                  </a:lnTo>
                  <a:lnTo>
                    <a:pt x="870127" y="24726"/>
                  </a:lnTo>
                  <a:lnTo>
                    <a:pt x="875614" y="16916"/>
                  </a:lnTo>
                  <a:close/>
                </a:path>
                <a:path w="887095" h="85089">
                  <a:moveTo>
                    <a:pt x="886498" y="0"/>
                  </a:moveTo>
                  <a:lnTo>
                    <a:pt x="576580" y="0"/>
                  </a:lnTo>
                  <a:lnTo>
                    <a:pt x="576580" y="9867"/>
                  </a:lnTo>
                  <a:lnTo>
                    <a:pt x="880008" y="9867"/>
                  </a:lnTo>
                  <a:lnTo>
                    <a:pt x="886498" y="0"/>
                  </a:lnTo>
                  <a:close/>
                </a:path>
              </a:pathLst>
            </a:custGeom>
            <a:solidFill>
              <a:srgbClr val="689444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35" name="object 135"/>
            <p:cNvSpPr/>
            <p:nvPr/>
          </p:nvSpPr>
          <p:spPr>
            <a:xfrm>
              <a:off x="2608516" y="4492637"/>
              <a:ext cx="840105" cy="81915"/>
            </a:xfrm>
            <a:custGeom>
              <a:avLst/>
              <a:gdLst/>
              <a:ahLst/>
              <a:cxnLst/>
              <a:rect l="l" t="t" r="r" b="b"/>
              <a:pathLst>
                <a:path w="840104" h="81914">
                  <a:moveTo>
                    <a:pt x="189522" y="44754"/>
                  </a:moveTo>
                  <a:lnTo>
                    <a:pt x="181546" y="44754"/>
                  </a:lnTo>
                  <a:lnTo>
                    <a:pt x="189522" y="46812"/>
                  </a:lnTo>
                  <a:lnTo>
                    <a:pt x="189522" y="44754"/>
                  </a:lnTo>
                  <a:close/>
                </a:path>
                <a:path w="840104" h="81914">
                  <a:moveTo>
                    <a:pt x="189522" y="29895"/>
                  </a:moveTo>
                  <a:lnTo>
                    <a:pt x="121081" y="29895"/>
                  </a:lnTo>
                  <a:lnTo>
                    <a:pt x="149415" y="36931"/>
                  </a:lnTo>
                  <a:lnTo>
                    <a:pt x="189522" y="36931"/>
                  </a:lnTo>
                  <a:lnTo>
                    <a:pt x="189522" y="29895"/>
                  </a:lnTo>
                  <a:close/>
                </a:path>
                <a:path w="840104" h="81914">
                  <a:moveTo>
                    <a:pt x="189522" y="14859"/>
                  </a:moveTo>
                  <a:lnTo>
                    <a:pt x="60388" y="14859"/>
                  </a:lnTo>
                  <a:lnTo>
                    <a:pt x="88925" y="21818"/>
                  </a:lnTo>
                  <a:lnTo>
                    <a:pt x="189522" y="21818"/>
                  </a:lnTo>
                  <a:lnTo>
                    <a:pt x="189522" y="14859"/>
                  </a:lnTo>
                  <a:close/>
                </a:path>
                <a:path w="840104" h="81914">
                  <a:moveTo>
                    <a:pt x="189522" y="0"/>
                  </a:moveTo>
                  <a:lnTo>
                    <a:pt x="0" y="0"/>
                  </a:lnTo>
                  <a:lnTo>
                    <a:pt x="28219" y="7048"/>
                  </a:lnTo>
                  <a:lnTo>
                    <a:pt x="189522" y="7048"/>
                  </a:lnTo>
                  <a:lnTo>
                    <a:pt x="189522" y="0"/>
                  </a:lnTo>
                  <a:close/>
                </a:path>
                <a:path w="840104" h="81914">
                  <a:moveTo>
                    <a:pt x="790803" y="74637"/>
                  </a:moveTo>
                  <a:lnTo>
                    <a:pt x="536613" y="74637"/>
                  </a:lnTo>
                  <a:lnTo>
                    <a:pt x="536613" y="81673"/>
                  </a:lnTo>
                  <a:lnTo>
                    <a:pt x="786079" y="81673"/>
                  </a:lnTo>
                  <a:lnTo>
                    <a:pt x="790803" y="74637"/>
                  </a:lnTo>
                  <a:close/>
                </a:path>
                <a:path w="840104" h="81914">
                  <a:moveTo>
                    <a:pt x="800658" y="59778"/>
                  </a:moveTo>
                  <a:lnTo>
                    <a:pt x="536613" y="59778"/>
                  </a:lnTo>
                  <a:lnTo>
                    <a:pt x="536613" y="66814"/>
                  </a:lnTo>
                  <a:lnTo>
                    <a:pt x="795959" y="66814"/>
                  </a:lnTo>
                  <a:lnTo>
                    <a:pt x="800658" y="59778"/>
                  </a:lnTo>
                  <a:close/>
                </a:path>
                <a:path w="840104" h="81914">
                  <a:moveTo>
                    <a:pt x="810437" y="44754"/>
                  </a:moveTo>
                  <a:lnTo>
                    <a:pt x="536613" y="44754"/>
                  </a:lnTo>
                  <a:lnTo>
                    <a:pt x="536613" y="51790"/>
                  </a:lnTo>
                  <a:lnTo>
                    <a:pt x="805802" y="51790"/>
                  </a:lnTo>
                  <a:lnTo>
                    <a:pt x="810437" y="44754"/>
                  </a:lnTo>
                  <a:close/>
                </a:path>
                <a:path w="840104" h="81914">
                  <a:moveTo>
                    <a:pt x="820318" y="29895"/>
                  </a:moveTo>
                  <a:lnTo>
                    <a:pt x="536613" y="29895"/>
                  </a:lnTo>
                  <a:lnTo>
                    <a:pt x="536613" y="36931"/>
                  </a:lnTo>
                  <a:lnTo>
                    <a:pt x="815682" y="36931"/>
                  </a:lnTo>
                  <a:lnTo>
                    <a:pt x="820318" y="29895"/>
                  </a:lnTo>
                  <a:close/>
                </a:path>
                <a:path w="840104" h="81914">
                  <a:moveTo>
                    <a:pt x="830160" y="14859"/>
                  </a:moveTo>
                  <a:lnTo>
                    <a:pt x="536613" y="14859"/>
                  </a:lnTo>
                  <a:lnTo>
                    <a:pt x="536613" y="21818"/>
                  </a:lnTo>
                  <a:lnTo>
                    <a:pt x="825525" y="21818"/>
                  </a:lnTo>
                  <a:lnTo>
                    <a:pt x="830160" y="14859"/>
                  </a:lnTo>
                  <a:close/>
                </a:path>
                <a:path w="840104" h="81914">
                  <a:moveTo>
                    <a:pt x="840041" y="0"/>
                  </a:moveTo>
                  <a:lnTo>
                    <a:pt x="536613" y="0"/>
                  </a:lnTo>
                  <a:lnTo>
                    <a:pt x="536613" y="7048"/>
                  </a:lnTo>
                  <a:lnTo>
                    <a:pt x="835647" y="7048"/>
                  </a:lnTo>
                  <a:lnTo>
                    <a:pt x="840041" y="0"/>
                  </a:lnTo>
                  <a:close/>
                </a:path>
              </a:pathLst>
            </a:custGeom>
            <a:solidFill>
              <a:srgbClr val="506F39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136" name="object 13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45137" y="4582381"/>
              <a:ext cx="244314" cy="88369"/>
            </a:xfrm>
            <a:prstGeom prst="rect">
              <a:avLst/>
            </a:prstGeom>
          </p:spPr>
        </p:pic>
        <p:sp>
          <p:nvSpPr>
            <p:cNvPr id="137" name="object 137"/>
            <p:cNvSpPr/>
            <p:nvPr/>
          </p:nvSpPr>
          <p:spPr>
            <a:xfrm>
              <a:off x="2835459" y="4482758"/>
              <a:ext cx="272415" cy="133350"/>
            </a:xfrm>
            <a:custGeom>
              <a:avLst/>
              <a:gdLst/>
              <a:ahLst/>
              <a:cxnLst/>
              <a:rect l="l" t="t" r="r" b="b"/>
              <a:pathLst>
                <a:path w="272414" h="133350">
                  <a:moveTo>
                    <a:pt x="272021" y="0"/>
                  </a:moveTo>
                  <a:lnTo>
                    <a:pt x="0" y="0"/>
                  </a:lnTo>
                  <a:lnTo>
                    <a:pt x="0" y="65785"/>
                  </a:lnTo>
                  <a:lnTo>
                    <a:pt x="272021" y="133113"/>
                  </a:lnTo>
                  <a:lnTo>
                    <a:pt x="272021" y="0"/>
                  </a:lnTo>
                  <a:close/>
                </a:path>
              </a:pathLst>
            </a:custGeom>
            <a:solidFill>
              <a:srgbClr val="9AAE79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38" name="object 138"/>
            <p:cNvSpPr/>
            <p:nvPr/>
          </p:nvSpPr>
          <p:spPr>
            <a:xfrm>
              <a:off x="2798038" y="4482769"/>
              <a:ext cx="347345" cy="142240"/>
            </a:xfrm>
            <a:custGeom>
              <a:avLst/>
              <a:gdLst/>
              <a:ahLst/>
              <a:cxnLst/>
              <a:rect l="l" t="t" r="r" b="b"/>
              <a:pathLst>
                <a:path w="347344" h="142239">
                  <a:moveTo>
                    <a:pt x="37414" y="0"/>
                  </a:moveTo>
                  <a:lnTo>
                    <a:pt x="0" y="0"/>
                  </a:lnTo>
                  <a:lnTo>
                    <a:pt x="0" y="56680"/>
                  </a:lnTo>
                  <a:lnTo>
                    <a:pt x="37414" y="65786"/>
                  </a:lnTo>
                  <a:lnTo>
                    <a:pt x="37414" y="0"/>
                  </a:lnTo>
                  <a:close/>
                </a:path>
                <a:path w="347344" h="142239">
                  <a:moveTo>
                    <a:pt x="347091" y="0"/>
                  </a:moveTo>
                  <a:lnTo>
                    <a:pt x="309435" y="0"/>
                  </a:lnTo>
                  <a:lnTo>
                    <a:pt x="309435" y="133108"/>
                  </a:lnTo>
                  <a:lnTo>
                    <a:pt x="331724" y="138607"/>
                  </a:lnTo>
                  <a:lnTo>
                    <a:pt x="347091" y="142214"/>
                  </a:lnTo>
                  <a:lnTo>
                    <a:pt x="347091" y="0"/>
                  </a:lnTo>
                  <a:close/>
                </a:path>
              </a:pathLst>
            </a:custGeom>
            <a:solidFill>
              <a:srgbClr val="8A9569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39" name="object 139"/>
            <p:cNvSpPr/>
            <p:nvPr/>
          </p:nvSpPr>
          <p:spPr>
            <a:xfrm>
              <a:off x="2384691" y="4294784"/>
              <a:ext cx="635" cy="174625"/>
            </a:xfrm>
            <a:custGeom>
              <a:avLst/>
              <a:gdLst/>
              <a:ahLst/>
              <a:cxnLst/>
              <a:rect l="l" t="t" r="r" b="b"/>
              <a:pathLst>
                <a:path w="635" h="174625">
                  <a:moveTo>
                    <a:pt x="241" y="166166"/>
                  </a:moveTo>
                  <a:lnTo>
                    <a:pt x="0" y="166166"/>
                  </a:lnTo>
                  <a:lnTo>
                    <a:pt x="0" y="174155"/>
                  </a:lnTo>
                  <a:lnTo>
                    <a:pt x="241" y="174155"/>
                  </a:lnTo>
                  <a:lnTo>
                    <a:pt x="241" y="166166"/>
                  </a:lnTo>
                  <a:close/>
                </a:path>
                <a:path w="635" h="174625">
                  <a:moveTo>
                    <a:pt x="241" y="151307"/>
                  </a:moveTo>
                  <a:lnTo>
                    <a:pt x="0" y="151307"/>
                  </a:lnTo>
                  <a:lnTo>
                    <a:pt x="0" y="159131"/>
                  </a:lnTo>
                  <a:lnTo>
                    <a:pt x="241" y="159131"/>
                  </a:lnTo>
                  <a:lnTo>
                    <a:pt x="241" y="151307"/>
                  </a:lnTo>
                  <a:close/>
                </a:path>
                <a:path w="635" h="174625">
                  <a:moveTo>
                    <a:pt x="241" y="136194"/>
                  </a:moveTo>
                  <a:lnTo>
                    <a:pt x="0" y="136194"/>
                  </a:lnTo>
                  <a:lnTo>
                    <a:pt x="0" y="144272"/>
                  </a:lnTo>
                  <a:lnTo>
                    <a:pt x="241" y="144272"/>
                  </a:lnTo>
                  <a:lnTo>
                    <a:pt x="241" y="136194"/>
                  </a:lnTo>
                  <a:close/>
                </a:path>
                <a:path w="635" h="174625">
                  <a:moveTo>
                    <a:pt x="241" y="121424"/>
                  </a:moveTo>
                  <a:lnTo>
                    <a:pt x="0" y="121424"/>
                  </a:lnTo>
                  <a:lnTo>
                    <a:pt x="0" y="129235"/>
                  </a:lnTo>
                  <a:lnTo>
                    <a:pt x="241" y="129235"/>
                  </a:lnTo>
                  <a:lnTo>
                    <a:pt x="241" y="121424"/>
                  </a:lnTo>
                  <a:close/>
                </a:path>
                <a:path w="635" h="174625">
                  <a:moveTo>
                    <a:pt x="241" y="106311"/>
                  </a:moveTo>
                  <a:lnTo>
                    <a:pt x="0" y="106311"/>
                  </a:lnTo>
                  <a:lnTo>
                    <a:pt x="0" y="114388"/>
                  </a:lnTo>
                  <a:lnTo>
                    <a:pt x="241" y="114388"/>
                  </a:lnTo>
                  <a:lnTo>
                    <a:pt x="241" y="106311"/>
                  </a:lnTo>
                  <a:close/>
                </a:path>
                <a:path w="635" h="174625">
                  <a:moveTo>
                    <a:pt x="241" y="91452"/>
                  </a:moveTo>
                  <a:lnTo>
                    <a:pt x="0" y="91452"/>
                  </a:lnTo>
                  <a:lnTo>
                    <a:pt x="0" y="99263"/>
                  </a:lnTo>
                  <a:lnTo>
                    <a:pt x="241" y="99263"/>
                  </a:lnTo>
                  <a:lnTo>
                    <a:pt x="241" y="91452"/>
                  </a:lnTo>
                  <a:close/>
                </a:path>
                <a:path w="635" h="174625">
                  <a:moveTo>
                    <a:pt x="241" y="76428"/>
                  </a:moveTo>
                  <a:lnTo>
                    <a:pt x="0" y="76428"/>
                  </a:lnTo>
                  <a:lnTo>
                    <a:pt x="0" y="84493"/>
                  </a:lnTo>
                  <a:lnTo>
                    <a:pt x="241" y="84493"/>
                  </a:lnTo>
                  <a:lnTo>
                    <a:pt x="241" y="76428"/>
                  </a:lnTo>
                  <a:close/>
                </a:path>
                <a:path w="635" h="174625">
                  <a:moveTo>
                    <a:pt x="241" y="61569"/>
                  </a:moveTo>
                  <a:lnTo>
                    <a:pt x="0" y="61569"/>
                  </a:lnTo>
                  <a:lnTo>
                    <a:pt x="0" y="69380"/>
                  </a:lnTo>
                  <a:lnTo>
                    <a:pt x="241" y="69380"/>
                  </a:lnTo>
                  <a:lnTo>
                    <a:pt x="241" y="61569"/>
                  </a:lnTo>
                  <a:close/>
                </a:path>
                <a:path w="635" h="174625">
                  <a:moveTo>
                    <a:pt x="241" y="46532"/>
                  </a:moveTo>
                  <a:lnTo>
                    <a:pt x="0" y="46532"/>
                  </a:lnTo>
                  <a:lnTo>
                    <a:pt x="0" y="54521"/>
                  </a:lnTo>
                  <a:lnTo>
                    <a:pt x="241" y="54521"/>
                  </a:lnTo>
                  <a:lnTo>
                    <a:pt x="241" y="46532"/>
                  </a:lnTo>
                  <a:close/>
                </a:path>
                <a:path w="635" h="174625">
                  <a:moveTo>
                    <a:pt x="241" y="31686"/>
                  </a:moveTo>
                  <a:lnTo>
                    <a:pt x="0" y="31686"/>
                  </a:lnTo>
                  <a:lnTo>
                    <a:pt x="0" y="39497"/>
                  </a:lnTo>
                  <a:lnTo>
                    <a:pt x="241" y="39497"/>
                  </a:lnTo>
                  <a:lnTo>
                    <a:pt x="241" y="31686"/>
                  </a:lnTo>
                  <a:close/>
                </a:path>
                <a:path w="635" h="174625">
                  <a:moveTo>
                    <a:pt x="241" y="16560"/>
                  </a:moveTo>
                  <a:lnTo>
                    <a:pt x="0" y="16560"/>
                  </a:lnTo>
                  <a:lnTo>
                    <a:pt x="0" y="24625"/>
                  </a:lnTo>
                  <a:lnTo>
                    <a:pt x="241" y="24625"/>
                  </a:lnTo>
                  <a:lnTo>
                    <a:pt x="241" y="16560"/>
                  </a:lnTo>
                  <a:close/>
                </a:path>
                <a:path w="635" h="174625">
                  <a:moveTo>
                    <a:pt x="241" y="0"/>
                  </a:moveTo>
                  <a:lnTo>
                    <a:pt x="0" y="0"/>
                  </a:lnTo>
                  <a:lnTo>
                    <a:pt x="0" y="9613"/>
                  </a:lnTo>
                  <a:lnTo>
                    <a:pt x="241" y="9613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44662B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40" name="object 140"/>
            <p:cNvSpPr/>
            <p:nvPr/>
          </p:nvSpPr>
          <p:spPr>
            <a:xfrm>
              <a:off x="2384691" y="4304398"/>
              <a:ext cx="635" cy="172085"/>
            </a:xfrm>
            <a:custGeom>
              <a:avLst/>
              <a:gdLst/>
              <a:ahLst/>
              <a:cxnLst/>
              <a:rect l="l" t="t" r="r" b="b"/>
              <a:pathLst>
                <a:path w="635" h="172085">
                  <a:moveTo>
                    <a:pt x="241" y="164541"/>
                  </a:moveTo>
                  <a:lnTo>
                    <a:pt x="0" y="164541"/>
                  </a:lnTo>
                  <a:lnTo>
                    <a:pt x="0" y="171577"/>
                  </a:lnTo>
                  <a:lnTo>
                    <a:pt x="241" y="171577"/>
                  </a:lnTo>
                  <a:lnTo>
                    <a:pt x="241" y="164541"/>
                  </a:lnTo>
                  <a:close/>
                </a:path>
                <a:path w="635" h="172085">
                  <a:moveTo>
                    <a:pt x="241" y="149517"/>
                  </a:moveTo>
                  <a:lnTo>
                    <a:pt x="0" y="149517"/>
                  </a:lnTo>
                  <a:lnTo>
                    <a:pt x="0" y="156552"/>
                  </a:lnTo>
                  <a:lnTo>
                    <a:pt x="241" y="156552"/>
                  </a:lnTo>
                  <a:lnTo>
                    <a:pt x="241" y="149517"/>
                  </a:lnTo>
                  <a:close/>
                </a:path>
                <a:path w="635" h="172085">
                  <a:moveTo>
                    <a:pt x="241" y="134658"/>
                  </a:moveTo>
                  <a:lnTo>
                    <a:pt x="0" y="134658"/>
                  </a:lnTo>
                  <a:lnTo>
                    <a:pt x="0" y="141693"/>
                  </a:lnTo>
                  <a:lnTo>
                    <a:pt x="241" y="141693"/>
                  </a:lnTo>
                  <a:lnTo>
                    <a:pt x="241" y="134658"/>
                  </a:lnTo>
                  <a:close/>
                </a:path>
                <a:path w="635" h="172085">
                  <a:moveTo>
                    <a:pt x="241" y="119621"/>
                  </a:moveTo>
                  <a:lnTo>
                    <a:pt x="0" y="119621"/>
                  </a:lnTo>
                  <a:lnTo>
                    <a:pt x="0" y="126580"/>
                  </a:lnTo>
                  <a:lnTo>
                    <a:pt x="241" y="126580"/>
                  </a:lnTo>
                  <a:lnTo>
                    <a:pt x="241" y="119621"/>
                  </a:lnTo>
                  <a:close/>
                </a:path>
                <a:path w="635" h="172085">
                  <a:moveTo>
                    <a:pt x="241" y="104775"/>
                  </a:moveTo>
                  <a:lnTo>
                    <a:pt x="0" y="104775"/>
                  </a:lnTo>
                  <a:lnTo>
                    <a:pt x="0" y="111810"/>
                  </a:lnTo>
                  <a:lnTo>
                    <a:pt x="241" y="111810"/>
                  </a:lnTo>
                  <a:lnTo>
                    <a:pt x="241" y="104775"/>
                  </a:lnTo>
                  <a:close/>
                </a:path>
                <a:path w="635" h="172085">
                  <a:moveTo>
                    <a:pt x="241" y="89649"/>
                  </a:moveTo>
                  <a:lnTo>
                    <a:pt x="0" y="89649"/>
                  </a:lnTo>
                  <a:lnTo>
                    <a:pt x="0" y="96697"/>
                  </a:lnTo>
                  <a:lnTo>
                    <a:pt x="241" y="96697"/>
                  </a:lnTo>
                  <a:lnTo>
                    <a:pt x="241" y="89649"/>
                  </a:lnTo>
                  <a:close/>
                </a:path>
                <a:path w="635" h="172085">
                  <a:moveTo>
                    <a:pt x="241" y="74879"/>
                  </a:moveTo>
                  <a:lnTo>
                    <a:pt x="0" y="74879"/>
                  </a:lnTo>
                  <a:lnTo>
                    <a:pt x="0" y="81838"/>
                  </a:lnTo>
                  <a:lnTo>
                    <a:pt x="241" y="81838"/>
                  </a:lnTo>
                  <a:lnTo>
                    <a:pt x="241" y="74879"/>
                  </a:lnTo>
                  <a:close/>
                </a:path>
                <a:path w="635" h="172085">
                  <a:moveTo>
                    <a:pt x="241" y="59766"/>
                  </a:moveTo>
                  <a:lnTo>
                    <a:pt x="0" y="59766"/>
                  </a:lnTo>
                  <a:lnTo>
                    <a:pt x="0" y="66814"/>
                  </a:lnTo>
                  <a:lnTo>
                    <a:pt x="241" y="66814"/>
                  </a:lnTo>
                  <a:lnTo>
                    <a:pt x="241" y="59766"/>
                  </a:lnTo>
                  <a:close/>
                </a:path>
                <a:path w="635" h="172085">
                  <a:moveTo>
                    <a:pt x="241" y="44907"/>
                  </a:moveTo>
                  <a:lnTo>
                    <a:pt x="0" y="44907"/>
                  </a:lnTo>
                  <a:lnTo>
                    <a:pt x="0" y="51955"/>
                  </a:lnTo>
                  <a:lnTo>
                    <a:pt x="241" y="51955"/>
                  </a:lnTo>
                  <a:lnTo>
                    <a:pt x="241" y="44907"/>
                  </a:lnTo>
                  <a:close/>
                </a:path>
                <a:path w="635" h="172085">
                  <a:moveTo>
                    <a:pt x="241" y="29883"/>
                  </a:moveTo>
                  <a:lnTo>
                    <a:pt x="0" y="29883"/>
                  </a:lnTo>
                  <a:lnTo>
                    <a:pt x="0" y="36918"/>
                  </a:lnTo>
                  <a:lnTo>
                    <a:pt x="241" y="36918"/>
                  </a:lnTo>
                  <a:lnTo>
                    <a:pt x="241" y="29883"/>
                  </a:lnTo>
                  <a:close/>
                </a:path>
                <a:path w="635" h="172085">
                  <a:moveTo>
                    <a:pt x="241" y="15011"/>
                  </a:moveTo>
                  <a:lnTo>
                    <a:pt x="0" y="15011"/>
                  </a:lnTo>
                  <a:lnTo>
                    <a:pt x="0" y="22072"/>
                  </a:lnTo>
                  <a:lnTo>
                    <a:pt x="241" y="22072"/>
                  </a:lnTo>
                  <a:lnTo>
                    <a:pt x="241" y="15011"/>
                  </a:lnTo>
                  <a:close/>
                </a:path>
                <a:path w="635" h="172085">
                  <a:moveTo>
                    <a:pt x="241" y="0"/>
                  </a:moveTo>
                  <a:lnTo>
                    <a:pt x="0" y="0"/>
                  </a:lnTo>
                  <a:lnTo>
                    <a:pt x="0" y="6946"/>
                  </a:lnTo>
                  <a:lnTo>
                    <a:pt x="241" y="6946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4D6B37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41" name="object 141"/>
            <p:cNvSpPr/>
            <p:nvPr/>
          </p:nvSpPr>
          <p:spPr>
            <a:xfrm>
              <a:off x="2374570" y="4294774"/>
              <a:ext cx="10160" cy="188595"/>
            </a:xfrm>
            <a:custGeom>
              <a:avLst/>
              <a:gdLst/>
              <a:ahLst/>
              <a:cxnLst/>
              <a:rect l="l" t="t" r="r" b="b"/>
              <a:pathLst>
                <a:path w="10160" h="188595">
                  <a:moveTo>
                    <a:pt x="10122" y="0"/>
                  </a:moveTo>
                  <a:lnTo>
                    <a:pt x="0" y="0"/>
                  </a:lnTo>
                  <a:lnTo>
                    <a:pt x="0" y="187984"/>
                  </a:lnTo>
                  <a:lnTo>
                    <a:pt x="10122" y="187984"/>
                  </a:lnTo>
                  <a:lnTo>
                    <a:pt x="10122" y="0"/>
                  </a:lnTo>
                  <a:close/>
                </a:path>
              </a:pathLst>
            </a:custGeom>
            <a:solidFill>
              <a:srgbClr val="3E532D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42" name="object 142"/>
            <p:cNvSpPr/>
            <p:nvPr/>
          </p:nvSpPr>
          <p:spPr>
            <a:xfrm>
              <a:off x="2442756" y="4466361"/>
              <a:ext cx="136525" cy="11430"/>
            </a:xfrm>
            <a:custGeom>
              <a:avLst/>
              <a:gdLst/>
              <a:ahLst/>
              <a:cxnLst/>
              <a:rect l="l" t="t" r="r" b="b"/>
              <a:pathLst>
                <a:path w="136525" h="11429">
                  <a:moveTo>
                    <a:pt x="127342" y="9613"/>
                  </a:moveTo>
                  <a:lnTo>
                    <a:pt x="23050" y="9613"/>
                  </a:lnTo>
                  <a:lnTo>
                    <a:pt x="0" y="11417"/>
                  </a:lnTo>
                  <a:lnTo>
                    <a:pt x="125552" y="11417"/>
                  </a:lnTo>
                  <a:lnTo>
                    <a:pt x="127342" y="9613"/>
                  </a:lnTo>
                  <a:close/>
                </a:path>
                <a:path w="136525" h="11429">
                  <a:moveTo>
                    <a:pt x="135915" y="0"/>
                  </a:moveTo>
                  <a:lnTo>
                    <a:pt x="106337" y="2578"/>
                  </a:lnTo>
                  <a:lnTo>
                    <a:pt x="133870" y="2578"/>
                  </a:lnTo>
                  <a:lnTo>
                    <a:pt x="135915" y="0"/>
                  </a:lnTo>
                  <a:close/>
                </a:path>
              </a:pathLst>
            </a:custGeom>
            <a:solidFill>
              <a:srgbClr val="4D6B37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43" name="object 143"/>
            <p:cNvSpPr/>
            <p:nvPr/>
          </p:nvSpPr>
          <p:spPr>
            <a:xfrm>
              <a:off x="2384933" y="4294784"/>
              <a:ext cx="352425" cy="183515"/>
            </a:xfrm>
            <a:custGeom>
              <a:avLst/>
              <a:gdLst/>
              <a:ahLst/>
              <a:cxnLst/>
              <a:rect l="l" t="t" r="r" b="b"/>
              <a:pathLst>
                <a:path w="352425" h="183514">
                  <a:moveTo>
                    <a:pt x="80873" y="181190"/>
                  </a:moveTo>
                  <a:lnTo>
                    <a:pt x="0" y="181190"/>
                  </a:lnTo>
                  <a:lnTo>
                    <a:pt x="0" y="182994"/>
                  </a:lnTo>
                  <a:lnTo>
                    <a:pt x="57823" y="182994"/>
                  </a:lnTo>
                  <a:lnTo>
                    <a:pt x="80873" y="181190"/>
                  </a:lnTo>
                  <a:close/>
                </a:path>
                <a:path w="352425" h="183514">
                  <a:moveTo>
                    <a:pt x="196430" y="165569"/>
                  </a:moveTo>
                  <a:lnTo>
                    <a:pt x="0" y="165569"/>
                  </a:lnTo>
                  <a:lnTo>
                    <a:pt x="0" y="171919"/>
                  </a:lnTo>
                  <a:lnTo>
                    <a:pt x="0" y="174459"/>
                  </a:lnTo>
                  <a:lnTo>
                    <a:pt x="175209" y="174459"/>
                  </a:lnTo>
                  <a:lnTo>
                    <a:pt x="175209" y="171919"/>
                  </a:lnTo>
                  <a:lnTo>
                    <a:pt x="196430" y="171919"/>
                  </a:lnTo>
                  <a:lnTo>
                    <a:pt x="196430" y="165569"/>
                  </a:lnTo>
                  <a:close/>
                </a:path>
                <a:path w="352425" h="183514">
                  <a:moveTo>
                    <a:pt x="212699" y="151307"/>
                  </a:moveTo>
                  <a:lnTo>
                    <a:pt x="0" y="151307"/>
                  </a:lnTo>
                  <a:lnTo>
                    <a:pt x="0" y="159131"/>
                  </a:lnTo>
                  <a:lnTo>
                    <a:pt x="205409" y="159131"/>
                  </a:lnTo>
                  <a:lnTo>
                    <a:pt x="212699" y="151307"/>
                  </a:lnTo>
                  <a:close/>
                </a:path>
                <a:path w="352425" h="183514">
                  <a:moveTo>
                    <a:pt x="226415" y="136194"/>
                  </a:moveTo>
                  <a:lnTo>
                    <a:pt x="0" y="136194"/>
                  </a:lnTo>
                  <a:lnTo>
                    <a:pt x="0" y="144272"/>
                  </a:lnTo>
                  <a:lnTo>
                    <a:pt x="219125" y="144272"/>
                  </a:lnTo>
                  <a:lnTo>
                    <a:pt x="226415" y="136194"/>
                  </a:lnTo>
                  <a:close/>
                </a:path>
                <a:path w="352425" h="183514">
                  <a:moveTo>
                    <a:pt x="240131" y="121424"/>
                  </a:moveTo>
                  <a:lnTo>
                    <a:pt x="0" y="121424"/>
                  </a:lnTo>
                  <a:lnTo>
                    <a:pt x="0" y="129235"/>
                  </a:lnTo>
                  <a:lnTo>
                    <a:pt x="232943" y="129235"/>
                  </a:lnTo>
                  <a:lnTo>
                    <a:pt x="240131" y="121424"/>
                  </a:lnTo>
                  <a:close/>
                </a:path>
                <a:path w="352425" h="183514">
                  <a:moveTo>
                    <a:pt x="253949" y="106311"/>
                  </a:moveTo>
                  <a:lnTo>
                    <a:pt x="0" y="106311"/>
                  </a:lnTo>
                  <a:lnTo>
                    <a:pt x="0" y="114388"/>
                  </a:lnTo>
                  <a:lnTo>
                    <a:pt x="246659" y="114388"/>
                  </a:lnTo>
                  <a:lnTo>
                    <a:pt x="253949" y="106311"/>
                  </a:lnTo>
                  <a:close/>
                </a:path>
                <a:path w="352425" h="183514">
                  <a:moveTo>
                    <a:pt x="267665" y="91452"/>
                  </a:moveTo>
                  <a:lnTo>
                    <a:pt x="0" y="91452"/>
                  </a:lnTo>
                  <a:lnTo>
                    <a:pt x="0" y="99263"/>
                  </a:lnTo>
                  <a:lnTo>
                    <a:pt x="260375" y="99263"/>
                  </a:lnTo>
                  <a:lnTo>
                    <a:pt x="267665" y="91452"/>
                  </a:lnTo>
                  <a:close/>
                </a:path>
                <a:path w="352425" h="183514">
                  <a:moveTo>
                    <a:pt x="281381" y="76428"/>
                  </a:moveTo>
                  <a:lnTo>
                    <a:pt x="0" y="76428"/>
                  </a:lnTo>
                  <a:lnTo>
                    <a:pt x="0" y="84493"/>
                  </a:lnTo>
                  <a:lnTo>
                    <a:pt x="274091" y="84493"/>
                  </a:lnTo>
                  <a:lnTo>
                    <a:pt x="281381" y="76428"/>
                  </a:lnTo>
                  <a:close/>
                </a:path>
                <a:path w="352425" h="183514">
                  <a:moveTo>
                    <a:pt x="295097" y="61569"/>
                  </a:moveTo>
                  <a:lnTo>
                    <a:pt x="0" y="61569"/>
                  </a:lnTo>
                  <a:lnTo>
                    <a:pt x="0" y="69380"/>
                  </a:lnTo>
                  <a:lnTo>
                    <a:pt x="287909" y="69380"/>
                  </a:lnTo>
                  <a:lnTo>
                    <a:pt x="295097" y="61569"/>
                  </a:lnTo>
                  <a:close/>
                </a:path>
                <a:path w="352425" h="183514">
                  <a:moveTo>
                    <a:pt x="308914" y="46532"/>
                  </a:moveTo>
                  <a:lnTo>
                    <a:pt x="0" y="46532"/>
                  </a:lnTo>
                  <a:lnTo>
                    <a:pt x="0" y="54521"/>
                  </a:lnTo>
                  <a:lnTo>
                    <a:pt x="301625" y="54521"/>
                  </a:lnTo>
                  <a:lnTo>
                    <a:pt x="308914" y="46532"/>
                  </a:lnTo>
                  <a:close/>
                </a:path>
                <a:path w="352425" h="183514">
                  <a:moveTo>
                    <a:pt x="322630" y="31686"/>
                  </a:moveTo>
                  <a:lnTo>
                    <a:pt x="0" y="31686"/>
                  </a:lnTo>
                  <a:lnTo>
                    <a:pt x="0" y="39497"/>
                  </a:lnTo>
                  <a:lnTo>
                    <a:pt x="315341" y="39497"/>
                  </a:lnTo>
                  <a:lnTo>
                    <a:pt x="322630" y="31686"/>
                  </a:lnTo>
                  <a:close/>
                </a:path>
                <a:path w="352425" h="183514">
                  <a:moveTo>
                    <a:pt x="336613" y="16560"/>
                  </a:moveTo>
                  <a:lnTo>
                    <a:pt x="0" y="16560"/>
                  </a:lnTo>
                  <a:lnTo>
                    <a:pt x="0" y="24625"/>
                  </a:lnTo>
                  <a:lnTo>
                    <a:pt x="329158" y="24625"/>
                  </a:lnTo>
                  <a:lnTo>
                    <a:pt x="336613" y="16560"/>
                  </a:lnTo>
                  <a:close/>
                </a:path>
                <a:path w="352425" h="183514">
                  <a:moveTo>
                    <a:pt x="351955" y="0"/>
                  </a:moveTo>
                  <a:lnTo>
                    <a:pt x="0" y="0"/>
                  </a:lnTo>
                  <a:lnTo>
                    <a:pt x="0" y="9613"/>
                  </a:lnTo>
                  <a:lnTo>
                    <a:pt x="342874" y="9613"/>
                  </a:lnTo>
                  <a:lnTo>
                    <a:pt x="351955" y="0"/>
                  </a:lnTo>
                  <a:close/>
                </a:path>
              </a:pathLst>
            </a:custGeom>
            <a:solidFill>
              <a:srgbClr val="46682C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44" name="object 144"/>
            <p:cNvSpPr/>
            <p:nvPr/>
          </p:nvSpPr>
          <p:spPr>
            <a:xfrm>
              <a:off x="2384933" y="4304398"/>
              <a:ext cx="342900" cy="172085"/>
            </a:xfrm>
            <a:custGeom>
              <a:avLst/>
              <a:gdLst/>
              <a:ahLst/>
              <a:cxnLst/>
              <a:rect l="l" t="t" r="r" b="b"/>
              <a:pathLst>
                <a:path w="342900" h="172085">
                  <a:moveTo>
                    <a:pt x="191693" y="164541"/>
                  </a:moveTo>
                  <a:lnTo>
                    <a:pt x="0" y="164541"/>
                  </a:lnTo>
                  <a:lnTo>
                    <a:pt x="0" y="171577"/>
                  </a:lnTo>
                  <a:lnTo>
                    <a:pt x="185166" y="171577"/>
                  </a:lnTo>
                  <a:lnTo>
                    <a:pt x="191693" y="164541"/>
                  </a:lnTo>
                  <a:close/>
                </a:path>
                <a:path w="342900" h="172085">
                  <a:moveTo>
                    <a:pt x="205409" y="149517"/>
                  </a:moveTo>
                  <a:lnTo>
                    <a:pt x="0" y="149517"/>
                  </a:lnTo>
                  <a:lnTo>
                    <a:pt x="0" y="156552"/>
                  </a:lnTo>
                  <a:lnTo>
                    <a:pt x="198882" y="156552"/>
                  </a:lnTo>
                  <a:lnTo>
                    <a:pt x="205409" y="149517"/>
                  </a:lnTo>
                  <a:close/>
                </a:path>
                <a:path w="342900" h="172085">
                  <a:moveTo>
                    <a:pt x="219125" y="134658"/>
                  </a:moveTo>
                  <a:lnTo>
                    <a:pt x="0" y="134658"/>
                  </a:lnTo>
                  <a:lnTo>
                    <a:pt x="0" y="141693"/>
                  </a:lnTo>
                  <a:lnTo>
                    <a:pt x="212699" y="141693"/>
                  </a:lnTo>
                  <a:lnTo>
                    <a:pt x="219125" y="134658"/>
                  </a:lnTo>
                  <a:close/>
                </a:path>
                <a:path w="342900" h="172085">
                  <a:moveTo>
                    <a:pt x="232943" y="119621"/>
                  </a:moveTo>
                  <a:lnTo>
                    <a:pt x="0" y="119621"/>
                  </a:lnTo>
                  <a:lnTo>
                    <a:pt x="0" y="126580"/>
                  </a:lnTo>
                  <a:lnTo>
                    <a:pt x="226415" y="126580"/>
                  </a:lnTo>
                  <a:lnTo>
                    <a:pt x="232943" y="119621"/>
                  </a:lnTo>
                  <a:close/>
                </a:path>
                <a:path w="342900" h="172085">
                  <a:moveTo>
                    <a:pt x="246659" y="104775"/>
                  </a:moveTo>
                  <a:lnTo>
                    <a:pt x="0" y="104775"/>
                  </a:lnTo>
                  <a:lnTo>
                    <a:pt x="0" y="111810"/>
                  </a:lnTo>
                  <a:lnTo>
                    <a:pt x="240131" y="111810"/>
                  </a:lnTo>
                  <a:lnTo>
                    <a:pt x="246659" y="104775"/>
                  </a:lnTo>
                  <a:close/>
                </a:path>
                <a:path w="342900" h="172085">
                  <a:moveTo>
                    <a:pt x="260375" y="89649"/>
                  </a:moveTo>
                  <a:lnTo>
                    <a:pt x="0" y="89649"/>
                  </a:lnTo>
                  <a:lnTo>
                    <a:pt x="0" y="96697"/>
                  </a:lnTo>
                  <a:lnTo>
                    <a:pt x="253949" y="96697"/>
                  </a:lnTo>
                  <a:lnTo>
                    <a:pt x="260375" y="89649"/>
                  </a:lnTo>
                  <a:close/>
                </a:path>
                <a:path w="342900" h="172085">
                  <a:moveTo>
                    <a:pt x="274091" y="74879"/>
                  </a:moveTo>
                  <a:lnTo>
                    <a:pt x="0" y="74879"/>
                  </a:lnTo>
                  <a:lnTo>
                    <a:pt x="0" y="81838"/>
                  </a:lnTo>
                  <a:lnTo>
                    <a:pt x="267665" y="81838"/>
                  </a:lnTo>
                  <a:lnTo>
                    <a:pt x="274091" y="74879"/>
                  </a:lnTo>
                  <a:close/>
                </a:path>
                <a:path w="342900" h="172085">
                  <a:moveTo>
                    <a:pt x="287909" y="59766"/>
                  </a:moveTo>
                  <a:lnTo>
                    <a:pt x="0" y="59766"/>
                  </a:lnTo>
                  <a:lnTo>
                    <a:pt x="0" y="66814"/>
                  </a:lnTo>
                  <a:lnTo>
                    <a:pt x="281381" y="66814"/>
                  </a:lnTo>
                  <a:lnTo>
                    <a:pt x="287909" y="59766"/>
                  </a:lnTo>
                  <a:close/>
                </a:path>
                <a:path w="342900" h="172085">
                  <a:moveTo>
                    <a:pt x="301625" y="44907"/>
                  </a:moveTo>
                  <a:lnTo>
                    <a:pt x="0" y="44907"/>
                  </a:lnTo>
                  <a:lnTo>
                    <a:pt x="0" y="51955"/>
                  </a:lnTo>
                  <a:lnTo>
                    <a:pt x="295097" y="51955"/>
                  </a:lnTo>
                  <a:lnTo>
                    <a:pt x="301625" y="44907"/>
                  </a:lnTo>
                  <a:close/>
                </a:path>
                <a:path w="342900" h="172085">
                  <a:moveTo>
                    <a:pt x="315341" y="29883"/>
                  </a:moveTo>
                  <a:lnTo>
                    <a:pt x="0" y="29883"/>
                  </a:lnTo>
                  <a:lnTo>
                    <a:pt x="0" y="36918"/>
                  </a:lnTo>
                  <a:lnTo>
                    <a:pt x="308914" y="36918"/>
                  </a:lnTo>
                  <a:lnTo>
                    <a:pt x="315341" y="29883"/>
                  </a:lnTo>
                  <a:close/>
                </a:path>
                <a:path w="342900" h="172085">
                  <a:moveTo>
                    <a:pt x="329158" y="15011"/>
                  </a:moveTo>
                  <a:lnTo>
                    <a:pt x="0" y="15011"/>
                  </a:lnTo>
                  <a:lnTo>
                    <a:pt x="0" y="22072"/>
                  </a:lnTo>
                  <a:lnTo>
                    <a:pt x="322630" y="22072"/>
                  </a:lnTo>
                  <a:lnTo>
                    <a:pt x="329158" y="15011"/>
                  </a:lnTo>
                  <a:close/>
                </a:path>
                <a:path w="342900" h="172085">
                  <a:moveTo>
                    <a:pt x="342874" y="0"/>
                  </a:moveTo>
                  <a:lnTo>
                    <a:pt x="0" y="0"/>
                  </a:lnTo>
                  <a:lnTo>
                    <a:pt x="0" y="6946"/>
                  </a:lnTo>
                  <a:lnTo>
                    <a:pt x="336613" y="6946"/>
                  </a:lnTo>
                  <a:lnTo>
                    <a:pt x="342874" y="0"/>
                  </a:lnTo>
                  <a:close/>
                </a:path>
              </a:pathLst>
            </a:custGeom>
            <a:solidFill>
              <a:srgbClr val="40572D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45" name="object 145"/>
            <p:cNvSpPr/>
            <p:nvPr/>
          </p:nvSpPr>
          <p:spPr>
            <a:xfrm>
              <a:off x="2384693" y="4477777"/>
              <a:ext cx="184150" cy="5080"/>
            </a:xfrm>
            <a:custGeom>
              <a:avLst/>
              <a:gdLst/>
              <a:ahLst/>
              <a:cxnLst/>
              <a:rect l="l" t="t" r="r" b="b"/>
              <a:pathLst>
                <a:path w="184150" h="5079">
                  <a:moveTo>
                    <a:pt x="183616" y="0"/>
                  </a:moveTo>
                  <a:lnTo>
                    <a:pt x="0" y="0"/>
                  </a:lnTo>
                  <a:lnTo>
                    <a:pt x="0" y="4981"/>
                  </a:lnTo>
                  <a:lnTo>
                    <a:pt x="178986" y="4981"/>
                  </a:lnTo>
                  <a:lnTo>
                    <a:pt x="183616" y="0"/>
                  </a:lnTo>
                  <a:close/>
                </a:path>
              </a:pathLst>
            </a:custGeom>
            <a:solidFill>
              <a:srgbClr val="394929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46" name="object 146"/>
            <p:cNvSpPr/>
            <p:nvPr/>
          </p:nvSpPr>
          <p:spPr>
            <a:xfrm>
              <a:off x="1106513" y="4287716"/>
              <a:ext cx="328930" cy="7620"/>
            </a:xfrm>
            <a:custGeom>
              <a:avLst/>
              <a:gdLst/>
              <a:ahLst/>
              <a:cxnLst/>
              <a:rect l="l" t="t" r="r" b="b"/>
              <a:pathLst>
                <a:path w="328930" h="7620">
                  <a:moveTo>
                    <a:pt x="328384" y="0"/>
                  </a:moveTo>
                  <a:lnTo>
                    <a:pt x="0" y="7057"/>
                  </a:lnTo>
                  <a:lnTo>
                    <a:pt x="328384" y="7057"/>
                  </a:lnTo>
                  <a:lnTo>
                    <a:pt x="328384" y="0"/>
                  </a:lnTo>
                  <a:close/>
                </a:path>
              </a:pathLst>
            </a:custGeom>
            <a:solidFill>
              <a:srgbClr val="ECF6CE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147" name="object 14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67156" y="4482758"/>
              <a:ext cx="187557" cy="174251"/>
            </a:xfrm>
            <a:prstGeom prst="rect">
              <a:avLst/>
            </a:prstGeom>
          </p:spPr>
        </p:pic>
        <p:sp>
          <p:nvSpPr>
            <p:cNvPr id="148" name="object 148"/>
            <p:cNvSpPr/>
            <p:nvPr/>
          </p:nvSpPr>
          <p:spPr>
            <a:xfrm>
              <a:off x="867155" y="4497189"/>
              <a:ext cx="189865" cy="0"/>
            </a:xfrm>
            <a:custGeom>
              <a:avLst/>
              <a:gdLst/>
              <a:ahLst/>
              <a:cxnLst/>
              <a:rect l="l" t="t" r="r" b="b"/>
              <a:pathLst>
                <a:path w="189865">
                  <a:moveTo>
                    <a:pt x="0" y="0"/>
                  </a:moveTo>
                  <a:lnTo>
                    <a:pt x="189616" y="0"/>
                  </a:lnTo>
                </a:path>
              </a:pathLst>
            </a:custGeom>
            <a:ln w="9103">
              <a:solidFill>
                <a:srgbClr val="4B6E32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49" name="object 149"/>
            <p:cNvSpPr/>
            <p:nvPr/>
          </p:nvSpPr>
          <p:spPr>
            <a:xfrm>
              <a:off x="867155" y="4512044"/>
              <a:ext cx="189865" cy="0"/>
            </a:xfrm>
            <a:custGeom>
              <a:avLst/>
              <a:gdLst/>
              <a:ahLst/>
              <a:cxnLst/>
              <a:rect l="l" t="t" r="r" b="b"/>
              <a:pathLst>
                <a:path w="189865">
                  <a:moveTo>
                    <a:pt x="0" y="0"/>
                  </a:moveTo>
                  <a:lnTo>
                    <a:pt x="189616" y="0"/>
                  </a:lnTo>
                </a:path>
              </a:pathLst>
            </a:custGeom>
            <a:ln w="9103">
              <a:solidFill>
                <a:srgbClr val="4B6E32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50" name="object 150"/>
            <p:cNvSpPr/>
            <p:nvPr/>
          </p:nvSpPr>
          <p:spPr>
            <a:xfrm>
              <a:off x="867155" y="4527072"/>
              <a:ext cx="189865" cy="0"/>
            </a:xfrm>
            <a:custGeom>
              <a:avLst/>
              <a:gdLst/>
              <a:ahLst/>
              <a:cxnLst/>
              <a:rect l="l" t="t" r="r" b="b"/>
              <a:pathLst>
                <a:path w="189865">
                  <a:moveTo>
                    <a:pt x="0" y="0"/>
                  </a:moveTo>
                  <a:lnTo>
                    <a:pt x="189616" y="0"/>
                  </a:lnTo>
                </a:path>
              </a:pathLst>
            </a:custGeom>
            <a:ln w="9103">
              <a:solidFill>
                <a:srgbClr val="4B6E32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51" name="object 151"/>
            <p:cNvSpPr/>
            <p:nvPr/>
          </p:nvSpPr>
          <p:spPr>
            <a:xfrm>
              <a:off x="867155" y="4541930"/>
              <a:ext cx="189865" cy="0"/>
            </a:xfrm>
            <a:custGeom>
              <a:avLst/>
              <a:gdLst/>
              <a:ahLst/>
              <a:cxnLst/>
              <a:rect l="l" t="t" r="r" b="b"/>
              <a:pathLst>
                <a:path w="189865">
                  <a:moveTo>
                    <a:pt x="0" y="0"/>
                  </a:moveTo>
                  <a:lnTo>
                    <a:pt x="189616" y="0"/>
                  </a:lnTo>
                </a:path>
              </a:pathLst>
            </a:custGeom>
            <a:ln w="9103">
              <a:solidFill>
                <a:srgbClr val="4B6E32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52" name="object 152"/>
            <p:cNvSpPr/>
            <p:nvPr/>
          </p:nvSpPr>
          <p:spPr>
            <a:xfrm>
              <a:off x="867155" y="4556958"/>
              <a:ext cx="189865" cy="0"/>
            </a:xfrm>
            <a:custGeom>
              <a:avLst/>
              <a:gdLst/>
              <a:ahLst/>
              <a:cxnLst/>
              <a:rect l="l" t="t" r="r" b="b"/>
              <a:pathLst>
                <a:path w="189865">
                  <a:moveTo>
                    <a:pt x="0" y="0"/>
                  </a:moveTo>
                  <a:lnTo>
                    <a:pt x="189616" y="0"/>
                  </a:lnTo>
                </a:path>
              </a:pathLst>
            </a:custGeom>
            <a:ln w="9103">
              <a:solidFill>
                <a:srgbClr val="4B6E32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53" name="object 153"/>
            <p:cNvSpPr/>
            <p:nvPr/>
          </p:nvSpPr>
          <p:spPr>
            <a:xfrm>
              <a:off x="867155" y="4571817"/>
              <a:ext cx="189865" cy="0"/>
            </a:xfrm>
            <a:custGeom>
              <a:avLst/>
              <a:gdLst/>
              <a:ahLst/>
              <a:cxnLst/>
              <a:rect l="l" t="t" r="r" b="b"/>
              <a:pathLst>
                <a:path w="189865">
                  <a:moveTo>
                    <a:pt x="0" y="0"/>
                  </a:moveTo>
                  <a:lnTo>
                    <a:pt x="189616" y="0"/>
                  </a:lnTo>
                </a:path>
              </a:pathLst>
            </a:custGeom>
            <a:ln w="9103">
              <a:solidFill>
                <a:srgbClr val="4B6E32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54" name="object 154"/>
            <p:cNvSpPr/>
            <p:nvPr/>
          </p:nvSpPr>
          <p:spPr>
            <a:xfrm>
              <a:off x="867155" y="4586931"/>
              <a:ext cx="189865" cy="0"/>
            </a:xfrm>
            <a:custGeom>
              <a:avLst/>
              <a:gdLst/>
              <a:ahLst/>
              <a:cxnLst/>
              <a:rect l="l" t="t" r="r" b="b"/>
              <a:pathLst>
                <a:path w="189865">
                  <a:moveTo>
                    <a:pt x="0" y="0"/>
                  </a:moveTo>
                  <a:lnTo>
                    <a:pt x="189616" y="0"/>
                  </a:lnTo>
                </a:path>
              </a:pathLst>
            </a:custGeom>
            <a:ln w="9103">
              <a:solidFill>
                <a:srgbClr val="4B6E32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55" name="object 155"/>
            <p:cNvSpPr/>
            <p:nvPr/>
          </p:nvSpPr>
          <p:spPr>
            <a:xfrm>
              <a:off x="867155" y="4601703"/>
              <a:ext cx="189865" cy="0"/>
            </a:xfrm>
            <a:custGeom>
              <a:avLst/>
              <a:gdLst/>
              <a:ahLst/>
              <a:cxnLst/>
              <a:rect l="l" t="t" r="r" b="b"/>
              <a:pathLst>
                <a:path w="189865">
                  <a:moveTo>
                    <a:pt x="0" y="0"/>
                  </a:moveTo>
                  <a:lnTo>
                    <a:pt x="189616" y="0"/>
                  </a:lnTo>
                </a:path>
              </a:pathLst>
            </a:custGeom>
            <a:ln w="9103">
              <a:solidFill>
                <a:srgbClr val="4B6E32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56" name="object 156"/>
            <p:cNvSpPr/>
            <p:nvPr/>
          </p:nvSpPr>
          <p:spPr>
            <a:xfrm>
              <a:off x="867155" y="4616818"/>
              <a:ext cx="189865" cy="0"/>
            </a:xfrm>
            <a:custGeom>
              <a:avLst/>
              <a:gdLst/>
              <a:ahLst/>
              <a:cxnLst/>
              <a:rect l="l" t="t" r="r" b="b"/>
              <a:pathLst>
                <a:path w="189865">
                  <a:moveTo>
                    <a:pt x="0" y="0"/>
                  </a:moveTo>
                  <a:lnTo>
                    <a:pt x="189616" y="0"/>
                  </a:lnTo>
                </a:path>
              </a:pathLst>
            </a:custGeom>
            <a:ln w="9103">
              <a:solidFill>
                <a:srgbClr val="4B6E32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57" name="object 157"/>
            <p:cNvSpPr/>
            <p:nvPr/>
          </p:nvSpPr>
          <p:spPr>
            <a:xfrm>
              <a:off x="867155" y="4631676"/>
              <a:ext cx="189865" cy="0"/>
            </a:xfrm>
            <a:custGeom>
              <a:avLst/>
              <a:gdLst/>
              <a:ahLst/>
              <a:cxnLst/>
              <a:rect l="l" t="t" r="r" b="b"/>
              <a:pathLst>
                <a:path w="189865">
                  <a:moveTo>
                    <a:pt x="0" y="0"/>
                  </a:moveTo>
                  <a:lnTo>
                    <a:pt x="189616" y="0"/>
                  </a:lnTo>
                </a:path>
              </a:pathLst>
            </a:custGeom>
            <a:ln w="9103">
              <a:solidFill>
                <a:srgbClr val="4B6E32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58" name="object 158"/>
            <p:cNvSpPr/>
            <p:nvPr/>
          </p:nvSpPr>
          <p:spPr>
            <a:xfrm>
              <a:off x="867155" y="4646704"/>
              <a:ext cx="189865" cy="0"/>
            </a:xfrm>
            <a:custGeom>
              <a:avLst/>
              <a:gdLst/>
              <a:ahLst/>
              <a:cxnLst/>
              <a:rect l="l" t="t" r="r" b="b"/>
              <a:pathLst>
                <a:path w="189865">
                  <a:moveTo>
                    <a:pt x="0" y="0"/>
                  </a:moveTo>
                  <a:lnTo>
                    <a:pt x="189616" y="0"/>
                  </a:lnTo>
                </a:path>
              </a:pathLst>
            </a:custGeom>
            <a:ln w="9103">
              <a:solidFill>
                <a:srgbClr val="4B6E32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59" name="object 159"/>
            <p:cNvSpPr/>
            <p:nvPr/>
          </p:nvSpPr>
          <p:spPr>
            <a:xfrm>
              <a:off x="867155" y="4661561"/>
              <a:ext cx="189865" cy="0"/>
            </a:xfrm>
            <a:custGeom>
              <a:avLst/>
              <a:gdLst/>
              <a:ahLst/>
              <a:cxnLst/>
              <a:rect l="l" t="t" r="r" b="b"/>
              <a:pathLst>
                <a:path w="189865">
                  <a:moveTo>
                    <a:pt x="0" y="0"/>
                  </a:moveTo>
                  <a:lnTo>
                    <a:pt x="189616" y="0"/>
                  </a:lnTo>
                </a:path>
              </a:pathLst>
            </a:custGeom>
            <a:ln w="9103">
              <a:solidFill>
                <a:srgbClr val="4B6E32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60" name="object 160"/>
            <p:cNvSpPr/>
            <p:nvPr/>
          </p:nvSpPr>
          <p:spPr>
            <a:xfrm>
              <a:off x="867155" y="4668318"/>
              <a:ext cx="189865" cy="0"/>
            </a:xfrm>
            <a:custGeom>
              <a:avLst/>
              <a:gdLst/>
              <a:ahLst/>
              <a:cxnLst/>
              <a:rect l="l" t="t" r="r" b="b"/>
              <a:pathLst>
                <a:path w="189865">
                  <a:moveTo>
                    <a:pt x="0" y="0"/>
                  </a:moveTo>
                  <a:lnTo>
                    <a:pt x="189616" y="0"/>
                  </a:lnTo>
                </a:path>
              </a:pathLst>
            </a:custGeom>
            <a:ln w="8531">
              <a:solidFill>
                <a:srgbClr val="374D25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161" name="object 16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34898" y="3918451"/>
              <a:ext cx="247676" cy="378363"/>
            </a:xfrm>
            <a:prstGeom prst="rect">
              <a:avLst/>
            </a:prstGeom>
          </p:spPr>
        </p:pic>
        <p:pic>
          <p:nvPicPr>
            <p:cNvPr id="162" name="object 16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54714" y="4294774"/>
              <a:ext cx="625811" cy="375976"/>
            </a:xfrm>
            <a:prstGeom prst="rect">
              <a:avLst/>
            </a:prstGeom>
          </p:spPr>
        </p:pic>
        <p:sp>
          <p:nvSpPr>
            <p:cNvPr id="163" name="object 163"/>
            <p:cNvSpPr/>
            <p:nvPr/>
          </p:nvSpPr>
          <p:spPr>
            <a:xfrm>
              <a:off x="1554706" y="3932858"/>
              <a:ext cx="126364" cy="0"/>
            </a:xfrm>
            <a:custGeom>
              <a:avLst/>
              <a:gdLst/>
              <a:ahLst/>
              <a:cxnLst/>
              <a:rect l="l" t="t" r="r" b="b"/>
              <a:pathLst>
                <a:path w="126364">
                  <a:moveTo>
                    <a:pt x="0" y="0"/>
                  </a:moveTo>
                  <a:lnTo>
                    <a:pt x="125819" y="0"/>
                  </a:lnTo>
                </a:path>
              </a:pathLst>
            </a:custGeom>
            <a:ln w="9103">
              <a:solidFill>
                <a:srgbClr val="4B6733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64" name="object 164"/>
            <p:cNvSpPr/>
            <p:nvPr/>
          </p:nvSpPr>
          <p:spPr>
            <a:xfrm>
              <a:off x="1554706" y="3947733"/>
              <a:ext cx="126364" cy="0"/>
            </a:xfrm>
            <a:custGeom>
              <a:avLst/>
              <a:gdLst/>
              <a:ahLst/>
              <a:cxnLst/>
              <a:rect l="l" t="t" r="r" b="b"/>
              <a:pathLst>
                <a:path w="126364">
                  <a:moveTo>
                    <a:pt x="0" y="0"/>
                  </a:moveTo>
                  <a:lnTo>
                    <a:pt x="125819" y="0"/>
                  </a:lnTo>
                </a:path>
              </a:pathLst>
            </a:custGeom>
            <a:ln w="9103">
              <a:solidFill>
                <a:srgbClr val="4B6733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65" name="object 165"/>
            <p:cNvSpPr/>
            <p:nvPr/>
          </p:nvSpPr>
          <p:spPr>
            <a:xfrm>
              <a:off x="1554706" y="3962748"/>
              <a:ext cx="126364" cy="0"/>
            </a:xfrm>
            <a:custGeom>
              <a:avLst/>
              <a:gdLst/>
              <a:ahLst/>
              <a:cxnLst/>
              <a:rect l="l" t="t" r="r" b="b"/>
              <a:pathLst>
                <a:path w="126364">
                  <a:moveTo>
                    <a:pt x="0" y="0"/>
                  </a:moveTo>
                  <a:lnTo>
                    <a:pt x="125819" y="0"/>
                  </a:lnTo>
                </a:path>
              </a:pathLst>
            </a:custGeom>
            <a:ln w="9103">
              <a:solidFill>
                <a:srgbClr val="4B6733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66" name="object 166"/>
            <p:cNvSpPr/>
            <p:nvPr/>
          </p:nvSpPr>
          <p:spPr>
            <a:xfrm>
              <a:off x="1554706" y="3977623"/>
              <a:ext cx="126364" cy="0"/>
            </a:xfrm>
            <a:custGeom>
              <a:avLst/>
              <a:gdLst/>
              <a:ahLst/>
              <a:cxnLst/>
              <a:rect l="l" t="t" r="r" b="b"/>
              <a:pathLst>
                <a:path w="126364">
                  <a:moveTo>
                    <a:pt x="0" y="0"/>
                  </a:moveTo>
                  <a:lnTo>
                    <a:pt x="125819" y="0"/>
                  </a:lnTo>
                </a:path>
              </a:pathLst>
            </a:custGeom>
            <a:ln w="9103">
              <a:solidFill>
                <a:srgbClr val="4B6733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67" name="object 167"/>
            <p:cNvSpPr/>
            <p:nvPr/>
          </p:nvSpPr>
          <p:spPr>
            <a:xfrm>
              <a:off x="1554706" y="3992637"/>
              <a:ext cx="126364" cy="0"/>
            </a:xfrm>
            <a:custGeom>
              <a:avLst/>
              <a:gdLst/>
              <a:ahLst/>
              <a:cxnLst/>
              <a:rect l="l" t="t" r="r" b="b"/>
              <a:pathLst>
                <a:path w="126364">
                  <a:moveTo>
                    <a:pt x="0" y="0"/>
                  </a:moveTo>
                  <a:lnTo>
                    <a:pt x="125819" y="0"/>
                  </a:lnTo>
                </a:path>
              </a:pathLst>
            </a:custGeom>
            <a:ln w="9103">
              <a:solidFill>
                <a:srgbClr val="4B6733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68" name="object 168"/>
            <p:cNvSpPr/>
            <p:nvPr/>
          </p:nvSpPr>
          <p:spPr>
            <a:xfrm>
              <a:off x="1554706" y="4007513"/>
              <a:ext cx="126364" cy="0"/>
            </a:xfrm>
            <a:custGeom>
              <a:avLst/>
              <a:gdLst/>
              <a:ahLst/>
              <a:cxnLst/>
              <a:rect l="l" t="t" r="r" b="b"/>
              <a:pathLst>
                <a:path w="126364">
                  <a:moveTo>
                    <a:pt x="0" y="0"/>
                  </a:moveTo>
                  <a:lnTo>
                    <a:pt x="125819" y="0"/>
                  </a:lnTo>
                </a:path>
              </a:pathLst>
            </a:custGeom>
            <a:ln w="9103">
              <a:solidFill>
                <a:srgbClr val="4B6733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69" name="object 169"/>
            <p:cNvSpPr/>
            <p:nvPr/>
          </p:nvSpPr>
          <p:spPr>
            <a:xfrm>
              <a:off x="1554706" y="4022631"/>
              <a:ext cx="126364" cy="0"/>
            </a:xfrm>
            <a:custGeom>
              <a:avLst/>
              <a:gdLst/>
              <a:ahLst/>
              <a:cxnLst/>
              <a:rect l="l" t="t" r="r" b="b"/>
              <a:pathLst>
                <a:path w="126364">
                  <a:moveTo>
                    <a:pt x="0" y="0"/>
                  </a:moveTo>
                  <a:lnTo>
                    <a:pt x="125819" y="0"/>
                  </a:lnTo>
                </a:path>
              </a:pathLst>
            </a:custGeom>
            <a:ln w="9103">
              <a:solidFill>
                <a:srgbClr val="4B6733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170" name="object 17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54706" y="4032852"/>
              <a:ext cx="127868" cy="75905"/>
            </a:xfrm>
            <a:prstGeom prst="rect">
              <a:avLst/>
            </a:prstGeom>
          </p:spPr>
        </p:pic>
        <p:pic>
          <p:nvPicPr>
            <p:cNvPr id="171" name="object 17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571599" y="4294774"/>
              <a:ext cx="108926" cy="187984"/>
            </a:xfrm>
            <a:prstGeom prst="rect">
              <a:avLst/>
            </a:prstGeom>
          </p:spPr>
        </p:pic>
        <p:sp>
          <p:nvSpPr>
            <p:cNvPr id="172" name="object 172"/>
            <p:cNvSpPr/>
            <p:nvPr/>
          </p:nvSpPr>
          <p:spPr>
            <a:xfrm>
              <a:off x="1680525" y="3552265"/>
              <a:ext cx="525780" cy="1123315"/>
            </a:xfrm>
            <a:custGeom>
              <a:avLst/>
              <a:gdLst/>
              <a:ahLst/>
              <a:cxnLst/>
              <a:rect l="l" t="t" r="r" b="b"/>
              <a:pathLst>
                <a:path w="525780" h="1123314">
                  <a:moveTo>
                    <a:pt x="525180" y="0"/>
                  </a:moveTo>
                  <a:lnTo>
                    <a:pt x="0" y="0"/>
                  </a:lnTo>
                  <a:lnTo>
                    <a:pt x="0" y="1122693"/>
                  </a:lnTo>
                  <a:lnTo>
                    <a:pt x="525180" y="1122693"/>
                  </a:lnTo>
                  <a:lnTo>
                    <a:pt x="525180" y="0"/>
                  </a:lnTo>
                  <a:close/>
                </a:path>
              </a:pathLst>
            </a:custGeom>
            <a:solidFill>
              <a:srgbClr val="608147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73" name="object 173"/>
            <p:cNvSpPr/>
            <p:nvPr/>
          </p:nvSpPr>
          <p:spPr>
            <a:xfrm>
              <a:off x="1680525" y="3552265"/>
              <a:ext cx="525780" cy="1090930"/>
            </a:xfrm>
            <a:custGeom>
              <a:avLst/>
              <a:gdLst/>
              <a:ahLst/>
              <a:cxnLst/>
              <a:rect l="l" t="t" r="r" b="b"/>
              <a:pathLst>
                <a:path w="525780" h="1090929">
                  <a:moveTo>
                    <a:pt x="525180" y="0"/>
                  </a:moveTo>
                  <a:lnTo>
                    <a:pt x="0" y="0"/>
                  </a:lnTo>
                  <a:lnTo>
                    <a:pt x="0" y="847534"/>
                  </a:lnTo>
                  <a:lnTo>
                    <a:pt x="14475" y="1069104"/>
                  </a:lnTo>
                  <a:lnTo>
                    <a:pt x="228699" y="1090917"/>
                  </a:lnTo>
                  <a:lnTo>
                    <a:pt x="525180" y="1090917"/>
                  </a:lnTo>
                  <a:lnTo>
                    <a:pt x="525180" y="0"/>
                  </a:lnTo>
                  <a:close/>
                </a:path>
              </a:pathLst>
            </a:custGeom>
            <a:solidFill>
              <a:srgbClr val="85B853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74" name="object 174"/>
            <p:cNvSpPr/>
            <p:nvPr/>
          </p:nvSpPr>
          <p:spPr>
            <a:xfrm>
              <a:off x="1713448" y="3581360"/>
              <a:ext cx="459740" cy="1014094"/>
            </a:xfrm>
            <a:custGeom>
              <a:avLst/>
              <a:gdLst/>
              <a:ahLst/>
              <a:cxnLst/>
              <a:rect l="l" t="t" r="r" b="b"/>
              <a:pathLst>
                <a:path w="459739" h="1014095">
                  <a:moveTo>
                    <a:pt x="417290" y="0"/>
                  </a:moveTo>
                  <a:lnTo>
                    <a:pt x="42008" y="0"/>
                  </a:lnTo>
                  <a:lnTo>
                    <a:pt x="25607" y="3290"/>
                  </a:lnTo>
                  <a:lnTo>
                    <a:pt x="12259" y="12289"/>
                  </a:lnTo>
                  <a:lnTo>
                    <a:pt x="3284" y="25686"/>
                  </a:lnTo>
                  <a:lnTo>
                    <a:pt x="0" y="42171"/>
                  </a:lnTo>
                  <a:lnTo>
                    <a:pt x="0" y="821789"/>
                  </a:lnTo>
                  <a:lnTo>
                    <a:pt x="11642" y="948205"/>
                  </a:lnTo>
                  <a:lnTo>
                    <a:pt x="29399" y="985917"/>
                  </a:lnTo>
                  <a:lnTo>
                    <a:pt x="67158" y="1003339"/>
                  </a:lnTo>
                  <a:lnTo>
                    <a:pt x="195776" y="1013472"/>
                  </a:lnTo>
                  <a:lnTo>
                    <a:pt x="417290" y="1013472"/>
                  </a:lnTo>
                  <a:lnTo>
                    <a:pt x="433712" y="1010144"/>
                  </a:lnTo>
                  <a:lnTo>
                    <a:pt x="447070" y="1001084"/>
                  </a:lnTo>
                  <a:lnTo>
                    <a:pt x="456049" y="987676"/>
                  </a:lnTo>
                  <a:lnTo>
                    <a:pt x="459334" y="971304"/>
                  </a:lnTo>
                  <a:lnTo>
                    <a:pt x="459334" y="42171"/>
                  </a:lnTo>
                  <a:lnTo>
                    <a:pt x="456049" y="25686"/>
                  </a:lnTo>
                  <a:lnTo>
                    <a:pt x="447070" y="12289"/>
                  </a:lnTo>
                  <a:lnTo>
                    <a:pt x="433712" y="3290"/>
                  </a:lnTo>
                  <a:lnTo>
                    <a:pt x="417290" y="0"/>
                  </a:lnTo>
                  <a:close/>
                </a:path>
              </a:pathLst>
            </a:custGeom>
            <a:solidFill>
              <a:srgbClr val="CCE993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75" name="object 175"/>
            <p:cNvSpPr/>
            <p:nvPr/>
          </p:nvSpPr>
          <p:spPr>
            <a:xfrm>
              <a:off x="1831978" y="3931667"/>
              <a:ext cx="223520" cy="335280"/>
            </a:xfrm>
            <a:custGeom>
              <a:avLst/>
              <a:gdLst/>
              <a:ahLst/>
              <a:cxnLst/>
              <a:rect l="l" t="t" r="r" b="b"/>
              <a:pathLst>
                <a:path w="223519" h="335279">
                  <a:moveTo>
                    <a:pt x="0" y="304261"/>
                  </a:moveTo>
                  <a:lnTo>
                    <a:pt x="52407" y="326765"/>
                  </a:lnTo>
                  <a:lnTo>
                    <a:pt x="112069" y="334773"/>
                  </a:lnTo>
                  <a:lnTo>
                    <a:pt x="142407" y="332715"/>
                  </a:lnTo>
                  <a:lnTo>
                    <a:pt x="171356" y="326765"/>
                  </a:lnTo>
                  <a:lnTo>
                    <a:pt x="193907" y="318860"/>
                  </a:lnTo>
                  <a:lnTo>
                    <a:pt x="112069" y="318860"/>
                  </a:lnTo>
                  <a:lnTo>
                    <a:pt x="94294" y="318040"/>
                  </a:lnTo>
                  <a:lnTo>
                    <a:pt x="93693" y="318040"/>
                  </a:lnTo>
                  <a:lnTo>
                    <a:pt x="75273" y="315500"/>
                  </a:lnTo>
                  <a:lnTo>
                    <a:pt x="57848" y="311490"/>
                  </a:lnTo>
                  <a:lnTo>
                    <a:pt x="41248" y="306094"/>
                  </a:lnTo>
                  <a:lnTo>
                    <a:pt x="0" y="304261"/>
                  </a:lnTo>
                  <a:close/>
                </a:path>
                <a:path w="223519" h="335279">
                  <a:moveTo>
                    <a:pt x="223310" y="304538"/>
                  </a:moveTo>
                  <a:lnTo>
                    <a:pt x="181543" y="306579"/>
                  </a:lnTo>
                  <a:lnTo>
                    <a:pt x="165174" y="311796"/>
                  </a:lnTo>
                  <a:lnTo>
                    <a:pt x="148063" y="315651"/>
                  </a:lnTo>
                  <a:lnTo>
                    <a:pt x="130324" y="318040"/>
                  </a:lnTo>
                  <a:lnTo>
                    <a:pt x="112069" y="318860"/>
                  </a:lnTo>
                  <a:lnTo>
                    <a:pt x="193907" y="318860"/>
                  </a:lnTo>
                  <a:lnTo>
                    <a:pt x="198471" y="317260"/>
                  </a:lnTo>
                  <a:lnTo>
                    <a:pt x="223310" y="304538"/>
                  </a:lnTo>
                  <a:close/>
                </a:path>
                <a:path w="223519" h="335279">
                  <a:moveTo>
                    <a:pt x="112069" y="0"/>
                  </a:moveTo>
                  <a:lnTo>
                    <a:pt x="83990" y="1721"/>
                  </a:lnTo>
                  <a:lnTo>
                    <a:pt x="57196" y="6737"/>
                  </a:lnTo>
                  <a:lnTo>
                    <a:pt x="31963" y="14828"/>
                  </a:lnTo>
                  <a:lnTo>
                    <a:pt x="8567" y="25773"/>
                  </a:lnTo>
                  <a:lnTo>
                    <a:pt x="50058" y="25773"/>
                  </a:lnTo>
                  <a:lnTo>
                    <a:pt x="64790" y="21628"/>
                  </a:lnTo>
                  <a:lnTo>
                    <a:pt x="80105" y="18616"/>
                  </a:lnTo>
                  <a:lnTo>
                    <a:pt x="95899" y="16777"/>
                  </a:lnTo>
                  <a:lnTo>
                    <a:pt x="112069" y="16155"/>
                  </a:lnTo>
                  <a:lnTo>
                    <a:pt x="194821" y="16155"/>
                  </a:lnTo>
                  <a:lnTo>
                    <a:pt x="191966" y="14828"/>
                  </a:lnTo>
                  <a:lnTo>
                    <a:pt x="166688" y="6737"/>
                  </a:lnTo>
                  <a:lnTo>
                    <a:pt x="139958" y="1721"/>
                  </a:lnTo>
                  <a:lnTo>
                    <a:pt x="112069" y="0"/>
                  </a:lnTo>
                  <a:close/>
                </a:path>
                <a:path w="223519" h="335279">
                  <a:moveTo>
                    <a:pt x="194821" y="16155"/>
                  </a:moveTo>
                  <a:lnTo>
                    <a:pt x="112069" y="16155"/>
                  </a:lnTo>
                  <a:lnTo>
                    <a:pt x="128213" y="16777"/>
                  </a:lnTo>
                  <a:lnTo>
                    <a:pt x="143930" y="18616"/>
                  </a:lnTo>
                  <a:lnTo>
                    <a:pt x="159193" y="21628"/>
                  </a:lnTo>
                  <a:lnTo>
                    <a:pt x="173977" y="25773"/>
                  </a:lnTo>
                  <a:lnTo>
                    <a:pt x="215502" y="25773"/>
                  </a:lnTo>
                  <a:lnTo>
                    <a:pt x="194821" y="16155"/>
                  </a:lnTo>
                  <a:close/>
                </a:path>
              </a:pathLst>
            </a:custGeom>
            <a:solidFill>
              <a:srgbClr val="85AE5D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76" name="object 176"/>
            <p:cNvSpPr/>
            <p:nvPr/>
          </p:nvSpPr>
          <p:spPr>
            <a:xfrm>
              <a:off x="1865134" y="3947833"/>
              <a:ext cx="158115" cy="542925"/>
            </a:xfrm>
            <a:custGeom>
              <a:avLst/>
              <a:gdLst/>
              <a:ahLst/>
              <a:cxnLst/>
              <a:rect l="l" t="t" r="r" b="b"/>
              <a:pathLst>
                <a:path w="158114" h="542925">
                  <a:moveTo>
                    <a:pt x="140817" y="9613"/>
                  </a:moveTo>
                  <a:lnTo>
                    <a:pt x="126034" y="5473"/>
                  </a:lnTo>
                  <a:lnTo>
                    <a:pt x="110769" y="2451"/>
                  </a:lnTo>
                  <a:lnTo>
                    <a:pt x="95046" y="622"/>
                  </a:lnTo>
                  <a:lnTo>
                    <a:pt x="78905" y="0"/>
                  </a:lnTo>
                  <a:lnTo>
                    <a:pt x="62738" y="622"/>
                  </a:lnTo>
                  <a:lnTo>
                    <a:pt x="46939" y="2451"/>
                  </a:lnTo>
                  <a:lnTo>
                    <a:pt x="31623" y="5473"/>
                  </a:lnTo>
                  <a:lnTo>
                    <a:pt x="16891" y="9613"/>
                  </a:lnTo>
                  <a:lnTo>
                    <a:pt x="140817" y="9613"/>
                  </a:lnTo>
                  <a:close/>
                </a:path>
                <a:path w="158114" h="542925">
                  <a:moveTo>
                    <a:pt x="148386" y="290423"/>
                  </a:moveTo>
                  <a:lnTo>
                    <a:pt x="85610" y="293077"/>
                  </a:lnTo>
                  <a:lnTo>
                    <a:pt x="8089" y="289941"/>
                  </a:lnTo>
                  <a:lnTo>
                    <a:pt x="24688" y="295325"/>
                  </a:lnTo>
                  <a:lnTo>
                    <a:pt x="42113" y="299339"/>
                  </a:lnTo>
                  <a:lnTo>
                    <a:pt x="60528" y="301879"/>
                  </a:lnTo>
                  <a:lnTo>
                    <a:pt x="61137" y="301879"/>
                  </a:lnTo>
                  <a:lnTo>
                    <a:pt x="78905" y="302704"/>
                  </a:lnTo>
                  <a:lnTo>
                    <a:pt x="97167" y="301879"/>
                  </a:lnTo>
                  <a:lnTo>
                    <a:pt x="114896" y="299491"/>
                  </a:lnTo>
                  <a:lnTo>
                    <a:pt x="132016" y="295630"/>
                  </a:lnTo>
                  <a:lnTo>
                    <a:pt x="140017" y="293077"/>
                  </a:lnTo>
                  <a:lnTo>
                    <a:pt x="148386" y="290423"/>
                  </a:lnTo>
                  <a:close/>
                </a:path>
                <a:path w="158114" h="542925">
                  <a:moveTo>
                    <a:pt x="157708" y="482371"/>
                  </a:moveTo>
                  <a:lnTo>
                    <a:pt x="151523" y="458939"/>
                  </a:lnTo>
                  <a:lnTo>
                    <a:pt x="135420" y="440651"/>
                  </a:lnTo>
                  <a:lnTo>
                    <a:pt x="135420" y="482371"/>
                  </a:lnTo>
                  <a:lnTo>
                    <a:pt x="130975" y="499275"/>
                  </a:lnTo>
                  <a:lnTo>
                    <a:pt x="118833" y="513092"/>
                  </a:lnTo>
                  <a:lnTo>
                    <a:pt x="100876" y="522414"/>
                  </a:lnTo>
                  <a:lnTo>
                    <a:pt x="78905" y="525830"/>
                  </a:lnTo>
                  <a:lnTo>
                    <a:pt x="56794" y="522414"/>
                  </a:lnTo>
                  <a:lnTo>
                    <a:pt x="38709" y="513092"/>
                  </a:lnTo>
                  <a:lnTo>
                    <a:pt x="26517" y="499275"/>
                  </a:lnTo>
                  <a:lnTo>
                    <a:pt x="22047" y="482371"/>
                  </a:lnTo>
                  <a:lnTo>
                    <a:pt x="26517" y="465531"/>
                  </a:lnTo>
                  <a:lnTo>
                    <a:pt x="38709" y="451739"/>
                  </a:lnTo>
                  <a:lnTo>
                    <a:pt x="56794" y="442429"/>
                  </a:lnTo>
                  <a:lnTo>
                    <a:pt x="78905" y="439000"/>
                  </a:lnTo>
                  <a:lnTo>
                    <a:pt x="100876" y="442429"/>
                  </a:lnTo>
                  <a:lnTo>
                    <a:pt x="118833" y="451739"/>
                  </a:lnTo>
                  <a:lnTo>
                    <a:pt x="130975" y="465531"/>
                  </a:lnTo>
                  <a:lnTo>
                    <a:pt x="135420" y="482371"/>
                  </a:lnTo>
                  <a:lnTo>
                    <a:pt x="135420" y="440651"/>
                  </a:lnTo>
                  <a:lnTo>
                    <a:pt x="134645" y="439762"/>
                  </a:lnTo>
                  <a:lnTo>
                    <a:pt x="133159" y="439000"/>
                  </a:lnTo>
                  <a:lnTo>
                    <a:pt x="109601" y="426834"/>
                  </a:lnTo>
                  <a:lnTo>
                    <a:pt x="78905" y="422084"/>
                  </a:lnTo>
                  <a:lnTo>
                    <a:pt x="48196" y="426834"/>
                  </a:lnTo>
                  <a:lnTo>
                    <a:pt x="23114" y="439762"/>
                  </a:lnTo>
                  <a:lnTo>
                    <a:pt x="6210" y="458939"/>
                  </a:lnTo>
                  <a:lnTo>
                    <a:pt x="0" y="482371"/>
                  </a:lnTo>
                  <a:lnTo>
                    <a:pt x="6210" y="505866"/>
                  </a:lnTo>
                  <a:lnTo>
                    <a:pt x="23114" y="525056"/>
                  </a:lnTo>
                  <a:lnTo>
                    <a:pt x="48196" y="537997"/>
                  </a:lnTo>
                  <a:lnTo>
                    <a:pt x="78905" y="542747"/>
                  </a:lnTo>
                  <a:lnTo>
                    <a:pt x="109601" y="537997"/>
                  </a:lnTo>
                  <a:lnTo>
                    <a:pt x="133146" y="525830"/>
                  </a:lnTo>
                  <a:lnTo>
                    <a:pt x="134645" y="525056"/>
                  </a:lnTo>
                  <a:lnTo>
                    <a:pt x="151523" y="505866"/>
                  </a:lnTo>
                  <a:lnTo>
                    <a:pt x="157708" y="482371"/>
                  </a:lnTo>
                  <a:close/>
                </a:path>
              </a:pathLst>
            </a:custGeom>
            <a:solidFill>
              <a:srgbClr val="8FB961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77" name="object 177"/>
            <p:cNvSpPr/>
            <p:nvPr/>
          </p:nvSpPr>
          <p:spPr>
            <a:xfrm>
              <a:off x="1887184" y="4386830"/>
              <a:ext cx="113664" cy="86995"/>
            </a:xfrm>
            <a:custGeom>
              <a:avLst/>
              <a:gdLst/>
              <a:ahLst/>
              <a:cxnLst/>
              <a:rect l="l" t="t" r="r" b="b"/>
              <a:pathLst>
                <a:path w="113664" h="86995">
                  <a:moveTo>
                    <a:pt x="56864" y="0"/>
                  </a:moveTo>
                  <a:lnTo>
                    <a:pt x="34745" y="3419"/>
                  </a:lnTo>
                  <a:lnTo>
                    <a:pt x="16668" y="12733"/>
                  </a:lnTo>
                  <a:lnTo>
                    <a:pt x="4473" y="26522"/>
                  </a:lnTo>
                  <a:lnTo>
                    <a:pt x="0" y="43371"/>
                  </a:lnTo>
                  <a:lnTo>
                    <a:pt x="4473" y="60269"/>
                  </a:lnTo>
                  <a:lnTo>
                    <a:pt x="16668" y="74083"/>
                  </a:lnTo>
                  <a:lnTo>
                    <a:pt x="34745" y="83405"/>
                  </a:lnTo>
                  <a:lnTo>
                    <a:pt x="56864" y="86826"/>
                  </a:lnTo>
                  <a:lnTo>
                    <a:pt x="78826" y="83405"/>
                  </a:lnTo>
                  <a:lnTo>
                    <a:pt x="96795" y="74083"/>
                  </a:lnTo>
                  <a:lnTo>
                    <a:pt x="108928" y="60269"/>
                  </a:lnTo>
                  <a:lnTo>
                    <a:pt x="113382" y="43371"/>
                  </a:lnTo>
                  <a:lnTo>
                    <a:pt x="108928" y="26522"/>
                  </a:lnTo>
                  <a:lnTo>
                    <a:pt x="96795" y="12733"/>
                  </a:lnTo>
                  <a:lnTo>
                    <a:pt x="78826" y="3419"/>
                  </a:lnTo>
                  <a:lnTo>
                    <a:pt x="56864" y="0"/>
                  </a:lnTo>
                  <a:close/>
                </a:path>
              </a:pathLst>
            </a:custGeom>
            <a:solidFill>
              <a:srgbClr val="85AE5D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178" name="object 17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865143" y="3683034"/>
              <a:ext cx="157706" cy="121012"/>
            </a:xfrm>
            <a:prstGeom prst="rect">
              <a:avLst/>
            </a:prstGeom>
          </p:spPr>
        </p:pic>
        <p:sp>
          <p:nvSpPr>
            <p:cNvPr id="179" name="object 179"/>
            <p:cNvSpPr/>
            <p:nvPr/>
          </p:nvSpPr>
          <p:spPr>
            <a:xfrm>
              <a:off x="1776971" y="3671900"/>
              <a:ext cx="320040" cy="859790"/>
            </a:xfrm>
            <a:custGeom>
              <a:avLst/>
              <a:gdLst/>
              <a:ahLst/>
              <a:cxnLst/>
              <a:rect l="l" t="t" r="r" b="b"/>
              <a:pathLst>
                <a:path w="320039" h="859789">
                  <a:moveTo>
                    <a:pt x="16141" y="0"/>
                  </a:moveTo>
                  <a:lnTo>
                    <a:pt x="0" y="0"/>
                  </a:lnTo>
                  <a:lnTo>
                    <a:pt x="0" y="167716"/>
                  </a:lnTo>
                  <a:lnTo>
                    <a:pt x="16141" y="167716"/>
                  </a:lnTo>
                  <a:lnTo>
                    <a:pt x="16141" y="0"/>
                  </a:lnTo>
                  <a:close/>
                </a:path>
                <a:path w="320039" h="859789">
                  <a:moveTo>
                    <a:pt x="305841" y="53594"/>
                  </a:moveTo>
                  <a:lnTo>
                    <a:pt x="297764" y="41656"/>
                  </a:lnTo>
                  <a:lnTo>
                    <a:pt x="297764" y="160756"/>
                  </a:lnTo>
                  <a:lnTo>
                    <a:pt x="305841" y="160756"/>
                  </a:lnTo>
                  <a:lnTo>
                    <a:pt x="305841" y="53594"/>
                  </a:lnTo>
                  <a:close/>
                </a:path>
                <a:path w="320039" h="859789">
                  <a:moveTo>
                    <a:pt x="319798" y="624916"/>
                  </a:moveTo>
                  <a:lnTo>
                    <a:pt x="303707" y="624916"/>
                  </a:lnTo>
                  <a:lnTo>
                    <a:pt x="303707" y="859726"/>
                  </a:lnTo>
                  <a:lnTo>
                    <a:pt x="319798" y="859726"/>
                  </a:lnTo>
                  <a:lnTo>
                    <a:pt x="319798" y="624916"/>
                  </a:lnTo>
                  <a:close/>
                </a:path>
              </a:pathLst>
            </a:custGeom>
            <a:solidFill>
              <a:srgbClr val="ABDB77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80" name="object 180"/>
            <p:cNvSpPr/>
            <p:nvPr/>
          </p:nvSpPr>
          <p:spPr>
            <a:xfrm>
              <a:off x="1680525" y="4399800"/>
              <a:ext cx="229235" cy="243840"/>
            </a:xfrm>
            <a:custGeom>
              <a:avLst/>
              <a:gdLst/>
              <a:ahLst/>
              <a:cxnLst/>
              <a:rect l="l" t="t" r="r" b="b"/>
              <a:pathLst>
                <a:path w="229235" h="243839">
                  <a:moveTo>
                    <a:pt x="0" y="0"/>
                  </a:moveTo>
                  <a:lnTo>
                    <a:pt x="0" y="243382"/>
                  </a:lnTo>
                  <a:lnTo>
                    <a:pt x="228699" y="243382"/>
                  </a:lnTo>
                  <a:lnTo>
                    <a:pt x="14475" y="2215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954A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81" name="object 181"/>
            <p:cNvSpPr/>
            <p:nvPr/>
          </p:nvSpPr>
          <p:spPr>
            <a:xfrm>
              <a:off x="1680525" y="3552265"/>
              <a:ext cx="525780" cy="1090930"/>
            </a:xfrm>
            <a:custGeom>
              <a:avLst/>
              <a:gdLst/>
              <a:ahLst/>
              <a:cxnLst/>
              <a:rect l="l" t="t" r="r" b="b"/>
              <a:pathLst>
                <a:path w="525780" h="1090929">
                  <a:moveTo>
                    <a:pt x="11642" y="678023"/>
                  </a:moveTo>
                  <a:lnTo>
                    <a:pt x="7651" y="722580"/>
                  </a:lnTo>
                  <a:lnTo>
                    <a:pt x="3890" y="757225"/>
                  </a:lnTo>
                  <a:lnTo>
                    <a:pt x="1095" y="779683"/>
                  </a:lnTo>
                  <a:lnTo>
                    <a:pt x="0" y="787675"/>
                  </a:lnTo>
                  <a:lnTo>
                    <a:pt x="0" y="847534"/>
                  </a:lnTo>
                  <a:lnTo>
                    <a:pt x="14382" y="1067693"/>
                  </a:lnTo>
                  <a:lnTo>
                    <a:pt x="14475" y="1069104"/>
                  </a:lnTo>
                  <a:lnTo>
                    <a:pt x="228699" y="1090917"/>
                  </a:lnTo>
                  <a:lnTo>
                    <a:pt x="525180" y="1090917"/>
                  </a:lnTo>
                  <a:lnTo>
                    <a:pt x="511270" y="1089220"/>
                  </a:lnTo>
                  <a:lnTo>
                    <a:pt x="473779" y="1082361"/>
                  </a:lnTo>
                  <a:lnTo>
                    <a:pt x="419063" y="1067693"/>
                  </a:lnTo>
                  <a:lnTo>
                    <a:pt x="353482" y="1042566"/>
                  </a:lnTo>
                  <a:lnTo>
                    <a:pt x="228699" y="1042566"/>
                  </a:lnTo>
                  <a:lnTo>
                    <a:pt x="100082" y="1032433"/>
                  </a:lnTo>
                  <a:lnTo>
                    <a:pt x="62322" y="1015011"/>
                  </a:lnTo>
                  <a:lnTo>
                    <a:pt x="44565" y="977299"/>
                  </a:lnTo>
                  <a:lnTo>
                    <a:pt x="32923" y="850883"/>
                  </a:lnTo>
                  <a:lnTo>
                    <a:pt x="32923" y="678784"/>
                  </a:lnTo>
                  <a:lnTo>
                    <a:pt x="11642" y="678023"/>
                  </a:lnTo>
                  <a:close/>
                </a:path>
                <a:path w="525780" h="1090929">
                  <a:moveTo>
                    <a:pt x="0" y="0"/>
                  </a:moveTo>
                  <a:lnTo>
                    <a:pt x="0" y="240779"/>
                  </a:lnTo>
                  <a:lnTo>
                    <a:pt x="1257" y="254075"/>
                  </a:lnTo>
                  <a:lnTo>
                    <a:pt x="4409" y="289934"/>
                  </a:lnTo>
                  <a:lnTo>
                    <a:pt x="8526" y="342315"/>
                  </a:lnTo>
                  <a:lnTo>
                    <a:pt x="12678" y="405174"/>
                  </a:lnTo>
                  <a:lnTo>
                    <a:pt x="32923" y="405174"/>
                  </a:lnTo>
                  <a:lnTo>
                    <a:pt x="32923" y="294643"/>
                  </a:lnTo>
                  <a:lnTo>
                    <a:pt x="18801" y="175194"/>
                  </a:lnTo>
                  <a:lnTo>
                    <a:pt x="8481" y="82067"/>
                  </a:lnTo>
                  <a:lnTo>
                    <a:pt x="2151" y="215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C357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82" name="object 182"/>
            <p:cNvSpPr/>
            <p:nvPr/>
          </p:nvSpPr>
          <p:spPr>
            <a:xfrm>
              <a:off x="1713448" y="3846909"/>
              <a:ext cx="320675" cy="748030"/>
            </a:xfrm>
            <a:custGeom>
              <a:avLst/>
              <a:gdLst/>
              <a:ahLst/>
              <a:cxnLst/>
              <a:rect l="l" t="t" r="r" b="b"/>
              <a:pathLst>
                <a:path w="320675" h="748029">
                  <a:moveTo>
                    <a:pt x="0" y="384140"/>
                  </a:moveTo>
                  <a:lnTo>
                    <a:pt x="0" y="556239"/>
                  </a:lnTo>
                  <a:lnTo>
                    <a:pt x="11642" y="682655"/>
                  </a:lnTo>
                  <a:lnTo>
                    <a:pt x="29399" y="720367"/>
                  </a:lnTo>
                  <a:lnTo>
                    <a:pt x="67158" y="737789"/>
                  </a:lnTo>
                  <a:lnTo>
                    <a:pt x="195776" y="747922"/>
                  </a:lnTo>
                  <a:lnTo>
                    <a:pt x="320559" y="747922"/>
                  </a:lnTo>
                  <a:lnTo>
                    <a:pt x="283510" y="729556"/>
                  </a:lnTo>
                  <a:lnTo>
                    <a:pt x="246120" y="707119"/>
                  </a:lnTo>
                  <a:lnTo>
                    <a:pt x="215473" y="684714"/>
                  </a:lnTo>
                  <a:lnTo>
                    <a:pt x="71615" y="684714"/>
                  </a:lnTo>
                  <a:lnTo>
                    <a:pt x="71615" y="643664"/>
                  </a:lnTo>
                  <a:lnTo>
                    <a:pt x="169832" y="643664"/>
                  </a:lnTo>
                  <a:lnTo>
                    <a:pt x="141377" y="611523"/>
                  </a:lnTo>
                  <a:lnTo>
                    <a:pt x="112099" y="568939"/>
                  </a:lnTo>
                  <a:lnTo>
                    <a:pt x="87219" y="520351"/>
                  </a:lnTo>
                  <a:lnTo>
                    <a:pt x="67685" y="465373"/>
                  </a:lnTo>
                  <a:lnTo>
                    <a:pt x="54445" y="403617"/>
                  </a:lnTo>
                  <a:lnTo>
                    <a:pt x="51889" y="386458"/>
                  </a:lnTo>
                  <a:lnTo>
                    <a:pt x="0" y="384140"/>
                  </a:lnTo>
                  <a:close/>
                </a:path>
                <a:path w="320675" h="748029">
                  <a:moveTo>
                    <a:pt x="169832" y="643664"/>
                  </a:moveTo>
                  <a:lnTo>
                    <a:pt x="90305" y="643664"/>
                  </a:lnTo>
                  <a:lnTo>
                    <a:pt x="90305" y="684714"/>
                  </a:lnTo>
                  <a:lnTo>
                    <a:pt x="215473" y="684714"/>
                  </a:lnTo>
                  <a:lnTo>
                    <a:pt x="209335" y="680226"/>
                  </a:lnTo>
                  <a:lnTo>
                    <a:pt x="174105" y="648490"/>
                  </a:lnTo>
                  <a:lnTo>
                    <a:pt x="169832" y="643664"/>
                  </a:lnTo>
                  <a:close/>
                </a:path>
                <a:path w="320675" h="748029">
                  <a:moveTo>
                    <a:pt x="0" y="0"/>
                  </a:moveTo>
                  <a:lnTo>
                    <a:pt x="0" y="110530"/>
                  </a:lnTo>
                  <a:lnTo>
                    <a:pt x="13715" y="110530"/>
                  </a:lnTo>
                  <a:lnTo>
                    <a:pt x="6559" y="53812"/>
                  </a:lnTo>
                  <a:lnTo>
                    <a:pt x="3187" y="265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EB9D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83" name="object 183"/>
            <p:cNvSpPr/>
            <p:nvPr/>
          </p:nvSpPr>
          <p:spPr>
            <a:xfrm>
              <a:off x="1785064" y="4490573"/>
              <a:ext cx="19050" cy="41275"/>
            </a:xfrm>
            <a:custGeom>
              <a:avLst/>
              <a:gdLst/>
              <a:ahLst/>
              <a:cxnLst/>
              <a:rect l="l" t="t" r="r" b="b"/>
              <a:pathLst>
                <a:path w="19050" h="41275">
                  <a:moveTo>
                    <a:pt x="18689" y="0"/>
                  </a:moveTo>
                  <a:lnTo>
                    <a:pt x="0" y="0"/>
                  </a:lnTo>
                  <a:lnTo>
                    <a:pt x="0" y="41050"/>
                  </a:lnTo>
                  <a:lnTo>
                    <a:pt x="18689" y="41050"/>
                  </a:lnTo>
                  <a:lnTo>
                    <a:pt x="18689" y="0"/>
                  </a:lnTo>
                  <a:close/>
                </a:path>
              </a:pathLst>
            </a:custGeom>
            <a:solidFill>
              <a:srgbClr val="B7E082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84" name="object 184"/>
            <p:cNvSpPr/>
            <p:nvPr/>
          </p:nvSpPr>
          <p:spPr>
            <a:xfrm>
              <a:off x="1735201" y="3552266"/>
              <a:ext cx="470534" cy="1090930"/>
            </a:xfrm>
            <a:custGeom>
              <a:avLst/>
              <a:gdLst/>
              <a:ahLst/>
              <a:cxnLst/>
              <a:rect l="l" t="t" r="r" b="b"/>
              <a:pathLst>
                <a:path w="470535" h="1090929">
                  <a:moveTo>
                    <a:pt x="470496" y="677506"/>
                  </a:moveTo>
                  <a:lnTo>
                    <a:pt x="468185" y="677506"/>
                  </a:lnTo>
                  <a:lnTo>
                    <a:pt x="467423" y="802538"/>
                  </a:lnTo>
                  <a:lnTo>
                    <a:pt x="464362" y="766102"/>
                  </a:lnTo>
                  <a:lnTo>
                    <a:pt x="461276" y="726528"/>
                  </a:lnTo>
                  <a:lnTo>
                    <a:pt x="457822" y="678027"/>
                  </a:lnTo>
                  <a:lnTo>
                    <a:pt x="444347" y="678510"/>
                  </a:lnTo>
                  <a:lnTo>
                    <a:pt x="457073" y="839800"/>
                  </a:lnTo>
                  <a:lnTo>
                    <a:pt x="465099" y="970813"/>
                  </a:lnTo>
                  <a:lnTo>
                    <a:pt x="469290" y="1058773"/>
                  </a:lnTo>
                  <a:lnTo>
                    <a:pt x="470496" y="1090917"/>
                  </a:lnTo>
                  <a:lnTo>
                    <a:pt x="470496" y="677506"/>
                  </a:lnTo>
                  <a:close/>
                </a:path>
                <a:path w="470535" h="1090929">
                  <a:moveTo>
                    <a:pt x="470496" y="221830"/>
                  </a:moveTo>
                  <a:lnTo>
                    <a:pt x="469468" y="405180"/>
                  </a:lnTo>
                  <a:lnTo>
                    <a:pt x="470496" y="405180"/>
                  </a:lnTo>
                  <a:lnTo>
                    <a:pt x="470496" y="221830"/>
                  </a:lnTo>
                  <a:close/>
                </a:path>
                <a:path w="470535" h="1090929">
                  <a:moveTo>
                    <a:pt x="470496" y="0"/>
                  </a:moveTo>
                  <a:lnTo>
                    <a:pt x="0" y="0"/>
                  </a:lnTo>
                  <a:lnTo>
                    <a:pt x="32727" y="2603"/>
                  </a:lnTo>
                  <a:lnTo>
                    <a:pt x="70358" y="7759"/>
                  </a:lnTo>
                  <a:lnTo>
                    <a:pt x="111544" y="16306"/>
                  </a:lnTo>
                  <a:lnTo>
                    <a:pt x="154914" y="29095"/>
                  </a:lnTo>
                  <a:lnTo>
                    <a:pt x="395528" y="29095"/>
                  </a:lnTo>
                  <a:lnTo>
                    <a:pt x="411949" y="32385"/>
                  </a:lnTo>
                  <a:lnTo>
                    <a:pt x="425310" y="41389"/>
                  </a:lnTo>
                  <a:lnTo>
                    <a:pt x="434289" y="54787"/>
                  </a:lnTo>
                  <a:lnTo>
                    <a:pt x="437578" y="71272"/>
                  </a:lnTo>
                  <a:lnTo>
                    <a:pt x="437578" y="405180"/>
                  </a:lnTo>
                  <a:lnTo>
                    <a:pt x="451294" y="405180"/>
                  </a:lnTo>
                  <a:lnTo>
                    <a:pt x="456831" y="337477"/>
                  </a:lnTo>
                  <a:lnTo>
                    <a:pt x="463143" y="278790"/>
                  </a:lnTo>
                  <a:lnTo>
                    <a:pt x="468337" y="237451"/>
                  </a:lnTo>
                  <a:lnTo>
                    <a:pt x="470496" y="221830"/>
                  </a:lnTo>
                  <a:lnTo>
                    <a:pt x="470496" y="0"/>
                  </a:lnTo>
                  <a:close/>
                </a:path>
              </a:pathLst>
            </a:custGeom>
            <a:solidFill>
              <a:srgbClr val="7EB44F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85" name="object 185"/>
            <p:cNvSpPr/>
            <p:nvPr/>
          </p:nvSpPr>
          <p:spPr>
            <a:xfrm>
              <a:off x="1890121" y="3581360"/>
              <a:ext cx="283210" cy="376555"/>
            </a:xfrm>
            <a:custGeom>
              <a:avLst/>
              <a:gdLst/>
              <a:ahLst/>
              <a:cxnLst/>
              <a:rect l="l" t="t" r="r" b="b"/>
              <a:pathLst>
                <a:path w="283210" h="376554">
                  <a:moveTo>
                    <a:pt x="240618" y="0"/>
                  </a:moveTo>
                  <a:lnTo>
                    <a:pt x="0" y="0"/>
                  </a:lnTo>
                  <a:lnTo>
                    <a:pt x="39928" y="15789"/>
                  </a:lnTo>
                  <a:lnTo>
                    <a:pt x="79387" y="36317"/>
                  </a:lnTo>
                  <a:lnTo>
                    <a:pt x="117344" y="62168"/>
                  </a:lnTo>
                  <a:lnTo>
                    <a:pt x="152765" y="93929"/>
                  </a:lnTo>
                  <a:lnTo>
                    <a:pt x="184618" y="132186"/>
                  </a:lnTo>
                  <a:lnTo>
                    <a:pt x="184618" y="83235"/>
                  </a:lnTo>
                  <a:lnTo>
                    <a:pt x="192702" y="83235"/>
                  </a:lnTo>
                  <a:lnTo>
                    <a:pt x="192702" y="144121"/>
                  </a:lnTo>
                  <a:lnTo>
                    <a:pt x="211236" y="176751"/>
                  </a:lnTo>
                  <a:lnTo>
                    <a:pt x="226998" y="213238"/>
                  </a:lnTo>
                  <a:lnTo>
                    <a:pt x="239612" y="253791"/>
                  </a:lnTo>
                  <a:lnTo>
                    <a:pt x="248702" y="298622"/>
                  </a:lnTo>
                  <a:lnTo>
                    <a:pt x="259584" y="376080"/>
                  </a:lnTo>
                  <a:lnTo>
                    <a:pt x="282661" y="376080"/>
                  </a:lnTo>
                  <a:lnTo>
                    <a:pt x="282661" y="42171"/>
                  </a:lnTo>
                  <a:lnTo>
                    <a:pt x="279376" y="25686"/>
                  </a:lnTo>
                  <a:lnTo>
                    <a:pt x="270397" y="12289"/>
                  </a:lnTo>
                  <a:lnTo>
                    <a:pt x="257040" y="3290"/>
                  </a:lnTo>
                  <a:lnTo>
                    <a:pt x="240618" y="0"/>
                  </a:lnTo>
                  <a:close/>
                </a:path>
              </a:pathLst>
            </a:custGeom>
            <a:solidFill>
              <a:srgbClr val="C5E68B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86" name="object 186"/>
            <p:cNvSpPr/>
            <p:nvPr/>
          </p:nvSpPr>
          <p:spPr>
            <a:xfrm>
              <a:off x="2074739" y="3664595"/>
              <a:ext cx="8255" cy="60960"/>
            </a:xfrm>
            <a:custGeom>
              <a:avLst/>
              <a:gdLst/>
              <a:ahLst/>
              <a:cxnLst/>
              <a:rect l="l" t="t" r="r" b="b"/>
              <a:pathLst>
                <a:path w="8255" h="60960">
                  <a:moveTo>
                    <a:pt x="8083" y="0"/>
                  </a:moveTo>
                  <a:lnTo>
                    <a:pt x="0" y="0"/>
                  </a:lnTo>
                  <a:lnTo>
                    <a:pt x="0" y="48951"/>
                  </a:lnTo>
                  <a:lnTo>
                    <a:pt x="8083" y="60886"/>
                  </a:lnTo>
                  <a:lnTo>
                    <a:pt x="8083" y="0"/>
                  </a:lnTo>
                  <a:close/>
                </a:path>
              </a:pathLst>
            </a:custGeom>
            <a:solidFill>
              <a:srgbClr val="A4D76F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87" name="object 187"/>
            <p:cNvSpPr/>
            <p:nvPr/>
          </p:nvSpPr>
          <p:spPr>
            <a:xfrm>
              <a:off x="1680525" y="3551470"/>
              <a:ext cx="55244" cy="1270"/>
            </a:xfrm>
            <a:custGeom>
              <a:avLst/>
              <a:gdLst/>
              <a:ahLst/>
              <a:cxnLst/>
              <a:rect l="l" t="t" r="r" b="b"/>
              <a:pathLst>
                <a:path w="55244" h="1270">
                  <a:moveTo>
                    <a:pt x="25633" y="0"/>
                  </a:moveTo>
                  <a:lnTo>
                    <a:pt x="14749" y="124"/>
                  </a:lnTo>
                  <a:lnTo>
                    <a:pt x="6702" y="397"/>
                  </a:lnTo>
                  <a:lnTo>
                    <a:pt x="0" y="795"/>
                  </a:lnTo>
                  <a:lnTo>
                    <a:pt x="54687" y="795"/>
                  </a:lnTo>
                  <a:lnTo>
                    <a:pt x="46586" y="452"/>
                  </a:lnTo>
                  <a:lnTo>
                    <a:pt x="39007" y="203"/>
                  </a:lnTo>
                  <a:lnTo>
                    <a:pt x="32004" y="51"/>
                  </a:lnTo>
                  <a:lnTo>
                    <a:pt x="25633" y="0"/>
                  </a:lnTo>
                  <a:close/>
                </a:path>
              </a:pathLst>
            </a:custGeom>
            <a:solidFill>
              <a:srgbClr val="F8FBF1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88" name="object 188"/>
            <p:cNvSpPr/>
            <p:nvPr/>
          </p:nvSpPr>
          <p:spPr>
            <a:xfrm>
              <a:off x="2172783" y="4229770"/>
              <a:ext cx="6985" cy="1905"/>
            </a:xfrm>
            <a:custGeom>
              <a:avLst/>
              <a:gdLst/>
              <a:ahLst/>
              <a:cxnLst/>
              <a:rect l="l" t="t" r="r" b="b"/>
              <a:pathLst>
                <a:path w="6985" h="1904">
                  <a:moveTo>
                    <a:pt x="6771" y="0"/>
                  </a:moveTo>
                  <a:lnTo>
                    <a:pt x="0" y="0"/>
                  </a:lnTo>
                  <a:lnTo>
                    <a:pt x="0" y="1522"/>
                  </a:lnTo>
                  <a:lnTo>
                    <a:pt x="6771" y="1003"/>
                  </a:lnTo>
                  <a:lnTo>
                    <a:pt x="6771" y="0"/>
                  </a:lnTo>
                  <a:close/>
                </a:path>
              </a:pathLst>
            </a:custGeom>
            <a:solidFill>
              <a:srgbClr val="709E4A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89" name="object 189"/>
            <p:cNvSpPr/>
            <p:nvPr/>
          </p:nvSpPr>
          <p:spPr>
            <a:xfrm>
              <a:off x="1764819" y="4229770"/>
              <a:ext cx="408305" cy="6985"/>
            </a:xfrm>
            <a:custGeom>
              <a:avLst/>
              <a:gdLst/>
              <a:ahLst/>
              <a:cxnLst/>
              <a:rect l="l" t="t" r="r" b="b"/>
              <a:pathLst>
                <a:path w="408305" h="6985">
                  <a:moveTo>
                    <a:pt x="407963" y="0"/>
                  </a:moveTo>
                  <a:lnTo>
                    <a:pt x="300833" y="0"/>
                  </a:lnTo>
                  <a:lnTo>
                    <a:pt x="297482" y="2317"/>
                  </a:lnTo>
                  <a:lnTo>
                    <a:pt x="294062" y="4358"/>
                  </a:lnTo>
                  <a:lnTo>
                    <a:pt x="290469" y="6434"/>
                  </a:lnTo>
                  <a:lnTo>
                    <a:pt x="407963" y="1522"/>
                  </a:lnTo>
                  <a:lnTo>
                    <a:pt x="407963" y="0"/>
                  </a:lnTo>
                  <a:close/>
                </a:path>
                <a:path w="408305" h="6985">
                  <a:moveTo>
                    <a:pt x="57554" y="0"/>
                  </a:moveTo>
                  <a:lnTo>
                    <a:pt x="0" y="0"/>
                  </a:lnTo>
                  <a:lnTo>
                    <a:pt x="0" y="1280"/>
                  </a:lnTo>
                  <a:lnTo>
                    <a:pt x="518" y="3597"/>
                  </a:lnTo>
                  <a:lnTo>
                    <a:pt x="67158" y="6157"/>
                  </a:lnTo>
                  <a:lnTo>
                    <a:pt x="63807" y="4358"/>
                  </a:lnTo>
                  <a:lnTo>
                    <a:pt x="60698" y="2041"/>
                  </a:lnTo>
                  <a:lnTo>
                    <a:pt x="57554" y="0"/>
                  </a:lnTo>
                  <a:close/>
                </a:path>
              </a:pathLst>
            </a:custGeom>
            <a:solidFill>
              <a:srgbClr val="AED97D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90" name="object 190"/>
            <p:cNvSpPr/>
            <p:nvPr/>
          </p:nvSpPr>
          <p:spPr>
            <a:xfrm>
              <a:off x="1822374" y="4229770"/>
              <a:ext cx="243840" cy="8890"/>
            </a:xfrm>
            <a:custGeom>
              <a:avLst/>
              <a:gdLst/>
              <a:ahLst/>
              <a:cxnLst/>
              <a:rect l="l" t="t" r="r" b="b"/>
              <a:pathLst>
                <a:path w="243839" h="8889">
                  <a:moveTo>
                    <a:pt x="243278" y="0"/>
                  </a:moveTo>
                  <a:lnTo>
                    <a:pt x="210597" y="0"/>
                  </a:lnTo>
                  <a:lnTo>
                    <a:pt x="204344" y="3078"/>
                  </a:lnTo>
                  <a:lnTo>
                    <a:pt x="197918" y="5915"/>
                  </a:lnTo>
                  <a:lnTo>
                    <a:pt x="191147" y="8475"/>
                  </a:lnTo>
                  <a:lnTo>
                    <a:pt x="232914" y="6434"/>
                  </a:lnTo>
                  <a:lnTo>
                    <a:pt x="236507" y="4358"/>
                  </a:lnTo>
                  <a:lnTo>
                    <a:pt x="239927" y="2317"/>
                  </a:lnTo>
                  <a:lnTo>
                    <a:pt x="243278" y="0"/>
                  </a:lnTo>
                  <a:close/>
                </a:path>
                <a:path w="243839" h="8889">
                  <a:moveTo>
                    <a:pt x="32404" y="0"/>
                  </a:moveTo>
                  <a:lnTo>
                    <a:pt x="0" y="0"/>
                  </a:lnTo>
                  <a:lnTo>
                    <a:pt x="3143" y="2041"/>
                  </a:lnTo>
                  <a:lnTo>
                    <a:pt x="6252" y="4358"/>
                  </a:lnTo>
                  <a:lnTo>
                    <a:pt x="9604" y="6157"/>
                  </a:lnTo>
                  <a:lnTo>
                    <a:pt x="50852" y="7991"/>
                  </a:lnTo>
                  <a:lnTo>
                    <a:pt x="44323" y="5638"/>
                  </a:lnTo>
                  <a:lnTo>
                    <a:pt x="32404" y="0"/>
                  </a:lnTo>
                  <a:close/>
                </a:path>
              </a:pathLst>
            </a:custGeom>
            <a:solidFill>
              <a:srgbClr val="739653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91" name="object 191"/>
            <p:cNvSpPr/>
            <p:nvPr/>
          </p:nvSpPr>
          <p:spPr>
            <a:xfrm>
              <a:off x="1854779" y="4229770"/>
              <a:ext cx="178435" cy="11430"/>
            </a:xfrm>
            <a:custGeom>
              <a:avLst/>
              <a:gdLst/>
              <a:ahLst/>
              <a:cxnLst/>
              <a:rect l="l" t="t" r="r" b="b"/>
              <a:pathLst>
                <a:path w="178435" h="11429">
                  <a:moveTo>
                    <a:pt x="178192" y="0"/>
                  </a:moveTo>
                  <a:lnTo>
                    <a:pt x="0" y="0"/>
                  </a:lnTo>
                  <a:lnTo>
                    <a:pt x="11918" y="5638"/>
                  </a:lnTo>
                  <a:lnTo>
                    <a:pt x="18447" y="7991"/>
                  </a:lnTo>
                  <a:lnTo>
                    <a:pt x="95970" y="11139"/>
                  </a:lnTo>
                  <a:lnTo>
                    <a:pt x="158742" y="8475"/>
                  </a:lnTo>
                  <a:lnTo>
                    <a:pt x="165513" y="5915"/>
                  </a:lnTo>
                  <a:lnTo>
                    <a:pt x="171939" y="3078"/>
                  </a:lnTo>
                  <a:lnTo>
                    <a:pt x="178192" y="0"/>
                  </a:lnTo>
                  <a:close/>
                </a:path>
              </a:pathLst>
            </a:custGeom>
            <a:solidFill>
              <a:srgbClr val="799F5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92" name="object 192"/>
            <p:cNvSpPr/>
            <p:nvPr/>
          </p:nvSpPr>
          <p:spPr>
            <a:xfrm>
              <a:off x="1692167" y="4229770"/>
              <a:ext cx="21590" cy="1905"/>
            </a:xfrm>
            <a:custGeom>
              <a:avLst/>
              <a:gdLst/>
              <a:ahLst/>
              <a:cxnLst/>
              <a:rect l="l" t="t" r="r" b="b"/>
              <a:pathLst>
                <a:path w="21589" h="1904">
                  <a:moveTo>
                    <a:pt x="21280" y="0"/>
                  </a:moveTo>
                  <a:lnTo>
                    <a:pt x="0" y="0"/>
                  </a:lnTo>
                  <a:lnTo>
                    <a:pt x="0" y="518"/>
                  </a:lnTo>
                  <a:lnTo>
                    <a:pt x="21280" y="1280"/>
                  </a:lnTo>
                  <a:lnTo>
                    <a:pt x="21280" y="0"/>
                  </a:lnTo>
                  <a:close/>
                </a:path>
              </a:pathLst>
            </a:custGeom>
            <a:solidFill>
              <a:srgbClr val="7DA850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93" name="object 193"/>
            <p:cNvSpPr/>
            <p:nvPr/>
          </p:nvSpPr>
          <p:spPr>
            <a:xfrm>
              <a:off x="1713448" y="4229770"/>
              <a:ext cx="52069" cy="3810"/>
            </a:xfrm>
            <a:custGeom>
              <a:avLst/>
              <a:gdLst/>
              <a:ahLst/>
              <a:cxnLst/>
              <a:rect l="l" t="t" r="r" b="b"/>
              <a:pathLst>
                <a:path w="52069" h="3810">
                  <a:moveTo>
                    <a:pt x="51371" y="0"/>
                  </a:moveTo>
                  <a:lnTo>
                    <a:pt x="0" y="0"/>
                  </a:lnTo>
                  <a:lnTo>
                    <a:pt x="0" y="1280"/>
                  </a:lnTo>
                  <a:lnTo>
                    <a:pt x="51889" y="3597"/>
                  </a:lnTo>
                  <a:lnTo>
                    <a:pt x="51371" y="1280"/>
                  </a:lnTo>
                  <a:lnTo>
                    <a:pt x="51371" y="0"/>
                  </a:lnTo>
                  <a:close/>
                </a:path>
              </a:pathLst>
            </a:custGeom>
            <a:solidFill>
              <a:srgbClr val="B4DA85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94" name="object 194"/>
            <p:cNvSpPr/>
            <p:nvPr/>
          </p:nvSpPr>
          <p:spPr>
            <a:xfrm>
              <a:off x="2179554" y="4229770"/>
              <a:ext cx="13970" cy="1270"/>
            </a:xfrm>
            <a:custGeom>
              <a:avLst/>
              <a:gdLst/>
              <a:ahLst/>
              <a:cxnLst/>
              <a:rect l="l" t="t" r="r" b="b"/>
              <a:pathLst>
                <a:path w="13969" h="1270">
                  <a:moveTo>
                    <a:pt x="13473" y="0"/>
                  </a:moveTo>
                  <a:lnTo>
                    <a:pt x="0" y="0"/>
                  </a:lnTo>
                  <a:lnTo>
                    <a:pt x="0" y="1003"/>
                  </a:lnTo>
                  <a:lnTo>
                    <a:pt x="13473" y="518"/>
                  </a:lnTo>
                  <a:lnTo>
                    <a:pt x="13473" y="0"/>
                  </a:lnTo>
                  <a:close/>
                </a:path>
              </a:pathLst>
            </a:custGeom>
            <a:solidFill>
              <a:srgbClr val="6C9B4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95" name="object 195"/>
            <p:cNvSpPr/>
            <p:nvPr/>
          </p:nvSpPr>
          <p:spPr>
            <a:xfrm>
              <a:off x="1680525" y="3957440"/>
              <a:ext cx="525780" cy="268605"/>
            </a:xfrm>
            <a:custGeom>
              <a:avLst/>
              <a:gdLst/>
              <a:ahLst/>
              <a:cxnLst/>
              <a:rect l="l" t="t" r="r" b="b"/>
              <a:pathLst>
                <a:path w="525780" h="268604">
                  <a:moveTo>
                    <a:pt x="525180" y="0"/>
                  </a:moveTo>
                  <a:lnTo>
                    <a:pt x="0" y="0"/>
                  </a:lnTo>
                  <a:lnTo>
                    <a:pt x="0" y="268109"/>
                  </a:lnTo>
                  <a:lnTo>
                    <a:pt x="525180" y="268109"/>
                  </a:lnTo>
                  <a:lnTo>
                    <a:pt x="525180" y="0"/>
                  </a:lnTo>
                  <a:close/>
                </a:path>
              </a:pathLst>
            </a:custGeom>
            <a:solidFill>
              <a:srgbClr val="EBE2C7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96" name="object 196"/>
            <p:cNvSpPr/>
            <p:nvPr/>
          </p:nvSpPr>
          <p:spPr>
            <a:xfrm>
              <a:off x="1684636" y="3993591"/>
              <a:ext cx="518795" cy="196215"/>
            </a:xfrm>
            <a:custGeom>
              <a:avLst/>
              <a:gdLst/>
              <a:ahLst/>
              <a:cxnLst/>
              <a:rect l="l" t="t" r="r" b="b"/>
              <a:pathLst>
                <a:path w="518794" h="196214">
                  <a:moveTo>
                    <a:pt x="518512" y="0"/>
                  </a:moveTo>
                  <a:lnTo>
                    <a:pt x="3420" y="0"/>
                  </a:lnTo>
                  <a:lnTo>
                    <a:pt x="0" y="195806"/>
                  </a:lnTo>
                  <a:lnTo>
                    <a:pt x="506594" y="195806"/>
                  </a:lnTo>
                  <a:lnTo>
                    <a:pt x="518512" y="0"/>
                  </a:lnTo>
                  <a:close/>
                </a:path>
              </a:pathLst>
            </a:custGeom>
            <a:solidFill>
              <a:srgbClr val="F8FAE7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97" name="object 197"/>
            <p:cNvSpPr/>
            <p:nvPr/>
          </p:nvSpPr>
          <p:spPr>
            <a:xfrm>
              <a:off x="2186495" y="3774097"/>
              <a:ext cx="19685" cy="581025"/>
            </a:xfrm>
            <a:custGeom>
              <a:avLst/>
              <a:gdLst/>
              <a:ahLst/>
              <a:cxnLst/>
              <a:rect l="l" t="t" r="r" b="b"/>
              <a:pathLst>
                <a:path w="19685" h="581025">
                  <a:moveTo>
                    <a:pt x="16738" y="456222"/>
                  </a:moveTo>
                  <a:lnTo>
                    <a:pt x="8242" y="456222"/>
                  </a:lnTo>
                  <a:lnTo>
                    <a:pt x="8242" y="504520"/>
                  </a:lnTo>
                  <a:lnTo>
                    <a:pt x="11506" y="504520"/>
                  </a:lnTo>
                  <a:lnTo>
                    <a:pt x="11506" y="543915"/>
                  </a:lnTo>
                  <a:lnTo>
                    <a:pt x="14579" y="543915"/>
                  </a:lnTo>
                  <a:lnTo>
                    <a:pt x="14579" y="580771"/>
                  </a:lnTo>
                  <a:lnTo>
                    <a:pt x="16243" y="580771"/>
                  </a:lnTo>
                  <a:lnTo>
                    <a:pt x="16243" y="543915"/>
                  </a:lnTo>
                  <a:lnTo>
                    <a:pt x="16471" y="543915"/>
                  </a:lnTo>
                  <a:lnTo>
                    <a:pt x="16471" y="504520"/>
                  </a:lnTo>
                  <a:lnTo>
                    <a:pt x="16738" y="504520"/>
                  </a:lnTo>
                  <a:lnTo>
                    <a:pt x="16738" y="456222"/>
                  </a:lnTo>
                  <a:close/>
                </a:path>
                <a:path w="19685" h="581025">
                  <a:moveTo>
                    <a:pt x="19202" y="0"/>
                  </a:moveTo>
                  <a:lnTo>
                    <a:pt x="17043" y="15621"/>
                  </a:lnTo>
                  <a:lnTo>
                    <a:pt x="11849" y="56959"/>
                  </a:lnTo>
                  <a:lnTo>
                    <a:pt x="5537" y="115646"/>
                  </a:lnTo>
                  <a:lnTo>
                    <a:pt x="0" y="183349"/>
                  </a:lnTo>
                  <a:lnTo>
                    <a:pt x="18173" y="183349"/>
                  </a:lnTo>
                  <a:lnTo>
                    <a:pt x="19202" y="0"/>
                  </a:lnTo>
                  <a:close/>
                </a:path>
              </a:pathLst>
            </a:custGeom>
            <a:solidFill>
              <a:srgbClr val="92C454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98" name="object 198"/>
            <p:cNvSpPr/>
            <p:nvPr/>
          </p:nvSpPr>
          <p:spPr>
            <a:xfrm>
              <a:off x="2193027" y="4229770"/>
              <a:ext cx="10795" cy="635"/>
            </a:xfrm>
            <a:custGeom>
              <a:avLst/>
              <a:gdLst/>
              <a:ahLst/>
              <a:cxnLst/>
              <a:rect l="l" t="t" r="r" b="b"/>
              <a:pathLst>
                <a:path w="10794" h="635">
                  <a:moveTo>
                    <a:pt x="10364" y="0"/>
                  </a:moveTo>
                  <a:lnTo>
                    <a:pt x="0" y="0"/>
                  </a:lnTo>
                  <a:lnTo>
                    <a:pt x="0" y="518"/>
                  </a:lnTo>
                  <a:lnTo>
                    <a:pt x="10364" y="0"/>
                  </a:lnTo>
                  <a:close/>
                </a:path>
              </a:pathLst>
            </a:custGeom>
            <a:solidFill>
              <a:srgbClr val="7DAF4D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99" name="object 199"/>
            <p:cNvSpPr/>
            <p:nvPr/>
          </p:nvSpPr>
          <p:spPr>
            <a:xfrm>
              <a:off x="2184701" y="3957440"/>
              <a:ext cx="20320" cy="254000"/>
            </a:xfrm>
            <a:custGeom>
              <a:avLst/>
              <a:gdLst/>
              <a:ahLst/>
              <a:cxnLst/>
              <a:rect l="l" t="t" r="r" b="b"/>
              <a:pathLst>
                <a:path w="20319" h="254000">
                  <a:moveTo>
                    <a:pt x="19968" y="0"/>
                  </a:moveTo>
                  <a:lnTo>
                    <a:pt x="1796" y="0"/>
                  </a:lnTo>
                  <a:lnTo>
                    <a:pt x="1267" y="9005"/>
                  </a:lnTo>
                  <a:lnTo>
                    <a:pt x="807" y="18075"/>
                  </a:lnTo>
                  <a:lnTo>
                    <a:pt x="0" y="36151"/>
                  </a:lnTo>
                  <a:lnTo>
                    <a:pt x="18447" y="36151"/>
                  </a:lnTo>
                  <a:lnTo>
                    <a:pt x="6529" y="231958"/>
                  </a:lnTo>
                  <a:lnTo>
                    <a:pt x="5734" y="231958"/>
                  </a:lnTo>
                  <a:lnTo>
                    <a:pt x="6011" y="237977"/>
                  </a:lnTo>
                  <a:lnTo>
                    <a:pt x="6529" y="243893"/>
                  </a:lnTo>
                  <a:lnTo>
                    <a:pt x="6771" y="249912"/>
                  </a:lnTo>
                  <a:lnTo>
                    <a:pt x="18689" y="253579"/>
                  </a:lnTo>
                  <a:lnTo>
                    <a:pt x="19968" y="0"/>
                  </a:lnTo>
                  <a:close/>
                </a:path>
              </a:pathLst>
            </a:custGeom>
            <a:solidFill>
              <a:srgbClr val="EFE9CD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00" name="object 200"/>
            <p:cNvSpPr/>
            <p:nvPr/>
          </p:nvSpPr>
          <p:spPr>
            <a:xfrm>
              <a:off x="2183941" y="3993591"/>
              <a:ext cx="19685" cy="196215"/>
            </a:xfrm>
            <a:custGeom>
              <a:avLst/>
              <a:gdLst/>
              <a:ahLst/>
              <a:cxnLst/>
              <a:rect l="l" t="t" r="r" b="b"/>
              <a:pathLst>
                <a:path w="19685" h="196214">
                  <a:moveTo>
                    <a:pt x="19208" y="0"/>
                  </a:moveTo>
                  <a:lnTo>
                    <a:pt x="760" y="0"/>
                  </a:lnTo>
                  <a:lnTo>
                    <a:pt x="422" y="12426"/>
                  </a:lnTo>
                  <a:lnTo>
                    <a:pt x="185" y="24687"/>
                  </a:lnTo>
                  <a:lnTo>
                    <a:pt x="45" y="36695"/>
                  </a:lnTo>
                  <a:lnTo>
                    <a:pt x="0" y="48363"/>
                  </a:lnTo>
                  <a:lnTo>
                    <a:pt x="737" y="81739"/>
                  </a:lnTo>
                  <a:lnTo>
                    <a:pt x="2146" y="118413"/>
                  </a:lnTo>
                  <a:lnTo>
                    <a:pt x="4105" y="156923"/>
                  </a:lnTo>
                  <a:lnTo>
                    <a:pt x="6494" y="195806"/>
                  </a:lnTo>
                  <a:lnTo>
                    <a:pt x="7289" y="195806"/>
                  </a:lnTo>
                  <a:lnTo>
                    <a:pt x="19208" y="0"/>
                  </a:lnTo>
                  <a:close/>
                </a:path>
              </a:pathLst>
            </a:custGeom>
            <a:solidFill>
              <a:srgbClr val="F8FAEA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01" name="object 201"/>
            <p:cNvSpPr/>
            <p:nvPr/>
          </p:nvSpPr>
          <p:spPr>
            <a:xfrm>
              <a:off x="2172783" y="4225549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5">
                  <a:moveTo>
                    <a:pt x="6252" y="0"/>
                  </a:moveTo>
                  <a:lnTo>
                    <a:pt x="0" y="0"/>
                  </a:lnTo>
                  <a:lnTo>
                    <a:pt x="0" y="4220"/>
                  </a:lnTo>
                  <a:lnTo>
                    <a:pt x="6771" y="4220"/>
                  </a:lnTo>
                  <a:lnTo>
                    <a:pt x="6494" y="2836"/>
                  </a:lnTo>
                  <a:lnTo>
                    <a:pt x="6494" y="1556"/>
                  </a:lnTo>
                  <a:lnTo>
                    <a:pt x="6252" y="0"/>
                  </a:lnTo>
                  <a:close/>
                </a:path>
              </a:pathLst>
            </a:custGeom>
            <a:solidFill>
              <a:srgbClr val="6E9B49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02" name="object 202"/>
            <p:cNvSpPr/>
            <p:nvPr/>
          </p:nvSpPr>
          <p:spPr>
            <a:xfrm>
              <a:off x="1764025" y="4225549"/>
              <a:ext cx="408940" cy="4445"/>
            </a:xfrm>
            <a:custGeom>
              <a:avLst/>
              <a:gdLst/>
              <a:ahLst/>
              <a:cxnLst/>
              <a:rect l="l" t="t" r="r" b="b"/>
              <a:pathLst>
                <a:path w="408939" h="4445">
                  <a:moveTo>
                    <a:pt x="408757" y="0"/>
                  </a:moveTo>
                  <a:lnTo>
                    <a:pt x="307397" y="0"/>
                  </a:lnTo>
                  <a:lnTo>
                    <a:pt x="305497" y="1556"/>
                  </a:lnTo>
                  <a:lnTo>
                    <a:pt x="303424" y="2836"/>
                  </a:lnTo>
                  <a:lnTo>
                    <a:pt x="301628" y="4220"/>
                  </a:lnTo>
                  <a:lnTo>
                    <a:pt x="408757" y="4220"/>
                  </a:lnTo>
                  <a:lnTo>
                    <a:pt x="408757" y="0"/>
                  </a:lnTo>
                  <a:close/>
                </a:path>
                <a:path w="408939" h="4445">
                  <a:moveTo>
                    <a:pt x="52683" y="0"/>
                  </a:moveTo>
                  <a:lnTo>
                    <a:pt x="0" y="0"/>
                  </a:lnTo>
                  <a:lnTo>
                    <a:pt x="276" y="1556"/>
                  </a:lnTo>
                  <a:lnTo>
                    <a:pt x="794" y="4220"/>
                  </a:lnTo>
                  <a:lnTo>
                    <a:pt x="58349" y="4220"/>
                  </a:lnTo>
                  <a:lnTo>
                    <a:pt x="56276" y="2836"/>
                  </a:lnTo>
                  <a:lnTo>
                    <a:pt x="54480" y="1556"/>
                  </a:lnTo>
                  <a:lnTo>
                    <a:pt x="52683" y="0"/>
                  </a:lnTo>
                  <a:close/>
                </a:path>
              </a:pathLst>
            </a:custGeom>
            <a:solidFill>
              <a:srgbClr val="AAD47A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03" name="object 203"/>
            <p:cNvSpPr/>
            <p:nvPr/>
          </p:nvSpPr>
          <p:spPr>
            <a:xfrm>
              <a:off x="1816709" y="4225549"/>
              <a:ext cx="255270" cy="4445"/>
            </a:xfrm>
            <a:custGeom>
              <a:avLst/>
              <a:gdLst/>
              <a:ahLst/>
              <a:cxnLst/>
              <a:rect l="l" t="t" r="r" b="b"/>
              <a:pathLst>
                <a:path w="255269" h="4445">
                  <a:moveTo>
                    <a:pt x="254713" y="0"/>
                  </a:moveTo>
                  <a:lnTo>
                    <a:pt x="224070" y="0"/>
                  </a:lnTo>
                  <a:lnTo>
                    <a:pt x="221410" y="1556"/>
                  </a:lnTo>
                  <a:lnTo>
                    <a:pt x="218853" y="2836"/>
                  </a:lnTo>
                  <a:lnTo>
                    <a:pt x="216262" y="4220"/>
                  </a:lnTo>
                  <a:lnTo>
                    <a:pt x="248944" y="4220"/>
                  </a:lnTo>
                  <a:lnTo>
                    <a:pt x="250740" y="2836"/>
                  </a:lnTo>
                  <a:lnTo>
                    <a:pt x="252813" y="1556"/>
                  </a:lnTo>
                  <a:lnTo>
                    <a:pt x="254713" y="0"/>
                  </a:lnTo>
                  <a:close/>
                </a:path>
                <a:path w="255269" h="4445">
                  <a:moveTo>
                    <a:pt x="30608" y="0"/>
                  </a:moveTo>
                  <a:lnTo>
                    <a:pt x="0" y="0"/>
                  </a:lnTo>
                  <a:lnTo>
                    <a:pt x="1796" y="1556"/>
                  </a:lnTo>
                  <a:lnTo>
                    <a:pt x="3592" y="2836"/>
                  </a:lnTo>
                  <a:lnTo>
                    <a:pt x="5665" y="4220"/>
                  </a:lnTo>
                  <a:lnTo>
                    <a:pt x="38070" y="4220"/>
                  </a:lnTo>
                  <a:lnTo>
                    <a:pt x="35479" y="2836"/>
                  </a:lnTo>
                  <a:lnTo>
                    <a:pt x="33164" y="1556"/>
                  </a:lnTo>
                  <a:lnTo>
                    <a:pt x="30608" y="0"/>
                  </a:lnTo>
                  <a:close/>
                </a:path>
              </a:pathLst>
            </a:custGeom>
            <a:solidFill>
              <a:srgbClr val="709352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04" name="object 204"/>
            <p:cNvSpPr/>
            <p:nvPr/>
          </p:nvSpPr>
          <p:spPr>
            <a:xfrm>
              <a:off x="1847317" y="4225549"/>
              <a:ext cx="193675" cy="4445"/>
            </a:xfrm>
            <a:custGeom>
              <a:avLst/>
              <a:gdLst/>
              <a:ahLst/>
              <a:cxnLst/>
              <a:rect l="l" t="t" r="r" b="b"/>
              <a:pathLst>
                <a:path w="193675" h="4445">
                  <a:moveTo>
                    <a:pt x="193462" y="0"/>
                  </a:moveTo>
                  <a:lnTo>
                    <a:pt x="0" y="0"/>
                  </a:lnTo>
                  <a:lnTo>
                    <a:pt x="2556" y="1556"/>
                  </a:lnTo>
                  <a:lnTo>
                    <a:pt x="7462" y="4220"/>
                  </a:lnTo>
                  <a:lnTo>
                    <a:pt x="185654" y="4220"/>
                  </a:lnTo>
                  <a:lnTo>
                    <a:pt x="188245" y="2836"/>
                  </a:lnTo>
                  <a:lnTo>
                    <a:pt x="190801" y="1556"/>
                  </a:lnTo>
                  <a:lnTo>
                    <a:pt x="193462" y="0"/>
                  </a:lnTo>
                  <a:close/>
                </a:path>
              </a:pathLst>
            </a:custGeom>
            <a:solidFill>
              <a:srgbClr val="779D55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05" name="object 205"/>
            <p:cNvSpPr/>
            <p:nvPr/>
          </p:nvSpPr>
          <p:spPr>
            <a:xfrm>
              <a:off x="1692167" y="4225549"/>
              <a:ext cx="21590" cy="4445"/>
            </a:xfrm>
            <a:custGeom>
              <a:avLst/>
              <a:gdLst/>
              <a:ahLst/>
              <a:cxnLst/>
              <a:rect l="l" t="t" r="r" b="b"/>
              <a:pathLst>
                <a:path w="21589" h="4445">
                  <a:moveTo>
                    <a:pt x="21280" y="0"/>
                  </a:moveTo>
                  <a:lnTo>
                    <a:pt x="276" y="0"/>
                  </a:lnTo>
                  <a:lnTo>
                    <a:pt x="276" y="1556"/>
                  </a:lnTo>
                  <a:lnTo>
                    <a:pt x="0" y="2836"/>
                  </a:lnTo>
                  <a:lnTo>
                    <a:pt x="0" y="4220"/>
                  </a:lnTo>
                  <a:lnTo>
                    <a:pt x="21280" y="4220"/>
                  </a:lnTo>
                  <a:lnTo>
                    <a:pt x="21280" y="0"/>
                  </a:lnTo>
                  <a:close/>
                </a:path>
              </a:pathLst>
            </a:custGeom>
            <a:solidFill>
              <a:srgbClr val="79A44E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06" name="object 206"/>
            <p:cNvSpPr/>
            <p:nvPr/>
          </p:nvSpPr>
          <p:spPr>
            <a:xfrm>
              <a:off x="1713448" y="4225549"/>
              <a:ext cx="51435" cy="4445"/>
            </a:xfrm>
            <a:custGeom>
              <a:avLst/>
              <a:gdLst/>
              <a:ahLst/>
              <a:cxnLst/>
              <a:rect l="l" t="t" r="r" b="b"/>
              <a:pathLst>
                <a:path w="51435" h="4445">
                  <a:moveTo>
                    <a:pt x="50576" y="0"/>
                  </a:moveTo>
                  <a:lnTo>
                    <a:pt x="0" y="0"/>
                  </a:lnTo>
                  <a:lnTo>
                    <a:pt x="0" y="4220"/>
                  </a:lnTo>
                  <a:lnTo>
                    <a:pt x="51371" y="4220"/>
                  </a:lnTo>
                  <a:lnTo>
                    <a:pt x="50576" y="0"/>
                  </a:lnTo>
                  <a:close/>
                </a:path>
              </a:pathLst>
            </a:custGeom>
            <a:solidFill>
              <a:srgbClr val="AED482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07" name="object 207"/>
            <p:cNvSpPr/>
            <p:nvPr/>
          </p:nvSpPr>
          <p:spPr>
            <a:xfrm>
              <a:off x="2179027" y="4225556"/>
              <a:ext cx="26670" cy="4445"/>
            </a:xfrm>
            <a:custGeom>
              <a:avLst/>
              <a:gdLst/>
              <a:ahLst/>
              <a:cxnLst/>
              <a:rect l="l" t="t" r="r" b="b"/>
              <a:pathLst>
                <a:path w="26669" h="4445">
                  <a:moveTo>
                    <a:pt x="13995" y="2832"/>
                  </a:moveTo>
                  <a:lnTo>
                    <a:pt x="13716" y="1562"/>
                  </a:lnTo>
                  <a:lnTo>
                    <a:pt x="13716" y="0"/>
                  </a:lnTo>
                  <a:lnTo>
                    <a:pt x="0" y="0"/>
                  </a:lnTo>
                  <a:lnTo>
                    <a:pt x="241" y="1562"/>
                  </a:lnTo>
                  <a:lnTo>
                    <a:pt x="241" y="2832"/>
                  </a:lnTo>
                  <a:lnTo>
                    <a:pt x="520" y="4216"/>
                  </a:lnTo>
                  <a:lnTo>
                    <a:pt x="13995" y="4216"/>
                  </a:lnTo>
                  <a:lnTo>
                    <a:pt x="13995" y="2832"/>
                  </a:lnTo>
                  <a:close/>
                </a:path>
                <a:path w="26669" h="4445">
                  <a:moveTo>
                    <a:pt x="26670" y="0"/>
                  </a:moveTo>
                  <a:lnTo>
                    <a:pt x="24358" y="0"/>
                  </a:lnTo>
                  <a:lnTo>
                    <a:pt x="24358" y="4216"/>
                  </a:lnTo>
                  <a:lnTo>
                    <a:pt x="26670" y="4216"/>
                  </a:lnTo>
                  <a:lnTo>
                    <a:pt x="26670" y="0"/>
                  </a:lnTo>
                  <a:close/>
                </a:path>
              </a:pathLst>
            </a:custGeom>
            <a:solidFill>
              <a:srgbClr val="6A964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08" name="object 208"/>
            <p:cNvSpPr/>
            <p:nvPr/>
          </p:nvSpPr>
          <p:spPr>
            <a:xfrm>
              <a:off x="1692444" y="4189398"/>
              <a:ext cx="513715" cy="36195"/>
            </a:xfrm>
            <a:custGeom>
              <a:avLst/>
              <a:gdLst/>
              <a:ahLst/>
              <a:cxnLst/>
              <a:rect l="l" t="t" r="r" b="b"/>
              <a:pathLst>
                <a:path w="513714" h="36195">
                  <a:moveTo>
                    <a:pt x="510947" y="21621"/>
                  </a:moveTo>
                  <a:lnTo>
                    <a:pt x="510947" y="36151"/>
                  </a:lnTo>
                  <a:lnTo>
                    <a:pt x="513261" y="36151"/>
                  </a:lnTo>
                  <a:lnTo>
                    <a:pt x="513261" y="22417"/>
                  </a:lnTo>
                  <a:lnTo>
                    <a:pt x="510947" y="21621"/>
                  </a:lnTo>
                  <a:close/>
                </a:path>
                <a:path w="513714" h="36195">
                  <a:moveTo>
                    <a:pt x="439331" y="0"/>
                  </a:moveTo>
                  <a:lnTo>
                    <a:pt x="2314" y="0"/>
                  </a:lnTo>
                  <a:lnTo>
                    <a:pt x="0" y="36151"/>
                  </a:lnTo>
                  <a:lnTo>
                    <a:pt x="500306" y="36151"/>
                  </a:lnTo>
                  <a:lnTo>
                    <a:pt x="499788" y="30132"/>
                  </a:lnTo>
                  <a:lnTo>
                    <a:pt x="499546" y="24216"/>
                  </a:lnTo>
                  <a:lnTo>
                    <a:pt x="499028" y="17954"/>
                  </a:lnTo>
                  <a:lnTo>
                    <a:pt x="439331" y="0"/>
                  </a:lnTo>
                  <a:close/>
                </a:path>
              </a:pathLst>
            </a:custGeom>
            <a:solidFill>
              <a:srgbClr val="E7DFC3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09" name="object 209"/>
            <p:cNvSpPr/>
            <p:nvPr/>
          </p:nvSpPr>
          <p:spPr>
            <a:xfrm>
              <a:off x="1694759" y="4057557"/>
              <a:ext cx="437515" cy="132080"/>
            </a:xfrm>
            <a:custGeom>
              <a:avLst/>
              <a:gdLst/>
              <a:ahLst/>
              <a:cxnLst/>
              <a:rect l="l" t="t" r="r" b="b"/>
              <a:pathLst>
                <a:path w="437514" h="132079">
                  <a:moveTo>
                    <a:pt x="2660" y="0"/>
                  </a:moveTo>
                  <a:lnTo>
                    <a:pt x="2962" y="23182"/>
                  </a:lnTo>
                  <a:lnTo>
                    <a:pt x="3000" y="34555"/>
                  </a:lnTo>
                  <a:lnTo>
                    <a:pt x="2901" y="45768"/>
                  </a:lnTo>
                  <a:lnTo>
                    <a:pt x="2560" y="68023"/>
                  </a:lnTo>
                  <a:lnTo>
                    <a:pt x="1930" y="89868"/>
                  </a:lnTo>
                  <a:lnTo>
                    <a:pt x="1060" y="111182"/>
                  </a:lnTo>
                  <a:lnTo>
                    <a:pt x="0" y="131840"/>
                  </a:lnTo>
                  <a:lnTo>
                    <a:pt x="437016" y="131840"/>
                  </a:lnTo>
                  <a:lnTo>
                    <a:pt x="2660" y="0"/>
                  </a:lnTo>
                  <a:close/>
                </a:path>
              </a:pathLst>
            </a:custGeom>
            <a:solidFill>
              <a:srgbClr val="F4F7E0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10" name="object 210"/>
            <p:cNvSpPr/>
            <p:nvPr/>
          </p:nvSpPr>
          <p:spPr>
            <a:xfrm>
              <a:off x="2192751" y="4225549"/>
              <a:ext cx="10795" cy="4445"/>
            </a:xfrm>
            <a:custGeom>
              <a:avLst/>
              <a:gdLst/>
              <a:ahLst/>
              <a:cxnLst/>
              <a:rect l="l" t="t" r="r" b="b"/>
              <a:pathLst>
                <a:path w="10794" h="4445">
                  <a:moveTo>
                    <a:pt x="10640" y="0"/>
                  </a:moveTo>
                  <a:lnTo>
                    <a:pt x="0" y="0"/>
                  </a:lnTo>
                  <a:lnTo>
                    <a:pt x="0" y="1556"/>
                  </a:lnTo>
                  <a:lnTo>
                    <a:pt x="276" y="2836"/>
                  </a:lnTo>
                  <a:lnTo>
                    <a:pt x="276" y="4220"/>
                  </a:lnTo>
                  <a:lnTo>
                    <a:pt x="10640" y="4220"/>
                  </a:lnTo>
                  <a:lnTo>
                    <a:pt x="10640" y="0"/>
                  </a:lnTo>
                  <a:close/>
                </a:path>
              </a:pathLst>
            </a:custGeom>
            <a:solidFill>
              <a:srgbClr val="7AAC4B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11" name="object 211"/>
            <p:cNvSpPr/>
            <p:nvPr/>
          </p:nvSpPr>
          <p:spPr>
            <a:xfrm>
              <a:off x="2191472" y="4207353"/>
              <a:ext cx="12065" cy="18415"/>
            </a:xfrm>
            <a:custGeom>
              <a:avLst/>
              <a:gdLst/>
              <a:ahLst/>
              <a:cxnLst/>
              <a:rect l="l" t="t" r="r" b="b"/>
              <a:pathLst>
                <a:path w="12064" h="18414">
                  <a:moveTo>
                    <a:pt x="0" y="0"/>
                  </a:moveTo>
                  <a:lnTo>
                    <a:pt x="518" y="6261"/>
                  </a:lnTo>
                  <a:lnTo>
                    <a:pt x="760" y="12177"/>
                  </a:lnTo>
                  <a:lnTo>
                    <a:pt x="1278" y="18196"/>
                  </a:lnTo>
                  <a:lnTo>
                    <a:pt x="11918" y="18196"/>
                  </a:lnTo>
                  <a:lnTo>
                    <a:pt x="11918" y="3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3C8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12" name="object 212"/>
            <p:cNvSpPr/>
            <p:nvPr/>
          </p:nvSpPr>
          <p:spPr>
            <a:xfrm>
              <a:off x="1680525" y="4229770"/>
              <a:ext cx="12065" cy="110489"/>
            </a:xfrm>
            <a:custGeom>
              <a:avLst/>
              <a:gdLst/>
              <a:ahLst/>
              <a:cxnLst/>
              <a:rect l="l" t="t" r="r" b="b"/>
              <a:pathLst>
                <a:path w="12064" h="110489">
                  <a:moveTo>
                    <a:pt x="0" y="0"/>
                  </a:moveTo>
                  <a:lnTo>
                    <a:pt x="0" y="110170"/>
                  </a:lnTo>
                  <a:lnTo>
                    <a:pt x="1095" y="102178"/>
                  </a:lnTo>
                  <a:lnTo>
                    <a:pt x="3890" y="79721"/>
                  </a:lnTo>
                  <a:lnTo>
                    <a:pt x="7651" y="45075"/>
                  </a:lnTo>
                  <a:lnTo>
                    <a:pt x="11642" y="5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EAA50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13" name="object 213"/>
            <p:cNvSpPr/>
            <p:nvPr/>
          </p:nvSpPr>
          <p:spPr>
            <a:xfrm>
              <a:off x="1680525" y="4229770"/>
              <a:ext cx="12065" cy="635"/>
            </a:xfrm>
            <a:custGeom>
              <a:avLst/>
              <a:gdLst/>
              <a:ahLst/>
              <a:cxnLst/>
              <a:rect l="l" t="t" r="r" b="b"/>
              <a:pathLst>
                <a:path w="12064" h="635">
                  <a:moveTo>
                    <a:pt x="11642" y="0"/>
                  </a:moveTo>
                  <a:lnTo>
                    <a:pt x="0" y="0"/>
                  </a:lnTo>
                  <a:lnTo>
                    <a:pt x="11642" y="518"/>
                  </a:lnTo>
                  <a:lnTo>
                    <a:pt x="11642" y="0"/>
                  </a:lnTo>
                  <a:close/>
                </a:path>
              </a:pathLst>
            </a:custGeom>
            <a:solidFill>
              <a:srgbClr val="6C924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14" name="object 214"/>
            <p:cNvSpPr/>
            <p:nvPr/>
          </p:nvSpPr>
          <p:spPr>
            <a:xfrm>
              <a:off x="1680525" y="3793045"/>
              <a:ext cx="12700" cy="164465"/>
            </a:xfrm>
            <a:custGeom>
              <a:avLst/>
              <a:gdLst/>
              <a:ahLst/>
              <a:cxnLst/>
              <a:rect l="l" t="t" r="r" b="b"/>
              <a:pathLst>
                <a:path w="12700" h="164464">
                  <a:moveTo>
                    <a:pt x="0" y="0"/>
                  </a:moveTo>
                  <a:lnTo>
                    <a:pt x="0" y="164394"/>
                  </a:lnTo>
                  <a:lnTo>
                    <a:pt x="12678" y="164394"/>
                  </a:lnTo>
                  <a:lnTo>
                    <a:pt x="8526" y="101535"/>
                  </a:lnTo>
                  <a:lnTo>
                    <a:pt x="4409" y="49154"/>
                  </a:lnTo>
                  <a:lnTo>
                    <a:pt x="1257" y="13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EAA50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15" name="object 215"/>
            <p:cNvSpPr/>
            <p:nvPr/>
          </p:nvSpPr>
          <p:spPr>
            <a:xfrm>
              <a:off x="1680525" y="3957440"/>
              <a:ext cx="14604" cy="97155"/>
            </a:xfrm>
            <a:custGeom>
              <a:avLst/>
              <a:gdLst/>
              <a:ahLst/>
              <a:cxnLst/>
              <a:rect l="l" t="t" r="r" b="b"/>
              <a:pathLst>
                <a:path w="14605" h="97154">
                  <a:moveTo>
                    <a:pt x="12678" y="0"/>
                  </a:moveTo>
                  <a:lnTo>
                    <a:pt x="0" y="0"/>
                  </a:lnTo>
                  <a:lnTo>
                    <a:pt x="0" y="94893"/>
                  </a:lnTo>
                  <a:lnTo>
                    <a:pt x="6494" y="97038"/>
                  </a:lnTo>
                  <a:lnTo>
                    <a:pt x="7531" y="36151"/>
                  </a:lnTo>
                  <a:lnTo>
                    <a:pt x="14475" y="36151"/>
                  </a:lnTo>
                  <a:lnTo>
                    <a:pt x="12678" y="0"/>
                  </a:lnTo>
                  <a:close/>
                </a:path>
              </a:pathLst>
            </a:custGeom>
            <a:solidFill>
              <a:srgbClr val="CDC4AC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16" name="object 216"/>
            <p:cNvSpPr/>
            <p:nvPr/>
          </p:nvSpPr>
          <p:spPr>
            <a:xfrm>
              <a:off x="1687020" y="3993591"/>
              <a:ext cx="10795" cy="64135"/>
            </a:xfrm>
            <a:custGeom>
              <a:avLst/>
              <a:gdLst/>
              <a:ahLst/>
              <a:cxnLst/>
              <a:rect l="l" t="t" r="r" b="b"/>
              <a:pathLst>
                <a:path w="10794" h="64135">
                  <a:moveTo>
                    <a:pt x="7980" y="0"/>
                  </a:moveTo>
                  <a:lnTo>
                    <a:pt x="1036" y="0"/>
                  </a:lnTo>
                  <a:lnTo>
                    <a:pt x="0" y="60886"/>
                  </a:lnTo>
                  <a:lnTo>
                    <a:pt x="10398" y="63965"/>
                  </a:lnTo>
                  <a:lnTo>
                    <a:pt x="9947" y="48245"/>
                  </a:lnTo>
                  <a:lnTo>
                    <a:pt x="9383" y="32281"/>
                  </a:lnTo>
                  <a:lnTo>
                    <a:pt x="8722" y="16168"/>
                  </a:lnTo>
                  <a:lnTo>
                    <a:pt x="7980" y="0"/>
                  </a:lnTo>
                  <a:close/>
                </a:path>
              </a:pathLst>
            </a:custGeom>
            <a:solidFill>
              <a:srgbClr val="DADEC7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17" name="object 217"/>
            <p:cNvSpPr/>
            <p:nvPr/>
          </p:nvSpPr>
          <p:spPr>
            <a:xfrm>
              <a:off x="1680525" y="4225549"/>
              <a:ext cx="12065" cy="4445"/>
            </a:xfrm>
            <a:custGeom>
              <a:avLst/>
              <a:gdLst/>
              <a:ahLst/>
              <a:cxnLst/>
              <a:rect l="l" t="t" r="r" b="b"/>
              <a:pathLst>
                <a:path w="12064" h="4445">
                  <a:moveTo>
                    <a:pt x="11918" y="0"/>
                  </a:moveTo>
                  <a:lnTo>
                    <a:pt x="0" y="0"/>
                  </a:lnTo>
                  <a:lnTo>
                    <a:pt x="0" y="4220"/>
                  </a:lnTo>
                  <a:lnTo>
                    <a:pt x="11642" y="4220"/>
                  </a:lnTo>
                  <a:lnTo>
                    <a:pt x="11642" y="2836"/>
                  </a:lnTo>
                  <a:lnTo>
                    <a:pt x="11918" y="1556"/>
                  </a:lnTo>
                  <a:lnTo>
                    <a:pt x="11918" y="0"/>
                  </a:lnTo>
                  <a:close/>
                </a:path>
              </a:pathLst>
            </a:custGeom>
            <a:solidFill>
              <a:srgbClr val="6A8E4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18" name="object 218"/>
            <p:cNvSpPr/>
            <p:nvPr/>
          </p:nvSpPr>
          <p:spPr>
            <a:xfrm>
              <a:off x="1680525" y="4052333"/>
              <a:ext cx="14604" cy="173355"/>
            </a:xfrm>
            <a:custGeom>
              <a:avLst/>
              <a:gdLst/>
              <a:ahLst/>
              <a:cxnLst/>
              <a:rect l="l" t="t" r="r" b="b"/>
              <a:pathLst>
                <a:path w="14605" h="173354">
                  <a:moveTo>
                    <a:pt x="0" y="0"/>
                  </a:moveTo>
                  <a:lnTo>
                    <a:pt x="0" y="173216"/>
                  </a:lnTo>
                  <a:lnTo>
                    <a:pt x="11918" y="173216"/>
                  </a:lnTo>
                  <a:lnTo>
                    <a:pt x="14233" y="137064"/>
                  </a:lnTo>
                  <a:lnTo>
                    <a:pt x="4111" y="137064"/>
                  </a:lnTo>
                  <a:lnTo>
                    <a:pt x="6494" y="2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C1A8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19" name="object 219"/>
            <p:cNvSpPr/>
            <p:nvPr/>
          </p:nvSpPr>
          <p:spPr>
            <a:xfrm>
              <a:off x="1684636" y="4054478"/>
              <a:ext cx="13335" cy="135255"/>
            </a:xfrm>
            <a:custGeom>
              <a:avLst/>
              <a:gdLst/>
              <a:ahLst/>
              <a:cxnLst/>
              <a:rect l="l" t="t" r="r" b="b"/>
              <a:pathLst>
                <a:path w="13335" h="135254">
                  <a:moveTo>
                    <a:pt x="2383" y="0"/>
                  </a:moveTo>
                  <a:lnTo>
                    <a:pt x="0" y="134919"/>
                  </a:lnTo>
                  <a:lnTo>
                    <a:pt x="10122" y="134919"/>
                  </a:lnTo>
                  <a:lnTo>
                    <a:pt x="12052" y="92947"/>
                  </a:lnTo>
                  <a:lnTo>
                    <a:pt x="13024" y="48847"/>
                  </a:lnTo>
                  <a:lnTo>
                    <a:pt x="13122" y="37634"/>
                  </a:lnTo>
                  <a:lnTo>
                    <a:pt x="13084" y="26261"/>
                  </a:lnTo>
                  <a:lnTo>
                    <a:pt x="12782" y="3078"/>
                  </a:lnTo>
                  <a:lnTo>
                    <a:pt x="2383" y="0"/>
                  </a:lnTo>
                  <a:close/>
                </a:path>
              </a:pathLst>
            </a:custGeom>
            <a:solidFill>
              <a:srgbClr val="D3D7C2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20" name="object 220"/>
            <p:cNvSpPr/>
            <p:nvPr/>
          </p:nvSpPr>
          <p:spPr>
            <a:xfrm>
              <a:off x="6679109" y="3302498"/>
              <a:ext cx="1525270" cy="1181735"/>
            </a:xfrm>
            <a:custGeom>
              <a:avLst/>
              <a:gdLst/>
              <a:ahLst/>
              <a:cxnLst/>
              <a:rect l="l" t="t" r="r" b="b"/>
              <a:pathLst>
                <a:path w="1525270" h="1181735">
                  <a:moveTo>
                    <a:pt x="1281818" y="0"/>
                  </a:moveTo>
                  <a:lnTo>
                    <a:pt x="33960" y="330751"/>
                  </a:lnTo>
                  <a:lnTo>
                    <a:pt x="0" y="369230"/>
                  </a:lnTo>
                  <a:lnTo>
                    <a:pt x="1123" y="387569"/>
                  </a:lnTo>
                  <a:lnTo>
                    <a:pt x="204759" y="1147423"/>
                  </a:lnTo>
                  <a:lnTo>
                    <a:pt x="212935" y="1163885"/>
                  </a:lnTo>
                  <a:lnTo>
                    <a:pt x="226324" y="1175576"/>
                  </a:lnTo>
                  <a:lnTo>
                    <a:pt x="243126" y="1181405"/>
                  </a:lnTo>
                  <a:lnTo>
                    <a:pt x="261545" y="1180281"/>
                  </a:lnTo>
                  <a:lnTo>
                    <a:pt x="1490986" y="850566"/>
                  </a:lnTo>
                  <a:lnTo>
                    <a:pt x="1507436" y="842355"/>
                  </a:lnTo>
                  <a:lnTo>
                    <a:pt x="1519121" y="828909"/>
                  </a:lnTo>
                  <a:lnTo>
                    <a:pt x="1524946" y="812087"/>
                  </a:lnTo>
                  <a:lnTo>
                    <a:pt x="1523818" y="793748"/>
                  </a:lnTo>
                  <a:lnTo>
                    <a:pt x="1320172" y="33888"/>
                  </a:lnTo>
                  <a:lnTo>
                    <a:pt x="1312001" y="17459"/>
                  </a:lnTo>
                  <a:lnTo>
                    <a:pt x="1298619" y="5818"/>
                  </a:lnTo>
                  <a:lnTo>
                    <a:pt x="1281818" y="0"/>
                  </a:lnTo>
                  <a:close/>
                </a:path>
              </a:pathLst>
            </a:custGeom>
            <a:solidFill>
              <a:srgbClr val="EF4E1F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21" name="object 221"/>
            <p:cNvSpPr/>
            <p:nvPr/>
          </p:nvSpPr>
          <p:spPr>
            <a:xfrm>
              <a:off x="6698247" y="3403698"/>
              <a:ext cx="1376680" cy="568960"/>
            </a:xfrm>
            <a:custGeom>
              <a:avLst/>
              <a:gdLst/>
              <a:ahLst/>
              <a:cxnLst/>
              <a:rect l="l" t="t" r="r" b="b"/>
              <a:pathLst>
                <a:path w="1376679" h="568960">
                  <a:moveTo>
                    <a:pt x="1319031" y="0"/>
                  </a:moveTo>
                  <a:lnTo>
                    <a:pt x="0" y="353680"/>
                  </a:lnTo>
                  <a:lnTo>
                    <a:pt x="57469" y="568419"/>
                  </a:lnTo>
                  <a:lnTo>
                    <a:pt x="1376516" y="214708"/>
                  </a:lnTo>
                  <a:lnTo>
                    <a:pt x="1319031" y="0"/>
                  </a:lnTo>
                  <a:close/>
                </a:path>
              </a:pathLst>
            </a:custGeom>
            <a:solidFill>
              <a:srgbClr val="182935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22" name="object 222"/>
            <p:cNvSpPr/>
            <p:nvPr/>
          </p:nvSpPr>
          <p:spPr>
            <a:xfrm>
              <a:off x="6524244" y="3759660"/>
              <a:ext cx="1365885" cy="879475"/>
            </a:xfrm>
            <a:custGeom>
              <a:avLst/>
              <a:gdLst/>
              <a:ahLst/>
              <a:cxnLst/>
              <a:rect l="l" t="t" r="r" b="b"/>
              <a:pathLst>
                <a:path w="1365884" h="879475">
                  <a:moveTo>
                    <a:pt x="1319058" y="0"/>
                  </a:moveTo>
                  <a:lnTo>
                    <a:pt x="46295" y="0"/>
                  </a:lnTo>
                  <a:lnTo>
                    <a:pt x="28285" y="3645"/>
                  </a:lnTo>
                  <a:lnTo>
                    <a:pt x="13569" y="13580"/>
                  </a:lnTo>
                  <a:lnTo>
                    <a:pt x="3641" y="28307"/>
                  </a:lnTo>
                  <a:lnTo>
                    <a:pt x="0" y="46324"/>
                  </a:lnTo>
                  <a:lnTo>
                    <a:pt x="0" y="832877"/>
                  </a:lnTo>
                  <a:lnTo>
                    <a:pt x="3641" y="850932"/>
                  </a:lnTo>
                  <a:lnTo>
                    <a:pt x="13569" y="865735"/>
                  </a:lnTo>
                  <a:lnTo>
                    <a:pt x="28285" y="875747"/>
                  </a:lnTo>
                  <a:lnTo>
                    <a:pt x="46295" y="879426"/>
                  </a:lnTo>
                  <a:lnTo>
                    <a:pt x="1319058" y="879426"/>
                  </a:lnTo>
                  <a:lnTo>
                    <a:pt x="1337188" y="875747"/>
                  </a:lnTo>
                  <a:lnTo>
                    <a:pt x="1351969" y="865735"/>
                  </a:lnTo>
                  <a:lnTo>
                    <a:pt x="1361923" y="850932"/>
                  </a:lnTo>
                  <a:lnTo>
                    <a:pt x="1365569" y="832877"/>
                  </a:lnTo>
                  <a:lnTo>
                    <a:pt x="1365569" y="46324"/>
                  </a:lnTo>
                  <a:lnTo>
                    <a:pt x="1361923" y="28307"/>
                  </a:lnTo>
                  <a:lnTo>
                    <a:pt x="1351969" y="13580"/>
                  </a:lnTo>
                  <a:lnTo>
                    <a:pt x="1337188" y="3645"/>
                  </a:lnTo>
                  <a:lnTo>
                    <a:pt x="1319058" y="0"/>
                  </a:lnTo>
                  <a:close/>
                </a:path>
              </a:pathLst>
            </a:custGeom>
            <a:solidFill>
              <a:srgbClr val="3D80AA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23" name="object 223"/>
            <p:cNvSpPr/>
            <p:nvPr/>
          </p:nvSpPr>
          <p:spPr>
            <a:xfrm>
              <a:off x="6644424" y="4417072"/>
              <a:ext cx="1125220" cy="55244"/>
            </a:xfrm>
            <a:custGeom>
              <a:avLst/>
              <a:gdLst/>
              <a:ahLst/>
              <a:cxnLst/>
              <a:rect l="l" t="t" r="r" b="b"/>
              <a:pathLst>
                <a:path w="1125220" h="55245">
                  <a:moveTo>
                    <a:pt x="31013" y="0"/>
                  </a:moveTo>
                  <a:lnTo>
                    <a:pt x="0" y="0"/>
                  </a:lnTo>
                  <a:lnTo>
                    <a:pt x="0" y="54762"/>
                  </a:lnTo>
                  <a:lnTo>
                    <a:pt x="31013" y="54762"/>
                  </a:lnTo>
                  <a:lnTo>
                    <a:pt x="31013" y="0"/>
                  </a:lnTo>
                  <a:close/>
                </a:path>
                <a:path w="1125220" h="55245">
                  <a:moveTo>
                    <a:pt x="96913" y="0"/>
                  </a:moveTo>
                  <a:lnTo>
                    <a:pt x="66128" y="0"/>
                  </a:lnTo>
                  <a:lnTo>
                    <a:pt x="66128" y="54762"/>
                  </a:lnTo>
                  <a:lnTo>
                    <a:pt x="96913" y="54762"/>
                  </a:lnTo>
                  <a:lnTo>
                    <a:pt x="96913" y="0"/>
                  </a:lnTo>
                  <a:close/>
                </a:path>
                <a:path w="1125220" h="55245">
                  <a:moveTo>
                    <a:pt x="163055" y="0"/>
                  </a:moveTo>
                  <a:lnTo>
                    <a:pt x="132041" y="0"/>
                  </a:lnTo>
                  <a:lnTo>
                    <a:pt x="132041" y="54762"/>
                  </a:lnTo>
                  <a:lnTo>
                    <a:pt x="163055" y="54762"/>
                  </a:lnTo>
                  <a:lnTo>
                    <a:pt x="163055" y="0"/>
                  </a:lnTo>
                  <a:close/>
                </a:path>
                <a:path w="1125220" h="55245">
                  <a:moveTo>
                    <a:pt x="228955" y="0"/>
                  </a:moveTo>
                  <a:lnTo>
                    <a:pt x="198183" y="0"/>
                  </a:lnTo>
                  <a:lnTo>
                    <a:pt x="198183" y="54762"/>
                  </a:lnTo>
                  <a:lnTo>
                    <a:pt x="228955" y="54762"/>
                  </a:lnTo>
                  <a:lnTo>
                    <a:pt x="228955" y="0"/>
                  </a:lnTo>
                  <a:close/>
                </a:path>
                <a:path w="1125220" h="55245">
                  <a:moveTo>
                    <a:pt x="329539" y="0"/>
                  </a:moveTo>
                  <a:lnTo>
                    <a:pt x="298742" y="0"/>
                  </a:lnTo>
                  <a:lnTo>
                    <a:pt x="298742" y="54762"/>
                  </a:lnTo>
                  <a:lnTo>
                    <a:pt x="329539" y="54762"/>
                  </a:lnTo>
                  <a:lnTo>
                    <a:pt x="329539" y="0"/>
                  </a:lnTo>
                  <a:close/>
                </a:path>
                <a:path w="1125220" h="55245">
                  <a:moveTo>
                    <a:pt x="395655" y="0"/>
                  </a:moveTo>
                  <a:lnTo>
                    <a:pt x="364655" y="0"/>
                  </a:lnTo>
                  <a:lnTo>
                    <a:pt x="364655" y="54762"/>
                  </a:lnTo>
                  <a:lnTo>
                    <a:pt x="395655" y="54762"/>
                  </a:lnTo>
                  <a:lnTo>
                    <a:pt x="395655" y="0"/>
                  </a:lnTo>
                  <a:close/>
                </a:path>
                <a:path w="1125220" h="55245">
                  <a:moveTo>
                    <a:pt x="461568" y="0"/>
                  </a:moveTo>
                  <a:lnTo>
                    <a:pt x="430771" y="0"/>
                  </a:lnTo>
                  <a:lnTo>
                    <a:pt x="430771" y="54762"/>
                  </a:lnTo>
                  <a:lnTo>
                    <a:pt x="461568" y="54762"/>
                  </a:lnTo>
                  <a:lnTo>
                    <a:pt x="461568" y="0"/>
                  </a:lnTo>
                  <a:close/>
                </a:path>
                <a:path w="1125220" h="55245">
                  <a:moveTo>
                    <a:pt x="527710" y="0"/>
                  </a:moveTo>
                  <a:lnTo>
                    <a:pt x="496671" y="0"/>
                  </a:lnTo>
                  <a:lnTo>
                    <a:pt x="496671" y="54762"/>
                  </a:lnTo>
                  <a:lnTo>
                    <a:pt x="527710" y="54762"/>
                  </a:lnTo>
                  <a:lnTo>
                    <a:pt x="527710" y="0"/>
                  </a:lnTo>
                  <a:close/>
                </a:path>
                <a:path w="1125220" h="55245">
                  <a:moveTo>
                    <a:pt x="628281" y="0"/>
                  </a:moveTo>
                  <a:lnTo>
                    <a:pt x="597268" y="0"/>
                  </a:lnTo>
                  <a:lnTo>
                    <a:pt x="597268" y="54762"/>
                  </a:lnTo>
                  <a:lnTo>
                    <a:pt x="628281" y="54762"/>
                  </a:lnTo>
                  <a:lnTo>
                    <a:pt x="628281" y="0"/>
                  </a:lnTo>
                  <a:close/>
                </a:path>
                <a:path w="1125220" h="55245">
                  <a:moveTo>
                    <a:pt x="694182" y="0"/>
                  </a:moveTo>
                  <a:lnTo>
                    <a:pt x="663384" y="0"/>
                  </a:lnTo>
                  <a:lnTo>
                    <a:pt x="663384" y="54762"/>
                  </a:lnTo>
                  <a:lnTo>
                    <a:pt x="694182" y="54762"/>
                  </a:lnTo>
                  <a:lnTo>
                    <a:pt x="694182" y="0"/>
                  </a:lnTo>
                  <a:close/>
                </a:path>
                <a:path w="1125220" h="55245">
                  <a:moveTo>
                    <a:pt x="760336" y="0"/>
                  </a:moveTo>
                  <a:lnTo>
                    <a:pt x="729297" y="0"/>
                  </a:lnTo>
                  <a:lnTo>
                    <a:pt x="729297" y="54762"/>
                  </a:lnTo>
                  <a:lnTo>
                    <a:pt x="760336" y="54762"/>
                  </a:lnTo>
                  <a:lnTo>
                    <a:pt x="760336" y="0"/>
                  </a:lnTo>
                  <a:close/>
                </a:path>
                <a:path w="1125220" h="55245">
                  <a:moveTo>
                    <a:pt x="826236" y="0"/>
                  </a:moveTo>
                  <a:lnTo>
                    <a:pt x="795439" y="0"/>
                  </a:lnTo>
                  <a:lnTo>
                    <a:pt x="795439" y="54762"/>
                  </a:lnTo>
                  <a:lnTo>
                    <a:pt x="826236" y="54762"/>
                  </a:lnTo>
                  <a:lnTo>
                    <a:pt x="826236" y="0"/>
                  </a:lnTo>
                  <a:close/>
                </a:path>
                <a:path w="1125220" h="55245">
                  <a:moveTo>
                    <a:pt x="926795" y="0"/>
                  </a:moveTo>
                  <a:lnTo>
                    <a:pt x="895997" y="0"/>
                  </a:lnTo>
                  <a:lnTo>
                    <a:pt x="895997" y="54762"/>
                  </a:lnTo>
                  <a:lnTo>
                    <a:pt x="926795" y="54762"/>
                  </a:lnTo>
                  <a:lnTo>
                    <a:pt x="926795" y="0"/>
                  </a:lnTo>
                  <a:close/>
                </a:path>
                <a:path w="1125220" h="55245">
                  <a:moveTo>
                    <a:pt x="992911" y="0"/>
                  </a:moveTo>
                  <a:lnTo>
                    <a:pt x="961910" y="0"/>
                  </a:lnTo>
                  <a:lnTo>
                    <a:pt x="961910" y="54762"/>
                  </a:lnTo>
                  <a:lnTo>
                    <a:pt x="992911" y="54762"/>
                  </a:lnTo>
                  <a:lnTo>
                    <a:pt x="992911" y="0"/>
                  </a:lnTo>
                  <a:close/>
                </a:path>
                <a:path w="1125220" h="55245">
                  <a:moveTo>
                    <a:pt x="1058824" y="0"/>
                  </a:moveTo>
                  <a:lnTo>
                    <a:pt x="1028052" y="0"/>
                  </a:lnTo>
                  <a:lnTo>
                    <a:pt x="1028052" y="54762"/>
                  </a:lnTo>
                  <a:lnTo>
                    <a:pt x="1058824" y="54762"/>
                  </a:lnTo>
                  <a:lnTo>
                    <a:pt x="1058824" y="0"/>
                  </a:lnTo>
                  <a:close/>
                </a:path>
                <a:path w="1125220" h="55245">
                  <a:moveTo>
                    <a:pt x="1124966" y="0"/>
                  </a:moveTo>
                  <a:lnTo>
                    <a:pt x="1093965" y="0"/>
                  </a:lnTo>
                  <a:lnTo>
                    <a:pt x="1093965" y="54762"/>
                  </a:lnTo>
                  <a:lnTo>
                    <a:pt x="1124966" y="54762"/>
                  </a:lnTo>
                  <a:lnTo>
                    <a:pt x="1124966" y="0"/>
                  </a:lnTo>
                  <a:close/>
                </a:path>
              </a:pathLst>
            </a:custGeom>
            <a:solidFill>
              <a:srgbClr val="DBF1F8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224" name="object 2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610447" y="3954081"/>
              <a:ext cx="237853" cy="178665"/>
            </a:xfrm>
            <a:prstGeom prst="rect">
              <a:avLst/>
            </a:prstGeom>
          </p:spPr>
        </p:pic>
        <p:sp>
          <p:nvSpPr>
            <p:cNvPr id="225" name="object 225"/>
            <p:cNvSpPr/>
            <p:nvPr/>
          </p:nvSpPr>
          <p:spPr>
            <a:xfrm>
              <a:off x="6887060" y="3886313"/>
              <a:ext cx="882650" cy="454659"/>
            </a:xfrm>
            <a:custGeom>
              <a:avLst/>
              <a:gdLst/>
              <a:ahLst/>
              <a:cxnLst/>
              <a:rect l="l" t="t" r="r" b="b"/>
              <a:pathLst>
                <a:path w="882650" h="454660">
                  <a:moveTo>
                    <a:pt x="441064" y="0"/>
                  </a:moveTo>
                  <a:lnTo>
                    <a:pt x="393090" y="2592"/>
                  </a:lnTo>
                  <a:lnTo>
                    <a:pt x="346592" y="10190"/>
                  </a:lnTo>
                  <a:lnTo>
                    <a:pt x="301841" y="22521"/>
                  </a:lnTo>
                  <a:lnTo>
                    <a:pt x="259109" y="39317"/>
                  </a:lnTo>
                  <a:lnTo>
                    <a:pt x="218668" y="60306"/>
                  </a:lnTo>
                  <a:lnTo>
                    <a:pt x="180788" y="85218"/>
                  </a:lnTo>
                  <a:lnTo>
                    <a:pt x="145743" y="113782"/>
                  </a:lnTo>
                  <a:lnTo>
                    <a:pt x="113731" y="145815"/>
                  </a:lnTo>
                  <a:lnTo>
                    <a:pt x="85240" y="180784"/>
                  </a:lnTo>
                  <a:lnTo>
                    <a:pt x="60326" y="218681"/>
                  </a:lnTo>
                  <a:lnTo>
                    <a:pt x="39333" y="259149"/>
                  </a:lnTo>
                  <a:lnTo>
                    <a:pt x="22532" y="301916"/>
                  </a:lnTo>
                  <a:lnTo>
                    <a:pt x="10195" y="346712"/>
                  </a:lnTo>
                  <a:lnTo>
                    <a:pt x="2594" y="393267"/>
                  </a:lnTo>
                  <a:lnTo>
                    <a:pt x="0" y="441309"/>
                  </a:lnTo>
                  <a:lnTo>
                    <a:pt x="0" y="445628"/>
                  </a:lnTo>
                  <a:lnTo>
                    <a:pt x="243" y="449744"/>
                  </a:lnTo>
                  <a:lnTo>
                    <a:pt x="243" y="454078"/>
                  </a:lnTo>
                  <a:lnTo>
                    <a:pt x="881885" y="454078"/>
                  </a:lnTo>
                  <a:lnTo>
                    <a:pt x="882098" y="449744"/>
                  </a:lnTo>
                  <a:lnTo>
                    <a:pt x="882341" y="445628"/>
                  </a:lnTo>
                  <a:lnTo>
                    <a:pt x="882341" y="441309"/>
                  </a:lnTo>
                  <a:lnTo>
                    <a:pt x="881651" y="428535"/>
                  </a:lnTo>
                  <a:lnTo>
                    <a:pt x="25778" y="428535"/>
                  </a:lnTo>
                  <a:lnTo>
                    <a:pt x="30246" y="378677"/>
                  </a:lnTo>
                  <a:lnTo>
                    <a:pt x="40436" y="330662"/>
                  </a:lnTo>
                  <a:lnTo>
                    <a:pt x="55995" y="284852"/>
                  </a:lnTo>
                  <a:lnTo>
                    <a:pt x="76570" y="241610"/>
                  </a:lnTo>
                  <a:lnTo>
                    <a:pt x="101808" y="201297"/>
                  </a:lnTo>
                  <a:lnTo>
                    <a:pt x="131355" y="164278"/>
                  </a:lnTo>
                  <a:lnTo>
                    <a:pt x="174562" y="164278"/>
                  </a:lnTo>
                  <a:lnTo>
                    <a:pt x="171201" y="162096"/>
                  </a:lnTo>
                  <a:lnTo>
                    <a:pt x="183766" y="114870"/>
                  </a:lnTo>
                  <a:lnTo>
                    <a:pt x="221916" y="87977"/>
                  </a:lnTo>
                  <a:lnTo>
                    <a:pt x="263041" y="65459"/>
                  </a:lnTo>
                  <a:lnTo>
                    <a:pt x="306809" y="47638"/>
                  </a:lnTo>
                  <a:lnTo>
                    <a:pt x="352885" y="34836"/>
                  </a:lnTo>
                  <a:lnTo>
                    <a:pt x="400937" y="27374"/>
                  </a:lnTo>
                  <a:lnTo>
                    <a:pt x="592744" y="27374"/>
                  </a:lnTo>
                  <a:lnTo>
                    <a:pt x="580390" y="22521"/>
                  </a:lnTo>
                  <a:lnTo>
                    <a:pt x="535610" y="10190"/>
                  </a:lnTo>
                  <a:lnTo>
                    <a:pt x="489077" y="2592"/>
                  </a:lnTo>
                  <a:lnTo>
                    <a:pt x="441064" y="0"/>
                  </a:lnTo>
                  <a:close/>
                </a:path>
                <a:path w="882650" h="454660">
                  <a:moveTo>
                    <a:pt x="174562" y="164278"/>
                  </a:moveTo>
                  <a:lnTo>
                    <a:pt x="131355" y="164278"/>
                  </a:lnTo>
                  <a:lnTo>
                    <a:pt x="155056" y="181863"/>
                  </a:lnTo>
                  <a:lnTo>
                    <a:pt x="179603" y="197968"/>
                  </a:lnTo>
                  <a:lnTo>
                    <a:pt x="204999" y="212573"/>
                  </a:lnTo>
                  <a:lnTo>
                    <a:pt x="231247" y="225658"/>
                  </a:lnTo>
                  <a:lnTo>
                    <a:pt x="211146" y="273727"/>
                  </a:lnTo>
                  <a:lnTo>
                    <a:pt x="196129" y="323845"/>
                  </a:lnTo>
                  <a:lnTo>
                    <a:pt x="186412" y="375590"/>
                  </a:lnTo>
                  <a:lnTo>
                    <a:pt x="182213" y="428535"/>
                  </a:lnTo>
                  <a:lnTo>
                    <a:pt x="207779" y="428535"/>
                  </a:lnTo>
                  <a:lnTo>
                    <a:pt x="211802" y="378677"/>
                  </a:lnTo>
                  <a:lnTo>
                    <a:pt x="211844" y="378156"/>
                  </a:lnTo>
                  <a:lnTo>
                    <a:pt x="221143" y="328929"/>
                  </a:lnTo>
                  <a:lnTo>
                    <a:pt x="235442" y="281242"/>
                  </a:lnTo>
                  <a:lnTo>
                    <a:pt x="254503" y="235482"/>
                  </a:lnTo>
                  <a:lnTo>
                    <a:pt x="341496" y="235482"/>
                  </a:lnTo>
                  <a:lnTo>
                    <a:pt x="305396" y="226433"/>
                  </a:lnTo>
                  <a:lnTo>
                    <a:pt x="266146" y="212883"/>
                  </a:lnTo>
                  <a:lnTo>
                    <a:pt x="272310" y="202846"/>
                  </a:lnTo>
                  <a:lnTo>
                    <a:pt x="242647" y="202846"/>
                  </a:lnTo>
                  <a:lnTo>
                    <a:pt x="218064" y="190654"/>
                  </a:lnTo>
                  <a:lnTo>
                    <a:pt x="194248" y="177056"/>
                  </a:lnTo>
                  <a:lnTo>
                    <a:pt x="174562" y="164278"/>
                  </a:lnTo>
                  <a:close/>
                </a:path>
                <a:path w="882650" h="454660">
                  <a:moveTo>
                    <a:pt x="341496" y="235482"/>
                  </a:moveTo>
                  <a:lnTo>
                    <a:pt x="254503" y="235482"/>
                  </a:lnTo>
                  <a:lnTo>
                    <a:pt x="296444" y="250233"/>
                  </a:lnTo>
                  <a:lnTo>
                    <a:pt x="339625" y="261215"/>
                  </a:lnTo>
                  <a:lnTo>
                    <a:pt x="383746" y="268341"/>
                  </a:lnTo>
                  <a:lnTo>
                    <a:pt x="428509" y="271526"/>
                  </a:lnTo>
                  <a:lnTo>
                    <a:pt x="428509" y="428535"/>
                  </a:lnTo>
                  <a:lnTo>
                    <a:pt x="453832" y="428535"/>
                  </a:lnTo>
                  <a:lnTo>
                    <a:pt x="453832" y="271526"/>
                  </a:lnTo>
                  <a:lnTo>
                    <a:pt x="498560" y="268341"/>
                  </a:lnTo>
                  <a:lnTo>
                    <a:pt x="542605" y="261215"/>
                  </a:lnTo>
                  <a:lnTo>
                    <a:pt x="585704" y="250233"/>
                  </a:lnTo>
                  <a:lnTo>
                    <a:pt x="597794" y="245976"/>
                  </a:lnTo>
                  <a:lnTo>
                    <a:pt x="428509" y="245976"/>
                  </a:lnTo>
                  <a:lnTo>
                    <a:pt x="386814" y="243085"/>
                  </a:lnTo>
                  <a:lnTo>
                    <a:pt x="345697" y="236536"/>
                  </a:lnTo>
                  <a:lnTo>
                    <a:pt x="341496" y="235482"/>
                  </a:lnTo>
                  <a:close/>
                </a:path>
                <a:path w="882650" h="454660">
                  <a:moveTo>
                    <a:pt x="655176" y="235482"/>
                  </a:moveTo>
                  <a:lnTo>
                    <a:pt x="627594" y="235482"/>
                  </a:lnTo>
                  <a:lnTo>
                    <a:pt x="646813" y="281242"/>
                  </a:lnTo>
                  <a:lnTo>
                    <a:pt x="661193" y="328929"/>
                  </a:lnTo>
                  <a:lnTo>
                    <a:pt x="670523" y="378156"/>
                  </a:lnTo>
                  <a:lnTo>
                    <a:pt x="674592" y="428535"/>
                  </a:lnTo>
                  <a:lnTo>
                    <a:pt x="699914" y="428535"/>
                  </a:lnTo>
                  <a:lnTo>
                    <a:pt x="695719" y="375590"/>
                  </a:lnTo>
                  <a:lnTo>
                    <a:pt x="686026" y="323845"/>
                  </a:lnTo>
                  <a:lnTo>
                    <a:pt x="671072" y="273727"/>
                  </a:lnTo>
                  <a:lnTo>
                    <a:pt x="655176" y="235482"/>
                  </a:lnTo>
                  <a:close/>
                </a:path>
                <a:path w="882650" h="454660">
                  <a:moveTo>
                    <a:pt x="783634" y="164278"/>
                  </a:moveTo>
                  <a:lnTo>
                    <a:pt x="750742" y="164278"/>
                  </a:lnTo>
                  <a:lnTo>
                    <a:pt x="780377" y="201297"/>
                  </a:lnTo>
                  <a:lnTo>
                    <a:pt x="805651" y="241610"/>
                  </a:lnTo>
                  <a:lnTo>
                    <a:pt x="826235" y="284852"/>
                  </a:lnTo>
                  <a:lnTo>
                    <a:pt x="841801" y="330662"/>
                  </a:lnTo>
                  <a:lnTo>
                    <a:pt x="851908" y="378156"/>
                  </a:lnTo>
                  <a:lnTo>
                    <a:pt x="852019" y="378677"/>
                  </a:lnTo>
                  <a:lnTo>
                    <a:pt x="856562" y="428535"/>
                  </a:lnTo>
                  <a:lnTo>
                    <a:pt x="881651" y="428535"/>
                  </a:lnTo>
                  <a:lnTo>
                    <a:pt x="872145" y="346712"/>
                  </a:lnTo>
                  <a:lnTo>
                    <a:pt x="859807" y="301916"/>
                  </a:lnTo>
                  <a:lnTo>
                    <a:pt x="843003" y="259149"/>
                  </a:lnTo>
                  <a:lnTo>
                    <a:pt x="822006" y="218681"/>
                  </a:lnTo>
                  <a:lnTo>
                    <a:pt x="797087" y="180784"/>
                  </a:lnTo>
                  <a:lnTo>
                    <a:pt x="783634" y="164278"/>
                  </a:lnTo>
                  <a:close/>
                </a:path>
                <a:path w="882650" h="454660">
                  <a:moveTo>
                    <a:pt x="453832" y="39480"/>
                  </a:moveTo>
                  <a:lnTo>
                    <a:pt x="428509" y="39480"/>
                  </a:lnTo>
                  <a:lnTo>
                    <a:pt x="428509" y="245976"/>
                  </a:lnTo>
                  <a:lnTo>
                    <a:pt x="453832" y="245976"/>
                  </a:lnTo>
                  <a:lnTo>
                    <a:pt x="453832" y="39480"/>
                  </a:lnTo>
                  <a:close/>
                </a:path>
                <a:path w="882650" h="454660">
                  <a:moveTo>
                    <a:pt x="497251" y="39480"/>
                  </a:moveTo>
                  <a:lnTo>
                    <a:pt x="453832" y="39480"/>
                  </a:lnTo>
                  <a:lnTo>
                    <a:pt x="493397" y="67652"/>
                  </a:lnTo>
                  <a:lnTo>
                    <a:pt x="529592" y="99397"/>
                  </a:lnTo>
                  <a:lnTo>
                    <a:pt x="562219" y="134395"/>
                  </a:lnTo>
                  <a:lnTo>
                    <a:pt x="591081" y="172330"/>
                  </a:lnTo>
                  <a:lnTo>
                    <a:pt x="615982" y="212883"/>
                  </a:lnTo>
                  <a:lnTo>
                    <a:pt x="576855" y="226433"/>
                  </a:lnTo>
                  <a:lnTo>
                    <a:pt x="536617" y="236536"/>
                  </a:lnTo>
                  <a:lnTo>
                    <a:pt x="495523" y="243085"/>
                  </a:lnTo>
                  <a:lnTo>
                    <a:pt x="453832" y="245976"/>
                  </a:lnTo>
                  <a:lnTo>
                    <a:pt x="597794" y="245976"/>
                  </a:lnTo>
                  <a:lnTo>
                    <a:pt x="627594" y="235482"/>
                  </a:lnTo>
                  <a:lnTo>
                    <a:pt x="655176" y="235482"/>
                  </a:lnTo>
                  <a:lnTo>
                    <a:pt x="651093" y="225658"/>
                  </a:lnTo>
                  <a:lnTo>
                    <a:pt x="677252" y="212573"/>
                  </a:lnTo>
                  <a:lnTo>
                    <a:pt x="694160" y="202846"/>
                  </a:lnTo>
                  <a:lnTo>
                    <a:pt x="639480" y="202846"/>
                  </a:lnTo>
                  <a:lnTo>
                    <a:pt x="614981" y="162314"/>
                  </a:lnTo>
                  <a:lnTo>
                    <a:pt x="586748" y="124186"/>
                  </a:lnTo>
                  <a:lnTo>
                    <a:pt x="554935" y="88777"/>
                  </a:lnTo>
                  <a:lnTo>
                    <a:pt x="519698" y="56401"/>
                  </a:lnTo>
                  <a:lnTo>
                    <a:pt x="497251" y="39480"/>
                  </a:lnTo>
                  <a:close/>
                </a:path>
                <a:path w="882650" h="454660">
                  <a:moveTo>
                    <a:pt x="481191" y="27374"/>
                  </a:moveTo>
                  <a:lnTo>
                    <a:pt x="400937" y="27374"/>
                  </a:lnTo>
                  <a:lnTo>
                    <a:pt x="362511" y="56401"/>
                  </a:lnTo>
                  <a:lnTo>
                    <a:pt x="327284" y="88777"/>
                  </a:lnTo>
                  <a:lnTo>
                    <a:pt x="295441" y="124186"/>
                  </a:lnTo>
                  <a:lnTo>
                    <a:pt x="267167" y="162314"/>
                  </a:lnTo>
                  <a:lnTo>
                    <a:pt x="242647" y="202846"/>
                  </a:lnTo>
                  <a:lnTo>
                    <a:pt x="272310" y="202846"/>
                  </a:lnTo>
                  <a:lnTo>
                    <a:pt x="291048" y="172330"/>
                  </a:lnTo>
                  <a:lnTo>
                    <a:pt x="319923" y="134395"/>
                  </a:lnTo>
                  <a:lnTo>
                    <a:pt x="352582" y="99397"/>
                  </a:lnTo>
                  <a:lnTo>
                    <a:pt x="388840" y="67652"/>
                  </a:lnTo>
                  <a:lnTo>
                    <a:pt x="428509" y="39480"/>
                  </a:lnTo>
                  <a:lnTo>
                    <a:pt x="497251" y="39480"/>
                  </a:lnTo>
                  <a:lnTo>
                    <a:pt x="481191" y="27374"/>
                  </a:lnTo>
                  <a:close/>
                </a:path>
                <a:path w="882650" h="454660">
                  <a:moveTo>
                    <a:pt x="592744" y="27374"/>
                  </a:moveTo>
                  <a:lnTo>
                    <a:pt x="481191" y="27374"/>
                  </a:lnTo>
                  <a:lnTo>
                    <a:pt x="529242" y="34836"/>
                  </a:lnTo>
                  <a:lnTo>
                    <a:pt x="575319" y="47638"/>
                  </a:lnTo>
                  <a:lnTo>
                    <a:pt x="619086" y="65459"/>
                  </a:lnTo>
                  <a:lnTo>
                    <a:pt x="660212" y="87977"/>
                  </a:lnTo>
                  <a:lnTo>
                    <a:pt x="698361" y="114870"/>
                  </a:lnTo>
                  <a:lnTo>
                    <a:pt x="733202" y="145815"/>
                  </a:lnTo>
                  <a:lnTo>
                    <a:pt x="711017" y="162096"/>
                  </a:lnTo>
                  <a:lnTo>
                    <a:pt x="687960" y="177056"/>
                  </a:lnTo>
                  <a:lnTo>
                    <a:pt x="664093" y="190654"/>
                  </a:lnTo>
                  <a:lnTo>
                    <a:pt x="639480" y="202846"/>
                  </a:lnTo>
                  <a:lnTo>
                    <a:pt x="694160" y="202846"/>
                  </a:lnTo>
                  <a:lnTo>
                    <a:pt x="702639" y="197968"/>
                  </a:lnTo>
                  <a:lnTo>
                    <a:pt x="727165" y="181863"/>
                  </a:lnTo>
                  <a:lnTo>
                    <a:pt x="750742" y="164278"/>
                  </a:lnTo>
                  <a:lnTo>
                    <a:pt x="783634" y="164278"/>
                  </a:lnTo>
                  <a:lnTo>
                    <a:pt x="736565" y="113782"/>
                  </a:lnTo>
                  <a:lnTo>
                    <a:pt x="701506" y="85218"/>
                  </a:lnTo>
                  <a:lnTo>
                    <a:pt x="663610" y="60306"/>
                  </a:lnTo>
                  <a:lnTo>
                    <a:pt x="623147" y="39317"/>
                  </a:lnTo>
                  <a:lnTo>
                    <a:pt x="592744" y="27374"/>
                  </a:lnTo>
                  <a:close/>
                </a:path>
              </a:pathLst>
            </a:custGeom>
            <a:solidFill>
              <a:srgbClr val="56AEDF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26" name="object 226"/>
            <p:cNvSpPr/>
            <p:nvPr/>
          </p:nvSpPr>
          <p:spPr>
            <a:xfrm>
              <a:off x="4485873" y="5023679"/>
              <a:ext cx="205104" cy="123189"/>
            </a:xfrm>
            <a:custGeom>
              <a:avLst/>
              <a:gdLst/>
              <a:ahLst/>
              <a:cxnLst/>
              <a:rect l="l" t="t" r="r" b="b"/>
              <a:pathLst>
                <a:path w="205104" h="123189">
                  <a:moveTo>
                    <a:pt x="150567" y="0"/>
                  </a:moveTo>
                  <a:lnTo>
                    <a:pt x="0" y="0"/>
                  </a:lnTo>
                  <a:lnTo>
                    <a:pt x="204766" y="122821"/>
                  </a:lnTo>
                  <a:lnTo>
                    <a:pt x="150567" y="0"/>
                  </a:lnTo>
                  <a:close/>
                </a:path>
              </a:pathLst>
            </a:custGeom>
            <a:solidFill>
              <a:srgbClr val="E8E8E6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27" name="object 227"/>
            <p:cNvSpPr/>
            <p:nvPr/>
          </p:nvSpPr>
          <p:spPr>
            <a:xfrm>
              <a:off x="3991594" y="4855206"/>
              <a:ext cx="572135" cy="1285240"/>
            </a:xfrm>
            <a:custGeom>
              <a:avLst/>
              <a:gdLst/>
              <a:ahLst/>
              <a:cxnLst/>
              <a:rect l="l" t="t" r="r" b="b"/>
              <a:pathLst>
                <a:path w="572135" h="1285239">
                  <a:moveTo>
                    <a:pt x="569292" y="0"/>
                  </a:moveTo>
                  <a:lnTo>
                    <a:pt x="0" y="1284712"/>
                  </a:lnTo>
                  <a:lnTo>
                    <a:pt x="571793" y="1284712"/>
                  </a:lnTo>
                  <a:lnTo>
                    <a:pt x="571793" y="5613"/>
                  </a:lnTo>
                  <a:lnTo>
                    <a:pt x="569292" y="0"/>
                  </a:lnTo>
                  <a:close/>
                </a:path>
              </a:pathLst>
            </a:custGeom>
            <a:solidFill>
              <a:srgbClr val="334E68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28" name="object 228"/>
            <p:cNvSpPr/>
            <p:nvPr/>
          </p:nvSpPr>
          <p:spPr>
            <a:xfrm>
              <a:off x="696468" y="4640135"/>
              <a:ext cx="7747634" cy="1499870"/>
            </a:xfrm>
            <a:custGeom>
              <a:avLst/>
              <a:gdLst/>
              <a:ahLst/>
              <a:cxnLst/>
              <a:rect l="l" t="t" r="r" b="b"/>
              <a:pathLst>
                <a:path w="7747634" h="1499870">
                  <a:moveTo>
                    <a:pt x="7747076" y="105981"/>
                  </a:moveTo>
                  <a:lnTo>
                    <a:pt x="7737932" y="62890"/>
                  </a:lnTo>
                  <a:lnTo>
                    <a:pt x="7713104" y="29413"/>
                  </a:lnTo>
                  <a:lnTo>
                    <a:pt x="7676489" y="7721"/>
                  </a:lnTo>
                  <a:lnTo>
                    <a:pt x="7631989" y="0"/>
                  </a:lnTo>
                  <a:lnTo>
                    <a:pt x="114058" y="0"/>
                  </a:lnTo>
                  <a:lnTo>
                    <a:pt x="69494" y="6261"/>
                  </a:lnTo>
                  <a:lnTo>
                    <a:pt x="33261" y="24282"/>
                  </a:lnTo>
                  <a:lnTo>
                    <a:pt x="8902" y="54000"/>
                  </a:lnTo>
                  <a:lnTo>
                    <a:pt x="0" y="95364"/>
                  </a:lnTo>
                  <a:lnTo>
                    <a:pt x="0" y="123774"/>
                  </a:lnTo>
                  <a:lnTo>
                    <a:pt x="9131" y="165277"/>
                  </a:lnTo>
                  <a:lnTo>
                    <a:pt x="33959" y="194741"/>
                  </a:lnTo>
                  <a:lnTo>
                    <a:pt x="70573" y="212305"/>
                  </a:lnTo>
                  <a:lnTo>
                    <a:pt x="115074" y="218122"/>
                  </a:lnTo>
                  <a:lnTo>
                    <a:pt x="3676612" y="218122"/>
                  </a:lnTo>
                  <a:lnTo>
                    <a:pt x="3682085" y="258813"/>
                  </a:lnTo>
                  <a:lnTo>
                    <a:pt x="3701148" y="304025"/>
                  </a:lnTo>
                  <a:lnTo>
                    <a:pt x="3730714" y="342315"/>
                  </a:lnTo>
                  <a:lnTo>
                    <a:pt x="3768979" y="371906"/>
                  </a:lnTo>
                  <a:lnTo>
                    <a:pt x="3814153" y="390994"/>
                  </a:lnTo>
                  <a:lnTo>
                    <a:pt x="3864406" y="397751"/>
                  </a:lnTo>
                  <a:lnTo>
                    <a:pt x="3866908" y="397421"/>
                  </a:lnTo>
                  <a:lnTo>
                    <a:pt x="3866908" y="1499793"/>
                  </a:lnTo>
                  <a:lnTo>
                    <a:pt x="4434243" y="1499793"/>
                  </a:lnTo>
                  <a:lnTo>
                    <a:pt x="3938105" y="381228"/>
                  </a:lnTo>
                  <a:lnTo>
                    <a:pt x="3960203" y="371906"/>
                  </a:lnTo>
                  <a:lnTo>
                    <a:pt x="3998544" y="342315"/>
                  </a:lnTo>
                  <a:lnTo>
                    <a:pt x="4028148" y="304025"/>
                  </a:lnTo>
                  <a:lnTo>
                    <a:pt x="4047223" y="258813"/>
                  </a:lnTo>
                  <a:lnTo>
                    <a:pt x="4052684" y="218122"/>
                  </a:lnTo>
                  <a:lnTo>
                    <a:pt x="7633005" y="218122"/>
                  </a:lnTo>
                  <a:lnTo>
                    <a:pt x="7677404" y="211696"/>
                  </a:lnTo>
                  <a:lnTo>
                    <a:pt x="7713789" y="193281"/>
                  </a:lnTo>
                  <a:lnTo>
                    <a:pt x="7738288" y="163068"/>
                  </a:lnTo>
                  <a:lnTo>
                    <a:pt x="7747076" y="121272"/>
                  </a:lnTo>
                  <a:lnTo>
                    <a:pt x="7747076" y="105981"/>
                  </a:lnTo>
                  <a:close/>
                </a:path>
              </a:pathLst>
            </a:custGeom>
            <a:solidFill>
              <a:srgbClr val="27394D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229" name="object 229"/>
            <p:cNvSpPr/>
            <p:nvPr/>
          </p:nvSpPr>
          <p:spPr>
            <a:xfrm>
              <a:off x="3705190" y="6139919"/>
              <a:ext cx="1703705" cy="48260"/>
            </a:xfrm>
            <a:custGeom>
              <a:avLst/>
              <a:gdLst/>
              <a:ahLst/>
              <a:cxnLst/>
              <a:rect l="l" t="t" r="r" b="b"/>
              <a:pathLst>
                <a:path w="1703704" h="48260">
                  <a:moveTo>
                    <a:pt x="1675912" y="0"/>
                  </a:moveTo>
                  <a:lnTo>
                    <a:pt x="1452358" y="0"/>
                  </a:lnTo>
                  <a:lnTo>
                    <a:pt x="26829" y="0"/>
                  </a:lnTo>
                  <a:lnTo>
                    <a:pt x="16450" y="1870"/>
                  </a:lnTo>
                  <a:lnTo>
                    <a:pt x="7915" y="6976"/>
                  </a:lnTo>
                  <a:lnTo>
                    <a:pt x="2129" y="14555"/>
                  </a:lnTo>
                  <a:lnTo>
                    <a:pt x="0" y="23846"/>
                  </a:lnTo>
                  <a:lnTo>
                    <a:pt x="2129" y="33138"/>
                  </a:lnTo>
                  <a:lnTo>
                    <a:pt x="7915" y="40717"/>
                  </a:lnTo>
                  <a:lnTo>
                    <a:pt x="16450" y="45822"/>
                  </a:lnTo>
                  <a:lnTo>
                    <a:pt x="26829" y="47693"/>
                  </a:lnTo>
                  <a:lnTo>
                    <a:pt x="1675912" y="47693"/>
                  </a:lnTo>
                  <a:lnTo>
                    <a:pt x="1686604" y="45822"/>
                  </a:lnTo>
                  <a:lnTo>
                    <a:pt x="1695299" y="40717"/>
                  </a:lnTo>
                  <a:lnTo>
                    <a:pt x="1701144" y="33138"/>
                  </a:lnTo>
                  <a:lnTo>
                    <a:pt x="1703282" y="23846"/>
                  </a:lnTo>
                  <a:lnTo>
                    <a:pt x="1701144" y="14555"/>
                  </a:lnTo>
                  <a:lnTo>
                    <a:pt x="1695299" y="6976"/>
                  </a:lnTo>
                  <a:lnTo>
                    <a:pt x="1686604" y="1870"/>
                  </a:lnTo>
                  <a:lnTo>
                    <a:pt x="1675912" y="0"/>
                  </a:lnTo>
                  <a:close/>
                </a:path>
              </a:pathLst>
            </a:custGeom>
            <a:solidFill>
              <a:srgbClr val="233545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pic>
          <p:nvPicPr>
            <p:cNvPr id="230" name="object 23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182612" y="6202678"/>
              <a:ext cx="1865376" cy="597408"/>
            </a:xfrm>
            <a:prstGeom prst="rect">
              <a:avLst/>
            </a:prstGeom>
          </p:spPr>
        </p:pic>
      </p:grpSp>
      <p:pic>
        <p:nvPicPr>
          <p:cNvPr id="231" name="Picture 230" descr="A blue and white background&#10;&#10;Description automatically generated">
            <a:extLst>
              <a:ext uri="{FF2B5EF4-FFF2-40B4-BE49-F238E27FC236}">
                <a16:creationId xmlns:a16="http://schemas.microsoft.com/office/drawing/2014/main" id="{4FB17327-1BAC-2A04-B172-9B8FA1C6BBCC}"/>
              </a:ext>
            </a:extLst>
          </p:cNvPr>
          <p:cNvPicPr/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6" t="4228" r="38494" b="638"/>
          <a:stretch/>
        </p:blipFill>
        <p:spPr>
          <a:xfrm flipV="1">
            <a:off x="1" y="857250"/>
            <a:ext cx="853067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</TotalTime>
  <Words>1400</Words>
  <Application>Microsoft Office PowerPoint</Application>
  <PresentationFormat>On-screen Show (4:3)</PresentationFormat>
  <Paragraphs>292</Paragraphs>
  <Slides>38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Aptos</vt:lpstr>
      <vt:lpstr>Arial</vt:lpstr>
      <vt:lpstr>Arial Black</vt:lpstr>
      <vt:lpstr>Calibri</vt:lpstr>
      <vt:lpstr>Calibri Light</vt:lpstr>
      <vt:lpstr>Trebuchet MS</vt:lpstr>
      <vt:lpstr>Wingdings 3</vt:lpstr>
      <vt:lpstr>Office Theme</vt:lpstr>
      <vt:lpstr>HOW TO MANAGE DEBT SO IT DOESN’T MANAGE YOU</vt:lpstr>
      <vt:lpstr>Meriwest credit union overview</vt:lpstr>
      <vt:lpstr>Seminar Objectives</vt:lpstr>
      <vt:lpstr>What is debt?</vt:lpstr>
      <vt:lpstr>Types of Debt</vt:lpstr>
      <vt:lpstr>Types of Debt - Explained</vt:lpstr>
      <vt:lpstr>Breaking down debt What are the most common forms used?</vt:lpstr>
      <vt:lpstr>The Pros and Cons of Credit</vt:lpstr>
      <vt:lpstr>Is Using Credit an Advantage or a Disadvantage?</vt:lpstr>
      <vt:lpstr>The Debt Difference</vt:lpstr>
      <vt:lpstr>Bad Debt</vt:lpstr>
      <vt:lpstr>Good Debt vs. Bad Debt</vt:lpstr>
      <vt:lpstr>Costs of Debt: What should you consider?</vt:lpstr>
      <vt:lpstr>Costs of Debt: Credit Card Debt</vt:lpstr>
      <vt:lpstr>Costs of Credit: The Effects of Interest Rates</vt:lpstr>
      <vt:lpstr>General warning signs about having too much debt</vt:lpstr>
      <vt:lpstr>More specific signs you may have too much debt</vt:lpstr>
      <vt:lpstr>Your credit report- what is it?</vt:lpstr>
      <vt:lpstr>Your credit score- FICO® score</vt:lpstr>
      <vt:lpstr>How is your FICO Score determined?</vt:lpstr>
      <vt:lpstr>How can you tackle the debt you have?</vt:lpstr>
      <vt:lpstr>Tackling your debt</vt:lpstr>
      <vt:lpstr>Tackling your debt</vt:lpstr>
      <vt:lpstr>Tackling your debt</vt:lpstr>
      <vt:lpstr>Tackling your debt</vt:lpstr>
      <vt:lpstr>Tackling your debt</vt:lpstr>
      <vt:lpstr>PowerPoint Presentation</vt:lpstr>
      <vt:lpstr>Tackling your debt</vt:lpstr>
      <vt:lpstr>How to Avoid the Pitfalls</vt:lpstr>
      <vt:lpstr>Video</vt:lpstr>
      <vt:lpstr>It starts with a budget!</vt:lpstr>
      <vt:lpstr>Specific</vt:lpstr>
      <vt:lpstr>What else will help you stay out of debt?</vt:lpstr>
      <vt:lpstr>How can you improve your credit?</vt:lpstr>
      <vt:lpstr>How to protect your credit</vt:lpstr>
      <vt:lpstr>What will you do with all the money you are no longer spending on your debt?</vt:lpstr>
      <vt:lpstr>Remember…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Helen Grays-Jones</cp:lastModifiedBy>
  <cp:revision>3</cp:revision>
  <dcterms:created xsi:type="dcterms:W3CDTF">2025-04-26T05:55:58Z</dcterms:created>
  <dcterms:modified xsi:type="dcterms:W3CDTF">2025-08-20T00:09:57Z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2025-04-24T00:00:00Z</vt:filetime>
  </property>
  <property fmtid="{D5CDD505-2E9C-101B-9397-08002B2CF9AE}" pid="3" name="Creator">
    <vt:lpwstr>PDFium</vt:lpwstr>
  </property>
  <property fmtid="{D5CDD505-2E9C-101B-9397-08002B2CF9AE}" pid="4" name="Producer">
    <vt:lpwstr>PDFium</vt:lpwstr>
  </property>
  <property fmtid="{D5CDD505-2E9C-101B-9397-08002B2CF9AE}" pid="5" name="LastSaved">
    <vt:filetime>2025-04-24T00:00:00Z</vt:filetime>
  </property>
  <property fmtid="{D5CDD505-2E9C-101B-9397-08002B2CF9AE}" pid="6" name="MSIP_Label_e0a4d0a4-07b7-48cd-b072-a566981294dc_Enabled">
    <vt:lpwstr>true</vt:lpwstr>
  </property>
  <property fmtid="{D5CDD505-2E9C-101B-9397-08002B2CF9AE}" pid="7" name="MSIP_Label_e0a4d0a4-07b7-48cd-b072-a566981294dc_SetDate">
    <vt:lpwstr>2025-05-21T21:26:56Z</vt:lpwstr>
  </property>
  <property fmtid="{D5CDD505-2E9C-101B-9397-08002B2CF9AE}" pid="8" name="MSIP_Label_e0a4d0a4-07b7-48cd-b072-a566981294dc_Method">
    <vt:lpwstr>Standard</vt:lpwstr>
  </property>
  <property fmtid="{D5CDD505-2E9C-101B-9397-08002B2CF9AE}" pid="9" name="MSIP_Label_e0a4d0a4-07b7-48cd-b072-a566981294dc_Name">
    <vt:lpwstr>defa4170-0d19-0005-0004-bc88714345d2</vt:lpwstr>
  </property>
  <property fmtid="{D5CDD505-2E9C-101B-9397-08002B2CF9AE}" pid="10" name="MSIP_Label_e0a4d0a4-07b7-48cd-b072-a566981294dc_SiteId">
    <vt:lpwstr>e470c07c-20d2-4c47-8cc6-fac65cf80428</vt:lpwstr>
  </property>
  <property fmtid="{D5CDD505-2E9C-101B-9397-08002B2CF9AE}" pid="11" name="MSIP_Label_e0a4d0a4-07b7-48cd-b072-a566981294dc_ActionId">
    <vt:lpwstr>384b9c6a-7364-4e9b-bd54-c779df5c139e</vt:lpwstr>
  </property>
  <property fmtid="{D5CDD505-2E9C-101B-9397-08002B2CF9AE}" pid="12" name="MSIP_Label_e0a4d0a4-07b7-48cd-b072-a566981294dc_ContentBits">
    <vt:lpwstr>0</vt:lpwstr>
  </property>
</Properties>
</file>