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  <p:sldMasterId id="2147483707" r:id="rId5"/>
  </p:sldMasterIdLst>
  <p:notesMasterIdLst>
    <p:notesMasterId r:id="rId46"/>
  </p:notesMasterIdLst>
  <p:handoutMasterIdLst>
    <p:handoutMasterId r:id="rId47"/>
  </p:handoutMasterIdLst>
  <p:sldIdLst>
    <p:sldId id="375" r:id="rId6"/>
    <p:sldId id="423" r:id="rId7"/>
    <p:sldId id="579" r:id="rId8"/>
    <p:sldId id="548" r:id="rId9"/>
    <p:sldId id="574" r:id="rId10"/>
    <p:sldId id="563" r:id="rId11"/>
    <p:sldId id="580" r:id="rId12"/>
    <p:sldId id="581" r:id="rId13"/>
    <p:sldId id="564" r:id="rId14"/>
    <p:sldId id="582" r:id="rId15"/>
    <p:sldId id="583" r:id="rId16"/>
    <p:sldId id="584" r:id="rId17"/>
    <p:sldId id="585" r:id="rId18"/>
    <p:sldId id="586" r:id="rId19"/>
    <p:sldId id="587" r:id="rId20"/>
    <p:sldId id="588" r:id="rId21"/>
    <p:sldId id="565" r:id="rId22"/>
    <p:sldId id="566" r:id="rId23"/>
    <p:sldId id="568" r:id="rId24"/>
    <p:sldId id="569" r:id="rId25"/>
    <p:sldId id="589" r:id="rId26"/>
    <p:sldId id="590" r:id="rId27"/>
    <p:sldId id="591" r:id="rId28"/>
    <p:sldId id="592" r:id="rId29"/>
    <p:sldId id="570" r:id="rId30"/>
    <p:sldId id="571" r:id="rId31"/>
    <p:sldId id="572" r:id="rId32"/>
    <p:sldId id="573" r:id="rId33"/>
    <p:sldId id="575" r:id="rId34"/>
    <p:sldId id="576" r:id="rId35"/>
    <p:sldId id="577" r:id="rId36"/>
    <p:sldId id="567" r:id="rId37"/>
    <p:sldId id="593" r:id="rId38"/>
    <p:sldId id="594" r:id="rId39"/>
    <p:sldId id="595" r:id="rId40"/>
    <p:sldId id="596" r:id="rId41"/>
    <p:sldId id="597" r:id="rId42"/>
    <p:sldId id="598" r:id="rId43"/>
    <p:sldId id="599" r:id="rId44"/>
    <p:sldId id="411" r:id="rId45"/>
  </p:sldIdLst>
  <p:sldSz cx="12192000" cy="6858000"/>
  <p:notesSz cx="7023100" cy="93091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8024"/>
    <a:srgbClr val="FFC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974" autoAdjust="0"/>
    <p:restoredTop sz="94993" autoAdjust="0"/>
  </p:normalViewPr>
  <p:slideViewPr>
    <p:cSldViewPr snapToGrid="0" snapToObjects="1">
      <p:cViewPr varScale="1">
        <p:scale>
          <a:sx n="120" d="100"/>
          <a:sy n="120" d="100"/>
        </p:scale>
        <p:origin x="120" y="276"/>
      </p:cViewPr>
      <p:guideLst/>
    </p:cSldViewPr>
  </p:slideViewPr>
  <p:outlineViewPr>
    <p:cViewPr>
      <p:scale>
        <a:sx n="33" d="100"/>
        <a:sy n="33" d="100"/>
      </p:scale>
      <p:origin x="0" y="-446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 snapToObjects="1">
      <p:cViewPr varScale="1">
        <p:scale>
          <a:sx n="87" d="100"/>
          <a:sy n="87" d="100"/>
        </p:scale>
        <p:origin x="2696" y="20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9" Type="http://schemas.openxmlformats.org/officeDocument/2006/relationships/slide" Target="slides/slide34.xml"/><Relationship Id="rId21" Type="http://schemas.openxmlformats.org/officeDocument/2006/relationships/slide" Target="slides/slide16.xml"/><Relationship Id="rId34" Type="http://schemas.openxmlformats.org/officeDocument/2006/relationships/slide" Target="slides/slide29.xml"/><Relationship Id="rId42" Type="http://schemas.openxmlformats.org/officeDocument/2006/relationships/slide" Target="slides/slide37.xml"/><Relationship Id="rId47" Type="http://schemas.openxmlformats.org/officeDocument/2006/relationships/handoutMaster" Target="handoutMasters/handoutMaster1.xml"/><Relationship Id="rId50" Type="http://schemas.openxmlformats.org/officeDocument/2006/relationships/theme" Target="theme/theme1.xml"/><Relationship Id="rId7" Type="http://schemas.openxmlformats.org/officeDocument/2006/relationships/slide" Target="slides/slide2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9" Type="http://schemas.openxmlformats.org/officeDocument/2006/relationships/slide" Target="slides/slide24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slide" Target="slides/slide27.xml"/><Relationship Id="rId37" Type="http://schemas.openxmlformats.org/officeDocument/2006/relationships/slide" Target="slides/slide32.xml"/><Relationship Id="rId40" Type="http://schemas.openxmlformats.org/officeDocument/2006/relationships/slide" Target="slides/slide35.xml"/><Relationship Id="rId45" Type="http://schemas.openxmlformats.org/officeDocument/2006/relationships/slide" Target="slides/slide40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slide" Target="slides/slide31.xml"/><Relationship Id="rId49" Type="http://schemas.openxmlformats.org/officeDocument/2006/relationships/viewProps" Target="viewProp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slide" Target="slides/slide26.xml"/><Relationship Id="rId44" Type="http://schemas.openxmlformats.org/officeDocument/2006/relationships/slide" Target="slides/slide39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slide" Target="slides/slide30.xml"/><Relationship Id="rId43" Type="http://schemas.openxmlformats.org/officeDocument/2006/relationships/slide" Target="slides/slide38.xml"/><Relationship Id="rId48" Type="http://schemas.openxmlformats.org/officeDocument/2006/relationships/presProps" Target="presProps.xml"/><Relationship Id="rId8" Type="http://schemas.openxmlformats.org/officeDocument/2006/relationships/slide" Target="slides/slide3.xml"/><Relationship Id="rId51" Type="http://schemas.openxmlformats.org/officeDocument/2006/relationships/tableStyles" Target="tableStyles.xml"/><Relationship Id="rId3" Type="http://schemas.openxmlformats.org/officeDocument/2006/relationships/customXml" Target="../customXml/item3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slide" Target="slides/slide28.xml"/><Relationship Id="rId38" Type="http://schemas.openxmlformats.org/officeDocument/2006/relationships/slide" Target="slides/slide33.xml"/><Relationship Id="rId46" Type="http://schemas.openxmlformats.org/officeDocument/2006/relationships/notesMaster" Target="notesMasters/notesMaster1.xml"/><Relationship Id="rId20" Type="http://schemas.openxmlformats.org/officeDocument/2006/relationships/slide" Target="slides/slide15.xml"/><Relationship Id="rId41" Type="http://schemas.openxmlformats.org/officeDocument/2006/relationships/slide" Target="slides/slide36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F2F17359-000A-9044-B834-9FBD0018D52B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3043343" cy="467072"/>
          </a:xfrm>
          <a:prstGeom prst="rect">
            <a:avLst/>
          </a:prstGeom>
        </p:spPr>
        <p:txBody>
          <a:bodyPr vert="horz" lIns="93324" tIns="46662" rIns="93324" bIns="46662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C98B882-BA21-D947-B59A-B375F7B018C9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978132" y="0"/>
            <a:ext cx="3043343" cy="467072"/>
          </a:xfrm>
          <a:prstGeom prst="rect">
            <a:avLst/>
          </a:prstGeom>
        </p:spPr>
        <p:txBody>
          <a:bodyPr vert="horz" lIns="93324" tIns="46662" rIns="93324" bIns="46662" rtlCol="0"/>
          <a:lstStyle>
            <a:lvl1pPr algn="r">
              <a:defRPr sz="1200"/>
            </a:lvl1pPr>
          </a:lstStyle>
          <a:p>
            <a:fld id="{DE773F5E-F60B-3D42-A6DD-6D5611C2F6EE}" type="datetimeFigureOut">
              <a:rPr lang="en-US" smtClean="0"/>
              <a:t>9/2/2025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219AD5B-1A75-1A4A-8459-A96AB79E9D2C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842030"/>
            <a:ext cx="3043343" cy="467071"/>
          </a:xfrm>
          <a:prstGeom prst="rect">
            <a:avLst/>
          </a:prstGeom>
        </p:spPr>
        <p:txBody>
          <a:bodyPr vert="horz" lIns="93324" tIns="46662" rIns="93324" bIns="46662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49C6818-84EB-2D43-AA44-FC64C4595BFD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978132" y="8842030"/>
            <a:ext cx="3043343" cy="467071"/>
          </a:xfrm>
          <a:prstGeom prst="rect">
            <a:avLst/>
          </a:prstGeom>
        </p:spPr>
        <p:txBody>
          <a:bodyPr vert="horz" lIns="93324" tIns="46662" rIns="93324" bIns="46662" rtlCol="0" anchor="b"/>
          <a:lstStyle>
            <a:lvl1pPr algn="r">
              <a:defRPr sz="1200"/>
            </a:lvl1pPr>
          </a:lstStyle>
          <a:p>
            <a:fld id="{1B28A1AC-D174-D44D-BB31-612041F19AA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7517033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43238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8275" y="0"/>
            <a:ext cx="3043238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E51DF96-442A-4016-9ED4-35FB9A2B8D39}" type="datetimeFigureOut">
              <a:rPr lang="en-US" smtClean="0"/>
              <a:t>9/2/2025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9138" y="1163638"/>
            <a:ext cx="5584825" cy="31416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675" y="4479925"/>
            <a:ext cx="5619750" cy="36655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42375"/>
            <a:ext cx="3043238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8275" y="8842375"/>
            <a:ext cx="3043238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91F560F-0E9A-46CD-AD51-FE2A5A7337A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731827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esentation Title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37D7B648-BE60-43F4-8E11-2AB267410D48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-2946" y="0"/>
            <a:ext cx="6098946" cy="6858000"/>
          </a:xfrm>
          <a:custGeom>
            <a:avLst/>
            <a:gdLst>
              <a:gd name="connsiteX0" fmla="*/ 0 w 5822209"/>
              <a:gd name="connsiteY0" fmla="*/ 0 h 4427316"/>
              <a:gd name="connsiteX1" fmla="*/ 5822209 w 5822209"/>
              <a:gd name="connsiteY1" fmla="*/ 0 h 4427316"/>
              <a:gd name="connsiteX2" fmla="*/ 5822209 w 5822209"/>
              <a:gd name="connsiteY2" fmla="*/ 4427316 h 4427316"/>
              <a:gd name="connsiteX3" fmla="*/ 0 w 5822209"/>
              <a:gd name="connsiteY3" fmla="*/ 4427316 h 44273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822209" h="4427316">
                <a:moveTo>
                  <a:pt x="0" y="0"/>
                </a:moveTo>
                <a:lnTo>
                  <a:pt x="5822209" y="0"/>
                </a:lnTo>
                <a:lnTo>
                  <a:pt x="5822209" y="4427316"/>
                </a:lnTo>
                <a:lnTo>
                  <a:pt x="0" y="4427316"/>
                </a:lnTo>
                <a:close/>
              </a:path>
            </a:pathLst>
          </a:custGeom>
          <a:solidFill>
            <a:schemeClr val="accent4">
              <a:lumMod val="50000"/>
            </a:schemeClr>
          </a:solidFill>
        </p:spPr>
        <p:txBody>
          <a:bodyPr wrap="square">
            <a:noAutofit/>
          </a:bodyPr>
          <a:lstStyle/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2">
            <a:extLst>
              <a:ext uri="{FF2B5EF4-FFF2-40B4-BE49-F238E27FC236}">
                <a16:creationId xmlns:a16="http://schemas.microsoft.com/office/drawing/2014/main" id="{01662FCA-743F-AC4A-B6AC-269A9A26ECF8}"/>
              </a:ext>
            </a:extLst>
          </p:cNvPr>
          <p:cNvSpPr>
            <a:spLocks noGrp="1"/>
          </p:cNvSpPr>
          <p:nvPr>
            <p:ph type="body" idx="13" hasCustomPrompt="1"/>
          </p:nvPr>
        </p:nvSpPr>
        <p:spPr>
          <a:xfrm>
            <a:off x="6487905" y="5286196"/>
            <a:ext cx="4179375" cy="356462"/>
          </a:xfrm>
        </p:spPr>
        <p:txBody>
          <a:bodyPr lIns="0" rIns="0">
            <a:normAutofit/>
          </a:bodyPr>
          <a:lstStyle>
            <a:lvl1pPr marL="0" indent="0" algn="r">
              <a:buNone/>
              <a:defRPr sz="1800" b="1" i="0" cap="all" spc="300" baseline="0">
                <a:solidFill>
                  <a:schemeClr val="tx1"/>
                </a:solidFill>
                <a:latin typeface="Speak Pro" panose="020B0504020101020102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Subtitle goes here</a:t>
            </a: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BBC2EA4E-1692-1548-A245-3DC65B856DE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487905" y="2715790"/>
            <a:ext cx="4179376" cy="2387600"/>
          </a:xfrm>
        </p:spPr>
        <p:txBody>
          <a:bodyPr lIns="0" rIns="0" anchor="b">
            <a:normAutofit/>
          </a:bodyPr>
          <a:lstStyle>
            <a:lvl1pPr algn="r">
              <a:defRPr sz="4800" b="0" i="0" cap="all" baseline="0">
                <a:solidFill>
                  <a:schemeClr val="accent4">
                    <a:lumMod val="75000"/>
                  </a:schemeClr>
                </a:solidFill>
                <a:latin typeface="Calibri" panose="020F050202020403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ED7A90A1-A930-7E45-A0C6-7B528BC17B68}"/>
              </a:ext>
            </a:extLst>
          </p:cNvPr>
          <p:cNvCxnSpPr>
            <a:cxnSpLocks/>
          </p:cNvCxnSpPr>
          <p:nvPr userDrawn="1"/>
        </p:nvCxnSpPr>
        <p:spPr>
          <a:xfrm>
            <a:off x="11057682" y="0"/>
            <a:ext cx="0" cy="6858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822892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_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icture Placeholder 5">
            <a:extLst>
              <a:ext uri="{FF2B5EF4-FFF2-40B4-BE49-F238E27FC236}">
                <a16:creationId xmlns:a16="http://schemas.microsoft.com/office/drawing/2014/main" id="{91DF7114-976E-3345-A7C4-77F951EA42C4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1" y="-1"/>
            <a:ext cx="12192000" cy="6857999"/>
          </a:xfrm>
          <a:custGeom>
            <a:avLst/>
            <a:gdLst>
              <a:gd name="connsiteX0" fmla="*/ 0 w 5822209"/>
              <a:gd name="connsiteY0" fmla="*/ 0 h 4427316"/>
              <a:gd name="connsiteX1" fmla="*/ 5822209 w 5822209"/>
              <a:gd name="connsiteY1" fmla="*/ 0 h 4427316"/>
              <a:gd name="connsiteX2" fmla="*/ 5822209 w 5822209"/>
              <a:gd name="connsiteY2" fmla="*/ 4427316 h 4427316"/>
              <a:gd name="connsiteX3" fmla="*/ 0 w 5822209"/>
              <a:gd name="connsiteY3" fmla="*/ 4427316 h 44273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822209" h="4427316">
                <a:moveTo>
                  <a:pt x="0" y="0"/>
                </a:moveTo>
                <a:lnTo>
                  <a:pt x="5822209" y="0"/>
                </a:lnTo>
                <a:lnTo>
                  <a:pt x="5822209" y="4427316"/>
                </a:lnTo>
                <a:lnTo>
                  <a:pt x="0" y="4427316"/>
                </a:lnTo>
                <a:close/>
              </a:path>
            </a:pathLst>
          </a:custGeom>
          <a:solidFill>
            <a:schemeClr val="accent4">
              <a:lumMod val="50000"/>
            </a:schemeClr>
          </a:solidFill>
        </p:spPr>
        <p:txBody>
          <a:bodyPr wrap="square">
            <a:noAutofit/>
          </a:bodyPr>
          <a:lstStyle/>
          <a:p>
            <a:r>
              <a:rPr lang="en-US" dirty="0"/>
              <a:t>Click icon to add picture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062DFD1-09C0-6845-8219-0846F32EDE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9F391E-143D-F948-ADAE-29AEA3C1EBFB}" type="datetimeFigureOut">
              <a:rPr lang="en-US" smtClean="0"/>
              <a:t>9/2/2025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B7D7355-C4D0-1F4D-A365-E4AF1D8FED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2771307-5F5C-D847-B837-8C60542C4B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FEFF75-79D2-EE46-877B-299D1510E681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9B04801C-3319-AC43-9484-8377A4F8F253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627321" y="339645"/>
            <a:ext cx="10134369" cy="1002552"/>
          </a:xfrm>
        </p:spPr>
        <p:txBody>
          <a:bodyPr lIns="0" rIns="0" anchor="b">
            <a:noAutofit/>
          </a:bodyPr>
          <a:lstStyle>
            <a:lvl1pPr algn="l">
              <a:defRPr sz="4500" b="0" i="0" cap="all" baseline="0">
                <a:solidFill>
                  <a:schemeClr val="bg1"/>
                </a:solidFill>
                <a:latin typeface="Calibri" panose="020F0502020204030204" pitchFamily="34" charset="0"/>
              </a:defRPr>
            </a:lvl1pPr>
          </a:lstStyle>
          <a:p>
            <a:r>
              <a:rPr lang="en-US" dirty="0"/>
              <a:t>TITLE GOE HERE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3D67D640-AB06-EE4B-868D-F46A30705F62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627322" y="1507066"/>
            <a:ext cx="10134371" cy="4849283"/>
          </a:xfrm>
        </p:spPr>
        <p:txBody>
          <a:bodyPr lIns="0" rIns="0" anchor="t">
            <a:normAutofit/>
          </a:bodyPr>
          <a:lstStyle>
            <a:lvl1pPr marL="0" indent="0">
              <a:lnSpc>
                <a:spcPct val="100000"/>
              </a:lnSpc>
              <a:buNone/>
              <a:defRPr sz="1600">
                <a:solidFill>
                  <a:schemeClr val="bg1"/>
                </a:solidFill>
                <a:latin typeface="+mj-lt"/>
              </a:defRPr>
            </a:lvl1pPr>
            <a:lvl2pPr marL="457200" indent="0">
              <a:lnSpc>
                <a:spcPct val="100000"/>
              </a:lnSpc>
              <a:buNone/>
              <a:defRPr sz="1600">
                <a:solidFill>
                  <a:schemeClr val="bg1"/>
                </a:solidFill>
                <a:latin typeface="+mj-lt"/>
              </a:defRPr>
            </a:lvl2pPr>
            <a:lvl3pPr marL="914400" indent="0">
              <a:lnSpc>
                <a:spcPct val="100000"/>
              </a:lnSpc>
              <a:buNone/>
              <a:defRPr sz="1600">
                <a:solidFill>
                  <a:schemeClr val="bg1"/>
                </a:solidFill>
                <a:latin typeface="+mj-lt"/>
              </a:defRPr>
            </a:lvl3pPr>
            <a:lvl4pPr marL="1371600" indent="0">
              <a:lnSpc>
                <a:spcPct val="100000"/>
              </a:lnSpc>
              <a:buNone/>
              <a:defRPr sz="1600">
                <a:solidFill>
                  <a:schemeClr val="bg1"/>
                </a:solidFill>
                <a:latin typeface="+mj-lt"/>
              </a:defRPr>
            </a:lvl4pPr>
            <a:lvl5pPr marL="1828800" indent="0">
              <a:lnSpc>
                <a:spcPct val="100000"/>
              </a:lnSpc>
              <a:buNone/>
              <a:defRPr sz="1600">
                <a:solidFill>
                  <a:schemeClr val="bg1"/>
                </a:solidFill>
                <a:latin typeface="+mj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B781E455-9E6F-1B48-A537-F86699963276}"/>
              </a:ext>
            </a:extLst>
          </p:cNvPr>
          <p:cNvCxnSpPr>
            <a:cxnSpLocks/>
          </p:cNvCxnSpPr>
          <p:nvPr userDrawn="1"/>
        </p:nvCxnSpPr>
        <p:spPr>
          <a:xfrm>
            <a:off x="392623" y="1342197"/>
            <a:ext cx="0" cy="0"/>
          </a:xfrm>
          <a:prstGeom prst="line">
            <a:avLst/>
          </a:prstGeom>
          <a:ln w="127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578CECE2-CD4D-4A44-927A-53FFE158AF1C}"/>
              </a:ext>
            </a:extLst>
          </p:cNvPr>
          <p:cNvCxnSpPr>
            <a:cxnSpLocks/>
          </p:cNvCxnSpPr>
          <p:nvPr userDrawn="1"/>
        </p:nvCxnSpPr>
        <p:spPr>
          <a:xfrm>
            <a:off x="1134319" y="0"/>
            <a:ext cx="0" cy="685800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480676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_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5">
            <a:extLst>
              <a:ext uri="{FF2B5EF4-FFF2-40B4-BE49-F238E27FC236}">
                <a16:creationId xmlns:a16="http://schemas.microsoft.com/office/drawing/2014/main" id="{CCA2E80D-B045-2346-9C1F-70BFBD4AF7BA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1" y="-1"/>
            <a:ext cx="12192000" cy="6857999"/>
          </a:xfrm>
          <a:custGeom>
            <a:avLst/>
            <a:gdLst>
              <a:gd name="connsiteX0" fmla="*/ 0 w 5822209"/>
              <a:gd name="connsiteY0" fmla="*/ 0 h 4427316"/>
              <a:gd name="connsiteX1" fmla="*/ 5822209 w 5822209"/>
              <a:gd name="connsiteY1" fmla="*/ 0 h 4427316"/>
              <a:gd name="connsiteX2" fmla="*/ 5822209 w 5822209"/>
              <a:gd name="connsiteY2" fmla="*/ 4427316 h 4427316"/>
              <a:gd name="connsiteX3" fmla="*/ 0 w 5822209"/>
              <a:gd name="connsiteY3" fmla="*/ 4427316 h 44273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822209" h="4427316">
                <a:moveTo>
                  <a:pt x="0" y="0"/>
                </a:moveTo>
                <a:lnTo>
                  <a:pt x="5822209" y="0"/>
                </a:lnTo>
                <a:lnTo>
                  <a:pt x="5822209" y="4427316"/>
                </a:lnTo>
                <a:lnTo>
                  <a:pt x="0" y="4427316"/>
                </a:lnTo>
                <a:close/>
              </a:path>
            </a:pathLst>
          </a:custGeom>
          <a:solidFill>
            <a:schemeClr val="accent4">
              <a:lumMod val="50000"/>
            </a:schemeClr>
          </a:solidFill>
        </p:spPr>
        <p:txBody>
          <a:bodyPr wrap="square">
            <a:noAutofit/>
          </a:bodyPr>
          <a:lstStyle/>
          <a:p>
            <a:r>
              <a:rPr lang="en-US" dirty="0"/>
              <a:t>Click icon to add picture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062DFD1-09C0-6845-8219-0846F32EDE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9F391E-143D-F948-ADAE-29AEA3C1EBFB}" type="datetimeFigureOut">
              <a:rPr lang="en-US" smtClean="0"/>
              <a:t>9/2/2025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B7D7355-C4D0-1F4D-A365-E4AF1D8FED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2771307-5F5C-D847-B837-8C60542C4B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FEFF75-79D2-EE46-877B-299D1510E681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9B04801C-3319-AC43-9484-8377A4F8F253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92623" y="339645"/>
            <a:ext cx="11369068" cy="1002552"/>
          </a:xfrm>
        </p:spPr>
        <p:txBody>
          <a:bodyPr lIns="0" rIns="0" anchor="b">
            <a:noAutofit/>
          </a:bodyPr>
          <a:lstStyle>
            <a:lvl1pPr algn="l">
              <a:defRPr sz="4500" b="0" i="0" cap="all" baseline="0">
                <a:solidFill>
                  <a:schemeClr val="bg1"/>
                </a:solidFill>
                <a:latin typeface="Calibri" panose="020F0502020204030204" pitchFamily="34" charset="0"/>
              </a:defRPr>
            </a:lvl1pPr>
          </a:lstStyle>
          <a:p>
            <a:r>
              <a:rPr lang="en-US" dirty="0"/>
              <a:t>TITLE GOE HERE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3D67D640-AB06-EE4B-868D-F46A30705F62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392624" y="1507066"/>
            <a:ext cx="11369070" cy="4849283"/>
          </a:xfrm>
        </p:spPr>
        <p:txBody>
          <a:bodyPr lIns="0" rIns="0" anchor="t">
            <a:normAutofit/>
          </a:bodyPr>
          <a:lstStyle>
            <a:lvl1pPr marL="0" indent="0">
              <a:lnSpc>
                <a:spcPct val="100000"/>
              </a:lnSpc>
              <a:buNone/>
              <a:defRPr sz="1600">
                <a:solidFill>
                  <a:schemeClr val="bg1"/>
                </a:solidFill>
                <a:latin typeface="+mj-lt"/>
              </a:defRPr>
            </a:lvl1pPr>
            <a:lvl2pPr marL="457200" indent="0">
              <a:lnSpc>
                <a:spcPct val="100000"/>
              </a:lnSpc>
              <a:buNone/>
              <a:defRPr sz="1600">
                <a:solidFill>
                  <a:schemeClr val="bg1"/>
                </a:solidFill>
                <a:latin typeface="+mj-lt"/>
              </a:defRPr>
            </a:lvl2pPr>
            <a:lvl3pPr marL="914400" indent="0">
              <a:lnSpc>
                <a:spcPct val="100000"/>
              </a:lnSpc>
              <a:buNone/>
              <a:defRPr sz="1600">
                <a:solidFill>
                  <a:schemeClr val="bg1"/>
                </a:solidFill>
                <a:latin typeface="+mj-lt"/>
              </a:defRPr>
            </a:lvl3pPr>
            <a:lvl4pPr marL="1371600" indent="0">
              <a:lnSpc>
                <a:spcPct val="100000"/>
              </a:lnSpc>
              <a:buNone/>
              <a:defRPr sz="1600">
                <a:solidFill>
                  <a:schemeClr val="bg1"/>
                </a:solidFill>
                <a:latin typeface="+mj-lt"/>
              </a:defRPr>
            </a:lvl4pPr>
            <a:lvl5pPr marL="1828800" indent="0">
              <a:lnSpc>
                <a:spcPct val="100000"/>
              </a:lnSpc>
              <a:buNone/>
              <a:defRPr sz="1600">
                <a:solidFill>
                  <a:schemeClr val="bg1"/>
                </a:solidFill>
                <a:latin typeface="+mj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B781E455-9E6F-1B48-A537-F86699963276}"/>
              </a:ext>
            </a:extLst>
          </p:cNvPr>
          <p:cNvCxnSpPr>
            <a:cxnSpLocks/>
          </p:cNvCxnSpPr>
          <p:nvPr userDrawn="1"/>
        </p:nvCxnSpPr>
        <p:spPr>
          <a:xfrm>
            <a:off x="392623" y="1342197"/>
            <a:ext cx="0" cy="0"/>
          </a:xfrm>
          <a:prstGeom prst="line">
            <a:avLst/>
          </a:prstGeom>
          <a:ln w="127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740B4699-8C04-D74B-BFAF-27221E81DEBB}"/>
              </a:ext>
            </a:extLst>
          </p:cNvPr>
          <p:cNvCxnSpPr>
            <a:cxnSpLocks/>
          </p:cNvCxnSpPr>
          <p:nvPr userDrawn="1"/>
        </p:nvCxnSpPr>
        <p:spPr>
          <a:xfrm>
            <a:off x="0" y="5992966"/>
            <a:ext cx="12192000" cy="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4387057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Slide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37D7B648-BE60-43F4-8E11-2AB267410D48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1215342"/>
            <a:ext cx="5822209" cy="4427316"/>
          </a:xfrm>
          <a:custGeom>
            <a:avLst/>
            <a:gdLst>
              <a:gd name="connsiteX0" fmla="*/ 0 w 5822209"/>
              <a:gd name="connsiteY0" fmla="*/ 0 h 4427316"/>
              <a:gd name="connsiteX1" fmla="*/ 5822209 w 5822209"/>
              <a:gd name="connsiteY1" fmla="*/ 0 h 4427316"/>
              <a:gd name="connsiteX2" fmla="*/ 5822209 w 5822209"/>
              <a:gd name="connsiteY2" fmla="*/ 4427316 h 4427316"/>
              <a:gd name="connsiteX3" fmla="*/ 0 w 5822209"/>
              <a:gd name="connsiteY3" fmla="*/ 4427316 h 44273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822209" h="4427316">
                <a:moveTo>
                  <a:pt x="0" y="0"/>
                </a:moveTo>
                <a:lnTo>
                  <a:pt x="5822209" y="0"/>
                </a:lnTo>
                <a:lnTo>
                  <a:pt x="5822209" y="4427316"/>
                </a:lnTo>
                <a:lnTo>
                  <a:pt x="0" y="4427316"/>
                </a:lnTo>
                <a:close/>
              </a:path>
            </a:pathLst>
          </a:custGeom>
          <a:solidFill>
            <a:schemeClr val="accent4">
              <a:lumMod val="50000"/>
            </a:schemeClr>
          </a:solidFill>
        </p:spPr>
        <p:txBody>
          <a:bodyPr wrap="square">
            <a:noAutofit/>
          </a:bodyPr>
          <a:lstStyle/>
          <a:p>
            <a:r>
              <a:rPr lang="en-US" dirty="0"/>
              <a:t>Click icon to add picture</a:t>
            </a:r>
          </a:p>
        </p:txBody>
      </p:sp>
      <p:sp>
        <p:nvSpPr>
          <p:cNvPr id="10" name="Text Placeholder 2">
            <a:extLst>
              <a:ext uri="{FF2B5EF4-FFF2-40B4-BE49-F238E27FC236}">
                <a16:creationId xmlns:a16="http://schemas.microsoft.com/office/drawing/2014/main" id="{01B97752-63E3-7E41-86AA-8084AC3E48D7}"/>
              </a:ext>
            </a:extLst>
          </p:cNvPr>
          <p:cNvSpPr>
            <a:spLocks noGrp="1"/>
          </p:cNvSpPr>
          <p:nvPr>
            <p:ph type="body" idx="13" hasCustomPrompt="1"/>
          </p:nvPr>
        </p:nvSpPr>
        <p:spPr>
          <a:xfrm>
            <a:off x="6487905" y="5286196"/>
            <a:ext cx="4179375" cy="356462"/>
          </a:xfrm>
        </p:spPr>
        <p:txBody>
          <a:bodyPr lIns="0" rIns="0">
            <a:normAutofit/>
          </a:bodyPr>
          <a:lstStyle>
            <a:lvl1pPr marL="0" indent="0" algn="r">
              <a:buNone/>
              <a:defRPr sz="1800" b="1" i="0" cap="all" spc="300" baseline="0">
                <a:solidFill>
                  <a:schemeClr val="tx1"/>
                </a:solidFill>
                <a:latin typeface="Speak Pro" panose="020B0504020101020102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Subtitle goes here</a:t>
            </a: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B45521CA-473D-274E-A252-50E49A3EFD1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487905" y="2715790"/>
            <a:ext cx="4179376" cy="2387600"/>
          </a:xfrm>
        </p:spPr>
        <p:txBody>
          <a:bodyPr lIns="0" rIns="0" anchor="b">
            <a:normAutofit/>
          </a:bodyPr>
          <a:lstStyle>
            <a:lvl1pPr algn="r">
              <a:defRPr sz="4800" b="0" i="0" cap="all" baseline="0">
                <a:solidFill>
                  <a:schemeClr val="accent4">
                    <a:lumMod val="75000"/>
                  </a:schemeClr>
                </a:solidFill>
                <a:latin typeface="Calibri" panose="020F050202020403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E71328B3-338C-BB43-A9F5-AACCE2E54E86}"/>
              </a:ext>
            </a:extLst>
          </p:cNvPr>
          <p:cNvCxnSpPr>
            <a:cxnSpLocks/>
          </p:cNvCxnSpPr>
          <p:nvPr userDrawn="1"/>
        </p:nvCxnSpPr>
        <p:spPr>
          <a:xfrm>
            <a:off x="11057682" y="0"/>
            <a:ext cx="0" cy="6858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8669531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Slide_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37D7B648-BE60-43F4-8E11-2AB267410D48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1928264"/>
            <a:ext cx="5822209" cy="4427316"/>
          </a:xfrm>
          <a:custGeom>
            <a:avLst/>
            <a:gdLst>
              <a:gd name="connsiteX0" fmla="*/ 0 w 5822209"/>
              <a:gd name="connsiteY0" fmla="*/ 0 h 4427316"/>
              <a:gd name="connsiteX1" fmla="*/ 5822209 w 5822209"/>
              <a:gd name="connsiteY1" fmla="*/ 0 h 4427316"/>
              <a:gd name="connsiteX2" fmla="*/ 5822209 w 5822209"/>
              <a:gd name="connsiteY2" fmla="*/ 4427316 h 4427316"/>
              <a:gd name="connsiteX3" fmla="*/ 0 w 5822209"/>
              <a:gd name="connsiteY3" fmla="*/ 4427316 h 44273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822209" h="4427316">
                <a:moveTo>
                  <a:pt x="0" y="0"/>
                </a:moveTo>
                <a:lnTo>
                  <a:pt x="5822209" y="0"/>
                </a:lnTo>
                <a:lnTo>
                  <a:pt x="5822209" y="4427316"/>
                </a:lnTo>
                <a:lnTo>
                  <a:pt x="0" y="4427316"/>
                </a:lnTo>
                <a:close/>
              </a:path>
            </a:pathLst>
          </a:custGeom>
          <a:solidFill>
            <a:schemeClr val="accent4">
              <a:lumMod val="50000"/>
            </a:schemeClr>
          </a:solidFill>
        </p:spPr>
        <p:txBody>
          <a:bodyPr wrap="square">
            <a:noAutofit/>
          </a:bodyPr>
          <a:lstStyle/>
          <a:p>
            <a:r>
              <a:rPr lang="en-US" dirty="0"/>
              <a:t>Click icon to add picture</a:t>
            </a:r>
          </a:p>
        </p:txBody>
      </p:sp>
      <p:sp>
        <p:nvSpPr>
          <p:cNvPr id="10" name="Text Placeholder 2">
            <a:extLst>
              <a:ext uri="{FF2B5EF4-FFF2-40B4-BE49-F238E27FC236}">
                <a16:creationId xmlns:a16="http://schemas.microsoft.com/office/drawing/2014/main" id="{01B97752-63E3-7E41-86AA-8084AC3E48D7}"/>
              </a:ext>
            </a:extLst>
          </p:cNvPr>
          <p:cNvSpPr>
            <a:spLocks noGrp="1"/>
          </p:cNvSpPr>
          <p:nvPr>
            <p:ph type="body" idx="13" hasCustomPrompt="1"/>
          </p:nvPr>
        </p:nvSpPr>
        <p:spPr>
          <a:xfrm>
            <a:off x="6487905" y="4498670"/>
            <a:ext cx="4179375" cy="356462"/>
          </a:xfrm>
        </p:spPr>
        <p:txBody>
          <a:bodyPr lIns="0" rIns="0">
            <a:normAutofit/>
          </a:bodyPr>
          <a:lstStyle>
            <a:lvl1pPr marL="0" indent="0" algn="r">
              <a:buNone/>
              <a:defRPr sz="1800" b="1" i="0" cap="all" spc="300" baseline="0">
                <a:solidFill>
                  <a:schemeClr val="tx1"/>
                </a:solidFill>
                <a:latin typeface="Speak Pro" panose="020B0504020101020102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Subtitle goes here</a:t>
            </a: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B45521CA-473D-274E-A252-50E49A3EFD1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487905" y="1928264"/>
            <a:ext cx="4179376" cy="2387600"/>
          </a:xfrm>
        </p:spPr>
        <p:txBody>
          <a:bodyPr lIns="0" rIns="0" anchor="b">
            <a:normAutofit/>
          </a:bodyPr>
          <a:lstStyle>
            <a:lvl1pPr algn="r">
              <a:defRPr sz="4800" b="0" i="0" cap="all" baseline="0">
                <a:solidFill>
                  <a:schemeClr val="accent4">
                    <a:lumMod val="75000"/>
                  </a:schemeClr>
                </a:solidFill>
                <a:latin typeface="Calibri" panose="020F050202020403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E327254B-5501-7248-A89F-42912B5A8BD2}"/>
              </a:ext>
            </a:extLst>
          </p:cNvPr>
          <p:cNvCxnSpPr>
            <a:cxnSpLocks/>
          </p:cNvCxnSpPr>
          <p:nvPr userDrawn="1"/>
        </p:nvCxnSpPr>
        <p:spPr>
          <a:xfrm>
            <a:off x="0" y="1405468"/>
            <a:ext cx="12192000" cy="0"/>
          </a:xfrm>
          <a:prstGeom prst="line">
            <a:avLst/>
          </a:prstGeom>
          <a:ln w="127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9700530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Slide_4">
    <p:bg>
      <p:bgPr>
        <a:solidFill>
          <a:schemeClr val="accent4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37D7B648-BE60-43F4-8E11-2AB267410D48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124486" y="1"/>
            <a:ext cx="11067514" cy="6857999"/>
          </a:xfrm>
          <a:custGeom>
            <a:avLst/>
            <a:gdLst>
              <a:gd name="connsiteX0" fmla="*/ 0 w 5822209"/>
              <a:gd name="connsiteY0" fmla="*/ 0 h 4427316"/>
              <a:gd name="connsiteX1" fmla="*/ 5822209 w 5822209"/>
              <a:gd name="connsiteY1" fmla="*/ 0 h 4427316"/>
              <a:gd name="connsiteX2" fmla="*/ 5822209 w 5822209"/>
              <a:gd name="connsiteY2" fmla="*/ 4427316 h 4427316"/>
              <a:gd name="connsiteX3" fmla="*/ 0 w 5822209"/>
              <a:gd name="connsiteY3" fmla="*/ 4427316 h 44273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822209" h="4427316">
                <a:moveTo>
                  <a:pt x="0" y="0"/>
                </a:moveTo>
                <a:lnTo>
                  <a:pt x="5822209" y="0"/>
                </a:lnTo>
                <a:lnTo>
                  <a:pt x="5822209" y="4427316"/>
                </a:lnTo>
                <a:lnTo>
                  <a:pt x="0" y="4427316"/>
                </a:lnTo>
                <a:close/>
              </a:path>
            </a:pathLst>
          </a:custGeom>
          <a:solidFill>
            <a:schemeClr val="accent4">
              <a:lumMod val="50000"/>
            </a:schemeClr>
          </a:solidFill>
        </p:spPr>
        <p:txBody>
          <a:bodyPr wrap="square">
            <a:noAutofit/>
          </a:bodyPr>
          <a:lstStyle/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2">
            <a:extLst>
              <a:ext uri="{FF2B5EF4-FFF2-40B4-BE49-F238E27FC236}">
                <a16:creationId xmlns:a16="http://schemas.microsoft.com/office/drawing/2014/main" id="{01662FCA-743F-AC4A-B6AC-269A9A26ECF8}"/>
              </a:ext>
            </a:extLst>
          </p:cNvPr>
          <p:cNvSpPr>
            <a:spLocks noGrp="1"/>
          </p:cNvSpPr>
          <p:nvPr>
            <p:ph type="body" idx="13" hasCustomPrompt="1"/>
          </p:nvPr>
        </p:nvSpPr>
        <p:spPr>
          <a:xfrm>
            <a:off x="1524000" y="5286196"/>
            <a:ext cx="4179375" cy="356462"/>
          </a:xfrm>
        </p:spPr>
        <p:txBody>
          <a:bodyPr lIns="0" rIns="0">
            <a:normAutofit/>
          </a:bodyPr>
          <a:lstStyle>
            <a:lvl1pPr marL="0" indent="0">
              <a:buNone/>
              <a:defRPr sz="1800" b="1" i="0" cap="all" spc="300" baseline="0">
                <a:solidFill>
                  <a:schemeClr val="bg1"/>
                </a:solidFill>
                <a:latin typeface="Speak Pro" panose="020B0504020101020102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Subtitle goes here</a:t>
            </a: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BBC2EA4E-1692-1548-A245-3DC65B856DE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2715790"/>
            <a:ext cx="4179376" cy="2387600"/>
          </a:xfrm>
        </p:spPr>
        <p:txBody>
          <a:bodyPr lIns="0" rIns="0" anchor="b">
            <a:normAutofit/>
          </a:bodyPr>
          <a:lstStyle>
            <a:lvl1pPr algn="l">
              <a:defRPr sz="4800" b="0" i="0" cap="all" baseline="0">
                <a:solidFill>
                  <a:schemeClr val="bg1"/>
                </a:solidFill>
                <a:latin typeface="Calibri" panose="020F050202020403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6C4B436F-A511-A141-900B-BA20A19A1BCE}"/>
              </a:ext>
            </a:extLst>
          </p:cNvPr>
          <p:cNvCxnSpPr>
            <a:cxnSpLocks/>
          </p:cNvCxnSpPr>
          <p:nvPr userDrawn="1"/>
        </p:nvCxnSpPr>
        <p:spPr>
          <a:xfrm>
            <a:off x="1124487" y="0"/>
            <a:ext cx="0" cy="685800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7308799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Slide_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Placeholder 21" descr="Woman on tablet ">
            <a:extLst>
              <a:ext uri="{FF2B5EF4-FFF2-40B4-BE49-F238E27FC236}">
                <a16:creationId xmlns:a16="http://schemas.microsoft.com/office/drawing/2014/main" id="{79F82B97-E9C9-C740-AE3A-A0BB4822DD8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alphaModFix amt="3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1" cy="6858000"/>
          </a:xfrm>
          <a:prstGeom prst="rect">
            <a:avLst/>
          </a:prstGeom>
          <a:solidFill>
            <a:schemeClr val="tx1"/>
          </a:solidFill>
        </p:spPr>
      </p:pic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37D7B648-BE60-43F4-8E11-2AB267410D48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" y="-1"/>
            <a:ext cx="12192000" cy="6857999"/>
          </a:xfrm>
          <a:custGeom>
            <a:avLst/>
            <a:gdLst>
              <a:gd name="connsiteX0" fmla="*/ 0 w 5822209"/>
              <a:gd name="connsiteY0" fmla="*/ 0 h 4427316"/>
              <a:gd name="connsiteX1" fmla="*/ 5822209 w 5822209"/>
              <a:gd name="connsiteY1" fmla="*/ 0 h 4427316"/>
              <a:gd name="connsiteX2" fmla="*/ 5822209 w 5822209"/>
              <a:gd name="connsiteY2" fmla="*/ 4427316 h 4427316"/>
              <a:gd name="connsiteX3" fmla="*/ 0 w 5822209"/>
              <a:gd name="connsiteY3" fmla="*/ 4427316 h 44273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822209" h="4427316">
                <a:moveTo>
                  <a:pt x="0" y="0"/>
                </a:moveTo>
                <a:lnTo>
                  <a:pt x="5822209" y="0"/>
                </a:lnTo>
                <a:lnTo>
                  <a:pt x="5822209" y="4427316"/>
                </a:lnTo>
                <a:lnTo>
                  <a:pt x="0" y="4427316"/>
                </a:lnTo>
                <a:close/>
              </a:path>
            </a:pathLst>
          </a:custGeom>
          <a:solidFill>
            <a:schemeClr val="accent4">
              <a:lumMod val="50000"/>
            </a:schemeClr>
          </a:solidFill>
        </p:spPr>
        <p:txBody>
          <a:bodyPr wrap="square">
            <a:noAutofit/>
          </a:bodyPr>
          <a:lstStyle/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2">
            <a:extLst>
              <a:ext uri="{FF2B5EF4-FFF2-40B4-BE49-F238E27FC236}">
                <a16:creationId xmlns:a16="http://schemas.microsoft.com/office/drawing/2014/main" id="{01662FCA-743F-AC4A-B6AC-269A9A26ECF8}"/>
              </a:ext>
            </a:extLst>
          </p:cNvPr>
          <p:cNvSpPr>
            <a:spLocks noGrp="1"/>
          </p:cNvSpPr>
          <p:nvPr>
            <p:ph type="body" idx="13" hasCustomPrompt="1"/>
          </p:nvPr>
        </p:nvSpPr>
        <p:spPr>
          <a:xfrm>
            <a:off x="1524000" y="5286196"/>
            <a:ext cx="4179375" cy="356462"/>
          </a:xfrm>
        </p:spPr>
        <p:txBody>
          <a:bodyPr lIns="0" rIns="0">
            <a:normAutofit/>
          </a:bodyPr>
          <a:lstStyle>
            <a:lvl1pPr marL="0" indent="0">
              <a:buNone/>
              <a:defRPr sz="1800" b="1" i="0" cap="all" spc="300" baseline="0">
                <a:solidFill>
                  <a:schemeClr val="bg1"/>
                </a:solidFill>
                <a:latin typeface="Speak Pro" panose="020B0504020101020102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Subtitle goes here</a:t>
            </a: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BBC2EA4E-1692-1548-A245-3DC65B856DE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2715790"/>
            <a:ext cx="4179376" cy="2387600"/>
          </a:xfrm>
        </p:spPr>
        <p:txBody>
          <a:bodyPr lIns="0" rIns="0" anchor="b">
            <a:normAutofit/>
          </a:bodyPr>
          <a:lstStyle>
            <a:lvl1pPr algn="l">
              <a:defRPr sz="4800" b="0" i="0" cap="all" baseline="0">
                <a:solidFill>
                  <a:schemeClr val="bg1"/>
                </a:solidFill>
                <a:latin typeface="Calibri" panose="020F050202020403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4A57CAA2-2658-B441-A787-4B54C65D3BF1}"/>
              </a:ext>
            </a:extLst>
          </p:cNvPr>
          <p:cNvCxnSpPr>
            <a:cxnSpLocks/>
          </p:cNvCxnSpPr>
          <p:nvPr userDrawn="1"/>
        </p:nvCxnSpPr>
        <p:spPr>
          <a:xfrm>
            <a:off x="0" y="5992966"/>
            <a:ext cx="12192000" cy="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0123879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ntent w/Caption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/>
          <p:cNvSpPr>
            <a:spLocks noGrp="1"/>
          </p:cNvSpPr>
          <p:nvPr>
            <p:ph type="pic" sz="quarter" idx="10"/>
          </p:nvPr>
        </p:nvSpPr>
        <p:spPr>
          <a:xfrm>
            <a:off x="1524000" y="3482977"/>
            <a:ext cx="10668000" cy="3375025"/>
          </a:xfrm>
          <a:prstGeom prst="rect">
            <a:avLst/>
          </a:prstGeom>
          <a:solidFill>
            <a:schemeClr val="accent4">
              <a:lumMod val="50000"/>
            </a:schemeClr>
          </a:solidFill>
        </p:spPr>
        <p:txBody>
          <a:bodyPr/>
          <a:lstStyle/>
          <a:p>
            <a:r>
              <a:rPr lang="en-US" dirty="0"/>
              <a:t>Click icon to add picture</a:t>
            </a:r>
            <a:endParaRPr lang="id-ID" dirty="0"/>
          </a:p>
        </p:txBody>
      </p:sp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5832AA92-D0AC-8247-A360-19A5932C4E36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6338806" y="339644"/>
            <a:ext cx="5014993" cy="280651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600">
                <a:latin typeface="+mj-lt"/>
              </a:defRPr>
            </a:lvl1pPr>
            <a:lvl2pPr algn="l">
              <a:defRPr sz="1600">
                <a:latin typeface="+mj-lt"/>
              </a:defRPr>
            </a:lvl2pPr>
            <a:lvl3pPr algn="l">
              <a:defRPr sz="1600">
                <a:latin typeface="+mj-lt"/>
              </a:defRPr>
            </a:lvl3pPr>
            <a:lvl4pPr algn="l">
              <a:defRPr sz="1600">
                <a:latin typeface="+mj-lt"/>
              </a:defRPr>
            </a:lvl4pPr>
            <a:lvl5pPr algn="l">
              <a:defRPr sz="1600">
                <a:latin typeface="+mj-lt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E3AD9F76-09D6-0D4E-99ED-D9391C974AD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339644"/>
            <a:ext cx="4179376" cy="2806512"/>
          </a:xfrm>
        </p:spPr>
        <p:txBody>
          <a:bodyPr lIns="0" rIns="0" anchor="ctr">
            <a:normAutofit/>
          </a:bodyPr>
          <a:lstStyle>
            <a:lvl1pPr algn="l">
              <a:defRPr sz="4800" b="0" i="0" cap="all" baseline="0">
                <a:solidFill>
                  <a:schemeClr val="accent4">
                    <a:lumMod val="75000"/>
                  </a:schemeClr>
                </a:solidFill>
                <a:latin typeface="Calibri" panose="020F050202020403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F2E583C8-CCA8-BB4A-B8AA-4ED85B62E67F}"/>
              </a:ext>
            </a:extLst>
          </p:cNvPr>
          <p:cNvCxnSpPr>
            <a:cxnSpLocks/>
          </p:cNvCxnSpPr>
          <p:nvPr userDrawn="1"/>
        </p:nvCxnSpPr>
        <p:spPr>
          <a:xfrm>
            <a:off x="1134319" y="0"/>
            <a:ext cx="0" cy="6858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1266503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/Caption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/>
          <p:cNvSpPr>
            <a:spLocks noGrp="1"/>
          </p:cNvSpPr>
          <p:nvPr>
            <p:ph type="pic" sz="quarter" idx="10"/>
          </p:nvPr>
        </p:nvSpPr>
        <p:spPr>
          <a:xfrm>
            <a:off x="0" y="3482977"/>
            <a:ext cx="10668000" cy="3375025"/>
          </a:xfrm>
          <a:prstGeom prst="rect">
            <a:avLst/>
          </a:prstGeom>
          <a:solidFill>
            <a:schemeClr val="accent4">
              <a:lumMod val="50000"/>
            </a:schemeClr>
          </a:solidFill>
        </p:spPr>
        <p:txBody>
          <a:bodyPr/>
          <a:lstStyle/>
          <a:p>
            <a:r>
              <a:rPr lang="en-US" dirty="0"/>
              <a:t>Click icon to add picture</a:t>
            </a:r>
            <a:endParaRPr lang="id-ID" dirty="0"/>
          </a:p>
        </p:txBody>
      </p:sp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5832AA92-D0AC-8247-A360-19A5932C4E36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5635662" y="339644"/>
            <a:ext cx="5014993" cy="280651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600">
                <a:latin typeface="+mj-lt"/>
              </a:defRPr>
            </a:lvl1pPr>
            <a:lvl2pPr algn="l">
              <a:defRPr sz="1600">
                <a:latin typeface="+mj-lt"/>
              </a:defRPr>
            </a:lvl2pPr>
            <a:lvl3pPr algn="l">
              <a:defRPr sz="1600">
                <a:latin typeface="+mj-lt"/>
              </a:defRPr>
            </a:lvl3pPr>
            <a:lvl4pPr algn="l">
              <a:defRPr sz="1600">
                <a:latin typeface="+mj-lt"/>
              </a:defRPr>
            </a:lvl4pPr>
            <a:lvl5pPr algn="l">
              <a:defRPr sz="1600">
                <a:latin typeface="+mj-lt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E3AD9F76-09D6-0D4E-99ED-D9391C974AD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20856" y="339644"/>
            <a:ext cx="4179376" cy="2806512"/>
          </a:xfrm>
        </p:spPr>
        <p:txBody>
          <a:bodyPr lIns="0" rIns="0" anchor="ctr">
            <a:normAutofit/>
          </a:bodyPr>
          <a:lstStyle>
            <a:lvl1pPr algn="l">
              <a:defRPr sz="4800" b="0" i="0" cap="all" baseline="0">
                <a:solidFill>
                  <a:schemeClr val="accent4">
                    <a:lumMod val="75000"/>
                  </a:schemeClr>
                </a:solidFill>
                <a:latin typeface="Calibri" panose="020F050202020403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4C8C2B99-ED08-1F48-BE5D-40E40D09C7B7}"/>
              </a:ext>
            </a:extLst>
          </p:cNvPr>
          <p:cNvCxnSpPr>
            <a:cxnSpLocks/>
          </p:cNvCxnSpPr>
          <p:nvPr userDrawn="1"/>
        </p:nvCxnSpPr>
        <p:spPr>
          <a:xfrm>
            <a:off x="11057682" y="0"/>
            <a:ext cx="0" cy="6858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488755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/Caption_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/>
          <p:cNvSpPr>
            <a:spLocks noGrp="1"/>
          </p:cNvSpPr>
          <p:nvPr>
            <p:ph type="pic" sz="quarter" idx="10"/>
          </p:nvPr>
        </p:nvSpPr>
        <p:spPr>
          <a:xfrm>
            <a:off x="608843" y="3482977"/>
            <a:ext cx="10961177" cy="3375025"/>
          </a:xfrm>
          <a:prstGeom prst="rect">
            <a:avLst/>
          </a:prstGeom>
          <a:solidFill>
            <a:schemeClr val="accent4">
              <a:lumMod val="50000"/>
            </a:schemeClr>
          </a:solidFill>
        </p:spPr>
        <p:txBody>
          <a:bodyPr/>
          <a:lstStyle/>
          <a:p>
            <a:r>
              <a:rPr lang="en-US" dirty="0"/>
              <a:t>Click icon to add picture</a:t>
            </a:r>
            <a:endParaRPr lang="id-ID" dirty="0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79B33817-49F3-B440-A271-466603AE1964}"/>
              </a:ext>
            </a:extLst>
          </p:cNvPr>
          <p:cNvCxnSpPr>
            <a:cxnSpLocks/>
          </p:cNvCxnSpPr>
          <p:nvPr userDrawn="1"/>
        </p:nvCxnSpPr>
        <p:spPr>
          <a:xfrm>
            <a:off x="0" y="421214"/>
            <a:ext cx="12192000" cy="0"/>
          </a:xfrm>
          <a:prstGeom prst="line">
            <a:avLst/>
          </a:prstGeom>
          <a:ln w="127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 Placeholder 2">
            <a:extLst>
              <a:ext uri="{FF2B5EF4-FFF2-40B4-BE49-F238E27FC236}">
                <a16:creationId xmlns:a16="http://schemas.microsoft.com/office/drawing/2014/main" id="{8576316B-7498-2E42-9B52-88BF1C9DF40C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5567465" y="568512"/>
            <a:ext cx="6002556" cy="280651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600">
                <a:latin typeface="+mj-lt"/>
              </a:defRPr>
            </a:lvl1pPr>
            <a:lvl2pPr algn="l">
              <a:defRPr sz="1600">
                <a:latin typeface="+mj-lt"/>
              </a:defRPr>
            </a:lvl2pPr>
            <a:lvl3pPr algn="l">
              <a:defRPr sz="1600">
                <a:latin typeface="+mj-lt"/>
              </a:defRPr>
            </a:lvl3pPr>
            <a:lvl4pPr algn="l">
              <a:defRPr sz="1600">
                <a:latin typeface="+mj-lt"/>
              </a:defRPr>
            </a:lvl4pPr>
            <a:lvl5pPr algn="l">
              <a:defRPr sz="1600">
                <a:latin typeface="+mj-lt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451775DA-49A0-2F4D-9F21-5D20DA6BA9B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08844" y="568512"/>
            <a:ext cx="4179376" cy="2806512"/>
          </a:xfrm>
        </p:spPr>
        <p:txBody>
          <a:bodyPr lIns="0" rIns="0" anchor="ctr">
            <a:normAutofit/>
          </a:bodyPr>
          <a:lstStyle>
            <a:lvl1pPr algn="l">
              <a:defRPr sz="4800" b="0" i="0" cap="all" baseline="0">
                <a:solidFill>
                  <a:schemeClr val="accent4">
                    <a:lumMod val="75000"/>
                  </a:schemeClr>
                </a:solidFill>
                <a:latin typeface="Calibri" panose="020F050202020403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49645621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/Caption_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/>
          <p:cNvSpPr>
            <a:spLocks noGrp="1"/>
          </p:cNvSpPr>
          <p:nvPr>
            <p:ph type="pic" sz="quarter" idx="10"/>
          </p:nvPr>
        </p:nvSpPr>
        <p:spPr>
          <a:xfrm>
            <a:off x="0" y="3482977"/>
            <a:ext cx="12192000" cy="3375025"/>
          </a:xfrm>
          <a:prstGeom prst="rect">
            <a:avLst/>
          </a:prstGeom>
          <a:solidFill>
            <a:schemeClr val="accent4">
              <a:lumMod val="50000"/>
            </a:schemeClr>
          </a:solidFill>
        </p:spPr>
        <p:txBody>
          <a:bodyPr/>
          <a:lstStyle/>
          <a:p>
            <a:r>
              <a:rPr lang="en-US" dirty="0"/>
              <a:t>Click icon to add picture</a:t>
            </a:r>
            <a:endParaRPr lang="id-ID" dirty="0"/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40C0F668-C1BA-A349-A542-9E54E73E8178}"/>
              </a:ext>
            </a:extLst>
          </p:cNvPr>
          <p:cNvCxnSpPr>
            <a:cxnSpLocks/>
          </p:cNvCxnSpPr>
          <p:nvPr userDrawn="1"/>
        </p:nvCxnSpPr>
        <p:spPr>
          <a:xfrm>
            <a:off x="4961621" y="339644"/>
            <a:ext cx="0" cy="2806512"/>
          </a:xfrm>
          <a:prstGeom prst="line">
            <a:avLst/>
          </a:prstGeom>
          <a:ln w="127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5832AA92-D0AC-8247-A360-19A5932C4E36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5351244" y="339644"/>
            <a:ext cx="6002556" cy="280651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600">
                <a:latin typeface="+mj-lt"/>
              </a:defRPr>
            </a:lvl1pPr>
            <a:lvl2pPr algn="l">
              <a:defRPr sz="1600">
                <a:latin typeface="+mj-lt"/>
              </a:defRPr>
            </a:lvl2pPr>
            <a:lvl3pPr algn="l">
              <a:defRPr sz="1600">
                <a:latin typeface="+mj-lt"/>
              </a:defRPr>
            </a:lvl3pPr>
            <a:lvl4pPr algn="l">
              <a:defRPr sz="1600">
                <a:latin typeface="+mj-lt"/>
              </a:defRPr>
            </a:lvl4pPr>
            <a:lvl5pPr algn="l">
              <a:defRPr sz="1600">
                <a:latin typeface="+mj-lt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E3AD9F76-09D6-0D4E-99ED-D9391C974AD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92623" y="339644"/>
            <a:ext cx="4179376" cy="2806512"/>
          </a:xfrm>
        </p:spPr>
        <p:txBody>
          <a:bodyPr lIns="0" rIns="0" anchor="ctr">
            <a:normAutofit/>
          </a:bodyPr>
          <a:lstStyle>
            <a:lvl1pPr algn="l">
              <a:defRPr sz="4800" b="0" i="0" cap="all" baseline="0">
                <a:solidFill>
                  <a:schemeClr val="accent4">
                    <a:lumMod val="75000"/>
                  </a:schemeClr>
                </a:solidFill>
                <a:latin typeface="Calibri" panose="020F050202020403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7803267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esentation Title_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37D7B648-BE60-43F4-8E11-2AB267410D48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093055" y="0"/>
            <a:ext cx="6098946" cy="6858000"/>
          </a:xfrm>
          <a:custGeom>
            <a:avLst/>
            <a:gdLst>
              <a:gd name="connsiteX0" fmla="*/ 0 w 5822209"/>
              <a:gd name="connsiteY0" fmla="*/ 0 h 4427316"/>
              <a:gd name="connsiteX1" fmla="*/ 5822209 w 5822209"/>
              <a:gd name="connsiteY1" fmla="*/ 0 h 4427316"/>
              <a:gd name="connsiteX2" fmla="*/ 5822209 w 5822209"/>
              <a:gd name="connsiteY2" fmla="*/ 4427316 h 4427316"/>
              <a:gd name="connsiteX3" fmla="*/ 0 w 5822209"/>
              <a:gd name="connsiteY3" fmla="*/ 4427316 h 44273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822209" h="4427316">
                <a:moveTo>
                  <a:pt x="0" y="0"/>
                </a:moveTo>
                <a:lnTo>
                  <a:pt x="5822209" y="0"/>
                </a:lnTo>
                <a:lnTo>
                  <a:pt x="5822209" y="4427316"/>
                </a:lnTo>
                <a:lnTo>
                  <a:pt x="0" y="4427316"/>
                </a:lnTo>
                <a:close/>
              </a:path>
            </a:pathLst>
          </a:custGeom>
          <a:solidFill>
            <a:schemeClr val="accent4">
              <a:lumMod val="50000"/>
            </a:schemeClr>
          </a:solidFill>
        </p:spPr>
        <p:txBody>
          <a:bodyPr wrap="square">
            <a:noAutofit/>
          </a:bodyPr>
          <a:lstStyle/>
          <a:p>
            <a:r>
              <a:rPr lang="en-US" dirty="0"/>
              <a:t>Click icon to add picture</a:t>
            </a:r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A9525627-537D-D740-918D-FD8895672A9F}"/>
              </a:ext>
            </a:extLst>
          </p:cNvPr>
          <p:cNvCxnSpPr>
            <a:cxnSpLocks/>
          </p:cNvCxnSpPr>
          <p:nvPr userDrawn="1"/>
        </p:nvCxnSpPr>
        <p:spPr>
          <a:xfrm>
            <a:off x="0" y="1720312"/>
            <a:ext cx="6093055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 Placeholder 2">
            <a:extLst>
              <a:ext uri="{FF2B5EF4-FFF2-40B4-BE49-F238E27FC236}">
                <a16:creationId xmlns:a16="http://schemas.microsoft.com/office/drawing/2014/main" id="{01662FCA-743F-AC4A-B6AC-269A9A26ECF8}"/>
              </a:ext>
            </a:extLst>
          </p:cNvPr>
          <p:cNvSpPr>
            <a:spLocks noGrp="1"/>
          </p:cNvSpPr>
          <p:nvPr>
            <p:ph type="body" idx="13" hasCustomPrompt="1"/>
          </p:nvPr>
        </p:nvSpPr>
        <p:spPr>
          <a:xfrm>
            <a:off x="1524000" y="5286196"/>
            <a:ext cx="4179375" cy="356462"/>
          </a:xfrm>
        </p:spPr>
        <p:txBody>
          <a:bodyPr lIns="0" rIns="0">
            <a:normAutofit/>
          </a:bodyPr>
          <a:lstStyle>
            <a:lvl1pPr marL="0" indent="0">
              <a:buNone/>
              <a:defRPr sz="1800" b="1" i="0" cap="all" spc="300" baseline="0">
                <a:solidFill>
                  <a:schemeClr val="tx1"/>
                </a:solidFill>
                <a:latin typeface="Speak Pro" panose="020B0504020101020102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Subtitle goes here</a:t>
            </a: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BBC2EA4E-1692-1548-A245-3DC65B856DE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2715790"/>
            <a:ext cx="4179376" cy="2387600"/>
          </a:xfrm>
        </p:spPr>
        <p:txBody>
          <a:bodyPr lIns="0" rIns="0" anchor="b">
            <a:normAutofit/>
          </a:bodyPr>
          <a:lstStyle>
            <a:lvl1pPr algn="l">
              <a:defRPr sz="4800" b="0" i="0" cap="all" baseline="0">
                <a:solidFill>
                  <a:schemeClr val="accent4">
                    <a:lumMod val="75000"/>
                  </a:schemeClr>
                </a:solidFill>
                <a:latin typeface="Calibri" panose="020F050202020403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81424920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/Caption_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/>
          <p:cNvSpPr>
            <a:spLocks noGrp="1"/>
          </p:cNvSpPr>
          <p:nvPr>
            <p:ph type="pic" sz="quarter" idx="10"/>
          </p:nvPr>
        </p:nvSpPr>
        <p:spPr>
          <a:xfrm>
            <a:off x="0" y="3482977"/>
            <a:ext cx="12192000" cy="3375025"/>
          </a:xfrm>
          <a:prstGeom prst="rect">
            <a:avLst/>
          </a:prstGeom>
          <a:solidFill>
            <a:schemeClr val="accent4">
              <a:lumMod val="50000"/>
            </a:schemeClr>
          </a:solidFill>
        </p:spPr>
        <p:txBody>
          <a:bodyPr/>
          <a:lstStyle/>
          <a:p>
            <a:r>
              <a:rPr lang="en-US" dirty="0"/>
              <a:t>Click icon to add picture</a:t>
            </a:r>
            <a:endParaRPr lang="id-ID" dirty="0"/>
          </a:p>
        </p:txBody>
      </p:sp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5832AA92-D0AC-8247-A360-19A5932C4E36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5351244" y="568512"/>
            <a:ext cx="6002556" cy="280651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600">
                <a:latin typeface="+mj-lt"/>
              </a:defRPr>
            </a:lvl1pPr>
            <a:lvl2pPr algn="l">
              <a:defRPr sz="1600">
                <a:latin typeface="+mj-lt"/>
              </a:defRPr>
            </a:lvl2pPr>
            <a:lvl3pPr algn="l">
              <a:defRPr sz="1600">
                <a:latin typeface="+mj-lt"/>
              </a:defRPr>
            </a:lvl3pPr>
            <a:lvl4pPr algn="l">
              <a:defRPr sz="1600">
                <a:latin typeface="+mj-lt"/>
              </a:defRPr>
            </a:lvl4pPr>
            <a:lvl5pPr algn="l">
              <a:defRPr sz="1600">
                <a:latin typeface="+mj-lt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E3AD9F76-09D6-0D4E-99ED-D9391C974AD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92623" y="568512"/>
            <a:ext cx="4179376" cy="2806512"/>
          </a:xfrm>
        </p:spPr>
        <p:txBody>
          <a:bodyPr lIns="0" rIns="0" anchor="ctr">
            <a:normAutofit/>
          </a:bodyPr>
          <a:lstStyle>
            <a:lvl1pPr algn="l">
              <a:defRPr sz="4800" b="0" i="0" cap="all" baseline="0">
                <a:solidFill>
                  <a:schemeClr val="accent4">
                    <a:lumMod val="75000"/>
                  </a:schemeClr>
                </a:solidFill>
                <a:latin typeface="Calibri" panose="020F050202020403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16414763-7D4F-994A-AAA9-7DC46C19D816}"/>
              </a:ext>
            </a:extLst>
          </p:cNvPr>
          <p:cNvCxnSpPr>
            <a:cxnSpLocks/>
          </p:cNvCxnSpPr>
          <p:nvPr userDrawn="1"/>
        </p:nvCxnSpPr>
        <p:spPr>
          <a:xfrm>
            <a:off x="0" y="5992966"/>
            <a:ext cx="12192000" cy="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3670651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062DFD1-09C0-6845-8219-0846F32EDE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9F391E-143D-F948-ADAE-29AEA3C1EBFB}" type="datetimeFigureOut">
              <a:rPr lang="en-US" smtClean="0"/>
              <a:t>9/2/2025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B7D7355-C4D0-1F4D-A365-E4AF1D8FED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2771307-5F5C-D847-B837-8C60542C4B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FEFF75-79D2-EE46-877B-299D1510E681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9B04801C-3319-AC43-9484-8377A4F8F253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627321" y="339645"/>
            <a:ext cx="10134369" cy="1002552"/>
          </a:xfrm>
        </p:spPr>
        <p:txBody>
          <a:bodyPr lIns="0" rIns="0" anchor="b">
            <a:noAutofit/>
          </a:bodyPr>
          <a:lstStyle>
            <a:lvl1pPr algn="l">
              <a:defRPr sz="4500" b="0" i="0" cap="all" baseline="0">
                <a:solidFill>
                  <a:schemeClr val="accent4">
                    <a:lumMod val="75000"/>
                  </a:schemeClr>
                </a:solidFill>
                <a:latin typeface="Calibri" panose="020F0502020204030204" pitchFamily="34" charset="0"/>
              </a:defRPr>
            </a:lvl1pPr>
          </a:lstStyle>
          <a:p>
            <a:r>
              <a:rPr lang="en-US" dirty="0"/>
              <a:t>TITLE GOE HERE</a:t>
            </a: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B781E455-9E6F-1B48-A537-F86699963276}"/>
              </a:ext>
            </a:extLst>
          </p:cNvPr>
          <p:cNvCxnSpPr>
            <a:cxnSpLocks/>
          </p:cNvCxnSpPr>
          <p:nvPr userDrawn="1"/>
        </p:nvCxnSpPr>
        <p:spPr>
          <a:xfrm>
            <a:off x="392623" y="1342197"/>
            <a:ext cx="0" cy="0"/>
          </a:xfrm>
          <a:prstGeom prst="line">
            <a:avLst/>
          </a:prstGeom>
          <a:ln w="127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578CECE2-CD4D-4A44-927A-53FFE158AF1C}"/>
              </a:ext>
            </a:extLst>
          </p:cNvPr>
          <p:cNvCxnSpPr>
            <a:cxnSpLocks/>
          </p:cNvCxnSpPr>
          <p:nvPr userDrawn="1"/>
        </p:nvCxnSpPr>
        <p:spPr>
          <a:xfrm>
            <a:off x="1134319" y="0"/>
            <a:ext cx="0" cy="6858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11B2D7F8-9505-6148-BEA2-27C4290FF6E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627321" y="2330824"/>
            <a:ext cx="4693727" cy="3846139"/>
          </a:xfrm>
        </p:spPr>
        <p:txBody>
          <a:bodyPr>
            <a:normAutofit/>
          </a:bodyPr>
          <a:lstStyle>
            <a:lvl1pPr>
              <a:lnSpc>
                <a:spcPct val="100000"/>
              </a:lnSpc>
              <a:defRPr sz="1600">
                <a:latin typeface="+mj-lt"/>
                <a:cs typeface="Calibri" panose="020F0502020204030204" pitchFamily="34" charset="0"/>
              </a:defRPr>
            </a:lvl1pPr>
            <a:lvl2pPr>
              <a:lnSpc>
                <a:spcPct val="100000"/>
              </a:lnSpc>
              <a:defRPr sz="1600">
                <a:latin typeface="+mj-lt"/>
                <a:cs typeface="Calibri" panose="020F0502020204030204" pitchFamily="34" charset="0"/>
              </a:defRPr>
            </a:lvl2pPr>
            <a:lvl3pPr>
              <a:lnSpc>
                <a:spcPct val="100000"/>
              </a:lnSpc>
              <a:defRPr sz="1600">
                <a:latin typeface="+mj-lt"/>
                <a:cs typeface="Calibri" panose="020F0502020204030204" pitchFamily="34" charset="0"/>
              </a:defRPr>
            </a:lvl3pPr>
            <a:lvl4pPr>
              <a:lnSpc>
                <a:spcPct val="100000"/>
              </a:lnSpc>
              <a:defRPr sz="1600">
                <a:latin typeface="+mj-lt"/>
                <a:cs typeface="Calibri" panose="020F0502020204030204" pitchFamily="34" charset="0"/>
              </a:defRPr>
            </a:lvl4pPr>
            <a:lvl5pPr>
              <a:lnSpc>
                <a:spcPct val="100000"/>
              </a:lnSpc>
              <a:defRPr sz="1600">
                <a:latin typeface="+mj-lt"/>
                <a:cs typeface="Calibri" panose="020F050202020403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2" name="Content Placeholder 3">
            <a:extLst>
              <a:ext uri="{FF2B5EF4-FFF2-40B4-BE49-F238E27FC236}">
                <a16:creationId xmlns:a16="http://schemas.microsoft.com/office/drawing/2014/main" id="{A9ADB053-F5D5-D34D-B6E3-A8AB7297F1F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7067963" y="2330824"/>
            <a:ext cx="4693727" cy="3846139"/>
          </a:xfrm>
        </p:spPr>
        <p:txBody>
          <a:bodyPr>
            <a:normAutofit/>
          </a:bodyPr>
          <a:lstStyle>
            <a:lvl1pPr>
              <a:lnSpc>
                <a:spcPct val="100000"/>
              </a:lnSpc>
              <a:defRPr sz="1600">
                <a:latin typeface="+mj-lt"/>
                <a:cs typeface="Calibri" panose="020F0502020204030204" pitchFamily="34" charset="0"/>
              </a:defRPr>
            </a:lvl1pPr>
            <a:lvl2pPr>
              <a:lnSpc>
                <a:spcPct val="100000"/>
              </a:lnSpc>
              <a:defRPr sz="1600">
                <a:latin typeface="+mj-lt"/>
                <a:cs typeface="Calibri" panose="020F0502020204030204" pitchFamily="34" charset="0"/>
              </a:defRPr>
            </a:lvl2pPr>
            <a:lvl3pPr>
              <a:lnSpc>
                <a:spcPct val="100000"/>
              </a:lnSpc>
              <a:defRPr sz="1600">
                <a:latin typeface="+mj-lt"/>
                <a:cs typeface="Calibri" panose="020F0502020204030204" pitchFamily="34" charset="0"/>
              </a:defRPr>
            </a:lvl3pPr>
            <a:lvl4pPr>
              <a:lnSpc>
                <a:spcPct val="100000"/>
              </a:lnSpc>
              <a:defRPr sz="1600">
                <a:latin typeface="+mj-lt"/>
                <a:cs typeface="Calibri" panose="020F0502020204030204" pitchFamily="34" charset="0"/>
              </a:defRPr>
            </a:lvl4pPr>
            <a:lvl5pPr>
              <a:lnSpc>
                <a:spcPct val="100000"/>
              </a:lnSpc>
              <a:defRPr sz="1600">
                <a:latin typeface="+mj-lt"/>
                <a:cs typeface="Calibri" panose="020F050202020403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4" name="Text Placeholder 2">
            <a:extLst>
              <a:ext uri="{FF2B5EF4-FFF2-40B4-BE49-F238E27FC236}">
                <a16:creationId xmlns:a16="http://schemas.microsoft.com/office/drawing/2014/main" id="{B75E12F7-C53F-EB47-8D86-3CE7D6B2A8FB}"/>
              </a:ext>
            </a:extLst>
          </p:cNvPr>
          <p:cNvSpPr>
            <a:spLocks noGrp="1"/>
          </p:cNvSpPr>
          <p:nvPr>
            <p:ph type="body" idx="13"/>
          </p:nvPr>
        </p:nvSpPr>
        <p:spPr>
          <a:xfrm>
            <a:off x="1627322" y="1468740"/>
            <a:ext cx="4672156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1">
                <a:latin typeface="Speak Pro" panose="020B0504020101020102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5" name="Text Placeholder 4">
            <a:extLst>
              <a:ext uri="{FF2B5EF4-FFF2-40B4-BE49-F238E27FC236}">
                <a16:creationId xmlns:a16="http://schemas.microsoft.com/office/drawing/2014/main" id="{0C3895DE-E9F7-5A41-91A4-BC8DE509CFF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7067963" y="1468740"/>
            <a:ext cx="4695165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1">
                <a:latin typeface="Speak Pro" panose="020B0504020101020102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42073714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062DFD1-09C0-6845-8219-0846F32EDE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9F391E-143D-F948-ADAE-29AEA3C1EBFB}" type="datetimeFigureOut">
              <a:rPr lang="en-US" smtClean="0"/>
              <a:t>9/2/2025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B7D7355-C4D0-1F4D-A365-E4AF1D8FED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2771307-5F5C-D847-B837-8C60542C4B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FEFF75-79D2-EE46-877B-299D1510E681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9B04801C-3319-AC43-9484-8377A4F8F253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92623" y="339645"/>
            <a:ext cx="10134369" cy="1002552"/>
          </a:xfrm>
        </p:spPr>
        <p:txBody>
          <a:bodyPr lIns="0" rIns="0" anchor="b">
            <a:noAutofit/>
          </a:bodyPr>
          <a:lstStyle>
            <a:lvl1pPr algn="l">
              <a:defRPr sz="4500" b="0" i="0" cap="all" baseline="0">
                <a:solidFill>
                  <a:schemeClr val="accent4">
                    <a:lumMod val="75000"/>
                  </a:schemeClr>
                </a:solidFill>
                <a:latin typeface="Calibri" panose="020F0502020204030204" pitchFamily="34" charset="0"/>
              </a:defRPr>
            </a:lvl1pPr>
          </a:lstStyle>
          <a:p>
            <a:r>
              <a:rPr lang="en-US" dirty="0"/>
              <a:t>TITLE GOE HERE</a:t>
            </a: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B781E455-9E6F-1B48-A537-F86699963276}"/>
              </a:ext>
            </a:extLst>
          </p:cNvPr>
          <p:cNvCxnSpPr>
            <a:cxnSpLocks/>
          </p:cNvCxnSpPr>
          <p:nvPr userDrawn="1"/>
        </p:nvCxnSpPr>
        <p:spPr>
          <a:xfrm>
            <a:off x="392623" y="1342197"/>
            <a:ext cx="0" cy="0"/>
          </a:xfrm>
          <a:prstGeom prst="line">
            <a:avLst/>
          </a:prstGeom>
          <a:ln w="127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11B2D7F8-9505-6148-BEA2-27C4290FF6E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92623" y="2330824"/>
            <a:ext cx="4693727" cy="3846139"/>
          </a:xfrm>
        </p:spPr>
        <p:txBody>
          <a:bodyPr>
            <a:normAutofit/>
          </a:bodyPr>
          <a:lstStyle>
            <a:lvl1pPr>
              <a:lnSpc>
                <a:spcPct val="100000"/>
              </a:lnSpc>
              <a:defRPr sz="1600">
                <a:latin typeface="+mj-lt"/>
                <a:cs typeface="Calibri" panose="020F0502020204030204" pitchFamily="34" charset="0"/>
              </a:defRPr>
            </a:lvl1pPr>
            <a:lvl2pPr>
              <a:lnSpc>
                <a:spcPct val="100000"/>
              </a:lnSpc>
              <a:defRPr sz="1600">
                <a:latin typeface="+mj-lt"/>
                <a:cs typeface="Calibri" panose="020F0502020204030204" pitchFamily="34" charset="0"/>
              </a:defRPr>
            </a:lvl2pPr>
            <a:lvl3pPr>
              <a:lnSpc>
                <a:spcPct val="100000"/>
              </a:lnSpc>
              <a:defRPr sz="1600">
                <a:latin typeface="+mj-lt"/>
                <a:cs typeface="Calibri" panose="020F0502020204030204" pitchFamily="34" charset="0"/>
              </a:defRPr>
            </a:lvl3pPr>
            <a:lvl4pPr>
              <a:lnSpc>
                <a:spcPct val="100000"/>
              </a:lnSpc>
              <a:defRPr sz="1600">
                <a:latin typeface="+mj-lt"/>
                <a:cs typeface="Calibri" panose="020F0502020204030204" pitchFamily="34" charset="0"/>
              </a:defRPr>
            </a:lvl4pPr>
            <a:lvl5pPr>
              <a:lnSpc>
                <a:spcPct val="100000"/>
              </a:lnSpc>
              <a:defRPr sz="1600">
                <a:latin typeface="+mj-lt"/>
                <a:cs typeface="Calibri" panose="020F050202020403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2" name="Content Placeholder 3">
            <a:extLst>
              <a:ext uri="{FF2B5EF4-FFF2-40B4-BE49-F238E27FC236}">
                <a16:creationId xmlns:a16="http://schemas.microsoft.com/office/drawing/2014/main" id="{A9ADB053-F5D5-D34D-B6E3-A8AB7297F1F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833265" y="2330824"/>
            <a:ext cx="4693727" cy="3846139"/>
          </a:xfrm>
        </p:spPr>
        <p:txBody>
          <a:bodyPr>
            <a:normAutofit/>
          </a:bodyPr>
          <a:lstStyle>
            <a:lvl1pPr>
              <a:lnSpc>
                <a:spcPct val="100000"/>
              </a:lnSpc>
              <a:defRPr sz="1600">
                <a:latin typeface="+mj-lt"/>
                <a:cs typeface="Calibri" panose="020F0502020204030204" pitchFamily="34" charset="0"/>
              </a:defRPr>
            </a:lvl1pPr>
            <a:lvl2pPr>
              <a:lnSpc>
                <a:spcPct val="100000"/>
              </a:lnSpc>
              <a:defRPr sz="1600">
                <a:latin typeface="+mj-lt"/>
                <a:cs typeface="Calibri" panose="020F0502020204030204" pitchFamily="34" charset="0"/>
              </a:defRPr>
            </a:lvl2pPr>
            <a:lvl3pPr>
              <a:lnSpc>
                <a:spcPct val="100000"/>
              </a:lnSpc>
              <a:defRPr sz="1600">
                <a:latin typeface="+mj-lt"/>
                <a:cs typeface="Calibri" panose="020F0502020204030204" pitchFamily="34" charset="0"/>
              </a:defRPr>
            </a:lvl3pPr>
            <a:lvl4pPr>
              <a:lnSpc>
                <a:spcPct val="100000"/>
              </a:lnSpc>
              <a:defRPr sz="1600">
                <a:latin typeface="+mj-lt"/>
                <a:cs typeface="Calibri" panose="020F0502020204030204" pitchFamily="34" charset="0"/>
              </a:defRPr>
            </a:lvl4pPr>
            <a:lvl5pPr>
              <a:lnSpc>
                <a:spcPct val="100000"/>
              </a:lnSpc>
              <a:defRPr sz="1600">
                <a:latin typeface="+mj-lt"/>
                <a:cs typeface="Calibri" panose="020F050202020403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4" name="Text Placeholder 2">
            <a:extLst>
              <a:ext uri="{FF2B5EF4-FFF2-40B4-BE49-F238E27FC236}">
                <a16:creationId xmlns:a16="http://schemas.microsoft.com/office/drawing/2014/main" id="{B75E12F7-C53F-EB47-8D86-3CE7D6B2A8FB}"/>
              </a:ext>
            </a:extLst>
          </p:cNvPr>
          <p:cNvSpPr>
            <a:spLocks noGrp="1"/>
          </p:cNvSpPr>
          <p:nvPr>
            <p:ph type="body" idx="13"/>
          </p:nvPr>
        </p:nvSpPr>
        <p:spPr>
          <a:xfrm>
            <a:off x="392624" y="1468740"/>
            <a:ext cx="4672156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1">
                <a:latin typeface="Speak Pro" panose="020B0504020101020102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5" name="Text Placeholder 4">
            <a:extLst>
              <a:ext uri="{FF2B5EF4-FFF2-40B4-BE49-F238E27FC236}">
                <a16:creationId xmlns:a16="http://schemas.microsoft.com/office/drawing/2014/main" id="{0C3895DE-E9F7-5A41-91A4-BC8DE509CFF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5833265" y="1468740"/>
            <a:ext cx="4695165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1">
                <a:latin typeface="Speak Pro" panose="020B0504020101020102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E28CCA37-00BD-0A43-8647-67DD0510A7E3}"/>
              </a:ext>
            </a:extLst>
          </p:cNvPr>
          <p:cNvCxnSpPr>
            <a:cxnSpLocks/>
          </p:cNvCxnSpPr>
          <p:nvPr userDrawn="1"/>
        </p:nvCxnSpPr>
        <p:spPr>
          <a:xfrm>
            <a:off x="11057682" y="0"/>
            <a:ext cx="0" cy="6858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4919667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_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062DFD1-09C0-6845-8219-0846F32EDE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9F391E-143D-F948-ADAE-29AEA3C1EBFB}" type="datetimeFigureOut">
              <a:rPr lang="en-US" smtClean="0"/>
              <a:t>9/2/2025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B7D7355-C4D0-1F4D-A365-E4AF1D8FED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2771307-5F5C-D847-B837-8C60542C4B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FEFF75-79D2-EE46-877B-299D1510E681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89CD5966-5C30-E943-A71E-F48460A377D6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92623" y="339645"/>
            <a:ext cx="11369068" cy="1002552"/>
          </a:xfrm>
        </p:spPr>
        <p:txBody>
          <a:bodyPr lIns="0" rIns="0" anchor="b">
            <a:noAutofit/>
          </a:bodyPr>
          <a:lstStyle>
            <a:lvl1pPr algn="l">
              <a:defRPr sz="4500" b="0" i="0" cap="all" baseline="0">
                <a:solidFill>
                  <a:schemeClr val="accent4">
                    <a:lumMod val="75000"/>
                  </a:schemeClr>
                </a:solidFill>
                <a:latin typeface="Calibri" panose="020F0502020204030204" pitchFamily="34" charset="0"/>
              </a:defRPr>
            </a:lvl1pPr>
          </a:lstStyle>
          <a:p>
            <a:r>
              <a:rPr lang="en-US" dirty="0"/>
              <a:t>TITLE GOE HERE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CF969977-F5DB-3A45-9E9E-556F0938C05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92623" y="2330824"/>
            <a:ext cx="5181600" cy="3846139"/>
          </a:xfrm>
        </p:spPr>
        <p:txBody>
          <a:bodyPr>
            <a:normAutofit/>
          </a:bodyPr>
          <a:lstStyle>
            <a:lvl1pPr>
              <a:lnSpc>
                <a:spcPct val="100000"/>
              </a:lnSpc>
              <a:defRPr sz="1600">
                <a:latin typeface="+mj-lt"/>
                <a:cs typeface="Calibri" panose="020F0502020204030204" pitchFamily="34" charset="0"/>
              </a:defRPr>
            </a:lvl1pPr>
            <a:lvl2pPr>
              <a:lnSpc>
                <a:spcPct val="100000"/>
              </a:lnSpc>
              <a:defRPr sz="1600">
                <a:latin typeface="+mj-lt"/>
                <a:cs typeface="Calibri" panose="020F0502020204030204" pitchFamily="34" charset="0"/>
              </a:defRPr>
            </a:lvl2pPr>
            <a:lvl3pPr>
              <a:lnSpc>
                <a:spcPct val="100000"/>
              </a:lnSpc>
              <a:defRPr sz="1600">
                <a:latin typeface="+mj-lt"/>
                <a:cs typeface="Calibri" panose="020F0502020204030204" pitchFamily="34" charset="0"/>
              </a:defRPr>
            </a:lvl3pPr>
            <a:lvl4pPr>
              <a:lnSpc>
                <a:spcPct val="100000"/>
              </a:lnSpc>
              <a:defRPr sz="1600">
                <a:latin typeface="+mj-lt"/>
                <a:cs typeface="Calibri" panose="020F0502020204030204" pitchFamily="34" charset="0"/>
              </a:defRPr>
            </a:lvl4pPr>
            <a:lvl5pPr>
              <a:lnSpc>
                <a:spcPct val="100000"/>
              </a:lnSpc>
              <a:defRPr sz="1600">
                <a:latin typeface="+mj-lt"/>
                <a:cs typeface="Calibri" panose="020F050202020403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" name="Content Placeholder 3">
            <a:extLst>
              <a:ext uri="{FF2B5EF4-FFF2-40B4-BE49-F238E27FC236}">
                <a16:creationId xmlns:a16="http://schemas.microsoft.com/office/drawing/2014/main" id="{36D6BBCB-7852-8449-BC02-C5471A775B2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2330824"/>
            <a:ext cx="5181600" cy="3846139"/>
          </a:xfrm>
        </p:spPr>
        <p:txBody>
          <a:bodyPr>
            <a:normAutofit/>
          </a:bodyPr>
          <a:lstStyle>
            <a:lvl1pPr>
              <a:lnSpc>
                <a:spcPct val="100000"/>
              </a:lnSpc>
              <a:defRPr sz="1600">
                <a:latin typeface="+mj-lt"/>
                <a:cs typeface="Calibri" panose="020F0502020204030204" pitchFamily="34" charset="0"/>
              </a:defRPr>
            </a:lvl1pPr>
            <a:lvl2pPr>
              <a:lnSpc>
                <a:spcPct val="100000"/>
              </a:lnSpc>
              <a:defRPr sz="1600">
                <a:latin typeface="+mj-lt"/>
                <a:cs typeface="Calibri" panose="020F0502020204030204" pitchFamily="34" charset="0"/>
              </a:defRPr>
            </a:lvl2pPr>
            <a:lvl3pPr>
              <a:lnSpc>
                <a:spcPct val="100000"/>
              </a:lnSpc>
              <a:defRPr sz="1600">
                <a:latin typeface="+mj-lt"/>
                <a:cs typeface="Calibri" panose="020F0502020204030204" pitchFamily="34" charset="0"/>
              </a:defRPr>
            </a:lvl3pPr>
            <a:lvl4pPr>
              <a:lnSpc>
                <a:spcPct val="100000"/>
              </a:lnSpc>
              <a:defRPr sz="1600">
                <a:latin typeface="+mj-lt"/>
                <a:cs typeface="Calibri" panose="020F0502020204030204" pitchFamily="34" charset="0"/>
              </a:defRPr>
            </a:lvl4pPr>
            <a:lvl5pPr>
              <a:lnSpc>
                <a:spcPct val="100000"/>
              </a:lnSpc>
              <a:defRPr sz="1600">
                <a:latin typeface="+mj-lt"/>
                <a:cs typeface="Calibri" panose="020F050202020403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0" name="Text Placeholder 2">
            <a:extLst>
              <a:ext uri="{FF2B5EF4-FFF2-40B4-BE49-F238E27FC236}">
                <a16:creationId xmlns:a16="http://schemas.microsoft.com/office/drawing/2014/main" id="{725055FA-EC63-034E-B383-78552FAEA374}"/>
              </a:ext>
            </a:extLst>
          </p:cNvPr>
          <p:cNvSpPr>
            <a:spLocks noGrp="1"/>
          </p:cNvSpPr>
          <p:nvPr>
            <p:ph type="body" idx="13"/>
          </p:nvPr>
        </p:nvSpPr>
        <p:spPr>
          <a:xfrm>
            <a:off x="392623" y="1468740"/>
            <a:ext cx="5157787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1">
                <a:latin typeface="Speak Pro" panose="020B0504020101020102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4">
            <a:extLst>
              <a:ext uri="{FF2B5EF4-FFF2-40B4-BE49-F238E27FC236}">
                <a16:creationId xmlns:a16="http://schemas.microsoft.com/office/drawing/2014/main" id="{163F1262-F0B7-5B4F-A1EE-7A2D9835E6E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468740"/>
            <a:ext cx="5183188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1">
                <a:latin typeface="Speak Pro" panose="020B0504020101020102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55F5877A-6F1B-5C4C-8792-78CDE344D0E0}"/>
              </a:ext>
            </a:extLst>
          </p:cNvPr>
          <p:cNvCxnSpPr>
            <a:cxnSpLocks/>
          </p:cNvCxnSpPr>
          <p:nvPr userDrawn="1"/>
        </p:nvCxnSpPr>
        <p:spPr>
          <a:xfrm>
            <a:off x="392623" y="1405468"/>
            <a:ext cx="11369068" cy="0"/>
          </a:xfrm>
          <a:prstGeom prst="line">
            <a:avLst/>
          </a:prstGeom>
          <a:ln w="127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4581641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_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icture Placeholder 5">
            <a:extLst>
              <a:ext uri="{FF2B5EF4-FFF2-40B4-BE49-F238E27FC236}">
                <a16:creationId xmlns:a16="http://schemas.microsoft.com/office/drawing/2014/main" id="{C5233AE2-5078-C34D-8EAD-6F7B344F5241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1" y="-1"/>
            <a:ext cx="12192000" cy="6857999"/>
          </a:xfrm>
          <a:custGeom>
            <a:avLst/>
            <a:gdLst>
              <a:gd name="connsiteX0" fmla="*/ 0 w 5822209"/>
              <a:gd name="connsiteY0" fmla="*/ 0 h 4427316"/>
              <a:gd name="connsiteX1" fmla="*/ 5822209 w 5822209"/>
              <a:gd name="connsiteY1" fmla="*/ 0 h 4427316"/>
              <a:gd name="connsiteX2" fmla="*/ 5822209 w 5822209"/>
              <a:gd name="connsiteY2" fmla="*/ 4427316 h 4427316"/>
              <a:gd name="connsiteX3" fmla="*/ 0 w 5822209"/>
              <a:gd name="connsiteY3" fmla="*/ 4427316 h 44273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822209" h="4427316">
                <a:moveTo>
                  <a:pt x="0" y="0"/>
                </a:moveTo>
                <a:lnTo>
                  <a:pt x="5822209" y="0"/>
                </a:lnTo>
                <a:lnTo>
                  <a:pt x="5822209" y="4427316"/>
                </a:lnTo>
                <a:lnTo>
                  <a:pt x="0" y="4427316"/>
                </a:lnTo>
                <a:close/>
              </a:path>
            </a:pathLst>
          </a:custGeom>
          <a:solidFill>
            <a:schemeClr val="accent4">
              <a:lumMod val="50000"/>
            </a:schemeClr>
          </a:solidFill>
        </p:spPr>
        <p:txBody>
          <a:bodyPr wrap="square">
            <a:noAutofit/>
          </a:bodyPr>
          <a:lstStyle/>
          <a:p>
            <a:r>
              <a:rPr lang="en-US" dirty="0"/>
              <a:t>Click icon to add picture</a:t>
            </a: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24699EEF-FB75-1A46-B6B6-39CCF65A9EA4}"/>
              </a:ext>
            </a:extLst>
          </p:cNvPr>
          <p:cNvCxnSpPr>
            <a:cxnSpLocks/>
          </p:cNvCxnSpPr>
          <p:nvPr userDrawn="1"/>
        </p:nvCxnSpPr>
        <p:spPr>
          <a:xfrm>
            <a:off x="0" y="5992966"/>
            <a:ext cx="12192000" cy="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062DFD1-09C0-6845-8219-0846F32EDE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9F391E-143D-F948-ADAE-29AEA3C1EBFB}" type="datetimeFigureOut">
              <a:rPr lang="en-US" smtClean="0"/>
              <a:t>9/2/2025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B7D7355-C4D0-1F4D-A365-E4AF1D8FED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2771307-5F5C-D847-B837-8C60542C4B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FEFF75-79D2-EE46-877B-299D1510E681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89CD5966-5C30-E943-A71E-F48460A377D6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92623" y="339645"/>
            <a:ext cx="11369068" cy="1002552"/>
          </a:xfrm>
        </p:spPr>
        <p:txBody>
          <a:bodyPr lIns="0" rIns="0" anchor="b">
            <a:noAutofit/>
          </a:bodyPr>
          <a:lstStyle>
            <a:lvl1pPr algn="l">
              <a:defRPr sz="4500" b="0" i="0" cap="all" baseline="0">
                <a:solidFill>
                  <a:schemeClr val="bg1"/>
                </a:solidFill>
                <a:latin typeface="Calibri" panose="020F0502020204030204" pitchFamily="34" charset="0"/>
              </a:defRPr>
            </a:lvl1pPr>
          </a:lstStyle>
          <a:p>
            <a:r>
              <a:rPr lang="en-US" dirty="0"/>
              <a:t>TITLE GOE HERE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CF969977-F5DB-3A45-9E9E-556F0938C05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92623" y="2330824"/>
            <a:ext cx="5181600" cy="3846139"/>
          </a:xfrm>
        </p:spPr>
        <p:txBody>
          <a:bodyPr>
            <a:normAutofit/>
          </a:bodyPr>
          <a:lstStyle>
            <a:lvl1pPr>
              <a:lnSpc>
                <a:spcPct val="100000"/>
              </a:lnSpc>
              <a:defRPr sz="1600">
                <a:solidFill>
                  <a:schemeClr val="bg1"/>
                </a:solidFill>
                <a:latin typeface="+mj-lt"/>
                <a:cs typeface="Calibri" panose="020F0502020204030204" pitchFamily="34" charset="0"/>
              </a:defRPr>
            </a:lvl1pPr>
            <a:lvl2pPr>
              <a:lnSpc>
                <a:spcPct val="100000"/>
              </a:lnSpc>
              <a:defRPr sz="1600">
                <a:solidFill>
                  <a:schemeClr val="bg1"/>
                </a:solidFill>
                <a:latin typeface="+mj-lt"/>
                <a:cs typeface="Calibri" panose="020F0502020204030204" pitchFamily="34" charset="0"/>
              </a:defRPr>
            </a:lvl2pPr>
            <a:lvl3pPr>
              <a:lnSpc>
                <a:spcPct val="100000"/>
              </a:lnSpc>
              <a:defRPr sz="1600">
                <a:solidFill>
                  <a:schemeClr val="bg1"/>
                </a:solidFill>
                <a:latin typeface="+mj-lt"/>
                <a:cs typeface="Calibri" panose="020F0502020204030204" pitchFamily="34" charset="0"/>
              </a:defRPr>
            </a:lvl3pPr>
            <a:lvl4pPr>
              <a:lnSpc>
                <a:spcPct val="100000"/>
              </a:lnSpc>
              <a:defRPr sz="1600">
                <a:solidFill>
                  <a:schemeClr val="bg1"/>
                </a:solidFill>
                <a:latin typeface="+mj-lt"/>
                <a:cs typeface="Calibri" panose="020F0502020204030204" pitchFamily="34" charset="0"/>
              </a:defRPr>
            </a:lvl4pPr>
            <a:lvl5pPr>
              <a:lnSpc>
                <a:spcPct val="100000"/>
              </a:lnSpc>
              <a:defRPr sz="1600">
                <a:solidFill>
                  <a:schemeClr val="bg1"/>
                </a:solidFill>
                <a:latin typeface="+mj-lt"/>
                <a:cs typeface="Calibri" panose="020F050202020403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" name="Content Placeholder 3">
            <a:extLst>
              <a:ext uri="{FF2B5EF4-FFF2-40B4-BE49-F238E27FC236}">
                <a16:creationId xmlns:a16="http://schemas.microsoft.com/office/drawing/2014/main" id="{36D6BBCB-7852-8449-BC02-C5471A775B2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2330824"/>
            <a:ext cx="5181600" cy="3846139"/>
          </a:xfrm>
        </p:spPr>
        <p:txBody>
          <a:bodyPr>
            <a:normAutofit/>
          </a:bodyPr>
          <a:lstStyle>
            <a:lvl1pPr>
              <a:lnSpc>
                <a:spcPct val="100000"/>
              </a:lnSpc>
              <a:defRPr sz="1600">
                <a:solidFill>
                  <a:schemeClr val="bg1"/>
                </a:solidFill>
                <a:latin typeface="+mj-lt"/>
                <a:cs typeface="Calibri" panose="020F0502020204030204" pitchFamily="34" charset="0"/>
              </a:defRPr>
            </a:lvl1pPr>
            <a:lvl2pPr>
              <a:lnSpc>
                <a:spcPct val="100000"/>
              </a:lnSpc>
              <a:defRPr sz="1600">
                <a:solidFill>
                  <a:schemeClr val="bg1"/>
                </a:solidFill>
                <a:latin typeface="+mj-lt"/>
                <a:cs typeface="Calibri" panose="020F0502020204030204" pitchFamily="34" charset="0"/>
              </a:defRPr>
            </a:lvl2pPr>
            <a:lvl3pPr>
              <a:lnSpc>
                <a:spcPct val="100000"/>
              </a:lnSpc>
              <a:defRPr sz="1600">
                <a:solidFill>
                  <a:schemeClr val="bg1"/>
                </a:solidFill>
                <a:latin typeface="+mj-lt"/>
                <a:cs typeface="Calibri" panose="020F0502020204030204" pitchFamily="34" charset="0"/>
              </a:defRPr>
            </a:lvl3pPr>
            <a:lvl4pPr>
              <a:lnSpc>
                <a:spcPct val="100000"/>
              </a:lnSpc>
              <a:defRPr sz="1600">
                <a:solidFill>
                  <a:schemeClr val="bg1"/>
                </a:solidFill>
                <a:latin typeface="+mj-lt"/>
                <a:cs typeface="Calibri" panose="020F0502020204030204" pitchFamily="34" charset="0"/>
              </a:defRPr>
            </a:lvl4pPr>
            <a:lvl5pPr>
              <a:lnSpc>
                <a:spcPct val="100000"/>
              </a:lnSpc>
              <a:defRPr sz="1600">
                <a:solidFill>
                  <a:schemeClr val="bg1"/>
                </a:solidFill>
                <a:latin typeface="+mj-lt"/>
                <a:cs typeface="Calibri" panose="020F050202020403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0" name="Text Placeholder 2">
            <a:extLst>
              <a:ext uri="{FF2B5EF4-FFF2-40B4-BE49-F238E27FC236}">
                <a16:creationId xmlns:a16="http://schemas.microsoft.com/office/drawing/2014/main" id="{725055FA-EC63-034E-B383-78552FAEA374}"/>
              </a:ext>
            </a:extLst>
          </p:cNvPr>
          <p:cNvSpPr>
            <a:spLocks noGrp="1"/>
          </p:cNvSpPr>
          <p:nvPr>
            <p:ph type="body" idx="13"/>
          </p:nvPr>
        </p:nvSpPr>
        <p:spPr>
          <a:xfrm>
            <a:off x="392623" y="1468740"/>
            <a:ext cx="5157787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1">
                <a:solidFill>
                  <a:schemeClr val="bg1"/>
                </a:solidFill>
                <a:latin typeface="Speak Pro" panose="020B0504020101020102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4">
            <a:extLst>
              <a:ext uri="{FF2B5EF4-FFF2-40B4-BE49-F238E27FC236}">
                <a16:creationId xmlns:a16="http://schemas.microsoft.com/office/drawing/2014/main" id="{163F1262-F0B7-5B4F-A1EE-7A2D9835E6E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468740"/>
            <a:ext cx="5183188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1">
                <a:solidFill>
                  <a:schemeClr val="bg1"/>
                </a:solidFill>
                <a:latin typeface="Speak Pro" panose="020B0504020101020102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55F5877A-6F1B-5C4C-8792-78CDE344D0E0}"/>
              </a:ext>
            </a:extLst>
          </p:cNvPr>
          <p:cNvCxnSpPr>
            <a:cxnSpLocks/>
          </p:cNvCxnSpPr>
          <p:nvPr userDrawn="1"/>
        </p:nvCxnSpPr>
        <p:spPr>
          <a:xfrm>
            <a:off x="392623" y="1405468"/>
            <a:ext cx="11369068" cy="0"/>
          </a:xfrm>
          <a:prstGeom prst="line">
            <a:avLst/>
          </a:prstGeom>
          <a:ln w="127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6996902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/>
          <p:cNvSpPr>
            <a:spLocks noGrp="1"/>
          </p:cNvSpPr>
          <p:nvPr>
            <p:ph type="pic" sz="quarter" idx="10"/>
          </p:nvPr>
        </p:nvSpPr>
        <p:spPr>
          <a:xfrm>
            <a:off x="392623" y="588936"/>
            <a:ext cx="11432584" cy="5976637"/>
          </a:xfrm>
          <a:custGeom>
            <a:avLst/>
            <a:gdLst>
              <a:gd name="connsiteX0" fmla="*/ 0 w 6096000"/>
              <a:gd name="connsiteY0" fmla="*/ 0 h 6858000"/>
              <a:gd name="connsiteX1" fmla="*/ 6096000 w 6096000"/>
              <a:gd name="connsiteY1" fmla="*/ 0 h 6858000"/>
              <a:gd name="connsiteX2" fmla="*/ 6096000 w 6096000"/>
              <a:gd name="connsiteY2" fmla="*/ 6858000 h 6858000"/>
              <a:gd name="connsiteX3" fmla="*/ 0 w 6096000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096000" h="6858000">
                <a:moveTo>
                  <a:pt x="0" y="0"/>
                </a:moveTo>
                <a:lnTo>
                  <a:pt x="6096000" y="0"/>
                </a:lnTo>
                <a:lnTo>
                  <a:pt x="609600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4">
              <a:lumMod val="50000"/>
            </a:schemeClr>
          </a:solidFill>
        </p:spPr>
        <p:txBody>
          <a:bodyPr wrap="square" anchor="ctr">
            <a:noAutofit/>
          </a:bodyPr>
          <a:lstStyle>
            <a:lvl1pPr algn="ctr">
              <a:defRPr sz="1600"/>
            </a:lvl1pPr>
          </a:lstStyle>
          <a:p>
            <a:r>
              <a:rPr lang="en-US" dirty="0"/>
              <a:t>Click icon to add picture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2C41291C-383F-CF4B-AB8E-2B40741A62AF}"/>
              </a:ext>
            </a:extLst>
          </p:cNvPr>
          <p:cNvCxnSpPr>
            <a:cxnSpLocks/>
          </p:cNvCxnSpPr>
          <p:nvPr userDrawn="1"/>
        </p:nvCxnSpPr>
        <p:spPr>
          <a:xfrm>
            <a:off x="0" y="292426"/>
            <a:ext cx="121920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D34C5937-11C0-4E5A-867C-7AB68EA532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07195771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_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/>
          <p:cNvSpPr>
            <a:spLocks noGrp="1"/>
          </p:cNvSpPr>
          <p:nvPr>
            <p:ph type="pic" sz="quarter" idx="10"/>
          </p:nvPr>
        </p:nvSpPr>
        <p:spPr>
          <a:xfrm>
            <a:off x="392623" y="292426"/>
            <a:ext cx="10219457" cy="6273148"/>
          </a:xfrm>
          <a:custGeom>
            <a:avLst/>
            <a:gdLst>
              <a:gd name="connsiteX0" fmla="*/ 0 w 6096000"/>
              <a:gd name="connsiteY0" fmla="*/ 0 h 6858000"/>
              <a:gd name="connsiteX1" fmla="*/ 6096000 w 6096000"/>
              <a:gd name="connsiteY1" fmla="*/ 0 h 6858000"/>
              <a:gd name="connsiteX2" fmla="*/ 6096000 w 6096000"/>
              <a:gd name="connsiteY2" fmla="*/ 6858000 h 6858000"/>
              <a:gd name="connsiteX3" fmla="*/ 0 w 6096000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096000" h="6858000">
                <a:moveTo>
                  <a:pt x="0" y="0"/>
                </a:moveTo>
                <a:lnTo>
                  <a:pt x="6096000" y="0"/>
                </a:lnTo>
                <a:lnTo>
                  <a:pt x="609600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4">
              <a:lumMod val="50000"/>
            </a:schemeClr>
          </a:solidFill>
        </p:spPr>
        <p:txBody>
          <a:bodyPr wrap="square" anchor="ctr">
            <a:noAutofit/>
          </a:bodyPr>
          <a:lstStyle>
            <a:lvl1pPr algn="ctr">
              <a:defRPr sz="1600"/>
            </a:lvl1pPr>
          </a:lstStyle>
          <a:p>
            <a:r>
              <a:rPr lang="en-US" dirty="0"/>
              <a:t>Click icon to add picture</a:t>
            </a: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F516C013-C8E5-B44C-B6D6-DE71D0CC52C4}"/>
              </a:ext>
            </a:extLst>
          </p:cNvPr>
          <p:cNvCxnSpPr>
            <a:cxnSpLocks/>
          </p:cNvCxnSpPr>
          <p:nvPr userDrawn="1"/>
        </p:nvCxnSpPr>
        <p:spPr>
          <a:xfrm>
            <a:off x="11057682" y="0"/>
            <a:ext cx="0" cy="6858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34E2D069-321B-434C-BB63-530EE51B64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91218354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_4">
    <p:bg>
      <p:bgPr>
        <a:solidFill>
          <a:schemeClr val="accent4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/>
          <p:cNvSpPr>
            <a:spLocks noGrp="1"/>
          </p:cNvSpPr>
          <p:nvPr>
            <p:ph type="pic" sz="quarter" idx="10"/>
          </p:nvPr>
        </p:nvSpPr>
        <p:spPr>
          <a:xfrm>
            <a:off x="1134319" y="0"/>
            <a:ext cx="11057680" cy="6858000"/>
          </a:xfrm>
          <a:custGeom>
            <a:avLst/>
            <a:gdLst>
              <a:gd name="connsiteX0" fmla="*/ 0 w 6096000"/>
              <a:gd name="connsiteY0" fmla="*/ 0 h 6858000"/>
              <a:gd name="connsiteX1" fmla="*/ 6096000 w 6096000"/>
              <a:gd name="connsiteY1" fmla="*/ 0 h 6858000"/>
              <a:gd name="connsiteX2" fmla="*/ 6096000 w 6096000"/>
              <a:gd name="connsiteY2" fmla="*/ 6858000 h 6858000"/>
              <a:gd name="connsiteX3" fmla="*/ 0 w 6096000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096000" h="6858000">
                <a:moveTo>
                  <a:pt x="0" y="0"/>
                </a:moveTo>
                <a:lnTo>
                  <a:pt x="6096000" y="0"/>
                </a:lnTo>
                <a:lnTo>
                  <a:pt x="609600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4">
              <a:lumMod val="50000"/>
            </a:schemeClr>
          </a:solidFill>
        </p:spPr>
        <p:txBody>
          <a:bodyPr wrap="square" anchor="ctr">
            <a:noAutofit/>
          </a:bodyPr>
          <a:lstStyle>
            <a:lvl1pPr algn="ctr">
              <a:defRPr sz="1600"/>
            </a:lvl1pPr>
          </a:lstStyle>
          <a:p>
            <a:r>
              <a:rPr lang="en-US" dirty="0"/>
              <a:t>Click icon to add picture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DCA0415B-CCA3-7142-BDAA-6DAC63FB634C}"/>
              </a:ext>
            </a:extLst>
          </p:cNvPr>
          <p:cNvCxnSpPr>
            <a:cxnSpLocks/>
          </p:cNvCxnSpPr>
          <p:nvPr userDrawn="1"/>
        </p:nvCxnSpPr>
        <p:spPr>
          <a:xfrm>
            <a:off x="1124487" y="0"/>
            <a:ext cx="0" cy="685800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A3040D77-4CF4-4BFB-9FFB-8C9746D390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24926477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_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1999" cy="6858000"/>
          </a:xfrm>
          <a:custGeom>
            <a:avLst/>
            <a:gdLst>
              <a:gd name="connsiteX0" fmla="*/ 0 w 6096000"/>
              <a:gd name="connsiteY0" fmla="*/ 0 h 6858000"/>
              <a:gd name="connsiteX1" fmla="*/ 6096000 w 6096000"/>
              <a:gd name="connsiteY1" fmla="*/ 0 h 6858000"/>
              <a:gd name="connsiteX2" fmla="*/ 6096000 w 6096000"/>
              <a:gd name="connsiteY2" fmla="*/ 6858000 h 6858000"/>
              <a:gd name="connsiteX3" fmla="*/ 0 w 6096000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096000" h="6858000">
                <a:moveTo>
                  <a:pt x="0" y="0"/>
                </a:moveTo>
                <a:lnTo>
                  <a:pt x="6096000" y="0"/>
                </a:lnTo>
                <a:lnTo>
                  <a:pt x="609600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4">
              <a:lumMod val="50000"/>
            </a:schemeClr>
          </a:solidFill>
        </p:spPr>
        <p:txBody>
          <a:bodyPr wrap="square" anchor="ctr">
            <a:noAutofit/>
          </a:bodyPr>
          <a:lstStyle>
            <a:lvl1pPr algn="ctr">
              <a:defRPr sz="1600"/>
            </a:lvl1pPr>
          </a:lstStyle>
          <a:p>
            <a:r>
              <a:rPr lang="en-US" dirty="0"/>
              <a:t>Click icon to add picture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43A34E77-65E8-214A-93DD-907ECB950F42}"/>
              </a:ext>
            </a:extLst>
          </p:cNvPr>
          <p:cNvCxnSpPr>
            <a:cxnSpLocks/>
          </p:cNvCxnSpPr>
          <p:nvPr userDrawn="1"/>
        </p:nvCxnSpPr>
        <p:spPr>
          <a:xfrm>
            <a:off x="0" y="5992966"/>
            <a:ext cx="12192000" cy="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A9C15D6B-DF62-4A31-87F3-2084A6C590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64789345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and Content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062DFD1-09C0-6845-8219-0846F32EDE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9F391E-143D-F948-ADAE-29AEA3C1EBFB}" type="datetimeFigureOut">
              <a:rPr lang="en-US" smtClean="0"/>
              <a:t>9/2/2025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B7D7355-C4D0-1F4D-A365-E4AF1D8FED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2771307-5F5C-D847-B837-8C60542C4B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FEFF75-79D2-EE46-877B-299D1510E681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6" name="Picture Placeholder 8">
            <a:extLst>
              <a:ext uri="{FF2B5EF4-FFF2-40B4-BE49-F238E27FC236}">
                <a16:creationId xmlns:a16="http://schemas.microsoft.com/office/drawing/2014/main" id="{E0B206EA-4BA0-3F4C-A4ED-E78F311CD8A8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993359" y="1"/>
            <a:ext cx="5198641" cy="6858002"/>
          </a:xfrm>
          <a:prstGeom prst="rect">
            <a:avLst/>
          </a:prstGeom>
          <a:solidFill>
            <a:schemeClr val="accent4">
              <a:lumMod val="50000"/>
            </a:schemeClr>
          </a:solidFill>
        </p:spPr>
        <p:txBody>
          <a:bodyPr/>
          <a:lstStyle/>
          <a:p>
            <a:r>
              <a:rPr lang="en-US" dirty="0"/>
              <a:t>Click icon to add picture</a:t>
            </a:r>
            <a:endParaRPr lang="id-ID" dirty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9B04801C-3319-AC43-9484-8377A4F8F253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648661" y="339645"/>
            <a:ext cx="4890577" cy="1002552"/>
          </a:xfrm>
        </p:spPr>
        <p:txBody>
          <a:bodyPr lIns="0" rIns="0" anchor="b">
            <a:noAutofit/>
          </a:bodyPr>
          <a:lstStyle>
            <a:lvl1pPr algn="l">
              <a:defRPr sz="4500" b="0" i="0" cap="all" baseline="0">
                <a:solidFill>
                  <a:schemeClr val="accent4">
                    <a:lumMod val="75000"/>
                  </a:schemeClr>
                </a:solidFill>
                <a:latin typeface="Calibri" panose="020F0502020204030204" pitchFamily="34" charset="0"/>
              </a:defRPr>
            </a:lvl1pPr>
          </a:lstStyle>
          <a:p>
            <a:r>
              <a:rPr lang="en-US" dirty="0"/>
              <a:t>TITLE GOE HERE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3D67D640-AB06-EE4B-868D-F46A30705F62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645581" y="1507066"/>
            <a:ext cx="4890578" cy="4849283"/>
          </a:xfrm>
        </p:spPr>
        <p:txBody>
          <a:bodyPr lIns="0" rIns="0" anchor="t">
            <a:normAutofit/>
          </a:bodyPr>
          <a:lstStyle>
            <a:lvl1pPr marL="0" indent="0">
              <a:lnSpc>
                <a:spcPct val="100000"/>
              </a:lnSpc>
              <a:buNone/>
              <a:defRPr sz="1600">
                <a:latin typeface="+mj-lt"/>
              </a:defRPr>
            </a:lvl1pPr>
            <a:lvl2pPr marL="457200" indent="0">
              <a:lnSpc>
                <a:spcPct val="100000"/>
              </a:lnSpc>
              <a:buNone/>
              <a:defRPr sz="1600">
                <a:latin typeface="+mj-lt"/>
              </a:defRPr>
            </a:lvl2pPr>
            <a:lvl3pPr marL="914400" indent="0">
              <a:lnSpc>
                <a:spcPct val="100000"/>
              </a:lnSpc>
              <a:buNone/>
              <a:defRPr sz="1600">
                <a:latin typeface="+mj-lt"/>
              </a:defRPr>
            </a:lvl3pPr>
            <a:lvl4pPr marL="1371600" indent="0">
              <a:lnSpc>
                <a:spcPct val="100000"/>
              </a:lnSpc>
              <a:buNone/>
              <a:defRPr sz="1600">
                <a:latin typeface="+mj-lt"/>
              </a:defRPr>
            </a:lvl4pPr>
            <a:lvl5pPr marL="1828800" indent="0">
              <a:lnSpc>
                <a:spcPct val="100000"/>
              </a:lnSpc>
              <a:buNone/>
              <a:defRPr sz="1600">
                <a:latin typeface="+mj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B781E455-9E6F-1B48-A537-F86699963276}"/>
              </a:ext>
            </a:extLst>
          </p:cNvPr>
          <p:cNvCxnSpPr>
            <a:cxnSpLocks/>
          </p:cNvCxnSpPr>
          <p:nvPr userDrawn="1"/>
        </p:nvCxnSpPr>
        <p:spPr>
          <a:xfrm>
            <a:off x="392623" y="1342197"/>
            <a:ext cx="0" cy="0"/>
          </a:xfrm>
          <a:prstGeom prst="line">
            <a:avLst/>
          </a:prstGeom>
          <a:ln w="127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2B907ACF-A34F-FE4A-8511-B7FE12F69496}"/>
              </a:ext>
            </a:extLst>
          </p:cNvPr>
          <p:cNvCxnSpPr>
            <a:cxnSpLocks/>
          </p:cNvCxnSpPr>
          <p:nvPr userDrawn="1"/>
        </p:nvCxnSpPr>
        <p:spPr>
          <a:xfrm>
            <a:off x="1134319" y="0"/>
            <a:ext cx="0" cy="6858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562570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55879" y="1905000"/>
            <a:ext cx="3597544" cy="2667000"/>
          </a:xfrm>
        </p:spPr>
        <p:txBody>
          <a:bodyPr anchor="b">
            <a:normAutofit/>
          </a:bodyPr>
          <a:lstStyle>
            <a:lvl1pPr algn="l">
              <a:lnSpc>
                <a:spcPct val="90000"/>
              </a:lnSpc>
              <a:defRPr sz="3600" b="0" i="0" baseline="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65491" y="4648200"/>
            <a:ext cx="3582332" cy="1371600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spcBef>
                <a:spcPts val="1200"/>
              </a:spcBef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Picture Placeholder 2" descr="An empty placeholder to add an image. Click on the placeholder and select the image that you wish to add."/>
          <p:cNvSpPr>
            <a:spLocks noGrp="1"/>
          </p:cNvSpPr>
          <p:nvPr>
            <p:ph type="pic" idx="1"/>
          </p:nvPr>
        </p:nvSpPr>
        <p:spPr>
          <a:xfrm>
            <a:off x="4952704" y="685800"/>
            <a:ext cx="6402466" cy="5334000"/>
          </a:xfrm>
          <a:solidFill>
            <a:schemeClr val="bg2"/>
          </a:solidFill>
          <a:ln w="76200">
            <a:solidFill>
              <a:schemeClr val="tx1"/>
            </a:solidFill>
            <a:miter lim="800000"/>
          </a:ln>
        </p:spPr>
        <p:txBody>
          <a:bodyPr>
            <a:norm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  <a:endParaRPr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41C87-7AD9-4845-A077-840E4A0F3F06}" type="datetimeFigureOut">
              <a:rPr lang="en-US"/>
              <a:pPr/>
              <a:t>9/2/2025</a:t>
            </a:fld>
            <a:endParaRPr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/>
              <a:pPr/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953672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and Content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062DFD1-09C0-6845-8219-0846F32EDE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9F391E-143D-F948-ADAE-29AEA3C1EBFB}" type="datetimeFigureOut">
              <a:rPr lang="en-US" smtClean="0"/>
              <a:t>9/2/2025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B7D7355-C4D0-1F4D-A365-E4AF1D8FED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2771307-5F5C-D847-B837-8C60542C4B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FEFF75-79D2-EE46-877B-299D1510E681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6" name="Picture Placeholder 8">
            <a:extLst>
              <a:ext uri="{FF2B5EF4-FFF2-40B4-BE49-F238E27FC236}">
                <a16:creationId xmlns:a16="http://schemas.microsoft.com/office/drawing/2014/main" id="{E0B206EA-4BA0-3F4C-A4ED-E78F311CD8A8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1"/>
            <a:ext cx="5198641" cy="6858002"/>
          </a:xfrm>
          <a:prstGeom prst="rect">
            <a:avLst/>
          </a:prstGeom>
          <a:solidFill>
            <a:schemeClr val="accent4">
              <a:lumMod val="50000"/>
            </a:schemeClr>
          </a:solidFill>
        </p:spPr>
        <p:txBody>
          <a:bodyPr/>
          <a:lstStyle/>
          <a:p>
            <a:r>
              <a:rPr lang="en-US" dirty="0"/>
              <a:t>Click icon to add picture</a:t>
            </a:r>
            <a:endParaRPr lang="id-ID" dirty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9B04801C-3319-AC43-9484-8377A4F8F253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711877" y="339645"/>
            <a:ext cx="4890577" cy="1002552"/>
          </a:xfrm>
        </p:spPr>
        <p:txBody>
          <a:bodyPr lIns="0" rIns="0" anchor="b">
            <a:noAutofit/>
          </a:bodyPr>
          <a:lstStyle>
            <a:lvl1pPr algn="l">
              <a:defRPr sz="4500" b="0" i="0" cap="all" baseline="0">
                <a:solidFill>
                  <a:schemeClr val="accent4">
                    <a:lumMod val="75000"/>
                  </a:schemeClr>
                </a:solidFill>
                <a:latin typeface="Calibri" panose="020F0502020204030204" pitchFamily="34" charset="0"/>
              </a:defRPr>
            </a:lvl1pPr>
          </a:lstStyle>
          <a:p>
            <a:r>
              <a:rPr lang="en-US" dirty="0"/>
              <a:t>TITLE GOE HERE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3D67D640-AB06-EE4B-868D-F46A30705F62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708797" y="1507066"/>
            <a:ext cx="4890578" cy="4849283"/>
          </a:xfrm>
        </p:spPr>
        <p:txBody>
          <a:bodyPr lIns="0" rIns="0" anchor="t">
            <a:normAutofit/>
          </a:bodyPr>
          <a:lstStyle>
            <a:lvl1pPr marL="0" indent="0">
              <a:lnSpc>
                <a:spcPct val="100000"/>
              </a:lnSpc>
              <a:buNone/>
              <a:defRPr sz="1600">
                <a:latin typeface="+mj-lt"/>
              </a:defRPr>
            </a:lvl1pPr>
            <a:lvl2pPr marL="457200" indent="0">
              <a:lnSpc>
                <a:spcPct val="100000"/>
              </a:lnSpc>
              <a:buNone/>
              <a:defRPr sz="1600">
                <a:latin typeface="+mj-lt"/>
              </a:defRPr>
            </a:lvl2pPr>
            <a:lvl3pPr marL="914400" indent="0">
              <a:lnSpc>
                <a:spcPct val="100000"/>
              </a:lnSpc>
              <a:buNone/>
              <a:defRPr sz="1600">
                <a:latin typeface="+mj-lt"/>
              </a:defRPr>
            </a:lvl3pPr>
            <a:lvl4pPr marL="1371600" indent="0">
              <a:lnSpc>
                <a:spcPct val="100000"/>
              </a:lnSpc>
              <a:buNone/>
              <a:defRPr sz="1600">
                <a:latin typeface="+mj-lt"/>
              </a:defRPr>
            </a:lvl4pPr>
            <a:lvl5pPr marL="1828800" indent="0">
              <a:lnSpc>
                <a:spcPct val="100000"/>
              </a:lnSpc>
              <a:buNone/>
              <a:defRPr sz="1600">
                <a:latin typeface="+mj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B781E455-9E6F-1B48-A537-F86699963276}"/>
              </a:ext>
            </a:extLst>
          </p:cNvPr>
          <p:cNvCxnSpPr>
            <a:cxnSpLocks/>
          </p:cNvCxnSpPr>
          <p:nvPr userDrawn="1"/>
        </p:nvCxnSpPr>
        <p:spPr>
          <a:xfrm>
            <a:off x="392623" y="1342197"/>
            <a:ext cx="0" cy="0"/>
          </a:xfrm>
          <a:prstGeom prst="line">
            <a:avLst/>
          </a:prstGeom>
          <a:ln w="127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834037ED-B73E-2946-8FAC-2803EA71C585}"/>
              </a:ext>
            </a:extLst>
          </p:cNvPr>
          <p:cNvCxnSpPr>
            <a:cxnSpLocks/>
          </p:cNvCxnSpPr>
          <p:nvPr userDrawn="1"/>
        </p:nvCxnSpPr>
        <p:spPr>
          <a:xfrm>
            <a:off x="11057682" y="0"/>
            <a:ext cx="0" cy="6858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10267292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and Content_4">
    <p:bg>
      <p:bgPr>
        <a:solidFill>
          <a:schemeClr val="accent4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8">
            <a:extLst>
              <a:ext uri="{FF2B5EF4-FFF2-40B4-BE49-F238E27FC236}">
                <a16:creationId xmlns:a16="http://schemas.microsoft.com/office/drawing/2014/main" id="{E0B206EA-4BA0-3F4C-A4ED-E78F311CD8A8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134319" y="1"/>
            <a:ext cx="11057681" cy="6858002"/>
          </a:xfrm>
          <a:prstGeom prst="rect">
            <a:avLst/>
          </a:prstGeom>
          <a:solidFill>
            <a:schemeClr val="accent4">
              <a:lumMod val="50000"/>
            </a:schemeClr>
          </a:solidFill>
        </p:spPr>
        <p:txBody>
          <a:bodyPr/>
          <a:lstStyle/>
          <a:p>
            <a:r>
              <a:rPr lang="en-US" dirty="0"/>
              <a:t>Click icon to add picture</a:t>
            </a:r>
            <a:endParaRPr lang="id-ID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062DFD1-09C0-6845-8219-0846F32EDE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9F391E-143D-F948-ADAE-29AEA3C1EBFB}" type="datetimeFigureOut">
              <a:rPr lang="en-US" smtClean="0"/>
              <a:t>9/2/2025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B7D7355-C4D0-1F4D-A365-E4AF1D8FED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2771307-5F5C-D847-B837-8C60542C4B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FEFF75-79D2-EE46-877B-299D1510E681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9B04801C-3319-AC43-9484-8377A4F8F253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648661" y="339645"/>
            <a:ext cx="4890577" cy="1002552"/>
          </a:xfrm>
        </p:spPr>
        <p:txBody>
          <a:bodyPr lIns="0" rIns="0" anchor="b">
            <a:noAutofit/>
          </a:bodyPr>
          <a:lstStyle>
            <a:lvl1pPr algn="l">
              <a:defRPr sz="4500" b="0" i="0" cap="all" baseline="0">
                <a:solidFill>
                  <a:schemeClr val="bg1"/>
                </a:solidFill>
                <a:latin typeface="Calibri" panose="020F0502020204030204" pitchFamily="34" charset="0"/>
              </a:defRPr>
            </a:lvl1pPr>
          </a:lstStyle>
          <a:p>
            <a:r>
              <a:rPr lang="en-US" dirty="0"/>
              <a:t>TITLE GOE HERE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3D67D640-AB06-EE4B-868D-F46A30705F62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645581" y="1507066"/>
            <a:ext cx="4890578" cy="4849283"/>
          </a:xfrm>
        </p:spPr>
        <p:txBody>
          <a:bodyPr lIns="0" rIns="0" anchor="t">
            <a:normAutofit/>
          </a:bodyPr>
          <a:lstStyle>
            <a:lvl1pPr marL="0" indent="0">
              <a:lnSpc>
                <a:spcPct val="100000"/>
              </a:lnSpc>
              <a:buNone/>
              <a:defRPr sz="1600">
                <a:solidFill>
                  <a:schemeClr val="bg1"/>
                </a:solidFill>
                <a:latin typeface="+mj-lt"/>
              </a:defRPr>
            </a:lvl1pPr>
            <a:lvl2pPr marL="457200" indent="0">
              <a:lnSpc>
                <a:spcPct val="100000"/>
              </a:lnSpc>
              <a:buNone/>
              <a:defRPr sz="1600">
                <a:solidFill>
                  <a:schemeClr val="bg1"/>
                </a:solidFill>
                <a:latin typeface="+mj-lt"/>
              </a:defRPr>
            </a:lvl2pPr>
            <a:lvl3pPr marL="914400" indent="0">
              <a:lnSpc>
                <a:spcPct val="100000"/>
              </a:lnSpc>
              <a:buNone/>
              <a:defRPr sz="1600">
                <a:solidFill>
                  <a:schemeClr val="bg1"/>
                </a:solidFill>
                <a:latin typeface="+mj-lt"/>
              </a:defRPr>
            </a:lvl3pPr>
            <a:lvl4pPr marL="1371600" indent="0">
              <a:lnSpc>
                <a:spcPct val="100000"/>
              </a:lnSpc>
              <a:buNone/>
              <a:defRPr sz="1600">
                <a:solidFill>
                  <a:schemeClr val="bg1"/>
                </a:solidFill>
                <a:latin typeface="+mj-lt"/>
              </a:defRPr>
            </a:lvl4pPr>
            <a:lvl5pPr marL="1828800" indent="0">
              <a:lnSpc>
                <a:spcPct val="100000"/>
              </a:lnSpc>
              <a:buNone/>
              <a:defRPr sz="1600">
                <a:solidFill>
                  <a:schemeClr val="bg1"/>
                </a:solidFill>
                <a:latin typeface="+mj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B781E455-9E6F-1B48-A537-F86699963276}"/>
              </a:ext>
            </a:extLst>
          </p:cNvPr>
          <p:cNvCxnSpPr>
            <a:cxnSpLocks/>
          </p:cNvCxnSpPr>
          <p:nvPr userDrawn="1"/>
        </p:nvCxnSpPr>
        <p:spPr>
          <a:xfrm>
            <a:off x="392623" y="1342197"/>
            <a:ext cx="0" cy="0"/>
          </a:xfrm>
          <a:prstGeom prst="line">
            <a:avLst/>
          </a:prstGeom>
          <a:ln w="127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02394488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and Content_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8">
            <a:extLst>
              <a:ext uri="{FF2B5EF4-FFF2-40B4-BE49-F238E27FC236}">
                <a16:creationId xmlns:a16="http://schemas.microsoft.com/office/drawing/2014/main" id="{E0B206EA-4BA0-3F4C-A4ED-E78F311CD8A8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" y="1"/>
            <a:ext cx="12192000" cy="6858002"/>
          </a:xfrm>
          <a:prstGeom prst="rect">
            <a:avLst/>
          </a:prstGeom>
          <a:solidFill>
            <a:schemeClr val="accent4">
              <a:lumMod val="50000"/>
            </a:schemeClr>
          </a:solidFill>
        </p:spPr>
        <p:txBody>
          <a:bodyPr/>
          <a:lstStyle/>
          <a:p>
            <a:r>
              <a:rPr lang="en-US" dirty="0"/>
              <a:t>Click icon to add picture</a:t>
            </a:r>
            <a:endParaRPr lang="id-ID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062DFD1-09C0-6845-8219-0846F32EDE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9F391E-143D-F948-ADAE-29AEA3C1EBFB}" type="datetimeFigureOut">
              <a:rPr lang="en-US" smtClean="0"/>
              <a:t>9/2/2025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B7D7355-C4D0-1F4D-A365-E4AF1D8FED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2771307-5F5C-D847-B837-8C60542C4B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FEFF75-79D2-EE46-877B-299D1510E681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B781E455-9E6F-1B48-A537-F86699963276}"/>
              </a:ext>
            </a:extLst>
          </p:cNvPr>
          <p:cNvCxnSpPr>
            <a:cxnSpLocks/>
          </p:cNvCxnSpPr>
          <p:nvPr userDrawn="1"/>
        </p:nvCxnSpPr>
        <p:spPr>
          <a:xfrm>
            <a:off x="392623" y="1342197"/>
            <a:ext cx="0" cy="0"/>
          </a:xfrm>
          <a:prstGeom prst="line">
            <a:avLst/>
          </a:prstGeom>
          <a:ln w="127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D69E9592-D634-1947-B3FB-EB3B7F16FF28}"/>
              </a:ext>
            </a:extLst>
          </p:cNvPr>
          <p:cNvCxnSpPr>
            <a:cxnSpLocks/>
          </p:cNvCxnSpPr>
          <p:nvPr userDrawn="1"/>
        </p:nvCxnSpPr>
        <p:spPr>
          <a:xfrm>
            <a:off x="0" y="5992966"/>
            <a:ext cx="12192000" cy="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itle 1">
            <a:extLst>
              <a:ext uri="{FF2B5EF4-FFF2-40B4-BE49-F238E27FC236}">
                <a16:creationId xmlns:a16="http://schemas.microsoft.com/office/drawing/2014/main" id="{6D456EAF-F3B8-AF4A-90FF-4B0693C56A33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92623" y="339645"/>
            <a:ext cx="4890577" cy="1002552"/>
          </a:xfrm>
        </p:spPr>
        <p:txBody>
          <a:bodyPr lIns="0" rIns="0" anchor="b">
            <a:noAutofit/>
          </a:bodyPr>
          <a:lstStyle>
            <a:lvl1pPr algn="l">
              <a:defRPr sz="4500" b="0" i="0" cap="all" baseline="0">
                <a:solidFill>
                  <a:schemeClr val="bg1"/>
                </a:solidFill>
                <a:latin typeface="Calibri" panose="020F0502020204030204" pitchFamily="34" charset="0"/>
              </a:defRPr>
            </a:lvl1pPr>
          </a:lstStyle>
          <a:p>
            <a:r>
              <a:rPr lang="en-US" dirty="0"/>
              <a:t>TITLE GOE HERE</a:t>
            </a:r>
          </a:p>
        </p:txBody>
      </p:sp>
      <p:sp>
        <p:nvSpPr>
          <p:cNvPr id="15" name="Text Placeholder 10">
            <a:extLst>
              <a:ext uri="{FF2B5EF4-FFF2-40B4-BE49-F238E27FC236}">
                <a16:creationId xmlns:a16="http://schemas.microsoft.com/office/drawing/2014/main" id="{F7FB4ADF-1B3E-A442-B2C9-518CBE7637DB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392624" y="1507066"/>
            <a:ext cx="4890578" cy="4849283"/>
          </a:xfrm>
        </p:spPr>
        <p:txBody>
          <a:bodyPr lIns="0" rIns="0" anchor="t">
            <a:normAutofit/>
          </a:bodyPr>
          <a:lstStyle>
            <a:lvl1pPr marL="0" indent="0">
              <a:lnSpc>
                <a:spcPct val="100000"/>
              </a:lnSpc>
              <a:buNone/>
              <a:defRPr sz="1600">
                <a:solidFill>
                  <a:schemeClr val="bg1"/>
                </a:solidFill>
                <a:latin typeface="+mj-lt"/>
              </a:defRPr>
            </a:lvl1pPr>
            <a:lvl2pPr marL="457200" indent="0">
              <a:lnSpc>
                <a:spcPct val="100000"/>
              </a:lnSpc>
              <a:buNone/>
              <a:defRPr sz="1600">
                <a:solidFill>
                  <a:schemeClr val="bg1"/>
                </a:solidFill>
                <a:latin typeface="+mj-lt"/>
              </a:defRPr>
            </a:lvl2pPr>
            <a:lvl3pPr marL="914400" indent="0">
              <a:lnSpc>
                <a:spcPct val="100000"/>
              </a:lnSpc>
              <a:buNone/>
              <a:defRPr sz="1600">
                <a:solidFill>
                  <a:schemeClr val="bg1"/>
                </a:solidFill>
                <a:latin typeface="+mj-lt"/>
              </a:defRPr>
            </a:lvl3pPr>
            <a:lvl4pPr marL="1371600" indent="0">
              <a:lnSpc>
                <a:spcPct val="100000"/>
              </a:lnSpc>
              <a:buNone/>
              <a:defRPr sz="1600">
                <a:solidFill>
                  <a:schemeClr val="bg1"/>
                </a:solidFill>
                <a:latin typeface="+mj-lt"/>
              </a:defRPr>
            </a:lvl4pPr>
            <a:lvl5pPr marL="1828800" indent="0">
              <a:lnSpc>
                <a:spcPct val="100000"/>
              </a:lnSpc>
              <a:buNone/>
              <a:defRPr sz="1600">
                <a:solidFill>
                  <a:schemeClr val="bg1"/>
                </a:solidFill>
                <a:latin typeface="+mj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48996697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and Caption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/>
          <p:cNvSpPr>
            <a:spLocks noGrp="1"/>
          </p:cNvSpPr>
          <p:nvPr>
            <p:ph type="pic" sz="quarter" idx="10"/>
          </p:nvPr>
        </p:nvSpPr>
        <p:spPr>
          <a:xfrm>
            <a:off x="346059" y="292426"/>
            <a:ext cx="6297515" cy="6273148"/>
          </a:xfrm>
          <a:custGeom>
            <a:avLst/>
            <a:gdLst>
              <a:gd name="connsiteX0" fmla="*/ 0 w 6096000"/>
              <a:gd name="connsiteY0" fmla="*/ 0 h 6858000"/>
              <a:gd name="connsiteX1" fmla="*/ 6096000 w 6096000"/>
              <a:gd name="connsiteY1" fmla="*/ 0 h 6858000"/>
              <a:gd name="connsiteX2" fmla="*/ 6096000 w 6096000"/>
              <a:gd name="connsiteY2" fmla="*/ 6858000 h 6858000"/>
              <a:gd name="connsiteX3" fmla="*/ 0 w 6096000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096000" h="6858000">
                <a:moveTo>
                  <a:pt x="0" y="0"/>
                </a:moveTo>
                <a:lnTo>
                  <a:pt x="6096000" y="0"/>
                </a:lnTo>
                <a:lnTo>
                  <a:pt x="609600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4">
              <a:lumMod val="50000"/>
            </a:schemeClr>
          </a:solidFill>
        </p:spPr>
        <p:txBody>
          <a:bodyPr wrap="square" anchor="ctr">
            <a:noAutofit/>
          </a:bodyPr>
          <a:lstStyle>
            <a:lvl1pPr algn="ctr">
              <a:defRPr sz="1600"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97670D6E-CED1-EE4B-A761-0D1C7A246FD2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7313354" y="4418889"/>
            <a:ext cx="3289100" cy="637507"/>
          </a:xfrm>
        </p:spPr>
        <p:txBody>
          <a:bodyPr lIns="0" rIns="0" anchor="b">
            <a:noAutofit/>
          </a:bodyPr>
          <a:lstStyle>
            <a:lvl1pPr algn="l">
              <a:defRPr sz="4000" b="0" i="0" cap="all" baseline="0">
                <a:solidFill>
                  <a:schemeClr val="accent4">
                    <a:lumMod val="75000"/>
                  </a:schemeClr>
                </a:solidFill>
                <a:latin typeface="Calibri" panose="020F0502020204030204" pitchFamily="34" charset="0"/>
              </a:defRPr>
            </a:lvl1pPr>
          </a:lstStyle>
          <a:p>
            <a:r>
              <a:rPr lang="en-US" dirty="0"/>
              <a:t>TITLE </a:t>
            </a:r>
            <a:br>
              <a:rPr lang="en-US" dirty="0"/>
            </a:br>
            <a:r>
              <a:rPr lang="en-US" dirty="0"/>
              <a:t>GOES HERE</a:t>
            </a:r>
          </a:p>
        </p:txBody>
      </p:sp>
      <p:sp>
        <p:nvSpPr>
          <p:cNvPr id="10" name="Text Placeholder 10">
            <a:extLst>
              <a:ext uri="{FF2B5EF4-FFF2-40B4-BE49-F238E27FC236}">
                <a16:creationId xmlns:a16="http://schemas.microsoft.com/office/drawing/2014/main" id="{0DAC9D44-F28B-2B43-8B6F-260CB811AA38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7313355" y="5080791"/>
            <a:ext cx="3289100" cy="1484783"/>
          </a:xfrm>
        </p:spPr>
        <p:txBody>
          <a:bodyPr lIns="0" rIns="0" anchor="t">
            <a:normAutofit/>
          </a:bodyPr>
          <a:lstStyle>
            <a:lvl1pPr marL="0" indent="0">
              <a:lnSpc>
                <a:spcPct val="100000"/>
              </a:lnSpc>
              <a:buNone/>
              <a:defRPr sz="1400">
                <a:latin typeface="+mj-lt"/>
              </a:defRPr>
            </a:lvl1pPr>
            <a:lvl2pPr marL="457200" indent="0">
              <a:lnSpc>
                <a:spcPct val="100000"/>
              </a:lnSpc>
              <a:buNone/>
              <a:defRPr sz="1400">
                <a:latin typeface="+mj-lt"/>
              </a:defRPr>
            </a:lvl2pPr>
            <a:lvl3pPr marL="914400" indent="0">
              <a:lnSpc>
                <a:spcPct val="100000"/>
              </a:lnSpc>
              <a:buNone/>
              <a:defRPr sz="1400">
                <a:latin typeface="+mj-lt"/>
              </a:defRPr>
            </a:lvl3pPr>
            <a:lvl4pPr marL="1371600" indent="0">
              <a:lnSpc>
                <a:spcPct val="100000"/>
              </a:lnSpc>
              <a:buNone/>
              <a:defRPr sz="1400">
                <a:latin typeface="+mj-lt"/>
              </a:defRPr>
            </a:lvl4pPr>
            <a:lvl5pPr marL="1828800" indent="0">
              <a:lnSpc>
                <a:spcPct val="100000"/>
              </a:lnSpc>
              <a:buNone/>
              <a:defRPr sz="1400">
                <a:latin typeface="+mj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B39C4094-208E-7E4A-848A-F76A1573073A}"/>
              </a:ext>
            </a:extLst>
          </p:cNvPr>
          <p:cNvCxnSpPr>
            <a:cxnSpLocks/>
          </p:cNvCxnSpPr>
          <p:nvPr userDrawn="1"/>
        </p:nvCxnSpPr>
        <p:spPr>
          <a:xfrm>
            <a:off x="11057682" y="0"/>
            <a:ext cx="0" cy="6858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92355006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and Caption_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/>
          <p:cNvSpPr>
            <a:spLocks noGrp="1"/>
          </p:cNvSpPr>
          <p:nvPr>
            <p:ph type="pic" sz="quarter" idx="10"/>
          </p:nvPr>
        </p:nvSpPr>
        <p:spPr>
          <a:xfrm>
            <a:off x="5445942" y="292426"/>
            <a:ext cx="6297515" cy="6273148"/>
          </a:xfrm>
          <a:custGeom>
            <a:avLst/>
            <a:gdLst>
              <a:gd name="connsiteX0" fmla="*/ 0 w 6096000"/>
              <a:gd name="connsiteY0" fmla="*/ 0 h 6858000"/>
              <a:gd name="connsiteX1" fmla="*/ 6096000 w 6096000"/>
              <a:gd name="connsiteY1" fmla="*/ 0 h 6858000"/>
              <a:gd name="connsiteX2" fmla="*/ 6096000 w 6096000"/>
              <a:gd name="connsiteY2" fmla="*/ 6858000 h 6858000"/>
              <a:gd name="connsiteX3" fmla="*/ 0 w 6096000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096000" h="6858000">
                <a:moveTo>
                  <a:pt x="0" y="0"/>
                </a:moveTo>
                <a:lnTo>
                  <a:pt x="6096000" y="0"/>
                </a:lnTo>
                <a:lnTo>
                  <a:pt x="609600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4">
              <a:lumMod val="50000"/>
            </a:schemeClr>
          </a:solidFill>
        </p:spPr>
        <p:txBody>
          <a:bodyPr wrap="square" anchor="ctr">
            <a:noAutofit/>
          </a:bodyPr>
          <a:lstStyle>
            <a:lvl1pPr algn="ctr">
              <a:defRPr sz="1600"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97670D6E-CED1-EE4B-A761-0D1C7A246FD2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92622" y="4418889"/>
            <a:ext cx="4609683" cy="637507"/>
          </a:xfrm>
        </p:spPr>
        <p:txBody>
          <a:bodyPr lIns="0" rIns="0" anchor="b">
            <a:noAutofit/>
          </a:bodyPr>
          <a:lstStyle>
            <a:lvl1pPr algn="l">
              <a:defRPr sz="4000" b="0" i="0" cap="all" baseline="0">
                <a:solidFill>
                  <a:schemeClr val="accent4">
                    <a:lumMod val="75000"/>
                  </a:schemeClr>
                </a:solidFill>
                <a:latin typeface="Calibri" panose="020F0502020204030204" pitchFamily="34" charset="0"/>
              </a:defRPr>
            </a:lvl1pPr>
          </a:lstStyle>
          <a:p>
            <a:r>
              <a:rPr lang="en-US" dirty="0"/>
              <a:t>TITLE GOEs HERE</a:t>
            </a:r>
          </a:p>
        </p:txBody>
      </p:sp>
      <p:sp>
        <p:nvSpPr>
          <p:cNvPr id="10" name="Text Placeholder 10">
            <a:extLst>
              <a:ext uri="{FF2B5EF4-FFF2-40B4-BE49-F238E27FC236}">
                <a16:creationId xmlns:a16="http://schemas.microsoft.com/office/drawing/2014/main" id="{0DAC9D44-F28B-2B43-8B6F-260CB811AA38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392622" y="5080791"/>
            <a:ext cx="4609683" cy="1484783"/>
          </a:xfrm>
        </p:spPr>
        <p:txBody>
          <a:bodyPr lIns="0" rIns="0" anchor="t">
            <a:normAutofit/>
          </a:bodyPr>
          <a:lstStyle>
            <a:lvl1pPr marL="0" indent="0">
              <a:lnSpc>
                <a:spcPct val="100000"/>
              </a:lnSpc>
              <a:buNone/>
              <a:defRPr sz="1400">
                <a:latin typeface="+mj-lt"/>
              </a:defRPr>
            </a:lvl1pPr>
            <a:lvl2pPr marL="457200" indent="0">
              <a:lnSpc>
                <a:spcPct val="100000"/>
              </a:lnSpc>
              <a:buNone/>
              <a:defRPr sz="1400">
                <a:latin typeface="+mj-lt"/>
              </a:defRPr>
            </a:lvl2pPr>
            <a:lvl3pPr marL="914400" indent="0">
              <a:lnSpc>
                <a:spcPct val="100000"/>
              </a:lnSpc>
              <a:buNone/>
              <a:defRPr sz="1400">
                <a:latin typeface="+mj-lt"/>
              </a:defRPr>
            </a:lvl3pPr>
            <a:lvl4pPr marL="1371600" indent="0">
              <a:lnSpc>
                <a:spcPct val="100000"/>
              </a:lnSpc>
              <a:buNone/>
              <a:defRPr sz="1400">
                <a:latin typeface="+mj-lt"/>
              </a:defRPr>
            </a:lvl4pPr>
            <a:lvl5pPr marL="1828800" indent="0">
              <a:lnSpc>
                <a:spcPct val="100000"/>
              </a:lnSpc>
              <a:buNone/>
              <a:defRPr sz="1400">
                <a:latin typeface="+mj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8BE71BC7-72EE-294C-9A39-61A77EE295A0}"/>
              </a:ext>
            </a:extLst>
          </p:cNvPr>
          <p:cNvCxnSpPr>
            <a:cxnSpLocks/>
          </p:cNvCxnSpPr>
          <p:nvPr userDrawn="1"/>
        </p:nvCxnSpPr>
        <p:spPr>
          <a:xfrm>
            <a:off x="392623" y="5080791"/>
            <a:ext cx="4609683" cy="0"/>
          </a:xfrm>
          <a:prstGeom prst="line">
            <a:avLst/>
          </a:prstGeom>
          <a:ln w="127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11738497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and Caption_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6858000"/>
          </a:xfrm>
          <a:custGeom>
            <a:avLst/>
            <a:gdLst>
              <a:gd name="connsiteX0" fmla="*/ 0 w 6096000"/>
              <a:gd name="connsiteY0" fmla="*/ 0 h 6858000"/>
              <a:gd name="connsiteX1" fmla="*/ 6096000 w 6096000"/>
              <a:gd name="connsiteY1" fmla="*/ 0 h 6858000"/>
              <a:gd name="connsiteX2" fmla="*/ 6096000 w 6096000"/>
              <a:gd name="connsiteY2" fmla="*/ 6858000 h 6858000"/>
              <a:gd name="connsiteX3" fmla="*/ 0 w 6096000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096000" h="6858000">
                <a:moveTo>
                  <a:pt x="0" y="0"/>
                </a:moveTo>
                <a:lnTo>
                  <a:pt x="6096000" y="0"/>
                </a:lnTo>
                <a:lnTo>
                  <a:pt x="609600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4">
              <a:lumMod val="50000"/>
            </a:schemeClr>
          </a:solidFill>
        </p:spPr>
        <p:txBody>
          <a:bodyPr wrap="square" anchor="ctr">
            <a:noAutofit/>
          </a:bodyPr>
          <a:lstStyle>
            <a:lvl1pPr algn="ctr">
              <a:defRPr sz="1600"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97670D6E-CED1-EE4B-A761-0D1C7A246FD2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645581" y="4418889"/>
            <a:ext cx="3289100" cy="637507"/>
          </a:xfrm>
        </p:spPr>
        <p:txBody>
          <a:bodyPr lIns="0" rIns="0" anchor="b">
            <a:noAutofit/>
          </a:bodyPr>
          <a:lstStyle>
            <a:lvl1pPr algn="l">
              <a:defRPr sz="4000" b="0" i="0" cap="all" baseline="0">
                <a:solidFill>
                  <a:schemeClr val="bg1"/>
                </a:solidFill>
                <a:latin typeface="Calibri" panose="020F0502020204030204" pitchFamily="34" charset="0"/>
              </a:defRPr>
            </a:lvl1pPr>
          </a:lstStyle>
          <a:p>
            <a:r>
              <a:rPr lang="en-US" dirty="0"/>
              <a:t>TITLE </a:t>
            </a:r>
            <a:br>
              <a:rPr lang="en-US" dirty="0"/>
            </a:br>
            <a:r>
              <a:rPr lang="en-US" dirty="0"/>
              <a:t>GOEs HERE</a:t>
            </a:r>
          </a:p>
        </p:txBody>
      </p:sp>
      <p:sp>
        <p:nvSpPr>
          <p:cNvPr id="10" name="Text Placeholder 10">
            <a:extLst>
              <a:ext uri="{FF2B5EF4-FFF2-40B4-BE49-F238E27FC236}">
                <a16:creationId xmlns:a16="http://schemas.microsoft.com/office/drawing/2014/main" id="{0DAC9D44-F28B-2B43-8B6F-260CB811AA38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645582" y="5080791"/>
            <a:ext cx="3289100" cy="1484783"/>
          </a:xfrm>
        </p:spPr>
        <p:txBody>
          <a:bodyPr lIns="0" rIns="0" anchor="t">
            <a:normAutofit/>
          </a:bodyPr>
          <a:lstStyle>
            <a:lvl1pPr marL="0" indent="0">
              <a:lnSpc>
                <a:spcPct val="100000"/>
              </a:lnSpc>
              <a:buNone/>
              <a:defRPr sz="1400">
                <a:solidFill>
                  <a:schemeClr val="bg1"/>
                </a:solidFill>
                <a:latin typeface="+mj-lt"/>
              </a:defRPr>
            </a:lvl1pPr>
            <a:lvl2pPr marL="457200" indent="0">
              <a:lnSpc>
                <a:spcPct val="100000"/>
              </a:lnSpc>
              <a:buNone/>
              <a:defRPr sz="1400">
                <a:solidFill>
                  <a:schemeClr val="bg1"/>
                </a:solidFill>
                <a:latin typeface="+mj-lt"/>
              </a:defRPr>
            </a:lvl2pPr>
            <a:lvl3pPr marL="914400" indent="0">
              <a:lnSpc>
                <a:spcPct val="100000"/>
              </a:lnSpc>
              <a:buNone/>
              <a:defRPr sz="1400">
                <a:solidFill>
                  <a:schemeClr val="bg1"/>
                </a:solidFill>
                <a:latin typeface="+mj-lt"/>
              </a:defRPr>
            </a:lvl3pPr>
            <a:lvl4pPr marL="1371600" indent="0">
              <a:lnSpc>
                <a:spcPct val="100000"/>
              </a:lnSpc>
              <a:buNone/>
              <a:defRPr sz="1400">
                <a:solidFill>
                  <a:schemeClr val="bg1"/>
                </a:solidFill>
                <a:latin typeface="+mj-lt"/>
              </a:defRPr>
            </a:lvl4pPr>
            <a:lvl5pPr marL="1828800" indent="0">
              <a:lnSpc>
                <a:spcPct val="100000"/>
              </a:lnSpc>
              <a:buNone/>
              <a:defRPr sz="1400">
                <a:solidFill>
                  <a:schemeClr val="bg1"/>
                </a:solidFill>
                <a:latin typeface="+mj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776AC280-5A8D-B048-BECC-9C306F32508F}"/>
              </a:ext>
            </a:extLst>
          </p:cNvPr>
          <p:cNvCxnSpPr>
            <a:cxnSpLocks/>
          </p:cNvCxnSpPr>
          <p:nvPr userDrawn="1"/>
        </p:nvCxnSpPr>
        <p:spPr>
          <a:xfrm>
            <a:off x="1134319" y="0"/>
            <a:ext cx="0" cy="685800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38906193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and Caption_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5">
            <a:extLst>
              <a:ext uri="{FF2B5EF4-FFF2-40B4-BE49-F238E27FC236}">
                <a16:creationId xmlns:a16="http://schemas.microsoft.com/office/drawing/2014/main" id="{1F4417F7-7CDE-DF44-9B0E-AC44EE99BF4B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6858000"/>
          </a:xfrm>
          <a:custGeom>
            <a:avLst/>
            <a:gdLst>
              <a:gd name="connsiteX0" fmla="*/ 0 w 6096000"/>
              <a:gd name="connsiteY0" fmla="*/ 0 h 6858000"/>
              <a:gd name="connsiteX1" fmla="*/ 6096000 w 6096000"/>
              <a:gd name="connsiteY1" fmla="*/ 0 h 6858000"/>
              <a:gd name="connsiteX2" fmla="*/ 6096000 w 6096000"/>
              <a:gd name="connsiteY2" fmla="*/ 6858000 h 6858000"/>
              <a:gd name="connsiteX3" fmla="*/ 0 w 6096000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096000" h="6858000">
                <a:moveTo>
                  <a:pt x="0" y="0"/>
                </a:moveTo>
                <a:lnTo>
                  <a:pt x="6096000" y="0"/>
                </a:lnTo>
                <a:lnTo>
                  <a:pt x="609600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4">
              <a:lumMod val="50000"/>
            </a:schemeClr>
          </a:solidFill>
        </p:spPr>
        <p:txBody>
          <a:bodyPr wrap="square" anchor="ctr">
            <a:noAutofit/>
          </a:bodyPr>
          <a:lstStyle>
            <a:lvl1pPr algn="ctr">
              <a:defRPr sz="16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97670D6E-CED1-EE4B-A761-0D1C7A246FD2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92622" y="3429000"/>
            <a:ext cx="4609683" cy="637507"/>
          </a:xfrm>
        </p:spPr>
        <p:txBody>
          <a:bodyPr lIns="0" rIns="0" anchor="b">
            <a:noAutofit/>
          </a:bodyPr>
          <a:lstStyle>
            <a:lvl1pPr algn="l">
              <a:defRPr sz="4000" b="0" i="0" cap="all" baseline="0">
                <a:solidFill>
                  <a:schemeClr val="bg1"/>
                </a:solidFill>
                <a:latin typeface="Calibri" panose="020F0502020204030204" pitchFamily="34" charset="0"/>
              </a:defRPr>
            </a:lvl1pPr>
          </a:lstStyle>
          <a:p>
            <a:r>
              <a:rPr lang="en-US" dirty="0"/>
              <a:t>TITLE GOEs HERE</a:t>
            </a:r>
          </a:p>
        </p:txBody>
      </p:sp>
      <p:sp>
        <p:nvSpPr>
          <p:cNvPr id="10" name="Text Placeholder 10">
            <a:extLst>
              <a:ext uri="{FF2B5EF4-FFF2-40B4-BE49-F238E27FC236}">
                <a16:creationId xmlns:a16="http://schemas.microsoft.com/office/drawing/2014/main" id="{0DAC9D44-F28B-2B43-8B6F-260CB811AA38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392622" y="4090902"/>
            <a:ext cx="4609683" cy="1484783"/>
          </a:xfrm>
        </p:spPr>
        <p:txBody>
          <a:bodyPr lIns="0" rIns="0" anchor="t">
            <a:normAutofit/>
          </a:bodyPr>
          <a:lstStyle>
            <a:lvl1pPr marL="0" indent="0">
              <a:lnSpc>
                <a:spcPct val="100000"/>
              </a:lnSpc>
              <a:buNone/>
              <a:defRPr sz="1400">
                <a:solidFill>
                  <a:schemeClr val="bg1"/>
                </a:solidFill>
                <a:latin typeface="+mj-lt"/>
              </a:defRPr>
            </a:lvl1pPr>
            <a:lvl2pPr marL="457200" indent="0">
              <a:lnSpc>
                <a:spcPct val="100000"/>
              </a:lnSpc>
              <a:buNone/>
              <a:defRPr sz="1400">
                <a:solidFill>
                  <a:schemeClr val="bg1"/>
                </a:solidFill>
                <a:latin typeface="+mj-lt"/>
              </a:defRPr>
            </a:lvl2pPr>
            <a:lvl3pPr marL="914400" indent="0">
              <a:lnSpc>
                <a:spcPct val="100000"/>
              </a:lnSpc>
              <a:buNone/>
              <a:defRPr sz="1400">
                <a:solidFill>
                  <a:schemeClr val="bg1"/>
                </a:solidFill>
                <a:latin typeface="+mj-lt"/>
              </a:defRPr>
            </a:lvl3pPr>
            <a:lvl4pPr marL="1371600" indent="0">
              <a:lnSpc>
                <a:spcPct val="100000"/>
              </a:lnSpc>
              <a:buNone/>
              <a:defRPr sz="1400">
                <a:solidFill>
                  <a:schemeClr val="bg1"/>
                </a:solidFill>
                <a:latin typeface="+mj-lt"/>
              </a:defRPr>
            </a:lvl4pPr>
            <a:lvl5pPr marL="1828800" indent="0">
              <a:lnSpc>
                <a:spcPct val="100000"/>
              </a:lnSpc>
              <a:buNone/>
              <a:defRPr sz="1400">
                <a:solidFill>
                  <a:schemeClr val="bg1"/>
                </a:solidFill>
                <a:latin typeface="+mj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79F22032-BAB9-744C-B14E-54350BBD1C71}"/>
              </a:ext>
            </a:extLst>
          </p:cNvPr>
          <p:cNvCxnSpPr>
            <a:cxnSpLocks/>
          </p:cNvCxnSpPr>
          <p:nvPr userDrawn="1"/>
        </p:nvCxnSpPr>
        <p:spPr>
          <a:xfrm>
            <a:off x="0" y="5992966"/>
            <a:ext cx="12192000" cy="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75238094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verview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062DFD1-09C0-6845-8219-0846F32EDEF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8F9F391E-143D-F948-ADAE-29AEA3C1EBFB}" type="datetimeFigureOut">
              <a:rPr lang="en-US" smtClean="0"/>
              <a:t>9/2/2025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B7D7355-C4D0-1F4D-A365-E4AF1D8FED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2771307-5F5C-D847-B837-8C60542C4B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FEFF75-79D2-EE46-877B-299D1510E681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9B04801C-3319-AC43-9484-8377A4F8F253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92622" y="339645"/>
            <a:ext cx="10219457" cy="1002552"/>
          </a:xfrm>
        </p:spPr>
        <p:txBody>
          <a:bodyPr lIns="0" rIns="0" anchor="b">
            <a:noAutofit/>
          </a:bodyPr>
          <a:lstStyle>
            <a:lvl1pPr algn="l">
              <a:defRPr sz="4500" b="0" i="0" cap="all" baseline="0">
                <a:solidFill>
                  <a:schemeClr val="accent4">
                    <a:lumMod val="75000"/>
                  </a:schemeClr>
                </a:solidFill>
                <a:latin typeface="Calibri" panose="020F0502020204030204" pitchFamily="34" charset="0"/>
              </a:defRPr>
            </a:lvl1pPr>
          </a:lstStyle>
          <a:p>
            <a:r>
              <a:rPr lang="en-US" noProof="0" dirty="0"/>
              <a:t>TITLE GOE HERE</a:t>
            </a: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B781E455-9E6F-1B48-A537-F86699963276}"/>
              </a:ext>
            </a:extLst>
          </p:cNvPr>
          <p:cNvCxnSpPr>
            <a:cxnSpLocks/>
          </p:cNvCxnSpPr>
          <p:nvPr userDrawn="1"/>
        </p:nvCxnSpPr>
        <p:spPr>
          <a:xfrm>
            <a:off x="392623" y="1342197"/>
            <a:ext cx="0" cy="0"/>
          </a:xfrm>
          <a:prstGeom prst="line">
            <a:avLst/>
          </a:prstGeom>
          <a:ln w="127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tangle: Rounded Corners 16">
            <a:extLst>
              <a:ext uri="{FF2B5EF4-FFF2-40B4-BE49-F238E27FC236}">
                <a16:creationId xmlns:a16="http://schemas.microsoft.com/office/drawing/2014/main" id="{B3776AA3-9860-D247-8A43-85FD58FFFD43}"/>
              </a:ext>
            </a:extLst>
          </p:cNvPr>
          <p:cNvSpPr/>
          <p:nvPr/>
        </p:nvSpPr>
        <p:spPr>
          <a:xfrm>
            <a:off x="392622" y="2294008"/>
            <a:ext cx="506948" cy="506948"/>
          </a:xfrm>
          <a:prstGeom prst="roundRect">
            <a:avLst/>
          </a:prstGeom>
          <a:noFill/>
          <a:ln w="1905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7A07194D-FDC6-4941-AE99-5ED1F7F4C585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464682" y="2366353"/>
            <a:ext cx="369944" cy="368788"/>
          </a:xfrm>
        </p:spPr>
        <p:txBody>
          <a:bodyPr anchor="ctr">
            <a:normAutofit/>
          </a:bodyPr>
          <a:lstStyle>
            <a:lvl1pPr marL="0" indent="0" algn="ctr">
              <a:buNone/>
              <a:defRPr sz="800"/>
            </a:lvl1pPr>
          </a:lstStyle>
          <a:p>
            <a:r>
              <a:rPr lang="en-US" noProof="0" dirty="0"/>
              <a:t>Click icon to add picture</a:t>
            </a:r>
          </a:p>
        </p:txBody>
      </p:sp>
      <p:sp>
        <p:nvSpPr>
          <p:cNvPr id="57" name="Rectangle: Rounded Corners 16">
            <a:extLst>
              <a:ext uri="{FF2B5EF4-FFF2-40B4-BE49-F238E27FC236}">
                <a16:creationId xmlns:a16="http://schemas.microsoft.com/office/drawing/2014/main" id="{F5244B71-4557-B64C-8C28-456C7623AE5B}"/>
              </a:ext>
            </a:extLst>
          </p:cNvPr>
          <p:cNvSpPr/>
          <p:nvPr userDrawn="1"/>
        </p:nvSpPr>
        <p:spPr>
          <a:xfrm>
            <a:off x="392622" y="3519693"/>
            <a:ext cx="506948" cy="506948"/>
          </a:xfrm>
          <a:prstGeom prst="roundRect">
            <a:avLst/>
          </a:prstGeom>
          <a:noFill/>
          <a:ln w="1905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58" name="Picture Placeholder 5">
            <a:extLst>
              <a:ext uri="{FF2B5EF4-FFF2-40B4-BE49-F238E27FC236}">
                <a16:creationId xmlns:a16="http://schemas.microsoft.com/office/drawing/2014/main" id="{B12F4613-2BD8-E54D-A2E0-8707A28A10A4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464682" y="3592038"/>
            <a:ext cx="369944" cy="368788"/>
          </a:xfrm>
        </p:spPr>
        <p:txBody>
          <a:bodyPr anchor="ctr">
            <a:normAutofit/>
          </a:bodyPr>
          <a:lstStyle>
            <a:lvl1pPr marL="0" indent="0" algn="ctr">
              <a:buNone/>
              <a:defRPr sz="800"/>
            </a:lvl1pPr>
          </a:lstStyle>
          <a:p>
            <a:r>
              <a:rPr lang="en-US" noProof="0" dirty="0"/>
              <a:t>Click icon to add picture</a:t>
            </a:r>
          </a:p>
        </p:txBody>
      </p:sp>
      <p:sp>
        <p:nvSpPr>
          <p:cNvPr id="61" name="Rectangle: Rounded Corners 16">
            <a:extLst>
              <a:ext uri="{FF2B5EF4-FFF2-40B4-BE49-F238E27FC236}">
                <a16:creationId xmlns:a16="http://schemas.microsoft.com/office/drawing/2014/main" id="{1A5F3004-02A9-1E43-A3E5-8ABCD5ED1A1C}"/>
              </a:ext>
            </a:extLst>
          </p:cNvPr>
          <p:cNvSpPr/>
          <p:nvPr userDrawn="1"/>
        </p:nvSpPr>
        <p:spPr>
          <a:xfrm>
            <a:off x="392622" y="4784289"/>
            <a:ext cx="506948" cy="506948"/>
          </a:xfrm>
          <a:prstGeom prst="roundRect">
            <a:avLst/>
          </a:prstGeom>
          <a:noFill/>
          <a:ln w="1905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62" name="Picture Placeholder 5">
            <a:extLst>
              <a:ext uri="{FF2B5EF4-FFF2-40B4-BE49-F238E27FC236}">
                <a16:creationId xmlns:a16="http://schemas.microsoft.com/office/drawing/2014/main" id="{1A844DD7-EE1E-F04F-91C7-38039BFF2046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464682" y="4856634"/>
            <a:ext cx="369944" cy="368788"/>
          </a:xfrm>
        </p:spPr>
        <p:txBody>
          <a:bodyPr anchor="ctr">
            <a:normAutofit/>
          </a:bodyPr>
          <a:lstStyle>
            <a:lvl1pPr marL="0" indent="0" algn="ctr">
              <a:buNone/>
              <a:defRPr sz="800"/>
            </a:lvl1pPr>
          </a:lstStyle>
          <a:p>
            <a:r>
              <a:rPr lang="en-US" noProof="0" dirty="0"/>
              <a:t>Click icon to add picture</a:t>
            </a:r>
          </a:p>
        </p:txBody>
      </p:sp>
      <p:sp>
        <p:nvSpPr>
          <p:cNvPr id="98" name="Rectangle: Rounded Corners 16">
            <a:extLst>
              <a:ext uri="{FF2B5EF4-FFF2-40B4-BE49-F238E27FC236}">
                <a16:creationId xmlns:a16="http://schemas.microsoft.com/office/drawing/2014/main" id="{491E125D-06D1-A343-A3C9-CBC63A66CDC0}"/>
              </a:ext>
            </a:extLst>
          </p:cNvPr>
          <p:cNvSpPr/>
          <p:nvPr userDrawn="1"/>
        </p:nvSpPr>
        <p:spPr>
          <a:xfrm>
            <a:off x="5605550" y="2294008"/>
            <a:ext cx="506948" cy="506948"/>
          </a:xfrm>
          <a:prstGeom prst="roundRect">
            <a:avLst/>
          </a:prstGeom>
          <a:noFill/>
          <a:ln w="1905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99" name="Picture Placeholder 5">
            <a:extLst>
              <a:ext uri="{FF2B5EF4-FFF2-40B4-BE49-F238E27FC236}">
                <a16:creationId xmlns:a16="http://schemas.microsoft.com/office/drawing/2014/main" id="{26670858-0422-9546-B0BD-9B2D594140BA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5683052" y="2366353"/>
            <a:ext cx="369944" cy="368788"/>
          </a:xfrm>
        </p:spPr>
        <p:txBody>
          <a:bodyPr anchor="ctr">
            <a:normAutofit/>
          </a:bodyPr>
          <a:lstStyle>
            <a:lvl1pPr marL="0" indent="0" algn="ctr">
              <a:buNone/>
              <a:defRPr sz="800"/>
            </a:lvl1pPr>
          </a:lstStyle>
          <a:p>
            <a:r>
              <a:rPr lang="en-US" noProof="0" dirty="0"/>
              <a:t>Click icon to add picture</a:t>
            </a:r>
          </a:p>
        </p:txBody>
      </p:sp>
      <p:sp>
        <p:nvSpPr>
          <p:cNvPr id="100" name="Rectangle: Rounded Corners 16">
            <a:extLst>
              <a:ext uri="{FF2B5EF4-FFF2-40B4-BE49-F238E27FC236}">
                <a16:creationId xmlns:a16="http://schemas.microsoft.com/office/drawing/2014/main" id="{9DDF7684-5C6D-B344-A059-87C2BDD8657A}"/>
              </a:ext>
            </a:extLst>
          </p:cNvPr>
          <p:cNvSpPr/>
          <p:nvPr userDrawn="1"/>
        </p:nvSpPr>
        <p:spPr>
          <a:xfrm>
            <a:off x="5610992" y="3519693"/>
            <a:ext cx="506948" cy="506948"/>
          </a:xfrm>
          <a:prstGeom prst="roundRect">
            <a:avLst/>
          </a:prstGeom>
          <a:noFill/>
          <a:ln w="1905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01" name="Picture Placeholder 5">
            <a:extLst>
              <a:ext uri="{FF2B5EF4-FFF2-40B4-BE49-F238E27FC236}">
                <a16:creationId xmlns:a16="http://schemas.microsoft.com/office/drawing/2014/main" id="{72578CBB-F47F-C740-982B-BA1719663CCD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5683052" y="3592038"/>
            <a:ext cx="369944" cy="368788"/>
          </a:xfrm>
        </p:spPr>
        <p:txBody>
          <a:bodyPr anchor="ctr">
            <a:normAutofit/>
          </a:bodyPr>
          <a:lstStyle>
            <a:lvl1pPr marL="0" indent="0" algn="ctr">
              <a:buNone/>
              <a:defRPr sz="800"/>
            </a:lvl1pPr>
          </a:lstStyle>
          <a:p>
            <a:r>
              <a:rPr lang="en-US" noProof="0" dirty="0"/>
              <a:t>Click icon to add picture</a:t>
            </a:r>
          </a:p>
        </p:txBody>
      </p:sp>
      <p:sp>
        <p:nvSpPr>
          <p:cNvPr id="102" name="Rectangle: Rounded Corners 16">
            <a:extLst>
              <a:ext uri="{FF2B5EF4-FFF2-40B4-BE49-F238E27FC236}">
                <a16:creationId xmlns:a16="http://schemas.microsoft.com/office/drawing/2014/main" id="{FE14D617-9285-9D4D-84E4-7BBD145B397E}"/>
              </a:ext>
            </a:extLst>
          </p:cNvPr>
          <p:cNvSpPr/>
          <p:nvPr userDrawn="1"/>
        </p:nvSpPr>
        <p:spPr>
          <a:xfrm>
            <a:off x="5610992" y="4784289"/>
            <a:ext cx="506948" cy="506948"/>
          </a:xfrm>
          <a:prstGeom prst="roundRect">
            <a:avLst/>
          </a:prstGeom>
          <a:noFill/>
          <a:ln w="1905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03" name="Picture Placeholder 5">
            <a:extLst>
              <a:ext uri="{FF2B5EF4-FFF2-40B4-BE49-F238E27FC236}">
                <a16:creationId xmlns:a16="http://schemas.microsoft.com/office/drawing/2014/main" id="{32A1D8CC-0021-A243-9775-CF930D41B94D}"/>
              </a:ext>
            </a:extLst>
          </p:cNvPr>
          <p:cNvSpPr>
            <a:spLocks noGrp="1"/>
          </p:cNvSpPr>
          <p:nvPr>
            <p:ph type="pic" sz="quarter" idx="23"/>
          </p:nvPr>
        </p:nvSpPr>
        <p:spPr>
          <a:xfrm>
            <a:off x="5683052" y="4856634"/>
            <a:ext cx="369944" cy="368788"/>
          </a:xfrm>
        </p:spPr>
        <p:txBody>
          <a:bodyPr anchor="ctr">
            <a:normAutofit/>
          </a:bodyPr>
          <a:lstStyle>
            <a:lvl1pPr marL="0" indent="0" algn="ctr">
              <a:buNone/>
              <a:defRPr sz="800"/>
            </a:lvl1pPr>
          </a:lstStyle>
          <a:p>
            <a:r>
              <a:rPr lang="en-US" noProof="0" dirty="0"/>
              <a:t>Click icon to add picture</a:t>
            </a:r>
          </a:p>
        </p:txBody>
      </p:sp>
      <p:sp>
        <p:nvSpPr>
          <p:cNvPr id="107" name="Text Placeholder 10">
            <a:extLst>
              <a:ext uri="{FF2B5EF4-FFF2-40B4-BE49-F238E27FC236}">
                <a16:creationId xmlns:a16="http://schemas.microsoft.com/office/drawing/2014/main" id="{8867B6C6-0A29-A04E-BAE5-B9060225E124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1222571" y="2512451"/>
            <a:ext cx="3995035" cy="426685"/>
          </a:xfrm>
        </p:spPr>
        <p:txBody>
          <a:bodyPr lIns="0" rIns="0" anchor="t">
            <a:noAutofit/>
          </a:bodyPr>
          <a:lstStyle>
            <a:lvl1pPr marL="0" indent="0">
              <a:lnSpc>
                <a:spcPct val="100000"/>
              </a:lnSpc>
              <a:buNone/>
              <a:defRPr sz="1400">
                <a:solidFill>
                  <a:schemeClr val="tx1"/>
                </a:solidFill>
                <a:latin typeface="+mj-lt"/>
              </a:defRPr>
            </a:lvl1pPr>
            <a:lvl2pPr marL="457200" indent="0">
              <a:lnSpc>
                <a:spcPct val="100000"/>
              </a:lnSpc>
              <a:buNone/>
              <a:defRPr sz="900">
                <a:solidFill>
                  <a:schemeClr val="tx1"/>
                </a:solidFill>
                <a:latin typeface="Speak Pro" panose="020B0504020101020102" pitchFamily="34" charset="0"/>
              </a:defRPr>
            </a:lvl2pPr>
            <a:lvl3pPr marL="914400" indent="0">
              <a:lnSpc>
                <a:spcPct val="100000"/>
              </a:lnSpc>
              <a:buNone/>
              <a:defRPr sz="900">
                <a:solidFill>
                  <a:schemeClr val="tx1"/>
                </a:solidFill>
                <a:latin typeface="Speak Pro" panose="020B0504020101020102" pitchFamily="34" charset="0"/>
              </a:defRPr>
            </a:lvl3pPr>
            <a:lvl4pPr marL="1371600" indent="0">
              <a:lnSpc>
                <a:spcPct val="100000"/>
              </a:lnSpc>
              <a:buNone/>
              <a:defRPr sz="900">
                <a:solidFill>
                  <a:schemeClr val="tx1"/>
                </a:solidFill>
                <a:latin typeface="Speak Pro" panose="020B0504020101020102" pitchFamily="34" charset="0"/>
              </a:defRPr>
            </a:lvl4pPr>
            <a:lvl5pPr marL="1828800" indent="0">
              <a:lnSpc>
                <a:spcPct val="100000"/>
              </a:lnSpc>
              <a:buNone/>
              <a:defRPr sz="900">
                <a:solidFill>
                  <a:schemeClr val="tx1"/>
                </a:solidFill>
                <a:latin typeface="Speak Pro" panose="020B0504020101020102" pitchFamily="34" charset="0"/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109" name="Text Placeholder 2">
            <a:extLst>
              <a:ext uri="{FF2B5EF4-FFF2-40B4-BE49-F238E27FC236}">
                <a16:creationId xmlns:a16="http://schemas.microsoft.com/office/drawing/2014/main" id="{9DF49D7C-2E08-9348-9C2B-0496EF9612DF}"/>
              </a:ext>
            </a:extLst>
          </p:cNvPr>
          <p:cNvSpPr>
            <a:spLocks noGrp="1"/>
          </p:cNvSpPr>
          <p:nvPr>
            <p:ph type="body" idx="26"/>
          </p:nvPr>
        </p:nvSpPr>
        <p:spPr>
          <a:xfrm>
            <a:off x="1222570" y="2265592"/>
            <a:ext cx="3995036" cy="365095"/>
          </a:xfrm>
        </p:spPr>
        <p:txBody>
          <a:bodyPr lIns="0" anchor="b">
            <a:noAutofit/>
          </a:bodyPr>
          <a:lstStyle>
            <a:lvl1pPr marL="0" indent="0">
              <a:buNone/>
              <a:defRPr sz="1800" b="1" cap="all" baseline="0">
                <a:latin typeface="Speak Pro" panose="020B0504020101020102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110" name="Text Placeholder 10">
            <a:extLst>
              <a:ext uri="{FF2B5EF4-FFF2-40B4-BE49-F238E27FC236}">
                <a16:creationId xmlns:a16="http://schemas.microsoft.com/office/drawing/2014/main" id="{2733402A-D14F-6D48-A59D-329C3824DD2E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1222571" y="3745506"/>
            <a:ext cx="3995035" cy="426685"/>
          </a:xfrm>
        </p:spPr>
        <p:txBody>
          <a:bodyPr lIns="0" rIns="0" anchor="t">
            <a:noAutofit/>
          </a:bodyPr>
          <a:lstStyle>
            <a:lvl1pPr marL="0" indent="0">
              <a:lnSpc>
                <a:spcPct val="100000"/>
              </a:lnSpc>
              <a:buNone/>
              <a:defRPr sz="1400">
                <a:solidFill>
                  <a:schemeClr val="tx1"/>
                </a:solidFill>
                <a:latin typeface="+mj-lt"/>
              </a:defRPr>
            </a:lvl1pPr>
            <a:lvl2pPr marL="457200" indent="0">
              <a:lnSpc>
                <a:spcPct val="100000"/>
              </a:lnSpc>
              <a:buNone/>
              <a:defRPr sz="900">
                <a:solidFill>
                  <a:schemeClr val="tx1"/>
                </a:solidFill>
                <a:latin typeface="Speak Pro" panose="020B0504020101020102" pitchFamily="34" charset="0"/>
              </a:defRPr>
            </a:lvl2pPr>
            <a:lvl3pPr marL="914400" indent="0">
              <a:lnSpc>
                <a:spcPct val="100000"/>
              </a:lnSpc>
              <a:buNone/>
              <a:defRPr sz="900">
                <a:solidFill>
                  <a:schemeClr val="tx1"/>
                </a:solidFill>
                <a:latin typeface="Speak Pro" panose="020B0504020101020102" pitchFamily="34" charset="0"/>
              </a:defRPr>
            </a:lvl3pPr>
            <a:lvl4pPr marL="1371600" indent="0">
              <a:lnSpc>
                <a:spcPct val="100000"/>
              </a:lnSpc>
              <a:buNone/>
              <a:defRPr sz="900">
                <a:solidFill>
                  <a:schemeClr val="tx1"/>
                </a:solidFill>
                <a:latin typeface="Speak Pro" panose="020B0504020101020102" pitchFamily="34" charset="0"/>
              </a:defRPr>
            </a:lvl4pPr>
            <a:lvl5pPr marL="1828800" indent="0">
              <a:lnSpc>
                <a:spcPct val="100000"/>
              </a:lnSpc>
              <a:buNone/>
              <a:defRPr sz="900">
                <a:solidFill>
                  <a:schemeClr val="tx1"/>
                </a:solidFill>
                <a:latin typeface="Speak Pro" panose="020B0504020101020102" pitchFamily="34" charset="0"/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111" name="Text Placeholder 2">
            <a:extLst>
              <a:ext uri="{FF2B5EF4-FFF2-40B4-BE49-F238E27FC236}">
                <a16:creationId xmlns:a16="http://schemas.microsoft.com/office/drawing/2014/main" id="{3886AD51-641D-6B44-B558-2B15E88D1BC5}"/>
              </a:ext>
            </a:extLst>
          </p:cNvPr>
          <p:cNvSpPr>
            <a:spLocks noGrp="1"/>
          </p:cNvSpPr>
          <p:nvPr>
            <p:ph type="body" idx="28"/>
          </p:nvPr>
        </p:nvSpPr>
        <p:spPr>
          <a:xfrm>
            <a:off x="1222570" y="3498647"/>
            <a:ext cx="3995036" cy="365095"/>
          </a:xfrm>
        </p:spPr>
        <p:txBody>
          <a:bodyPr lIns="0" anchor="b">
            <a:noAutofit/>
          </a:bodyPr>
          <a:lstStyle>
            <a:lvl1pPr marL="0" indent="0">
              <a:buNone/>
              <a:defRPr sz="1800" b="1" cap="all" baseline="0">
                <a:latin typeface="Speak Pro" panose="020B0504020101020102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112" name="Text Placeholder 10">
            <a:extLst>
              <a:ext uri="{FF2B5EF4-FFF2-40B4-BE49-F238E27FC236}">
                <a16:creationId xmlns:a16="http://schemas.microsoft.com/office/drawing/2014/main" id="{C00297CA-1F0B-4C44-852F-CF6FEA9F9481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>
          <a:xfrm>
            <a:off x="1222571" y="5006270"/>
            <a:ext cx="3995035" cy="426685"/>
          </a:xfrm>
        </p:spPr>
        <p:txBody>
          <a:bodyPr lIns="0" rIns="0" anchor="t">
            <a:noAutofit/>
          </a:bodyPr>
          <a:lstStyle>
            <a:lvl1pPr marL="0" indent="0">
              <a:lnSpc>
                <a:spcPct val="100000"/>
              </a:lnSpc>
              <a:buNone/>
              <a:defRPr sz="1400">
                <a:solidFill>
                  <a:schemeClr val="tx1"/>
                </a:solidFill>
                <a:latin typeface="+mj-lt"/>
              </a:defRPr>
            </a:lvl1pPr>
            <a:lvl2pPr marL="457200" indent="0">
              <a:lnSpc>
                <a:spcPct val="100000"/>
              </a:lnSpc>
              <a:buNone/>
              <a:defRPr sz="900">
                <a:solidFill>
                  <a:schemeClr val="tx1"/>
                </a:solidFill>
                <a:latin typeface="Speak Pro" panose="020B0504020101020102" pitchFamily="34" charset="0"/>
              </a:defRPr>
            </a:lvl2pPr>
            <a:lvl3pPr marL="914400" indent="0">
              <a:lnSpc>
                <a:spcPct val="100000"/>
              </a:lnSpc>
              <a:buNone/>
              <a:defRPr sz="900">
                <a:solidFill>
                  <a:schemeClr val="tx1"/>
                </a:solidFill>
                <a:latin typeface="Speak Pro" panose="020B0504020101020102" pitchFamily="34" charset="0"/>
              </a:defRPr>
            </a:lvl3pPr>
            <a:lvl4pPr marL="1371600" indent="0">
              <a:lnSpc>
                <a:spcPct val="100000"/>
              </a:lnSpc>
              <a:buNone/>
              <a:defRPr sz="900">
                <a:solidFill>
                  <a:schemeClr val="tx1"/>
                </a:solidFill>
                <a:latin typeface="Speak Pro" panose="020B0504020101020102" pitchFamily="34" charset="0"/>
              </a:defRPr>
            </a:lvl4pPr>
            <a:lvl5pPr marL="1828800" indent="0">
              <a:lnSpc>
                <a:spcPct val="100000"/>
              </a:lnSpc>
              <a:buNone/>
              <a:defRPr sz="900">
                <a:solidFill>
                  <a:schemeClr val="tx1"/>
                </a:solidFill>
                <a:latin typeface="Speak Pro" panose="020B0504020101020102" pitchFamily="34" charset="0"/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113" name="Text Placeholder 2">
            <a:extLst>
              <a:ext uri="{FF2B5EF4-FFF2-40B4-BE49-F238E27FC236}">
                <a16:creationId xmlns:a16="http://schemas.microsoft.com/office/drawing/2014/main" id="{3F704107-F38D-E044-8226-ACDDEDEDC605}"/>
              </a:ext>
            </a:extLst>
          </p:cNvPr>
          <p:cNvSpPr>
            <a:spLocks noGrp="1"/>
          </p:cNvSpPr>
          <p:nvPr>
            <p:ph type="body" idx="30"/>
          </p:nvPr>
        </p:nvSpPr>
        <p:spPr>
          <a:xfrm>
            <a:off x="1222570" y="4759411"/>
            <a:ext cx="3995036" cy="365095"/>
          </a:xfrm>
        </p:spPr>
        <p:txBody>
          <a:bodyPr lIns="0" anchor="b">
            <a:noAutofit/>
          </a:bodyPr>
          <a:lstStyle>
            <a:lvl1pPr marL="0" indent="0">
              <a:buNone/>
              <a:defRPr sz="1800" b="1" cap="all" baseline="0">
                <a:latin typeface="Speak Pro" panose="020B0504020101020102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124" name="Text Placeholder 10">
            <a:extLst>
              <a:ext uri="{FF2B5EF4-FFF2-40B4-BE49-F238E27FC236}">
                <a16:creationId xmlns:a16="http://schemas.microsoft.com/office/drawing/2014/main" id="{7A332327-16D9-9B48-8EAC-A4F377D5904D}"/>
              </a:ext>
            </a:extLst>
          </p:cNvPr>
          <p:cNvSpPr>
            <a:spLocks noGrp="1"/>
          </p:cNvSpPr>
          <p:nvPr>
            <p:ph type="body" sz="quarter" idx="33"/>
          </p:nvPr>
        </p:nvSpPr>
        <p:spPr>
          <a:xfrm>
            <a:off x="6500441" y="2512451"/>
            <a:ext cx="3995035" cy="426685"/>
          </a:xfrm>
        </p:spPr>
        <p:txBody>
          <a:bodyPr lIns="0" rIns="0" anchor="t">
            <a:noAutofit/>
          </a:bodyPr>
          <a:lstStyle>
            <a:lvl1pPr marL="0" indent="0">
              <a:lnSpc>
                <a:spcPct val="100000"/>
              </a:lnSpc>
              <a:buNone/>
              <a:defRPr sz="1400">
                <a:solidFill>
                  <a:schemeClr val="tx1"/>
                </a:solidFill>
                <a:latin typeface="+mj-lt"/>
              </a:defRPr>
            </a:lvl1pPr>
            <a:lvl2pPr marL="457200" indent="0">
              <a:lnSpc>
                <a:spcPct val="100000"/>
              </a:lnSpc>
              <a:buNone/>
              <a:defRPr sz="900">
                <a:solidFill>
                  <a:schemeClr val="tx1"/>
                </a:solidFill>
                <a:latin typeface="Speak Pro" panose="020B0504020101020102" pitchFamily="34" charset="0"/>
              </a:defRPr>
            </a:lvl2pPr>
            <a:lvl3pPr marL="914400" indent="0">
              <a:lnSpc>
                <a:spcPct val="100000"/>
              </a:lnSpc>
              <a:buNone/>
              <a:defRPr sz="900">
                <a:solidFill>
                  <a:schemeClr val="tx1"/>
                </a:solidFill>
                <a:latin typeface="Speak Pro" panose="020B0504020101020102" pitchFamily="34" charset="0"/>
              </a:defRPr>
            </a:lvl3pPr>
            <a:lvl4pPr marL="1371600" indent="0">
              <a:lnSpc>
                <a:spcPct val="100000"/>
              </a:lnSpc>
              <a:buNone/>
              <a:defRPr sz="900">
                <a:solidFill>
                  <a:schemeClr val="tx1"/>
                </a:solidFill>
                <a:latin typeface="Speak Pro" panose="020B0504020101020102" pitchFamily="34" charset="0"/>
              </a:defRPr>
            </a:lvl4pPr>
            <a:lvl5pPr marL="1828800" indent="0">
              <a:lnSpc>
                <a:spcPct val="100000"/>
              </a:lnSpc>
              <a:buNone/>
              <a:defRPr sz="900">
                <a:solidFill>
                  <a:schemeClr val="tx1"/>
                </a:solidFill>
                <a:latin typeface="Speak Pro" panose="020B0504020101020102" pitchFamily="34" charset="0"/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125" name="Text Placeholder 2">
            <a:extLst>
              <a:ext uri="{FF2B5EF4-FFF2-40B4-BE49-F238E27FC236}">
                <a16:creationId xmlns:a16="http://schemas.microsoft.com/office/drawing/2014/main" id="{8EB0263B-D418-C14A-A00B-092B5EB5C515}"/>
              </a:ext>
            </a:extLst>
          </p:cNvPr>
          <p:cNvSpPr>
            <a:spLocks noGrp="1"/>
          </p:cNvSpPr>
          <p:nvPr>
            <p:ph type="body" idx="34"/>
          </p:nvPr>
        </p:nvSpPr>
        <p:spPr>
          <a:xfrm>
            <a:off x="6500441" y="2265592"/>
            <a:ext cx="3995036" cy="365095"/>
          </a:xfrm>
        </p:spPr>
        <p:txBody>
          <a:bodyPr lIns="0" anchor="b">
            <a:noAutofit/>
          </a:bodyPr>
          <a:lstStyle>
            <a:lvl1pPr marL="0" indent="0">
              <a:buNone/>
              <a:defRPr sz="1800" b="1" cap="all" baseline="0">
                <a:latin typeface="Speak Pro" panose="020B0504020101020102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126" name="Text Placeholder 10">
            <a:extLst>
              <a:ext uri="{FF2B5EF4-FFF2-40B4-BE49-F238E27FC236}">
                <a16:creationId xmlns:a16="http://schemas.microsoft.com/office/drawing/2014/main" id="{53CC49A6-2AB5-664B-9A6C-56D70E1382D7}"/>
              </a:ext>
            </a:extLst>
          </p:cNvPr>
          <p:cNvSpPr>
            <a:spLocks noGrp="1"/>
          </p:cNvSpPr>
          <p:nvPr>
            <p:ph type="body" sz="quarter" idx="35"/>
          </p:nvPr>
        </p:nvSpPr>
        <p:spPr>
          <a:xfrm>
            <a:off x="6500441" y="3745506"/>
            <a:ext cx="3995035" cy="426685"/>
          </a:xfrm>
        </p:spPr>
        <p:txBody>
          <a:bodyPr lIns="0" rIns="0" anchor="t">
            <a:noAutofit/>
          </a:bodyPr>
          <a:lstStyle>
            <a:lvl1pPr marL="0" indent="0">
              <a:lnSpc>
                <a:spcPct val="100000"/>
              </a:lnSpc>
              <a:buNone/>
              <a:defRPr sz="1400">
                <a:solidFill>
                  <a:schemeClr val="tx1"/>
                </a:solidFill>
                <a:latin typeface="+mj-lt"/>
              </a:defRPr>
            </a:lvl1pPr>
            <a:lvl2pPr marL="457200" indent="0">
              <a:lnSpc>
                <a:spcPct val="100000"/>
              </a:lnSpc>
              <a:buNone/>
              <a:defRPr sz="900">
                <a:solidFill>
                  <a:schemeClr val="tx1"/>
                </a:solidFill>
                <a:latin typeface="Speak Pro" panose="020B0504020101020102" pitchFamily="34" charset="0"/>
              </a:defRPr>
            </a:lvl2pPr>
            <a:lvl3pPr marL="914400" indent="0">
              <a:lnSpc>
                <a:spcPct val="100000"/>
              </a:lnSpc>
              <a:buNone/>
              <a:defRPr sz="900">
                <a:solidFill>
                  <a:schemeClr val="tx1"/>
                </a:solidFill>
                <a:latin typeface="Speak Pro" panose="020B0504020101020102" pitchFamily="34" charset="0"/>
              </a:defRPr>
            </a:lvl3pPr>
            <a:lvl4pPr marL="1371600" indent="0">
              <a:lnSpc>
                <a:spcPct val="100000"/>
              </a:lnSpc>
              <a:buNone/>
              <a:defRPr sz="900">
                <a:solidFill>
                  <a:schemeClr val="tx1"/>
                </a:solidFill>
                <a:latin typeface="Speak Pro" panose="020B0504020101020102" pitchFamily="34" charset="0"/>
              </a:defRPr>
            </a:lvl4pPr>
            <a:lvl5pPr marL="1828800" indent="0">
              <a:lnSpc>
                <a:spcPct val="100000"/>
              </a:lnSpc>
              <a:buNone/>
              <a:defRPr sz="900">
                <a:solidFill>
                  <a:schemeClr val="tx1"/>
                </a:solidFill>
                <a:latin typeface="Speak Pro" panose="020B0504020101020102" pitchFamily="34" charset="0"/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127" name="Text Placeholder 2">
            <a:extLst>
              <a:ext uri="{FF2B5EF4-FFF2-40B4-BE49-F238E27FC236}">
                <a16:creationId xmlns:a16="http://schemas.microsoft.com/office/drawing/2014/main" id="{718CCABC-AF06-5241-8D13-EB2F4637D435}"/>
              </a:ext>
            </a:extLst>
          </p:cNvPr>
          <p:cNvSpPr>
            <a:spLocks noGrp="1"/>
          </p:cNvSpPr>
          <p:nvPr>
            <p:ph type="body" idx="36"/>
          </p:nvPr>
        </p:nvSpPr>
        <p:spPr>
          <a:xfrm>
            <a:off x="6500441" y="3498647"/>
            <a:ext cx="3995036" cy="365095"/>
          </a:xfrm>
        </p:spPr>
        <p:txBody>
          <a:bodyPr lIns="0" anchor="b">
            <a:noAutofit/>
          </a:bodyPr>
          <a:lstStyle>
            <a:lvl1pPr marL="0" indent="0">
              <a:buNone/>
              <a:defRPr sz="1800" b="1" cap="all" baseline="0">
                <a:latin typeface="Speak Pro" panose="020B0504020101020102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128" name="Text Placeholder 10">
            <a:extLst>
              <a:ext uri="{FF2B5EF4-FFF2-40B4-BE49-F238E27FC236}">
                <a16:creationId xmlns:a16="http://schemas.microsoft.com/office/drawing/2014/main" id="{5119242C-1FE8-C140-9349-8172F954E3CB}"/>
              </a:ext>
            </a:extLst>
          </p:cNvPr>
          <p:cNvSpPr>
            <a:spLocks noGrp="1"/>
          </p:cNvSpPr>
          <p:nvPr>
            <p:ph type="body" sz="quarter" idx="37"/>
          </p:nvPr>
        </p:nvSpPr>
        <p:spPr>
          <a:xfrm>
            <a:off x="6500441" y="5006270"/>
            <a:ext cx="3995035" cy="426685"/>
          </a:xfrm>
        </p:spPr>
        <p:txBody>
          <a:bodyPr lIns="0" rIns="0" anchor="t">
            <a:noAutofit/>
          </a:bodyPr>
          <a:lstStyle>
            <a:lvl1pPr marL="0" indent="0">
              <a:lnSpc>
                <a:spcPct val="100000"/>
              </a:lnSpc>
              <a:buNone/>
              <a:defRPr sz="1400">
                <a:solidFill>
                  <a:schemeClr val="tx1"/>
                </a:solidFill>
                <a:latin typeface="+mj-lt"/>
              </a:defRPr>
            </a:lvl1pPr>
            <a:lvl2pPr marL="457200" indent="0">
              <a:lnSpc>
                <a:spcPct val="100000"/>
              </a:lnSpc>
              <a:buNone/>
              <a:defRPr sz="900">
                <a:solidFill>
                  <a:schemeClr val="tx1"/>
                </a:solidFill>
                <a:latin typeface="Speak Pro" panose="020B0504020101020102" pitchFamily="34" charset="0"/>
              </a:defRPr>
            </a:lvl2pPr>
            <a:lvl3pPr marL="914400" indent="0">
              <a:lnSpc>
                <a:spcPct val="100000"/>
              </a:lnSpc>
              <a:buNone/>
              <a:defRPr sz="900">
                <a:solidFill>
                  <a:schemeClr val="tx1"/>
                </a:solidFill>
                <a:latin typeface="Speak Pro" panose="020B0504020101020102" pitchFamily="34" charset="0"/>
              </a:defRPr>
            </a:lvl3pPr>
            <a:lvl4pPr marL="1371600" indent="0">
              <a:lnSpc>
                <a:spcPct val="100000"/>
              </a:lnSpc>
              <a:buNone/>
              <a:defRPr sz="900">
                <a:solidFill>
                  <a:schemeClr val="tx1"/>
                </a:solidFill>
                <a:latin typeface="Speak Pro" panose="020B0504020101020102" pitchFamily="34" charset="0"/>
              </a:defRPr>
            </a:lvl4pPr>
            <a:lvl5pPr marL="1828800" indent="0">
              <a:lnSpc>
                <a:spcPct val="100000"/>
              </a:lnSpc>
              <a:buNone/>
              <a:defRPr sz="900">
                <a:solidFill>
                  <a:schemeClr val="tx1"/>
                </a:solidFill>
                <a:latin typeface="Speak Pro" panose="020B0504020101020102" pitchFamily="34" charset="0"/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129" name="Text Placeholder 2">
            <a:extLst>
              <a:ext uri="{FF2B5EF4-FFF2-40B4-BE49-F238E27FC236}">
                <a16:creationId xmlns:a16="http://schemas.microsoft.com/office/drawing/2014/main" id="{23F2AE0B-3E70-BB47-8FBC-FE66A5A297BD}"/>
              </a:ext>
            </a:extLst>
          </p:cNvPr>
          <p:cNvSpPr>
            <a:spLocks noGrp="1"/>
          </p:cNvSpPr>
          <p:nvPr>
            <p:ph type="body" idx="38"/>
          </p:nvPr>
        </p:nvSpPr>
        <p:spPr>
          <a:xfrm>
            <a:off x="6500441" y="4759411"/>
            <a:ext cx="3995036" cy="365095"/>
          </a:xfrm>
        </p:spPr>
        <p:txBody>
          <a:bodyPr lIns="0" anchor="b">
            <a:noAutofit/>
          </a:bodyPr>
          <a:lstStyle>
            <a:lvl1pPr marL="0" indent="0">
              <a:buNone/>
              <a:defRPr sz="1800" b="1" cap="all" baseline="0">
                <a:latin typeface="Speak Pro" panose="020B0504020101020102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/>
              <a:t>Click to edit Master text styles</a:t>
            </a:r>
          </a:p>
        </p:txBody>
      </p:sp>
      <p:cxnSp>
        <p:nvCxnSpPr>
          <p:cNvPr id="42" name="Straight Connector 41">
            <a:extLst>
              <a:ext uri="{FF2B5EF4-FFF2-40B4-BE49-F238E27FC236}">
                <a16:creationId xmlns:a16="http://schemas.microsoft.com/office/drawing/2014/main" id="{58A232C0-1AC5-164D-B8B6-CC8F07CF2E21}"/>
              </a:ext>
            </a:extLst>
          </p:cNvPr>
          <p:cNvCxnSpPr>
            <a:cxnSpLocks/>
          </p:cNvCxnSpPr>
          <p:nvPr userDrawn="1"/>
        </p:nvCxnSpPr>
        <p:spPr>
          <a:xfrm>
            <a:off x="11057682" y="0"/>
            <a:ext cx="0" cy="6858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2830752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verview_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062DFD1-09C0-6845-8219-0846F32EDEF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8F9F391E-143D-F948-ADAE-29AEA3C1EBFB}" type="datetimeFigureOut">
              <a:rPr lang="en-US" smtClean="0"/>
              <a:t>9/2/2025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B7D7355-C4D0-1F4D-A365-E4AF1D8FED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2771307-5F5C-D847-B837-8C60542C4B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FEFF75-79D2-EE46-877B-299D1510E681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9B04801C-3319-AC43-9484-8377A4F8F253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92623" y="339645"/>
            <a:ext cx="11369068" cy="1002552"/>
          </a:xfrm>
        </p:spPr>
        <p:txBody>
          <a:bodyPr lIns="0" rIns="0" anchor="b">
            <a:noAutofit/>
          </a:bodyPr>
          <a:lstStyle>
            <a:lvl1pPr algn="l">
              <a:defRPr sz="4500" b="0" i="0" cap="all" baseline="0">
                <a:solidFill>
                  <a:schemeClr val="accent4">
                    <a:lumMod val="75000"/>
                  </a:schemeClr>
                </a:solidFill>
                <a:latin typeface="Calibri" panose="020F0502020204030204" pitchFamily="34" charset="0"/>
              </a:defRPr>
            </a:lvl1pPr>
          </a:lstStyle>
          <a:p>
            <a:r>
              <a:rPr lang="en-US" dirty="0"/>
              <a:t>TITLE GOE HERE</a:t>
            </a: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B781E455-9E6F-1B48-A537-F86699963276}"/>
              </a:ext>
            </a:extLst>
          </p:cNvPr>
          <p:cNvCxnSpPr>
            <a:cxnSpLocks/>
          </p:cNvCxnSpPr>
          <p:nvPr userDrawn="1"/>
        </p:nvCxnSpPr>
        <p:spPr>
          <a:xfrm>
            <a:off x="392623" y="1342197"/>
            <a:ext cx="0" cy="0"/>
          </a:xfrm>
          <a:prstGeom prst="line">
            <a:avLst/>
          </a:prstGeom>
          <a:ln w="127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8CF93E56-30EE-384E-9A8A-090C645582DB}"/>
              </a:ext>
            </a:extLst>
          </p:cNvPr>
          <p:cNvCxnSpPr>
            <a:cxnSpLocks/>
          </p:cNvCxnSpPr>
          <p:nvPr userDrawn="1"/>
        </p:nvCxnSpPr>
        <p:spPr>
          <a:xfrm>
            <a:off x="392623" y="1405468"/>
            <a:ext cx="11369068" cy="0"/>
          </a:xfrm>
          <a:prstGeom prst="line">
            <a:avLst/>
          </a:prstGeom>
          <a:ln w="127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tangle: Rounded Corners 16">
            <a:extLst>
              <a:ext uri="{FF2B5EF4-FFF2-40B4-BE49-F238E27FC236}">
                <a16:creationId xmlns:a16="http://schemas.microsoft.com/office/drawing/2014/main" id="{B3776AA3-9860-D247-8A43-85FD58FFFD43}"/>
              </a:ext>
            </a:extLst>
          </p:cNvPr>
          <p:cNvSpPr/>
          <p:nvPr/>
        </p:nvSpPr>
        <p:spPr>
          <a:xfrm>
            <a:off x="392623" y="2356447"/>
            <a:ext cx="506948" cy="506948"/>
          </a:xfrm>
          <a:prstGeom prst="roundRect">
            <a:avLst/>
          </a:prstGeom>
          <a:noFill/>
          <a:ln w="1905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7A07194D-FDC6-4941-AE99-5ED1F7F4C585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464683" y="2428792"/>
            <a:ext cx="369944" cy="368788"/>
          </a:xfrm>
        </p:spPr>
        <p:txBody>
          <a:bodyPr anchor="ctr">
            <a:normAutofit/>
          </a:bodyPr>
          <a:lstStyle>
            <a:lvl1pPr marL="0" indent="0" algn="ctr">
              <a:buNone/>
              <a:defRPr sz="800"/>
            </a:lvl1pPr>
          </a:lstStyle>
          <a:p>
            <a:r>
              <a:rPr lang="en-US" noProof="0" dirty="0"/>
              <a:t>Click icon to add picture</a:t>
            </a:r>
          </a:p>
        </p:txBody>
      </p:sp>
      <p:sp>
        <p:nvSpPr>
          <p:cNvPr id="57" name="Rectangle: Rounded Corners 16">
            <a:extLst>
              <a:ext uri="{FF2B5EF4-FFF2-40B4-BE49-F238E27FC236}">
                <a16:creationId xmlns:a16="http://schemas.microsoft.com/office/drawing/2014/main" id="{F5244B71-4557-B64C-8C28-456C7623AE5B}"/>
              </a:ext>
            </a:extLst>
          </p:cNvPr>
          <p:cNvSpPr/>
          <p:nvPr userDrawn="1"/>
        </p:nvSpPr>
        <p:spPr>
          <a:xfrm>
            <a:off x="392623" y="3582132"/>
            <a:ext cx="506948" cy="506948"/>
          </a:xfrm>
          <a:prstGeom prst="roundRect">
            <a:avLst/>
          </a:prstGeom>
          <a:noFill/>
          <a:ln w="1905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58" name="Picture Placeholder 5">
            <a:extLst>
              <a:ext uri="{FF2B5EF4-FFF2-40B4-BE49-F238E27FC236}">
                <a16:creationId xmlns:a16="http://schemas.microsoft.com/office/drawing/2014/main" id="{B12F4613-2BD8-E54D-A2E0-8707A28A10A4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464683" y="3654477"/>
            <a:ext cx="369944" cy="368788"/>
          </a:xfrm>
        </p:spPr>
        <p:txBody>
          <a:bodyPr anchor="ctr">
            <a:normAutofit/>
          </a:bodyPr>
          <a:lstStyle>
            <a:lvl1pPr marL="0" indent="0" algn="ctr">
              <a:buNone/>
              <a:defRPr sz="800"/>
            </a:lvl1pPr>
          </a:lstStyle>
          <a:p>
            <a:r>
              <a:rPr lang="en-US" noProof="0" dirty="0"/>
              <a:t>Click icon to add picture</a:t>
            </a:r>
          </a:p>
        </p:txBody>
      </p:sp>
      <p:sp>
        <p:nvSpPr>
          <p:cNvPr id="61" name="Rectangle: Rounded Corners 16">
            <a:extLst>
              <a:ext uri="{FF2B5EF4-FFF2-40B4-BE49-F238E27FC236}">
                <a16:creationId xmlns:a16="http://schemas.microsoft.com/office/drawing/2014/main" id="{1A5F3004-02A9-1E43-A3E5-8ABCD5ED1A1C}"/>
              </a:ext>
            </a:extLst>
          </p:cNvPr>
          <p:cNvSpPr/>
          <p:nvPr userDrawn="1"/>
        </p:nvSpPr>
        <p:spPr>
          <a:xfrm>
            <a:off x="392623" y="4846728"/>
            <a:ext cx="506948" cy="506948"/>
          </a:xfrm>
          <a:prstGeom prst="roundRect">
            <a:avLst/>
          </a:prstGeom>
          <a:noFill/>
          <a:ln w="1905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62" name="Picture Placeholder 5">
            <a:extLst>
              <a:ext uri="{FF2B5EF4-FFF2-40B4-BE49-F238E27FC236}">
                <a16:creationId xmlns:a16="http://schemas.microsoft.com/office/drawing/2014/main" id="{1A844DD7-EE1E-F04F-91C7-38039BFF2046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464683" y="4919073"/>
            <a:ext cx="369944" cy="368788"/>
          </a:xfrm>
        </p:spPr>
        <p:txBody>
          <a:bodyPr anchor="ctr">
            <a:normAutofit/>
          </a:bodyPr>
          <a:lstStyle>
            <a:lvl1pPr marL="0" indent="0" algn="ctr">
              <a:buNone/>
              <a:defRPr sz="800"/>
            </a:lvl1pPr>
          </a:lstStyle>
          <a:p>
            <a:r>
              <a:rPr lang="en-US" noProof="0" dirty="0"/>
              <a:t>Click icon to add picture</a:t>
            </a:r>
          </a:p>
        </p:txBody>
      </p:sp>
      <p:sp>
        <p:nvSpPr>
          <p:cNvPr id="98" name="Rectangle: Rounded Corners 16">
            <a:extLst>
              <a:ext uri="{FF2B5EF4-FFF2-40B4-BE49-F238E27FC236}">
                <a16:creationId xmlns:a16="http://schemas.microsoft.com/office/drawing/2014/main" id="{491E125D-06D1-A343-A3C9-CBC63A66CDC0}"/>
              </a:ext>
            </a:extLst>
          </p:cNvPr>
          <p:cNvSpPr/>
          <p:nvPr userDrawn="1"/>
        </p:nvSpPr>
        <p:spPr>
          <a:xfrm>
            <a:off x="6472581" y="2356447"/>
            <a:ext cx="506948" cy="506948"/>
          </a:xfrm>
          <a:prstGeom prst="roundRect">
            <a:avLst/>
          </a:prstGeom>
          <a:noFill/>
          <a:ln w="1905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99" name="Picture Placeholder 5">
            <a:extLst>
              <a:ext uri="{FF2B5EF4-FFF2-40B4-BE49-F238E27FC236}">
                <a16:creationId xmlns:a16="http://schemas.microsoft.com/office/drawing/2014/main" id="{26670858-0422-9546-B0BD-9B2D594140BA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6544641" y="2428792"/>
            <a:ext cx="369944" cy="368788"/>
          </a:xfrm>
        </p:spPr>
        <p:txBody>
          <a:bodyPr anchor="ctr">
            <a:normAutofit/>
          </a:bodyPr>
          <a:lstStyle>
            <a:lvl1pPr marL="0" indent="0" algn="ctr">
              <a:buNone/>
              <a:defRPr sz="800"/>
            </a:lvl1pPr>
          </a:lstStyle>
          <a:p>
            <a:r>
              <a:rPr lang="en-US" noProof="0" dirty="0"/>
              <a:t>Click icon to add picture</a:t>
            </a:r>
          </a:p>
        </p:txBody>
      </p:sp>
      <p:sp>
        <p:nvSpPr>
          <p:cNvPr id="100" name="Rectangle: Rounded Corners 16">
            <a:extLst>
              <a:ext uri="{FF2B5EF4-FFF2-40B4-BE49-F238E27FC236}">
                <a16:creationId xmlns:a16="http://schemas.microsoft.com/office/drawing/2014/main" id="{9DDF7684-5C6D-B344-A059-87C2BDD8657A}"/>
              </a:ext>
            </a:extLst>
          </p:cNvPr>
          <p:cNvSpPr/>
          <p:nvPr userDrawn="1"/>
        </p:nvSpPr>
        <p:spPr>
          <a:xfrm>
            <a:off x="6472581" y="3582132"/>
            <a:ext cx="506948" cy="506948"/>
          </a:xfrm>
          <a:prstGeom prst="roundRect">
            <a:avLst/>
          </a:prstGeom>
          <a:noFill/>
          <a:ln w="1905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01" name="Picture Placeholder 5">
            <a:extLst>
              <a:ext uri="{FF2B5EF4-FFF2-40B4-BE49-F238E27FC236}">
                <a16:creationId xmlns:a16="http://schemas.microsoft.com/office/drawing/2014/main" id="{72578CBB-F47F-C740-982B-BA1719663CCD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6544641" y="3654477"/>
            <a:ext cx="369944" cy="368788"/>
          </a:xfrm>
        </p:spPr>
        <p:txBody>
          <a:bodyPr anchor="ctr">
            <a:normAutofit/>
          </a:bodyPr>
          <a:lstStyle>
            <a:lvl1pPr marL="0" indent="0" algn="ctr">
              <a:buNone/>
              <a:defRPr sz="800"/>
            </a:lvl1pPr>
          </a:lstStyle>
          <a:p>
            <a:r>
              <a:rPr lang="en-US" noProof="0" dirty="0"/>
              <a:t>Click icon to add picture</a:t>
            </a:r>
          </a:p>
        </p:txBody>
      </p:sp>
      <p:sp>
        <p:nvSpPr>
          <p:cNvPr id="102" name="Rectangle: Rounded Corners 16">
            <a:extLst>
              <a:ext uri="{FF2B5EF4-FFF2-40B4-BE49-F238E27FC236}">
                <a16:creationId xmlns:a16="http://schemas.microsoft.com/office/drawing/2014/main" id="{FE14D617-9285-9D4D-84E4-7BBD145B397E}"/>
              </a:ext>
            </a:extLst>
          </p:cNvPr>
          <p:cNvSpPr/>
          <p:nvPr userDrawn="1"/>
        </p:nvSpPr>
        <p:spPr>
          <a:xfrm>
            <a:off x="6472581" y="4846728"/>
            <a:ext cx="506948" cy="506948"/>
          </a:xfrm>
          <a:prstGeom prst="roundRect">
            <a:avLst/>
          </a:prstGeom>
          <a:noFill/>
          <a:ln w="1905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03" name="Picture Placeholder 5">
            <a:extLst>
              <a:ext uri="{FF2B5EF4-FFF2-40B4-BE49-F238E27FC236}">
                <a16:creationId xmlns:a16="http://schemas.microsoft.com/office/drawing/2014/main" id="{32A1D8CC-0021-A243-9775-CF930D41B94D}"/>
              </a:ext>
            </a:extLst>
          </p:cNvPr>
          <p:cNvSpPr>
            <a:spLocks noGrp="1"/>
          </p:cNvSpPr>
          <p:nvPr>
            <p:ph type="pic" sz="quarter" idx="23"/>
          </p:nvPr>
        </p:nvSpPr>
        <p:spPr>
          <a:xfrm>
            <a:off x="6544641" y="4919073"/>
            <a:ext cx="369944" cy="368788"/>
          </a:xfrm>
        </p:spPr>
        <p:txBody>
          <a:bodyPr anchor="ctr">
            <a:normAutofit/>
          </a:bodyPr>
          <a:lstStyle>
            <a:lvl1pPr marL="0" indent="0" algn="ctr">
              <a:buNone/>
              <a:defRPr sz="800"/>
            </a:lvl1pPr>
          </a:lstStyle>
          <a:p>
            <a:r>
              <a:rPr lang="en-US" noProof="0" dirty="0"/>
              <a:t>Click icon to add picture</a:t>
            </a:r>
          </a:p>
        </p:txBody>
      </p:sp>
      <p:sp>
        <p:nvSpPr>
          <p:cNvPr id="107" name="Text Placeholder 10">
            <a:extLst>
              <a:ext uri="{FF2B5EF4-FFF2-40B4-BE49-F238E27FC236}">
                <a16:creationId xmlns:a16="http://schemas.microsoft.com/office/drawing/2014/main" id="{8867B6C6-0A29-A04E-BAE5-B9060225E124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1213862" y="2574890"/>
            <a:ext cx="4411704" cy="365077"/>
          </a:xfrm>
        </p:spPr>
        <p:txBody>
          <a:bodyPr lIns="0" rIns="0" anchor="t">
            <a:noAutofit/>
          </a:bodyPr>
          <a:lstStyle>
            <a:lvl1pPr marL="0" indent="0">
              <a:lnSpc>
                <a:spcPct val="100000"/>
              </a:lnSpc>
              <a:buNone/>
              <a:defRPr sz="1400">
                <a:solidFill>
                  <a:schemeClr val="tx1"/>
                </a:solidFill>
                <a:latin typeface="+mj-lt"/>
              </a:defRPr>
            </a:lvl1pPr>
            <a:lvl2pPr marL="457200" indent="0">
              <a:lnSpc>
                <a:spcPct val="100000"/>
              </a:lnSpc>
              <a:buNone/>
              <a:defRPr sz="900">
                <a:solidFill>
                  <a:schemeClr val="tx1"/>
                </a:solidFill>
                <a:latin typeface="Speak Pro" panose="020B0504020101020102" pitchFamily="34" charset="0"/>
              </a:defRPr>
            </a:lvl2pPr>
            <a:lvl3pPr marL="914400" indent="0">
              <a:lnSpc>
                <a:spcPct val="100000"/>
              </a:lnSpc>
              <a:buNone/>
              <a:defRPr sz="900">
                <a:solidFill>
                  <a:schemeClr val="tx1"/>
                </a:solidFill>
                <a:latin typeface="Speak Pro" panose="020B0504020101020102" pitchFamily="34" charset="0"/>
              </a:defRPr>
            </a:lvl3pPr>
            <a:lvl4pPr marL="1371600" indent="0">
              <a:lnSpc>
                <a:spcPct val="100000"/>
              </a:lnSpc>
              <a:buNone/>
              <a:defRPr sz="900">
                <a:solidFill>
                  <a:schemeClr val="tx1"/>
                </a:solidFill>
                <a:latin typeface="Speak Pro" panose="020B0504020101020102" pitchFamily="34" charset="0"/>
              </a:defRPr>
            </a:lvl4pPr>
            <a:lvl5pPr marL="1828800" indent="0">
              <a:lnSpc>
                <a:spcPct val="100000"/>
              </a:lnSpc>
              <a:buNone/>
              <a:defRPr sz="900">
                <a:solidFill>
                  <a:schemeClr val="tx1"/>
                </a:solidFill>
                <a:latin typeface="Speak Pro" panose="020B0504020101020102" pitchFamily="34" charset="0"/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109" name="Text Placeholder 2">
            <a:extLst>
              <a:ext uri="{FF2B5EF4-FFF2-40B4-BE49-F238E27FC236}">
                <a16:creationId xmlns:a16="http://schemas.microsoft.com/office/drawing/2014/main" id="{9DF49D7C-2E08-9348-9C2B-0496EF9612DF}"/>
              </a:ext>
            </a:extLst>
          </p:cNvPr>
          <p:cNvSpPr>
            <a:spLocks noGrp="1"/>
          </p:cNvSpPr>
          <p:nvPr>
            <p:ph type="body" idx="26"/>
          </p:nvPr>
        </p:nvSpPr>
        <p:spPr>
          <a:xfrm>
            <a:off x="1213862" y="2328032"/>
            <a:ext cx="4411705" cy="312380"/>
          </a:xfrm>
        </p:spPr>
        <p:txBody>
          <a:bodyPr lIns="0" anchor="b">
            <a:noAutofit/>
          </a:bodyPr>
          <a:lstStyle>
            <a:lvl1pPr marL="0" indent="0">
              <a:buNone/>
              <a:defRPr sz="1800" b="1" cap="all" baseline="0">
                <a:latin typeface="Speak Pro" panose="020B0504020101020102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110" name="Text Placeholder 10">
            <a:extLst>
              <a:ext uri="{FF2B5EF4-FFF2-40B4-BE49-F238E27FC236}">
                <a16:creationId xmlns:a16="http://schemas.microsoft.com/office/drawing/2014/main" id="{2733402A-D14F-6D48-A59D-329C3824DD2E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1213862" y="3807945"/>
            <a:ext cx="4411704" cy="365077"/>
          </a:xfrm>
        </p:spPr>
        <p:txBody>
          <a:bodyPr lIns="0" rIns="0" anchor="t">
            <a:noAutofit/>
          </a:bodyPr>
          <a:lstStyle>
            <a:lvl1pPr marL="0" indent="0">
              <a:lnSpc>
                <a:spcPct val="100000"/>
              </a:lnSpc>
              <a:buNone/>
              <a:defRPr sz="1400">
                <a:solidFill>
                  <a:schemeClr val="tx1"/>
                </a:solidFill>
                <a:latin typeface="+mj-lt"/>
              </a:defRPr>
            </a:lvl1pPr>
            <a:lvl2pPr marL="457200" indent="0">
              <a:lnSpc>
                <a:spcPct val="100000"/>
              </a:lnSpc>
              <a:buNone/>
              <a:defRPr sz="900">
                <a:solidFill>
                  <a:schemeClr val="tx1"/>
                </a:solidFill>
                <a:latin typeface="Speak Pro" panose="020B0504020101020102" pitchFamily="34" charset="0"/>
              </a:defRPr>
            </a:lvl2pPr>
            <a:lvl3pPr marL="914400" indent="0">
              <a:lnSpc>
                <a:spcPct val="100000"/>
              </a:lnSpc>
              <a:buNone/>
              <a:defRPr sz="900">
                <a:solidFill>
                  <a:schemeClr val="tx1"/>
                </a:solidFill>
                <a:latin typeface="Speak Pro" panose="020B0504020101020102" pitchFamily="34" charset="0"/>
              </a:defRPr>
            </a:lvl3pPr>
            <a:lvl4pPr marL="1371600" indent="0">
              <a:lnSpc>
                <a:spcPct val="100000"/>
              </a:lnSpc>
              <a:buNone/>
              <a:defRPr sz="900">
                <a:solidFill>
                  <a:schemeClr val="tx1"/>
                </a:solidFill>
                <a:latin typeface="Speak Pro" panose="020B0504020101020102" pitchFamily="34" charset="0"/>
              </a:defRPr>
            </a:lvl4pPr>
            <a:lvl5pPr marL="1828800" indent="0">
              <a:lnSpc>
                <a:spcPct val="100000"/>
              </a:lnSpc>
              <a:buNone/>
              <a:defRPr sz="900">
                <a:solidFill>
                  <a:schemeClr val="tx1"/>
                </a:solidFill>
                <a:latin typeface="Speak Pro" panose="020B0504020101020102" pitchFamily="34" charset="0"/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111" name="Text Placeholder 2">
            <a:extLst>
              <a:ext uri="{FF2B5EF4-FFF2-40B4-BE49-F238E27FC236}">
                <a16:creationId xmlns:a16="http://schemas.microsoft.com/office/drawing/2014/main" id="{3886AD51-641D-6B44-B558-2B15E88D1BC5}"/>
              </a:ext>
            </a:extLst>
          </p:cNvPr>
          <p:cNvSpPr>
            <a:spLocks noGrp="1"/>
          </p:cNvSpPr>
          <p:nvPr>
            <p:ph type="body" idx="28"/>
          </p:nvPr>
        </p:nvSpPr>
        <p:spPr>
          <a:xfrm>
            <a:off x="1213862" y="3561087"/>
            <a:ext cx="4411705" cy="312380"/>
          </a:xfrm>
        </p:spPr>
        <p:txBody>
          <a:bodyPr lIns="0" anchor="b">
            <a:noAutofit/>
          </a:bodyPr>
          <a:lstStyle>
            <a:lvl1pPr marL="0" indent="0">
              <a:buNone/>
              <a:defRPr sz="1800" b="1" cap="all" baseline="0">
                <a:latin typeface="Speak Pro" panose="020B0504020101020102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112" name="Text Placeholder 10">
            <a:extLst>
              <a:ext uri="{FF2B5EF4-FFF2-40B4-BE49-F238E27FC236}">
                <a16:creationId xmlns:a16="http://schemas.microsoft.com/office/drawing/2014/main" id="{C00297CA-1F0B-4C44-852F-CF6FEA9F9481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>
          <a:xfrm>
            <a:off x="1213862" y="5068709"/>
            <a:ext cx="4411704" cy="365077"/>
          </a:xfrm>
        </p:spPr>
        <p:txBody>
          <a:bodyPr lIns="0" rIns="0" anchor="t">
            <a:noAutofit/>
          </a:bodyPr>
          <a:lstStyle>
            <a:lvl1pPr marL="0" indent="0">
              <a:lnSpc>
                <a:spcPct val="100000"/>
              </a:lnSpc>
              <a:buNone/>
              <a:defRPr sz="1400">
                <a:solidFill>
                  <a:schemeClr val="tx1"/>
                </a:solidFill>
                <a:latin typeface="+mj-lt"/>
              </a:defRPr>
            </a:lvl1pPr>
            <a:lvl2pPr marL="457200" indent="0">
              <a:lnSpc>
                <a:spcPct val="100000"/>
              </a:lnSpc>
              <a:buNone/>
              <a:defRPr sz="900">
                <a:solidFill>
                  <a:schemeClr val="tx1"/>
                </a:solidFill>
                <a:latin typeface="Speak Pro" panose="020B0504020101020102" pitchFamily="34" charset="0"/>
              </a:defRPr>
            </a:lvl2pPr>
            <a:lvl3pPr marL="914400" indent="0">
              <a:lnSpc>
                <a:spcPct val="100000"/>
              </a:lnSpc>
              <a:buNone/>
              <a:defRPr sz="900">
                <a:solidFill>
                  <a:schemeClr val="tx1"/>
                </a:solidFill>
                <a:latin typeface="Speak Pro" panose="020B0504020101020102" pitchFamily="34" charset="0"/>
              </a:defRPr>
            </a:lvl3pPr>
            <a:lvl4pPr marL="1371600" indent="0">
              <a:lnSpc>
                <a:spcPct val="100000"/>
              </a:lnSpc>
              <a:buNone/>
              <a:defRPr sz="900">
                <a:solidFill>
                  <a:schemeClr val="tx1"/>
                </a:solidFill>
                <a:latin typeface="Speak Pro" panose="020B0504020101020102" pitchFamily="34" charset="0"/>
              </a:defRPr>
            </a:lvl4pPr>
            <a:lvl5pPr marL="1828800" indent="0">
              <a:lnSpc>
                <a:spcPct val="100000"/>
              </a:lnSpc>
              <a:buNone/>
              <a:defRPr sz="900">
                <a:solidFill>
                  <a:schemeClr val="tx1"/>
                </a:solidFill>
                <a:latin typeface="Speak Pro" panose="020B0504020101020102" pitchFamily="34" charset="0"/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113" name="Text Placeholder 2">
            <a:extLst>
              <a:ext uri="{FF2B5EF4-FFF2-40B4-BE49-F238E27FC236}">
                <a16:creationId xmlns:a16="http://schemas.microsoft.com/office/drawing/2014/main" id="{3F704107-F38D-E044-8226-ACDDEDEDC605}"/>
              </a:ext>
            </a:extLst>
          </p:cNvPr>
          <p:cNvSpPr>
            <a:spLocks noGrp="1"/>
          </p:cNvSpPr>
          <p:nvPr>
            <p:ph type="body" idx="30"/>
          </p:nvPr>
        </p:nvSpPr>
        <p:spPr>
          <a:xfrm>
            <a:off x="1213862" y="4821851"/>
            <a:ext cx="4411705" cy="312380"/>
          </a:xfrm>
        </p:spPr>
        <p:txBody>
          <a:bodyPr lIns="0" anchor="b">
            <a:noAutofit/>
          </a:bodyPr>
          <a:lstStyle>
            <a:lvl1pPr marL="0" indent="0">
              <a:buNone/>
              <a:defRPr sz="1800" b="1" cap="all" baseline="0">
                <a:latin typeface="Speak Pro" panose="020B0504020101020102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124" name="Text Placeholder 10">
            <a:extLst>
              <a:ext uri="{FF2B5EF4-FFF2-40B4-BE49-F238E27FC236}">
                <a16:creationId xmlns:a16="http://schemas.microsoft.com/office/drawing/2014/main" id="{7A332327-16D9-9B48-8EAC-A4F377D5904D}"/>
              </a:ext>
            </a:extLst>
          </p:cNvPr>
          <p:cNvSpPr>
            <a:spLocks noGrp="1"/>
          </p:cNvSpPr>
          <p:nvPr>
            <p:ph type="body" sz="quarter" idx="33"/>
          </p:nvPr>
        </p:nvSpPr>
        <p:spPr>
          <a:xfrm>
            <a:off x="7358765" y="2574890"/>
            <a:ext cx="4411704" cy="365077"/>
          </a:xfrm>
        </p:spPr>
        <p:txBody>
          <a:bodyPr lIns="0" rIns="0" anchor="t">
            <a:noAutofit/>
          </a:bodyPr>
          <a:lstStyle>
            <a:lvl1pPr marL="0" indent="0">
              <a:lnSpc>
                <a:spcPct val="100000"/>
              </a:lnSpc>
              <a:buNone/>
              <a:defRPr sz="1400">
                <a:solidFill>
                  <a:schemeClr val="tx1"/>
                </a:solidFill>
                <a:latin typeface="+mj-lt"/>
              </a:defRPr>
            </a:lvl1pPr>
            <a:lvl2pPr marL="457200" indent="0">
              <a:lnSpc>
                <a:spcPct val="100000"/>
              </a:lnSpc>
              <a:buNone/>
              <a:defRPr sz="900">
                <a:solidFill>
                  <a:schemeClr val="tx1"/>
                </a:solidFill>
                <a:latin typeface="Speak Pro" panose="020B0504020101020102" pitchFamily="34" charset="0"/>
              </a:defRPr>
            </a:lvl2pPr>
            <a:lvl3pPr marL="914400" indent="0">
              <a:lnSpc>
                <a:spcPct val="100000"/>
              </a:lnSpc>
              <a:buNone/>
              <a:defRPr sz="900">
                <a:solidFill>
                  <a:schemeClr val="tx1"/>
                </a:solidFill>
                <a:latin typeface="Speak Pro" panose="020B0504020101020102" pitchFamily="34" charset="0"/>
              </a:defRPr>
            </a:lvl3pPr>
            <a:lvl4pPr marL="1371600" indent="0">
              <a:lnSpc>
                <a:spcPct val="100000"/>
              </a:lnSpc>
              <a:buNone/>
              <a:defRPr sz="900">
                <a:solidFill>
                  <a:schemeClr val="tx1"/>
                </a:solidFill>
                <a:latin typeface="Speak Pro" panose="020B0504020101020102" pitchFamily="34" charset="0"/>
              </a:defRPr>
            </a:lvl4pPr>
            <a:lvl5pPr marL="1828800" indent="0">
              <a:lnSpc>
                <a:spcPct val="100000"/>
              </a:lnSpc>
              <a:buNone/>
              <a:defRPr sz="900">
                <a:solidFill>
                  <a:schemeClr val="tx1"/>
                </a:solidFill>
                <a:latin typeface="Speak Pro" panose="020B0504020101020102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5" name="Text Placeholder 2">
            <a:extLst>
              <a:ext uri="{FF2B5EF4-FFF2-40B4-BE49-F238E27FC236}">
                <a16:creationId xmlns:a16="http://schemas.microsoft.com/office/drawing/2014/main" id="{8EB0263B-D418-C14A-A00B-092B5EB5C515}"/>
              </a:ext>
            </a:extLst>
          </p:cNvPr>
          <p:cNvSpPr>
            <a:spLocks noGrp="1"/>
          </p:cNvSpPr>
          <p:nvPr>
            <p:ph type="body" idx="34"/>
          </p:nvPr>
        </p:nvSpPr>
        <p:spPr>
          <a:xfrm>
            <a:off x="7358764" y="2328032"/>
            <a:ext cx="4411705" cy="312380"/>
          </a:xfrm>
        </p:spPr>
        <p:txBody>
          <a:bodyPr lIns="0" anchor="b">
            <a:noAutofit/>
          </a:bodyPr>
          <a:lstStyle>
            <a:lvl1pPr marL="0" indent="0">
              <a:buNone/>
              <a:defRPr sz="1800" b="1" cap="all" baseline="0">
                <a:latin typeface="Speak Pro" panose="020B0504020101020102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6" name="Text Placeholder 10">
            <a:extLst>
              <a:ext uri="{FF2B5EF4-FFF2-40B4-BE49-F238E27FC236}">
                <a16:creationId xmlns:a16="http://schemas.microsoft.com/office/drawing/2014/main" id="{53CC49A6-2AB5-664B-9A6C-56D70E1382D7}"/>
              </a:ext>
            </a:extLst>
          </p:cNvPr>
          <p:cNvSpPr>
            <a:spLocks noGrp="1"/>
          </p:cNvSpPr>
          <p:nvPr>
            <p:ph type="body" sz="quarter" idx="35"/>
          </p:nvPr>
        </p:nvSpPr>
        <p:spPr>
          <a:xfrm>
            <a:off x="7358765" y="3807945"/>
            <a:ext cx="4411704" cy="365077"/>
          </a:xfrm>
        </p:spPr>
        <p:txBody>
          <a:bodyPr lIns="0" rIns="0" anchor="t">
            <a:noAutofit/>
          </a:bodyPr>
          <a:lstStyle>
            <a:lvl1pPr marL="0" indent="0">
              <a:lnSpc>
                <a:spcPct val="100000"/>
              </a:lnSpc>
              <a:buNone/>
              <a:defRPr sz="1400">
                <a:solidFill>
                  <a:schemeClr val="tx1"/>
                </a:solidFill>
                <a:latin typeface="+mj-lt"/>
              </a:defRPr>
            </a:lvl1pPr>
            <a:lvl2pPr marL="457200" indent="0">
              <a:lnSpc>
                <a:spcPct val="100000"/>
              </a:lnSpc>
              <a:buNone/>
              <a:defRPr sz="900">
                <a:solidFill>
                  <a:schemeClr val="tx1"/>
                </a:solidFill>
                <a:latin typeface="Speak Pro" panose="020B0504020101020102" pitchFamily="34" charset="0"/>
              </a:defRPr>
            </a:lvl2pPr>
            <a:lvl3pPr marL="914400" indent="0">
              <a:lnSpc>
                <a:spcPct val="100000"/>
              </a:lnSpc>
              <a:buNone/>
              <a:defRPr sz="900">
                <a:solidFill>
                  <a:schemeClr val="tx1"/>
                </a:solidFill>
                <a:latin typeface="Speak Pro" panose="020B0504020101020102" pitchFamily="34" charset="0"/>
              </a:defRPr>
            </a:lvl3pPr>
            <a:lvl4pPr marL="1371600" indent="0">
              <a:lnSpc>
                <a:spcPct val="100000"/>
              </a:lnSpc>
              <a:buNone/>
              <a:defRPr sz="900">
                <a:solidFill>
                  <a:schemeClr val="tx1"/>
                </a:solidFill>
                <a:latin typeface="Speak Pro" panose="020B0504020101020102" pitchFamily="34" charset="0"/>
              </a:defRPr>
            </a:lvl4pPr>
            <a:lvl5pPr marL="1828800" indent="0">
              <a:lnSpc>
                <a:spcPct val="100000"/>
              </a:lnSpc>
              <a:buNone/>
              <a:defRPr sz="900">
                <a:solidFill>
                  <a:schemeClr val="tx1"/>
                </a:solidFill>
                <a:latin typeface="Speak Pro" panose="020B0504020101020102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7" name="Text Placeholder 2">
            <a:extLst>
              <a:ext uri="{FF2B5EF4-FFF2-40B4-BE49-F238E27FC236}">
                <a16:creationId xmlns:a16="http://schemas.microsoft.com/office/drawing/2014/main" id="{718CCABC-AF06-5241-8D13-EB2F4637D435}"/>
              </a:ext>
            </a:extLst>
          </p:cNvPr>
          <p:cNvSpPr>
            <a:spLocks noGrp="1"/>
          </p:cNvSpPr>
          <p:nvPr>
            <p:ph type="body" idx="36"/>
          </p:nvPr>
        </p:nvSpPr>
        <p:spPr>
          <a:xfrm>
            <a:off x="7358764" y="3561087"/>
            <a:ext cx="4411705" cy="312380"/>
          </a:xfrm>
        </p:spPr>
        <p:txBody>
          <a:bodyPr lIns="0" anchor="b">
            <a:noAutofit/>
          </a:bodyPr>
          <a:lstStyle>
            <a:lvl1pPr marL="0" indent="0">
              <a:buNone/>
              <a:defRPr sz="1800" b="1" cap="all" baseline="0">
                <a:latin typeface="Speak Pro" panose="020B0504020101020102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8" name="Text Placeholder 10">
            <a:extLst>
              <a:ext uri="{FF2B5EF4-FFF2-40B4-BE49-F238E27FC236}">
                <a16:creationId xmlns:a16="http://schemas.microsoft.com/office/drawing/2014/main" id="{5119242C-1FE8-C140-9349-8172F954E3CB}"/>
              </a:ext>
            </a:extLst>
          </p:cNvPr>
          <p:cNvSpPr>
            <a:spLocks noGrp="1"/>
          </p:cNvSpPr>
          <p:nvPr>
            <p:ph type="body" sz="quarter" idx="37"/>
          </p:nvPr>
        </p:nvSpPr>
        <p:spPr>
          <a:xfrm>
            <a:off x="7358765" y="5068709"/>
            <a:ext cx="4411704" cy="365077"/>
          </a:xfrm>
        </p:spPr>
        <p:txBody>
          <a:bodyPr lIns="0" rIns="0" anchor="t">
            <a:noAutofit/>
          </a:bodyPr>
          <a:lstStyle>
            <a:lvl1pPr marL="0" indent="0">
              <a:lnSpc>
                <a:spcPct val="100000"/>
              </a:lnSpc>
              <a:buNone/>
              <a:defRPr sz="1400">
                <a:solidFill>
                  <a:schemeClr val="tx1"/>
                </a:solidFill>
                <a:latin typeface="+mj-lt"/>
              </a:defRPr>
            </a:lvl1pPr>
            <a:lvl2pPr marL="457200" indent="0">
              <a:lnSpc>
                <a:spcPct val="100000"/>
              </a:lnSpc>
              <a:buNone/>
              <a:defRPr sz="900">
                <a:solidFill>
                  <a:schemeClr val="tx1"/>
                </a:solidFill>
                <a:latin typeface="Speak Pro" panose="020B0504020101020102" pitchFamily="34" charset="0"/>
              </a:defRPr>
            </a:lvl2pPr>
            <a:lvl3pPr marL="914400" indent="0">
              <a:lnSpc>
                <a:spcPct val="100000"/>
              </a:lnSpc>
              <a:buNone/>
              <a:defRPr sz="900">
                <a:solidFill>
                  <a:schemeClr val="tx1"/>
                </a:solidFill>
                <a:latin typeface="Speak Pro" panose="020B0504020101020102" pitchFamily="34" charset="0"/>
              </a:defRPr>
            </a:lvl3pPr>
            <a:lvl4pPr marL="1371600" indent="0">
              <a:lnSpc>
                <a:spcPct val="100000"/>
              </a:lnSpc>
              <a:buNone/>
              <a:defRPr sz="900">
                <a:solidFill>
                  <a:schemeClr val="tx1"/>
                </a:solidFill>
                <a:latin typeface="Speak Pro" panose="020B0504020101020102" pitchFamily="34" charset="0"/>
              </a:defRPr>
            </a:lvl4pPr>
            <a:lvl5pPr marL="1828800" indent="0">
              <a:lnSpc>
                <a:spcPct val="100000"/>
              </a:lnSpc>
              <a:buNone/>
              <a:defRPr sz="900">
                <a:solidFill>
                  <a:schemeClr val="tx1"/>
                </a:solidFill>
                <a:latin typeface="Speak Pro" panose="020B0504020101020102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9" name="Text Placeholder 2">
            <a:extLst>
              <a:ext uri="{FF2B5EF4-FFF2-40B4-BE49-F238E27FC236}">
                <a16:creationId xmlns:a16="http://schemas.microsoft.com/office/drawing/2014/main" id="{23F2AE0B-3E70-BB47-8FBC-FE66A5A297BD}"/>
              </a:ext>
            </a:extLst>
          </p:cNvPr>
          <p:cNvSpPr>
            <a:spLocks noGrp="1"/>
          </p:cNvSpPr>
          <p:nvPr>
            <p:ph type="body" idx="38"/>
          </p:nvPr>
        </p:nvSpPr>
        <p:spPr>
          <a:xfrm>
            <a:off x="7358764" y="4821851"/>
            <a:ext cx="4411705" cy="312380"/>
          </a:xfrm>
        </p:spPr>
        <p:txBody>
          <a:bodyPr lIns="0" anchor="b">
            <a:noAutofit/>
          </a:bodyPr>
          <a:lstStyle>
            <a:lvl1pPr marL="0" indent="0">
              <a:buNone/>
              <a:defRPr sz="1800" b="1" cap="all" baseline="0">
                <a:latin typeface="Speak Pro" panose="020B0504020101020102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844026795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verview_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Picture Placeholder 5">
            <a:extLst>
              <a:ext uri="{FF2B5EF4-FFF2-40B4-BE49-F238E27FC236}">
                <a16:creationId xmlns:a16="http://schemas.microsoft.com/office/drawing/2014/main" id="{D2B2CC15-A5D6-7646-B184-255F86FB708E}"/>
              </a:ext>
            </a:extLst>
          </p:cNvPr>
          <p:cNvSpPr>
            <a:spLocks noGrp="1"/>
          </p:cNvSpPr>
          <p:nvPr>
            <p:ph type="pic" sz="quarter" idx="41"/>
          </p:nvPr>
        </p:nvSpPr>
        <p:spPr>
          <a:xfrm>
            <a:off x="0" y="0"/>
            <a:ext cx="12191999" cy="6858000"/>
          </a:xfrm>
          <a:custGeom>
            <a:avLst/>
            <a:gdLst>
              <a:gd name="connsiteX0" fmla="*/ 0 w 6096000"/>
              <a:gd name="connsiteY0" fmla="*/ 0 h 6858000"/>
              <a:gd name="connsiteX1" fmla="*/ 6096000 w 6096000"/>
              <a:gd name="connsiteY1" fmla="*/ 0 h 6858000"/>
              <a:gd name="connsiteX2" fmla="*/ 6096000 w 6096000"/>
              <a:gd name="connsiteY2" fmla="*/ 6858000 h 6858000"/>
              <a:gd name="connsiteX3" fmla="*/ 0 w 6096000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096000" h="6858000">
                <a:moveTo>
                  <a:pt x="0" y="0"/>
                </a:moveTo>
                <a:lnTo>
                  <a:pt x="6096000" y="0"/>
                </a:lnTo>
                <a:lnTo>
                  <a:pt x="609600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4">
              <a:lumMod val="50000"/>
            </a:schemeClr>
          </a:solidFill>
        </p:spPr>
        <p:txBody>
          <a:bodyPr wrap="square" anchor="ctr">
            <a:noAutofit/>
          </a:bodyPr>
          <a:lstStyle>
            <a:lvl1pPr algn="ctr">
              <a:defRPr sz="16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062DFD1-09C0-6845-8219-0846F32EDEF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8F9F391E-143D-F948-ADAE-29AEA3C1EBFB}" type="datetimeFigureOut">
              <a:rPr lang="en-US" smtClean="0"/>
              <a:pPr/>
              <a:t>9/2/2025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B7D7355-C4D0-1F4D-A365-E4AF1D8FED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2771307-5F5C-D847-B837-8C60542C4B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31FEFF75-79D2-EE46-877B-299D1510E681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9B04801C-3319-AC43-9484-8377A4F8F253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648661" y="339645"/>
            <a:ext cx="10113030" cy="1002552"/>
          </a:xfrm>
        </p:spPr>
        <p:txBody>
          <a:bodyPr lIns="0" rIns="0" anchor="b">
            <a:noAutofit/>
          </a:bodyPr>
          <a:lstStyle>
            <a:lvl1pPr algn="l">
              <a:defRPr sz="4500" b="0" i="0" cap="all" baseline="0">
                <a:solidFill>
                  <a:schemeClr val="bg1"/>
                </a:solidFill>
                <a:latin typeface="Calibri" panose="020F0502020204030204" pitchFamily="34" charset="0"/>
              </a:defRPr>
            </a:lvl1pPr>
          </a:lstStyle>
          <a:p>
            <a:r>
              <a:rPr lang="en-US" dirty="0"/>
              <a:t>TITLE GOE HERE</a:t>
            </a: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B781E455-9E6F-1B48-A537-F86699963276}"/>
              </a:ext>
            </a:extLst>
          </p:cNvPr>
          <p:cNvCxnSpPr>
            <a:cxnSpLocks/>
          </p:cNvCxnSpPr>
          <p:nvPr userDrawn="1"/>
        </p:nvCxnSpPr>
        <p:spPr>
          <a:xfrm>
            <a:off x="392623" y="1342197"/>
            <a:ext cx="0" cy="0"/>
          </a:xfrm>
          <a:prstGeom prst="line">
            <a:avLst/>
          </a:prstGeom>
          <a:ln w="127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7A07194D-FDC6-4941-AE99-5ED1F7F4C585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730896" y="2366353"/>
            <a:ext cx="369944" cy="368788"/>
          </a:xfrm>
        </p:spPr>
        <p:txBody>
          <a:bodyPr anchor="ctr">
            <a:normAutofit/>
          </a:bodyPr>
          <a:lstStyle>
            <a:lvl1pPr marL="0" indent="0" algn="ctr">
              <a:buNone/>
              <a:defRPr sz="8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58" name="Picture Placeholder 5">
            <a:extLst>
              <a:ext uri="{FF2B5EF4-FFF2-40B4-BE49-F238E27FC236}">
                <a16:creationId xmlns:a16="http://schemas.microsoft.com/office/drawing/2014/main" id="{B12F4613-2BD8-E54D-A2E0-8707A28A10A4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1730896" y="3592038"/>
            <a:ext cx="369944" cy="368788"/>
          </a:xfrm>
        </p:spPr>
        <p:txBody>
          <a:bodyPr anchor="ctr">
            <a:normAutofit/>
          </a:bodyPr>
          <a:lstStyle>
            <a:lvl1pPr marL="0" indent="0" algn="ctr">
              <a:buNone/>
              <a:defRPr sz="8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62" name="Picture Placeholder 5">
            <a:extLst>
              <a:ext uri="{FF2B5EF4-FFF2-40B4-BE49-F238E27FC236}">
                <a16:creationId xmlns:a16="http://schemas.microsoft.com/office/drawing/2014/main" id="{1A844DD7-EE1E-F04F-91C7-38039BFF2046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1730896" y="4856634"/>
            <a:ext cx="369944" cy="368788"/>
          </a:xfrm>
        </p:spPr>
        <p:txBody>
          <a:bodyPr anchor="ctr">
            <a:normAutofit/>
          </a:bodyPr>
          <a:lstStyle>
            <a:lvl1pPr marL="0" indent="0" algn="ctr">
              <a:buNone/>
              <a:defRPr sz="8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99" name="Picture Placeholder 5">
            <a:extLst>
              <a:ext uri="{FF2B5EF4-FFF2-40B4-BE49-F238E27FC236}">
                <a16:creationId xmlns:a16="http://schemas.microsoft.com/office/drawing/2014/main" id="{26670858-0422-9546-B0BD-9B2D594140BA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6949266" y="2366353"/>
            <a:ext cx="369944" cy="368788"/>
          </a:xfrm>
        </p:spPr>
        <p:txBody>
          <a:bodyPr anchor="ctr">
            <a:normAutofit/>
          </a:bodyPr>
          <a:lstStyle>
            <a:lvl1pPr marL="0" indent="0" algn="ctr">
              <a:buNone/>
              <a:defRPr sz="8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101" name="Picture Placeholder 5">
            <a:extLst>
              <a:ext uri="{FF2B5EF4-FFF2-40B4-BE49-F238E27FC236}">
                <a16:creationId xmlns:a16="http://schemas.microsoft.com/office/drawing/2014/main" id="{72578CBB-F47F-C740-982B-BA1719663CCD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6949266" y="3592038"/>
            <a:ext cx="369944" cy="368788"/>
          </a:xfrm>
        </p:spPr>
        <p:txBody>
          <a:bodyPr anchor="ctr">
            <a:normAutofit/>
          </a:bodyPr>
          <a:lstStyle>
            <a:lvl1pPr marL="0" indent="0" algn="ctr">
              <a:buNone/>
              <a:defRPr sz="8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103" name="Picture Placeholder 5">
            <a:extLst>
              <a:ext uri="{FF2B5EF4-FFF2-40B4-BE49-F238E27FC236}">
                <a16:creationId xmlns:a16="http://schemas.microsoft.com/office/drawing/2014/main" id="{32A1D8CC-0021-A243-9775-CF930D41B94D}"/>
              </a:ext>
            </a:extLst>
          </p:cNvPr>
          <p:cNvSpPr>
            <a:spLocks noGrp="1"/>
          </p:cNvSpPr>
          <p:nvPr>
            <p:ph type="pic" sz="quarter" idx="23"/>
          </p:nvPr>
        </p:nvSpPr>
        <p:spPr>
          <a:xfrm>
            <a:off x="6949266" y="4856634"/>
            <a:ext cx="369944" cy="368788"/>
          </a:xfrm>
        </p:spPr>
        <p:txBody>
          <a:bodyPr anchor="ctr">
            <a:normAutofit/>
          </a:bodyPr>
          <a:lstStyle>
            <a:lvl1pPr marL="0" indent="0" algn="ctr">
              <a:buNone/>
              <a:defRPr sz="8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107" name="Text Placeholder 10">
            <a:extLst>
              <a:ext uri="{FF2B5EF4-FFF2-40B4-BE49-F238E27FC236}">
                <a16:creationId xmlns:a16="http://schemas.microsoft.com/office/drawing/2014/main" id="{8867B6C6-0A29-A04E-BAE5-B9060225E124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2488785" y="2512451"/>
            <a:ext cx="3995035" cy="426685"/>
          </a:xfrm>
        </p:spPr>
        <p:txBody>
          <a:bodyPr lIns="0" rIns="0" anchor="t">
            <a:noAutofit/>
          </a:bodyPr>
          <a:lstStyle>
            <a:lvl1pPr marL="0" indent="0">
              <a:lnSpc>
                <a:spcPct val="100000"/>
              </a:lnSpc>
              <a:buNone/>
              <a:defRPr sz="1400">
                <a:solidFill>
                  <a:schemeClr val="bg1"/>
                </a:solidFill>
                <a:latin typeface="+mj-lt"/>
              </a:defRPr>
            </a:lvl1pPr>
            <a:lvl2pPr marL="457200" indent="0">
              <a:lnSpc>
                <a:spcPct val="100000"/>
              </a:lnSpc>
              <a:buNone/>
              <a:defRPr sz="900">
                <a:solidFill>
                  <a:schemeClr val="tx1"/>
                </a:solidFill>
                <a:latin typeface="Speak Pro" panose="020B0504020101020102" pitchFamily="34" charset="0"/>
              </a:defRPr>
            </a:lvl2pPr>
            <a:lvl3pPr marL="914400" indent="0">
              <a:lnSpc>
                <a:spcPct val="100000"/>
              </a:lnSpc>
              <a:buNone/>
              <a:defRPr sz="900">
                <a:solidFill>
                  <a:schemeClr val="tx1"/>
                </a:solidFill>
                <a:latin typeface="Speak Pro" panose="020B0504020101020102" pitchFamily="34" charset="0"/>
              </a:defRPr>
            </a:lvl3pPr>
            <a:lvl4pPr marL="1371600" indent="0">
              <a:lnSpc>
                <a:spcPct val="100000"/>
              </a:lnSpc>
              <a:buNone/>
              <a:defRPr sz="900">
                <a:solidFill>
                  <a:schemeClr val="tx1"/>
                </a:solidFill>
                <a:latin typeface="Speak Pro" panose="020B0504020101020102" pitchFamily="34" charset="0"/>
              </a:defRPr>
            </a:lvl4pPr>
            <a:lvl5pPr marL="1828800" indent="0">
              <a:lnSpc>
                <a:spcPct val="100000"/>
              </a:lnSpc>
              <a:buNone/>
              <a:defRPr sz="900">
                <a:solidFill>
                  <a:schemeClr val="tx1"/>
                </a:solidFill>
                <a:latin typeface="Speak Pro" panose="020B0504020101020102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9" name="Text Placeholder 2">
            <a:extLst>
              <a:ext uri="{FF2B5EF4-FFF2-40B4-BE49-F238E27FC236}">
                <a16:creationId xmlns:a16="http://schemas.microsoft.com/office/drawing/2014/main" id="{9DF49D7C-2E08-9348-9C2B-0496EF9612DF}"/>
              </a:ext>
            </a:extLst>
          </p:cNvPr>
          <p:cNvSpPr>
            <a:spLocks noGrp="1"/>
          </p:cNvSpPr>
          <p:nvPr>
            <p:ph type="body" idx="26"/>
          </p:nvPr>
        </p:nvSpPr>
        <p:spPr>
          <a:xfrm>
            <a:off x="2488784" y="2265592"/>
            <a:ext cx="3995036" cy="365095"/>
          </a:xfrm>
        </p:spPr>
        <p:txBody>
          <a:bodyPr lIns="0" anchor="b">
            <a:noAutofit/>
          </a:bodyPr>
          <a:lstStyle>
            <a:lvl1pPr marL="0" indent="0">
              <a:buNone/>
              <a:defRPr sz="1800" b="1" cap="all" baseline="0">
                <a:solidFill>
                  <a:schemeClr val="bg1"/>
                </a:solidFill>
                <a:latin typeface="Speak Pro" panose="020B0504020101020102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0" name="Text Placeholder 10">
            <a:extLst>
              <a:ext uri="{FF2B5EF4-FFF2-40B4-BE49-F238E27FC236}">
                <a16:creationId xmlns:a16="http://schemas.microsoft.com/office/drawing/2014/main" id="{2733402A-D14F-6D48-A59D-329C3824DD2E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2488785" y="3745506"/>
            <a:ext cx="3995035" cy="426685"/>
          </a:xfrm>
        </p:spPr>
        <p:txBody>
          <a:bodyPr lIns="0" rIns="0" anchor="t">
            <a:noAutofit/>
          </a:bodyPr>
          <a:lstStyle>
            <a:lvl1pPr marL="0" indent="0">
              <a:lnSpc>
                <a:spcPct val="100000"/>
              </a:lnSpc>
              <a:buNone/>
              <a:defRPr sz="1400">
                <a:solidFill>
                  <a:schemeClr val="bg1"/>
                </a:solidFill>
                <a:latin typeface="+mj-lt"/>
              </a:defRPr>
            </a:lvl1pPr>
            <a:lvl2pPr marL="457200" indent="0">
              <a:lnSpc>
                <a:spcPct val="100000"/>
              </a:lnSpc>
              <a:buNone/>
              <a:defRPr sz="900">
                <a:solidFill>
                  <a:schemeClr val="tx1"/>
                </a:solidFill>
                <a:latin typeface="Speak Pro" panose="020B0504020101020102" pitchFamily="34" charset="0"/>
              </a:defRPr>
            </a:lvl2pPr>
            <a:lvl3pPr marL="914400" indent="0">
              <a:lnSpc>
                <a:spcPct val="100000"/>
              </a:lnSpc>
              <a:buNone/>
              <a:defRPr sz="900">
                <a:solidFill>
                  <a:schemeClr val="tx1"/>
                </a:solidFill>
                <a:latin typeface="Speak Pro" panose="020B0504020101020102" pitchFamily="34" charset="0"/>
              </a:defRPr>
            </a:lvl3pPr>
            <a:lvl4pPr marL="1371600" indent="0">
              <a:lnSpc>
                <a:spcPct val="100000"/>
              </a:lnSpc>
              <a:buNone/>
              <a:defRPr sz="900">
                <a:solidFill>
                  <a:schemeClr val="tx1"/>
                </a:solidFill>
                <a:latin typeface="Speak Pro" panose="020B0504020101020102" pitchFamily="34" charset="0"/>
              </a:defRPr>
            </a:lvl4pPr>
            <a:lvl5pPr marL="1828800" indent="0">
              <a:lnSpc>
                <a:spcPct val="100000"/>
              </a:lnSpc>
              <a:buNone/>
              <a:defRPr sz="900">
                <a:solidFill>
                  <a:schemeClr val="tx1"/>
                </a:solidFill>
                <a:latin typeface="Speak Pro" panose="020B0504020101020102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1" name="Text Placeholder 2">
            <a:extLst>
              <a:ext uri="{FF2B5EF4-FFF2-40B4-BE49-F238E27FC236}">
                <a16:creationId xmlns:a16="http://schemas.microsoft.com/office/drawing/2014/main" id="{3886AD51-641D-6B44-B558-2B15E88D1BC5}"/>
              </a:ext>
            </a:extLst>
          </p:cNvPr>
          <p:cNvSpPr>
            <a:spLocks noGrp="1"/>
          </p:cNvSpPr>
          <p:nvPr>
            <p:ph type="body" idx="28"/>
          </p:nvPr>
        </p:nvSpPr>
        <p:spPr>
          <a:xfrm>
            <a:off x="2488784" y="3498647"/>
            <a:ext cx="3995036" cy="365095"/>
          </a:xfrm>
        </p:spPr>
        <p:txBody>
          <a:bodyPr lIns="0" anchor="b">
            <a:noAutofit/>
          </a:bodyPr>
          <a:lstStyle>
            <a:lvl1pPr marL="0" indent="0">
              <a:buNone/>
              <a:defRPr sz="1800" b="1" cap="all" baseline="0">
                <a:solidFill>
                  <a:schemeClr val="bg1"/>
                </a:solidFill>
                <a:latin typeface="Speak Pro" panose="020B0504020101020102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2" name="Text Placeholder 10">
            <a:extLst>
              <a:ext uri="{FF2B5EF4-FFF2-40B4-BE49-F238E27FC236}">
                <a16:creationId xmlns:a16="http://schemas.microsoft.com/office/drawing/2014/main" id="{C00297CA-1F0B-4C44-852F-CF6FEA9F9481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>
          <a:xfrm>
            <a:off x="2488785" y="5006270"/>
            <a:ext cx="3995035" cy="426685"/>
          </a:xfrm>
        </p:spPr>
        <p:txBody>
          <a:bodyPr lIns="0" rIns="0" anchor="t">
            <a:noAutofit/>
          </a:bodyPr>
          <a:lstStyle>
            <a:lvl1pPr marL="0" indent="0">
              <a:lnSpc>
                <a:spcPct val="100000"/>
              </a:lnSpc>
              <a:buNone/>
              <a:defRPr sz="1400">
                <a:solidFill>
                  <a:schemeClr val="bg1"/>
                </a:solidFill>
                <a:latin typeface="+mj-lt"/>
              </a:defRPr>
            </a:lvl1pPr>
            <a:lvl2pPr marL="457200" indent="0">
              <a:lnSpc>
                <a:spcPct val="100000"/>
              </a:lnSpc>
              <a:buNone/>
              <a:defRPr sz="900">
                <a:solidFill>
                  <a:schemeClr val="tx1"/>
                </a:solidFill>
                <a:latin typeface="Speak Pro" panose="020B0504020101020102" pitchFamily="34" charset="0"/>
              </a:defRPr>
            </a:lvl2pPr>
            <a:lvl3pPr marL="914400" indent="0">
              <a:lnSpc>
                <a:spcPct val="100000"/>
              </a:lnSpc>
              <a:buNone/>
              <a:defRPr sz="900">
                <a:solidFill>
                  <a:schemeClr val="tx1"/>
                </a:solidFill>
                <a:latin typeface="Speak Pro" panose="020B0504020101020102" pitchFamily="34" charset="0"/>
              </a:defRPr>
            </a:lvl3pPr>
            <a:lvl4pPr marL="1371600" indent="0">
              <a:lnSpc>
                <a:spcPct val="100000"/>
              </a:lnSpc>
              <a:buNone/>
              <a:defRPr sz="900">
                <a:solidFill>
                  <a:schemeClr val="tx1"/>
                </a:solidFill>
                <a:latin typeface="Speak Pro" panose="020B0504020101020102" pitchFamily="34" charset="0"/>
              </a:defRPr>
            </a:lvl4pPr>
            <a:lvl5pPr marL="1828800" indent="0">
              <a:lnSpc>
                <a:spcPct val="100000"/>
              </a:lnSpc>
              <a:buNone/>
              <a:defRPr sz="900">
                <a:solidFill>
                  <a:schemeClr val="tx1"/>
                </a:solidFill>
                <a:latin typeface="Speak Pro" panose="020B0504020101020102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3" name="Text Placeholder 2">
            <a:extLst>
              <a:ext uri="{FF2B5EF4-FFF2-40B4-BE49-F238E27FC236}">
                <a16:creationId xmlns:a16="http://schemas.microsoft.com/office/drawing/2014/main" id="{3F704107-F38D-E044-8226-ACDDEDEDC605}"/>
              </a:ext>
            </a:extLst>
          </p:cNvPr>
          <p:cNvSpPr>
            <a:spLocks noGrp="1"/>
          </p:cNvSpPr>
          <p:nvPr>
            <p:ph type="body" idx="30"/>
          </p:nvPr>
        </p:nvSpPr>
        <p:spPr>
          <a:xfrm>
            <a:off x="2488784" y="4759411"/>
            <a:ext cx="3995036" cy="365095"/>
          </a:xfrm>
        </p:spPr>
        <p:txBody>
          <a:bodyPr lIns="0" anchor="b">
            <a:noAutofit/>
          </a:bodyPr>
          <a:lstStyle>
            <a:lvl1pPr marL="0" indent="0">
              <a:buNone/>
              <a:defRPr sz="1800" b="1" cap="all" baseline="0">
                <a:solidFill>
                  <a:schemeClr val="bg1"/>
                </a:solidFill>
                <a:latin typeface="Speak Pro" panose="020B0504020101020102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4" name="Text Placeholder 10">
            <a:extLst>
              <a:ext uri="{FF2B5EF4-FFF2-40B4-BE49-F238E27FC236}">
                <a16:creationId xmlns:a16="http://schemas.microsoft.com/office/drawing/2014/main" id="{7A332327-16D9-9B48-8EAC-A4F377D5904D}"/>
              </a:ext>
            </a:extLst>
          </p:cNvPr>
          <p:cNvSpPr>
            <a:spLocks noGrp="1"/>
          </p:cNvSpPr>
          <p:nvPr>
            <p:ph type="body" sz="quarter" idx="33"/>
          </p:nvPr>
        </p:nvSpPr>
        <p:spPr>
          <a:xfrm>
            <a:off x="7766655" y="2512451"/>
            <a:ext cx="3995035" cy="426685"/>
          </a:xfrm>
        </p:spPr>
        <p:txBody>
          <a:bodyPr lIns="0" rIns="0" anchor="t">
            <a:noAutofit/>
          </a:bodyPr>
          <a:lstStyle>
            <a:lvl1pPr marL="0" indent="0">
              <a:lnSpc>
                <a:spcPct val="100000"/>
              </a:lnSpc>
              <a:buNone/>
              <a:defRPr sz="1400">
                <a:solidFill>
                  <a:schemeClr val="bg1"/>
                </a:solidFill>
                <a:latin typeface="+mj-lt"/>
              </a:defRPr>
            </a:lvl1pPr>
            <a:lvl2pPr marL="457200" indent="0">
              <a:lnSpc>
                <a:spcPct val="100000"/>
              </a:lnSpc>
              <a:buNone/>
              <a:defRPr sz="900">
                <a:solidFill>
                  <a:schemeClr val="tx1"/>
                </a:solidFill>
                <a:latin typeface="Speak Pro" panose="020B0504020101020102" pitchFamily="34" charset="0"/>
              </a:defRPr>
            </a:lvl2pPr>
            <a:lvl3pPr marL="914400" indent="0">
              <a:lnSpc>
                <a:spcPct val="100000"/>
              </a:lnSpc>
              <a:buNone/>
              <a:defRPr sz="900">
                <a:solidFill>
                  <a:schemeClr val="tx1"/>
                </a:solidFill>
                <a:latin typeface="Speak Pro" panose="020B0504020101020102" pitchFamily="34" charset="0"/>
              </a:defRPr>
            </a:lvl3pPr>
            <a:lvl4pPr marL="1371600" indent="0">
              <a:lnSpc>
                <a:spcPct val="100000"/>
              </a:lnSpc>
              <a:buNone/>
              <a:defRPr sz="900">
                <a:solidFill>
                  <a:schemeClr val="tx1"/>
                </a:solidFill>
                <a:latin typeface="Speak Pro" panose="020B0504020101020102" pitchFamily="34" charset="0"/>
              </a:defRPr>
            </a:lvl4pPr>
            <a:lvl5pPr marL="1828800" indent="0">
              <a:lnSpc>
                <a:spcPct val="100000"/>
              </a:lnSpc>
              <a:buNone/>
              <a:defRPr sz="900">
                <a:solidFill>
                  <a:schemeClr val="tx1"/>
                </a:solidFill>
                <a:latin typeface="Speak Pro" panose="020B0504020101020102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5" name="Text Placeholder 2">
            <a:extLst>
              <a:ext uri="{FF2B5EF4-FFF2-40B4-BE49-F238E27FC236}">
                <a16:creationId xmlns:a16="http://schemas.microsoft.com/office/drawing/2014/main" id="{8EB0263B-D418-C14A-A00B-092B5EB5C515}"/>
              </a:ext>
            </a:extLst>
          </p:cNvPr>
          <p:cNvSpPr>
            <a:spLocks noGrp="1"/>
          </p:cNvSpPr>
          <p:nvPr>
            <p:ph type="body" idx="34"/>
          </p:nvPr>
        </p:nvSpPr>
        <p:spPr>
          <a:xfrm>
            <a:off x="7766655" y="2265592"/>
            <a:ext cx="3995036" cy="365095"/>
          </a:xfrm>
        </p:spPr>
        <p:txBody>
          <a:bodyPr lIns="0" anchor="b">
            <a:noAutofit/>
          </a:bodyPr>
          <a:lstStyle>
            <a:lvl1pPr marL="0" indent="0">
              <a:buNone/>
              <a:defRPr sz="1800" b="1" cap="all" baseline="0">
                <a:solidFill>
                  <a:schemeClr val="bg1"/>
                </a:solidFill>
                <a:latin typeface="Speak Pro" panose="020B0504020101020102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6" name="Text Placeholder 10">
            <a:extLst>
              <a:ext uri="{FF2B5EF4-FFF2-40B4-BE49-F238E27FC236}">
                <a16:creationId xmlns:a16="http://schemas.microsoft.com/office/drawing/2014/main" id="{53CC49A6-2AB5-664B-9A6C-56D70E1382D7}"/>
              </a:ext>
            </a:extLst>
          </p:cNvPr>
          <p:cNvSpPr>
            <a:spLocks noGrp="1"/>
          </p:cNvSpPr>
          <p:nvPr>
            <p:ph type="body" sz="quarter" idx="35"/>
          </p:nvPr>
        </p:nvSpPr>
        <p:spPr>
          <a:xfrm>
            <a:off x="7766655" y="3745506"/>
            <a:ext cx="3995035" cy="426685"/>
          </a:xfrm>
        </p:spPr>
        <p:txBody>
          <a:bodyPr lIns="0" rIns="0" anchor="t">
            <a:noAutofit/>
          </a:bodyPr>
          <a:lstStyle>
            <a:lvl1pPr marL="0" indent="0">
              <a:lnSpc>
                <a:spcPct val="100000"/>
              </a:lnSpc>
              <a:buNone/>
              <a:defRPr sz="1400">
                <a:solidFill>
                  <a:schemeClr val="bg1"/>
                </a:solidFill>
                <a:latin typeface="+mj-lt"/>
              </a:defRPr>
            </a:lvl1pPr>
            <a:lvl2pPr marL="457200" indent="0">
              <a:lnSpc>
                <a:spcPct val="100000"/>
              </a:lnSpc>
              <a:buNone/>
              <a:defRPr sz="900">
                <a:solidFill>
                  <a:schemeClr val="tx1"/>
                </a:solidFill>
                <a:latin typeface="Speak Pro" panose="020B0504020101020102" pitchFamily="34" charset="0"/>
              </a:defRPr>
            </a:lvl2pPr>
            <a:lvl3pPr marL="914400" indent="0">
              <a:lnSpc>
                <a:spcPct val="100000"/>
              </a:lnSpc>
              <a:buNone/>
              <a:defRPr sz="900">
                <a:solidFill>
                  <a:schemeClr val="tx1"/>
                </a:solidFill>
                <a:latin typeface="Speak Pro" panose="020B0504020101020102" pitchFamily="34" charset="0"/>
              </a:defRPr>
            </a:lvl3pPr>
            <a:lvl4pPr marL="1371600" indent="0">
              <a:lnSpc>
                <a:spcPct val="100000"/>
              </a:lnSpc>
              <a:buNone/>
              <a:defRPr sz="900">
                <a:solidFill>
                  <a:schemeClr val="tx1"/>
                </a:solidFill>
                <a:latin typeface="Speak Pro" panose="020B0504020101020102" pitchFamily="34" charset="0"/>
              </a:defRPr>
            </a:lvl4pPr>
            <a:lvl5pPr marL="1828800" indent="0">
              <a:lnSpc>
                <a:spcPct val="100000"/>
              </a:lnSpc>
              <a:buNone/>
              <a:defRPr sz="900">
                <a:solidFill>
                  <a:schemeClr val="tx1"/>
                </a:solidFill>
                <a:latin typeface="Speak Pro" panose="020B0504020101020102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7" name="Text Placeholder 2">
            <a:extLst>
              <a:ext uri="{FF2B5EF4-FFF2-40B4-BE49-F238E27FC236}">
                <a16:creationId xmlns:a16="http://schemas.microsoft.com/office/drawing/2014/main" id="{718CCABC-AF06-5241-8D13-EB2F4637D435}"/>
              </a:ext>
            </a:extLst>
          </p:cNvPr>
          <p:cNvSpPr>
            <a:spLocks noGrp="1"/>
          </p:cNvSpPr>
          <p:nvPr>
            <p:ph type="body" idx="36"/>
          </p:nvPr>
        </p:nvSpPr>
        <p:spPr>
          <a:xfrm>
            <a:off x="7766655" y="3498647"/>
            <a:ext cx="3995036" cy="365095"/>
          </a:xfrm>
        </p:spPr>
        <p:txBody>
          <a:bodyPr lIns="0" anchor="b">
            <a:noAutofit/>
          </a:bodyPr>
          <a:lstStyle>
            <a:lvl1pPr marL="0" indent="0">
              <a:buNone/>
              <a:defRPr sz="1800" b="1" cap="all" baseline="0">
                <a:solidFill>
                  <a:schemeClr val="bg1"/>
                </a:solidFill>
                <a:latin typeface="Speak Pro" panose="020B0504020101020102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8" name="Text Placeholder 10">
            <a:extLst>
              <a:ext uri="{FF2B5EF4-FFF2-40B4-BE49-F238E27FC236}">
                <a16:creationId xmlns:a16="http://schemas.microsoft.com/office/drawing/2014/main" id="{5119242C-1FE8-C140-9349-8172F954E3CB}"/>
              </a:ext>
            </a:extLst>
          </p:cNvPr>
          <p:cNvSpPr>
            <a:spLocks noGrp="1"/>
          </p:cNvSpPr>
          <p:nvPr>
            <p:ph type="body" sz="quarter" idx="37"/>
          </p:nvPr>
        </p:nvSpPr>
        <p:spPr>
          <a:xfrm>
            <a:off x="7766655" y="5006270"/>
            <a:ext cx="3995035" cy="426685"/>
          </a:xfrm>
        </p:spPr>
        <p:txBody>
          <a:bodyPr lIns="0" rIns="0" anchor="t">
            <a:noAutofit/>
          </a:bodyPr>
          <a:lstStyle>
            <a:lvl1pPr marL="0" indent="0">
              <a:lnSpc>
                <a:spcPct val="100000"/>
              </a:lnSpc>
              <a:buNone/>
              <a:defRPr sz="1400">
                <a:solidFill>
                  <a:schemeClr val="bg1"/>
                </a:solidFill>
                <a:latin typeface="+mj-lt"/>
              </a:defRPr>
            </a:lvl1pPr>
            <a:lvl2pPr marL="457200" indent="0">
              <a:lnSpc>
                <a:spcPct val="100000"/>
              </a:lnSpc>
              <a:buNone/>
              <a:defRPr sz="900">
                <a:solidFill>
                  <a:schemeClr val="tx1"/>
                </a:solidFill>
                <a:latin typeface="Speak Pro" panose="020B0504020101020102" pitchFamily="34" charset="0"/>
              </a:defRPr>
            </a:lvl2pPr>
            <a:lvl3pPr marL="914400" indent="0">
              <a:lnSpc>
                <a:spcPct val="100000"/>
              </a:lnSpc>
              <a:buNone/>
              <a:defRPr sz="900">
                <a:solidFill>
                  <a:schemeClr val="tx1"/>
                </a:solidFill>
                <a:latin typeface="Speak Pro" panose="020B0504020101020102" pitchFamily="34" charset="0"/>
              </a:defRPr>
            </a:lvl3pPr>
            <a:lvl4pPr marL="1371600" indent="0">
              <a:lnSpc>
                <a:spcPct val="100000"/>
              </a:lnSpc>
              <a:buNone/>
              <a:defRPr sz="900">
                <a:solidFill>
                  <a:schemeClr val="tx1"/>
                </a:solidFill>
                <a:latin typeface="Speak Pro" panose="020B0504020101020102" pitchFamily="34" charset="0"/>
              </a:defRPr>
            </a:lvl4pPr>
            <a:lvl5pPr marL="1828800" indent="0">
              <a:lnSpc>
                <a:spcPct val="100000"/>
              </a:lnSpc>
              <a:buNone/>
              <a:defRPr sz="900">
                <a:solidFill>
                  <a:schemeClr val="tx1"/>
                </a:solidFill>
                <a:latin typeface="Speak Pro" panose="020B0504020101020102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9" name="Text Placeholder 2">
            <a:extLst>
              <a:ext uri="{FF2B5EF4-FFF2-40B4-BE49-F238E27FC236}">
                <a16:creationId xmlns:a16="http://schemas.microsoft.com/office/drawing/2014/main" id="{23F2AE0B-3E70-BB47-8FBC-FE66A5A297BD}"/>
              </a:ext>
            </a:extLst>
          </p:cNvPr>
          <p:cNvSpPr>
            <a:spLocks noGrp="1"/>
          </p:cNvSpPr>
          <p:nvPr>
            <p:ph type="body" idx="38"/>
          </p:nvPr>
        </p:nvSpPr>
        <p:spPr>
          <a:xfrm>
            <a:off x="7766655" y="4759411"/>
            <a:ext cx="3995036" cy="365095"/>
          </a:xfrm>
        </p:spPr>
        <p:txBody>
          <a:bodyPr lIns="0" anchor="b">
            <a:noAutofit/>
          </a:bodyPr>
          <a:lstStyle>
            <a:lvl1pPr marL="0" indent="0">
              <a:buNone/>
              <a:defRPr sz="1800" b="1" cap="all" baseline="0">
                <a:solidFill>
                  <a:schemeClr val="bg1"/>
                </a:solidFill>
                <a:latin typeface="Speak Pro" panose="020B0504020101020102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41" name="Straight Connector 40">
            <a:extLst>
              <a:ext uri="{FF2B5EF4-FFF2-40B4-BE49-F238E27FC236}">
                <a16:creationId xmlns:a16="http://schemas.microsoft.com/office/drawing/2014/main" id="{2D604C81-B013-4641-9B16-5E9ECBD30CBA}"/>
              </a:ext>
            </a:extLst>
          </p:cNvPr>
          <p:cNvCxnSpPr>
            <a:cxnSpLocks/>
          </p:cNvCxnSpPr>
          <p:nvPr userDrawn="1"/>
        </p:nvCxnSpPr>
        <p:spPr>
          <a:xfrm>
            <a:off x="1134319" y="0"/>
            <a:ext cx="0" cy="685800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311681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2808" y="1905000"/>
            <a:ext cx="4417702" cy="762000"/>
          </a:xfrm>
        </p:spPr>
        <p:txBody>
          <a:bodyPr anchor="ctr">
            <a:noAutofit/>
          </a:bodyPr>
          <a:lstStyle>
            <a:lvl1pPr marL="0" indent="0">
              <a:spcBef>
                <a:spcPts val="0"/>
              </a:spcBef>
              <a:buNone/>
              <a:defRPr sz="2000" b="0" cap="all" spc="200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22808" y="2743201"/>
            <a:ext cx="4417702" cy="32766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51489" y="1905000"/>
            <a:ext cx="4417702" cy="762000"/>
          </a:xfrm>
        </p:spPr>
        <p:txBody>
          <a:bodyPr anchor="ctr">
            <a:noAutofit/>
          </a:bodyPr>
          <a:lstStyle>
            <a:lvl1pPr marL="0" indent="0">
              <a:spcBef>
                <a:spcPts val="0"/>
              </a:spcBef>
              <a:buNone/>
              <a:defRPr sz="2000" b="0" cap="all" spc="200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51489" y="2743201"/>
            <a:ext cx="4417702" cy="32766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41C87-7AD9-4845-A077-840E4A0F3F06}" type="datetimeFigureOut">
              <a:rPr lang="en-US"/>
              <a:t>9/2/2025</a:t>
            </a:fld>
            <a:endParaRPr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/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9802237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verview_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Picture Placeholder 5">
            <a:extLst>
              <a:ext uri="{FF2B5EF4-FFF2-40B4-BE49-F238E27FC236}">
                <a16:creationId xmlns:a16="http://schemas.microsoft.com/office/drawing/2014/main" id="{C76CA39F-4826-EC4A-B911-A0B38E489269}"/>
              </a:ext>
            </a:extLst>
          </p:cNvPr>
          <p:cNvSpPr>
            <a:spLocks noGrp="1"/>
          </p:cNvSpPr>
          <p:nvPr>
            <p:ph type="pic" sz="quarter" idx="41"/>
          </p:nvPr>
        </p:nvSpPr>
        <p:spPr>
          <a:xfrm>
            <a:off x="0" y="0"/>
            <a:ext cx="12191999" cy="6858000"/>
          </a:xfrm>
          <a:custGeom>
            <a:avLst/>
            <a:gdLst>
              <a:gd name="connsiteX0" fmla="*/ 0 w 6096000"/>
              <a:gd name="connsiteY0" fmla="*/ 0 h 6858000"/>
              <a:gd name="connsiteX1" fmla="*/ 6096000 w 6096000"/>
              <a:gd name="connsiteY1" fmla="*/ 0 h 6858000"/>
              <a:gd name="connsiteX2" fmla="*/ 6096000 w 6096000"/>
              <a:gd name="connsiteY2" fmla="*/ 6858000 h 6858000"/>
              <a:gd name="connsiteX3" fmla="*/ 0 w 6096000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096000" h="6858000">
                <a:moveTo>
                  <a:pt x="0" y="0"/>
                </a:moveTo>
                <a:lnTo>
                  <a:pt x="6096000" y="0"/>
                </a:lnTo>
                <a:lnTo>
                  <a:pt x="609600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4">
              <a:lumMod val="50000"/>
            </a:schemeClr>
          </a:solidFill>
        </p:spPr>
        <p:txBody>
          <a:bodyPr wrap="square" anchor="ctr">
            <a:noAutofit/>
          </a:bodyPr>
          <a:lstStyle>
            <a:lvl1pPr algn="ctr">
              <a:defRPr sz="16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062DFD1-09C0-6845-8219-0846F32EDEF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8F9F391E-143D-F948-ADAE-29AEA3C1EBFB}" type="datetimeFigureOut">
              <a:rPr lang="en-US" smtClean="0"/>
              <a:pPr/>
              <a:t>9/2/2025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B7D7355-C4D0-1F4D-A365-E4AF1D8FED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2771307-5F5C-D847-B837-8C60542C4B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31FEFF75-79D2-EE46-877B-299D1510E681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9B04801C-3319-AC43-9484-8377A4F8F253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92623" y="339645"/>
            <a:ext cx="11369068" cy="1002552"/>
          </a:xfrm>
        </p:spPr>
        <p:txBody>
          <a:bodyPr lIns="0" rIns="0" anchor="b">
            <a:noAutofit/>
          </a:bodyPr>
          <a:lstStyle>
            <a:lvl1pPr algn="l">
              <a:defRPr sz="4500" b="0" i="0" cap="all" baseline="0">
                <a:solidFill>
                  <a:schemeClr val="bg1"/>
                </a:solidFill>
                <a:latin typeface="Calibri" panose="020F0502020204030204" pitchFamily="34" charset="0"/>
              </a:defRPr>
            </a:lvl1pPr>
          </a:lstStyle>
          <a:p>
            <a:r>
              <a:rPr lang="en-US" dirty="0"/>
              <a:t>TITLE GOE HERE</a:t>
            </a: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B781E455-9E6F-1B48-A537-F86699963276}"/>
              </a:ext>
            </a:extLst>
          </p:cNvPr>
          <p:cNvCxnSpPr>
            <a:cxnSpLocks/>
          </p:cNvCxnSpPr>
          <p:nvPr userDrawn="1"/>
        </p:nvCxnSpPr>
        <p:spPr>
          <a:xfrm>
            <a:off x="392623" y="1974810"/>
            <a:ext cx="0" cy="0"/>
          </a:xfrm>
          <a:prstGeom prst="line">
            <a:avLst/>
          </a:prstGeom>
          <a:ln w="127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8CF93E56-30EE-384E-9A8A-090C645582DB}"/>
              </a:ext>
            </a:extLst>
          </p:cNvPr>
          <p:cNvCxnSpPr>
            <a:cxnSpLocks/>
          </p:cNvCxnSpPr>
          <p:nvPr userDrawn="1"/>
        </p:nvCxnSpPr>
        <p:spPr>
          <a:xfrm>
            <a:off x="392623" y="2038081"/>
            <a:ext cx="11369068" cy="0"/>
          </a:xfrm>
          <a:prstGeom prst="line">
            <a:avLst/>
          </a:prstGeom>
          <a:ln w="127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7A07194D-FDC6-4941-AE99-5ED1F7F4C585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464683" y="2215464"/>
            <a:ext cx="369944" cy="368788"/>
          </a:xfrm>
        </p:spPr>
        <p:txBody>
          <a:bodyPr anchor="ctr">
            <a:normAutofit/>
          </a:bodyPr>
          <a:lstStyle>
            <a:lvl1pPr marL="0" indent="0" algn="ctr">
              <a:buNone/>
              <a:defRPr sz="8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58" name="Picture Placeholder 5">
            <a:extLst>
              <a:ext uri="{FF2B5EF4-FFF2-40B4-BE49-F238E27FC236}">
                <a16:creationId xmlns:a16="http://schemas.microsoft.com/office/drawing/2014/main" id="{B12F4613-2BD8-E54D-A2E0-8707A28A10A4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464683" y="3441149"/>
            <a:ext cx="369944" cy="368788"/>
          </a:xfrm>
        </p:spPr>
        <p:txBody>
          <a:bodyPr anchor="ctr">
            <a:normAutofit/>
          </a:bodyPr>
          <a:lstStyle>
            <a:lvl1pPr marL="0" indent="0" algn="ctr">
              <a:buNone/>
              <a:defRPr sz="8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62" name="Picture Placeholder 5">
            <a:extLst>
              <a:ext uri="{FF2B5EF4-FFF2-40B4-BE49-F238E27FC236}">
                <a16:creationId xmlns:a16="http://schemas.microsoft.com/office/drawing/2014/main" id="{1A844DD7-EE1E-F04F-91C7-38039BFF2046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464683" y="4705745"/>
            <a:ext cx="369944" cy="368788"/>
          </a:xfrm>
        </p:spPr>
        <p:txBody>
          <a:bodyPr anchor="ctr">
            <a:normAutofit/>
          </a:bodyPr>
          <a:lstStyle>
            <a:lvl1pPr marL="0" indent="0" algn="ctr">
              <a:buNone/>
              <a:defRPr sz="8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99" name="Picture Placeholder 5">
            <a:extLst>
              <a:ext uri="{FF2B5EF4-FFF2-40B4-BE49-F238E27FC236}">
                <a16:creationId xmlns:a16="http://schemas.microsoft.com/office/drawing/2014/main" id="{26670858-0422-9546-B0BD-9B2D594140BA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6544641" y="2215464"/>
            <a:ext cx="369944" cy="368788"/>
          </a:xfrm>
        </p:spPr>
        <p:txBody>
          <a:bodyPr anchor="ctr">
            <a:normAutofit/>
          </a:bodyPr>
          <a:lstStyle>
            <a:lvl1pPr marL="0" indent="0" algn="ctr">
              <a:buNone/>
              <a:defRPr sz="8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101" name="Picture Placeholder 5">
            <a:extLst>
              <a:ext uri="{FF2B5EF4-FFF2-40B4-BE49-F238E27FC236}">
                <a16:creationId xmlns:a16="http://schemas.microsoft.com/office/drawing/2014/main" id="{72578CBB-F47F-C740-982B-BA1719663CCD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6544641" y="3441149"/>
            <a:ext cx="369944" cy="368788"/>
          </a:xfrm>
        </p:spPr>
        <p:txBody>
          <a:bodyPr anchor="ctr">
            <a:normAutofit/>
          </a:bodyPr>
          <a:lstStyle>
            <a:lvl1pPr marL="0" indent="0" algn="ctr">
              <a:buNone/>
              <a:defRPr sz="8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103" name="Picture Placeholder 5">
            <a:extLst>
              <a:ext uri="{FF2B5EF4-FFF2-40B4-BE49-F238E27FC236}">
                <a16:creationId xmlns:a16="http://schemas.microsoft.com/office/drawing/2014/main" id="{32A1D8CC-0021-A243-9775-CF930D41B94D}"/>
              </a:ext>
            </a:extLst>
          </p:cNvPr>
          <p:cNvSpPr>
            <a:spLocks noGrp="1"/>
          </p:cNvSpPr>
          <p:nvPr>
            <p:ph type="pic" sz="quarter" idx="23"/>
          </p:nvPr>
        </p:nvSpPr>
        <p:spPr>
          <a:xfrm>
            <a:off x="6544641" y="4705745"/>
            <a:ext cx="369944" cy="368788"/>
          </a:xfrm>
        </p:spPr>
        <p:txBody>
          <a:bodyPr anchor="ctr">
            <a:normAutofit/>
          </a:bodyPr>
          <a:lstStyle>
            <a:lvl1pPr marL="0" indent="0" algn="ctr">
              <a:buNone/>
              <a:defRPr sz="8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107" name="Text Placeholder 10">
            <a:extLst>
              <a:ext uri="{FF2B5EF4-FFF2-40B4-BE49-F238E27FC236}">
                <a16:creationId xmlns:a16="http://schemas.microsoft.com/office/drawing/2014/main" id="{8867B6C6-0A29-A04E-BAE5-B9060225E124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1213862" y="2361562"/>
            <a:ext cx="4411704" cy="365077"/>
          </a:xfrm>
        </p:spPr>
        <p:txBody>
          <a:bodyPr lIns="0" rIns="0" anchor="t">
            <a:noAutofit/>
          </a:bodyPr>
          <a:lstStyle>
            <a:lvl1pPr marL="0" indent="0">
              <a:lnSpc>
                <a:spcPct val="100000"/>
              </a:lnSpc>
              <a:buNone/>
              <a:defRPr sz="1400">
                <a:solidFill>
                  <a:schemeClr val="bg1"/>
                </a:solidFill>
                <a:latin typeface="+mj-lt"/>
              </a:defRPr>
            </a:lvl1pPr>
            <a:lvl2pPr marL="457200" indent="0">
              <a:lnSpc>
                <a:spcPct val="100000"/>
              </a:lnSpc>
              <a:buNone/>
              <a:defRPr sz="900">
                <a:solidFill>
                  <a:schemeClr val="tx1"/>
                </a:solidFill>
                <a:latin typeface="Speak Pro" panose="020B0504020101020102" pitchFamily="34" charset="0"/>
              </a:defRPr>
            </a:lvl2pPr>
            <a:lvl3pPr marL="914400" indent="0">
              <a:lnSpc>
                <a:spcPct val="100000"/>
              </a:lnSpc>
              <a:buNone/>
              <a:defRPr sz="900">
                <a:solidFill>
                  <a:schemeClr val="tx1"/>
                </a:solidFill>
                <a:latin typeface="Speak Pro" panose="020B0504020101020102" pitchFamily="34" charset="0"/>
              </a:defRPr>
            </a:lvl3pPr>
            <a:lvl4pPr marL="1371600" indent="0">
              <a:lnSpc>
                <a:spcPct val="100000"/>
              </a:lnSpc>
              <a:buNone/>
              <a:defRPr sz="900">
                <a:solidFill>
                  <a:schemeClr val="tx1"/>
                </a:solidFill>
                <a:latin typeface="Speak Pro" panose="020B0504020101020102" pitchFamily="34" charset="0"/>
              </a:defRPr>
            </a:lvl4pPr>
            <a:lvl5pPr marL="1828800" indent="0">
              <a:lnSpc>
                <a:spcPct val="100000"/>
              </a:lnSpc>
              <a:buNone/>
              <a:defRPr sz="900">
                <a:solidFill>
                  <a:schemeClr val="tx1"/>
                </a:solidFill>
                <a:latin typeface="Speak Pro" panose="020B0504020101020102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9" name="Text Placeholder 2">
            <a:extLst>
              <a:ext uri="{FF2B5EF4-FFF2-40B4-BE49-F238E27FC236}">
                <a16:creationId xmlns:a16="http://schemas.microsoft.com/office/drawing/2014/main" id="{9DF49D7C-2E08-9348-9C2B-0496EF9612DF}"/>
              </a:ext>
            </a:extLst>
          </p:cNvPr>
          <p:cNvSpPr>
            <a:spLocks noGrp="1"/>
          </p:cNvSpPr>
          <p:nvPr>
            <p:ph type="body" idx="26"/>
          </p:nvPr>
        </p:nvSpPr>
        <p:spPr>
          <a:xfrm>
            <a:off x="1213862" y="2114704"/>
            <a:ext cx="4411705" cy="312380"/>
          </a:xfrm>
        </p:spPr>
        <p:txBody>
          <a:bodyPr lIns="0" anchor="b">
            <a:noAutofit/>
          </a:bodyPr>
          <a:lstStyle>
            <a:lvl1pPr marL="0" indent="0">
              <a:buNone/>
              <a:defRPr sz="1800" b="1" cap="all" baseline="0">
                <a:solidFill>
                  <a:schemeClr val="bg1"/>
                </a:solidFill>
                <a:latin typeface="Speak Pro" panose="020B0504020101020102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0" name="Text Placeholder 10">
            <a:extLst>
              <a:ext uri="{FF2B5EF4-FFF2-40B4-BE49-F238E27FC236}">
                <a16:creationId xmlns:a16="http://schemas.microsoft.com/office/drawing/2014/main" id="{2733402A-D14F-6D48-A59D-329C3824DD2E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1213862" y="3594617"/>
            <a:ext cx="4411704" cy="365077"/>
          </a:xfrm>
        </p:spPr>
        <p:txBody>
          <a:bodyPr lIns="0" rIns="0" anchor="t">
            <a:noAutofit/>
          </a:bodyPr>
          <a:lstStyle>
            <a:lvl1pPr marL="0" indent="0">
              <a:lnSpc>
                <a:spcPct val="100000"/>
              </a:lnSpc>
              <a:buNone/>
              <a:defRPr sz="1400">
                <a:solidFill>
                  <a:schemeClr val="bg1"/>
                </a:solidFill>
                <a:latin typeface="+mj-lt"/>
              </a:defRPr>
            </a:lvl1pPr>
            <a:lvl2pPr marL="457200" indent="0">
              <a:lnSpc>
                <a:spcPct val="100000"/>
              </a:lnSpc>
              <a:buNone/>
              <a:defRPr sz="900">
                <a:solidFill>
                  <a:schemeClr val="tx1"/>
                </a:solidFill>
                <a:latin typeface="Speak Pro" panose="020B0504020101020102" pitchFamily="34" charset="0"/>
              </a:defRPr>
            </a:lvl2pPr>
            <a:lvl3pPr marL="914400" indent="0">
              <a:lnSpc>
                <a:spcPct val="100000"/>
              </a:lnSpc>
              <a:buNone/>
              <a:defRPr sz="900">
                <a:solidFill>
                  <a:schemeClr val="tx1"/>
                </a:solidFill>
                <a:latin typeface="Speak Pro" panose="020B0504020101020102" pitchFamily="34" charset="0"/>
              </a:defRPr>
            </a:lvl3pPr>
            <a:lvl4pPr marL="1371600" indent="0">
              <a:lnSpc>
                <a:spcPct val="100000"/>
              </a:lnSpc>
              <a:buNone/>
              <a:defRPr sz="900">
                <a:solidFill>
                  <a:schemeClr val="tx1"/>
                </a:solidFill>
                <a:latin typeface="Speak Pro" panose="020B0504020101020102" pitchFamily="34" charset="0"/>
              </a:defRPr>
            </a:lvl4pPr>
            <a:lvl5pPr marL="1828800" indent="0">
              <a:lnSpc>
                <a:spcPct val="100000"/>
              </a:lnSpc>
              <a:buNone/>
              <a:defRPr sz="900">
                <a:solidFill>
                  <a:schemeClr val="tx1"/>
                </a:solidFill>
                <a:latin typeface="Speak Pro" panose="020B0504020101020102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1" name="Text Placeholder 2">
            <a:extLst>
              <a:ext uri="{FF2B5EF4-FFF2-40B4-BE49-F238E27FC236}">
                <a16:creationId xmlns:a16="http://schemas.microsoft.com/office/drawing/2014/main" id="{3886AD51-641D-6B44-B558-2B15E88D1BC5}"/>
              </a:ext>
            </a:extLst>
          </p:cNvPr>
          <p:cNvSpPr>
            <a:spLocks noGrp="1"/>
          </p:cNvSpPr>
          <p:nvPr>
            <p:ph type="body" idx="28"/>
          </p:nvPr>
        </p:nvSpPr>
        <p:spPr>
          <a:xfrm>
            <a:off x="1213862" y="3347759"/>
            <a:ext cx="4411705" cy="312380"/>
          </a:xfrm>
        </p:spPr>
        <p:txBody>
          <a:bodyPr lIns="0" anchor="b">
            <a:noAutofit/>
          </a:bodyPr>
          <a:lstStyle>
            <a:lvl1pPr marL="0" indent="0">
              <a:buNone/>
              <a:defRPr sz="1800" b="1" cap="all" baseline="0">
                <a:solidFill>
                  <a:schemeClr val="bg1"/>
                </a:solidFill>
                <a:latin typeface="Speak Pro" panose="020B0504020101020102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2" name="Text Placeholder 10">
            <a:extLst>
              <a:ext uri="{FF2B5EF4-FFF2-40B4-BE49-F238E27FC236}">
                <a16:creationId xmlns:a16="http://schemas.microsoft.com/office/drawing/2014/main" id="{C00297CA-1F0B-4C44-852F-CF6FEA9F9481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>
          <a:xfrm>
            <a:off x="1213862" y="4855381"/>
            <a:ext cx="4411704" cy="365077"/>
          </a:xfrm>
        </p:spPr>
        <p:txBody>
          <a:bodyPr lIns="0" rIns="0" anchor="t">
            <a:noAutofit/>
          </a:bodyPr>
          <a:lstStyle>
            <a:lvl1pPr marL="0" indent="0">
              <a:lnSpc>
                <a:spcPct val="100000"/>
              </a:lnSpc>
              <a:buNone/>
              <a:defRPr sz="1400">
                <a:solidFill>
                  <a:schemeClr val="bg1"/>
                </a:solidFill>
                <a:latin typeface="+mj-lt"/>
              </a:defRPr>
            </a:lvl1pPr>
            <a:lvl2pPr marL="457200" indent="0">
              <a:lnSpc>
                <a:spcPct val="100000"/>
              </a:lnSpc>
              <a:buNone/>
              <a:defRPr sz="900">
                <a:solidFill>
                  <a:schemeClr val="tx1"/>
                </a:solidFill>
                <a:latin typeface="Speak Pro" panose="020B0504020101020102" pitchFamily="34" charset="0"/>
              </a:defRPr>
            </a:lvl2pPr>
            <a:lvl3pPr marL="914400" indent="0">
              <a:lnSpc>
                <a:spcPct val="100000"/>
              </a:lnSpc>
              <a:buNone/>
              <a:defRPr sz="900">
                <a:solidFill>
                  <a:schemeClr val="tx1"/>
                </a:solidFill>
                <a:latin typeface="Speak Pro" panose="020B0504020101020102" pitchFamily="34" charset="0"/>
              </a:defRPr>
            </a:lvl3pPr>
            <a:lvl4pPr marL="1371600" indent="0">
              <a:lnSpc>
                <a:spcPct val="100000"/>
              </a:lnSpc>
              <a:buNone/>
              <a:defRPr sz="900">
                <a:solidFill>
                  <a:schemeClr val="tx1"/>
                </a:solidFill>
                <a:latin typeface="Speak Pro" panose="020B0504020101020102" pitchFamily="34" charset="0"/>
              </a:defRPr>
            </a:lvl4pPr>
            <a:lvl5pPr marL="1828800" indent="0">
              <a:lnSpc>
                <a:spcPct val="100000"/>
              </a:lnSpc>
              <a:buNone/>
              <a:defRPr sz="900">
                <a:solidFill>
                  <a:schemeClr val="tx1"/>
                </a:solidFill>
                <a:latin typeface="Speak Pro" panose="020B0504020101020102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3" name="Text Placeholder 2">
            <a:extLst>
              <a:ext uri="{FF2B5EF4-FFF2-40B4-BE49-F238E27FC236}">
                <a16:creationId xmlns:a16="http://schemas.microsoft.com/office/drawing/2014/main" id="{3F704107-F38D-E044-8226-ACDDEDEDC605}"/>
              </a:ext>
            </a:extLst>
          </p:cNvPr>
          <p:cNvSpPr>
            <a:spLocks noGrp="1"/>
          </p:cNvSpPr>
          <p:nvPr>
            <p:ph type="body" idx="30"/>
          </p:nvPr>
        </p:nvSpPr>
        <p:spPr>
          <a:xfrm>
            <a:off x="1213862" y="4608523"/>
            <a:ext cx="4411705" cy="312380"/>
          </a:xfrm>
        </p:spPr>
        <p:txBody>
          <a:bodyPr lIns="0" anchor="b">
            <a:noAutofit/>
          </a:bodyPr>
          <a:lstStyle>
            <a:lvl1pPr marL="0" indent="0">
              <a:buNone/>
              <a:defRPr sz="1800" b="1" cap="all" baseline="0">
                <a:solidFill>
                  <a:schemeClr val="bg1"/>
                </a:solidFill>
                <a:latin typeface="Speak Pro" panose="020B0504020101020102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4" name="Text Placeholder 10">
            <a:extLst>
              <a:ext uri="{FF2B5EF4-FFF2-40B4-BE49-F238E27FC236}">
                <a16:creationId xmlns:a16="http://schemas.microsoft.com/office/drawing/2014/main" id="{7A332327-16D9-9B48-8EAC-A4F377D5904D}"/>
              </a:ext>
            </a:extLst>
          </p:cNvPr>
          <p:cNvSpPr>
            <a:spLocks noGrp="1"/>
          </p:cNvSpPr>
          <p:nvPr>
            <p:ph type="body" sz="quarter" idx="33"/>
          </p:nvPr>
        </p:nvSpPr>
        <p:spPr>
          <a:xfrm>
            <a:off x="7358765" y="2361562"/>
            <a:ext cx="4411704" cy="365077"/>
          </a:xfrm>
        </p:spPr>
        <p:txBody>
          <a:bodyPr lIns="0" rIns="0" anchor="t">
            <a:noAutofit/>
          </a:bodyPr>
          <a:lstStyle>
            <a:lvl1pPr marL="0" indent="0">
              <a:lnSpc>
                <a:spcPct val="100000"/>
              </a:lnSpc>
              <a:buNone/>
              <a:defRPr sz="1400">
                <a:solidFill>
                  <a:schemeClr val="bg1"/>
                </a:solidFill>
                <a:latin typeface="+mj-lt"/>
              </a:defRPr>
            </a:lvl1pPr>
            <a:lvl2pPr marL="457200" indent="0">
              <a:lnSpc>
                <a:spcPct val="100000"/>
              </a:lnSpc>
              <a:buNone/>
              <a:defRPr sz="900">
                <a:solidFill>
                  <a:schemeClr val="tx1"/>
                </a:solidFill>
                <a:latin typeface="Speak Pro" panose="020B0504020101020102" pitchFamily="34" charset="0"/>
              </a:defRPr>
            </a:lvl2pPr>
            <a:lvl3pPr marL="914400" indent="0">
              <a:lnSpc>
                <a:spcPct val="100000"/>
              </a:lnSpc>
              <a:buNone/>
              <a:defRPr sz="900">
                <a:solidFill>
                  <a:schemeClr val="tx1"/>
                </a:solidFill>
                <a:latin typeface="Speak Pro" panose="020B0504020101020102" pitchFamily="34" charset="0"/>
              </a:defRPr>
            </a:lvl3pPr>
            <a:lvl4pPr marL="1371600" indent="0">
              <a:lnSpc>
                <a:spcPct val="100000"/>
              </a:lnSpc>
              <a:buNone/>
              <a:defRPr sz="900">
                <a:solidFill>
                  <a:schemeClr val="tx1"/>
                </a:solidFill>
                <a:latin typeface="Speak Pro" panose="020B0504020101020102" pitchFamily="34" charset="0"/>
              </a:defRPr>
            </a:lvl4pPr>
            <a:lvl5pPr marL="1828800" indent="0">
              <a:lnSpc>
                <a:spcPct val="100000"/>
              </a:lnSpc>
              <a:buNone/>
              <a:defRPr sz="900">
                <a:solidFill>
                  <a:schemeClr val="tx1"/>
                </a:solidFill>
                <a:latin typeface="Speak Pro" panose="020B0504020101020102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5" name="Text Placeholder 2">
            <a:extLst>
              <a:ext uri="{FF2B5EF4-FFF2-40B4-BE49-F238E27FC236}">
                <a16:creationId xmlns:a16="http://schemas.microsoft.com/office/drawing/2014/main" id="{8EB0263B-D418-C14A-A00B-092B5EB5C515}"/>
              </a:ext>
            </a:extLst>
          </p:cNvPr>
          <p:cNvSpPr>
            <a:spLocks noGrp="1"/>
          </p:cNvSpPr>
          <p:nvPr>
            <p:ph type="body" idx="34"/>
          </p:nvPr>
        </p:nvSpPr>
        <p:spPr>
          <a:xfrm>
            <a:off x="7358764" y="2114704"/>
            <a:ext cx="4411705" cy="312380"/>
          </a:xfrm>
        </p:spPr>
        <p:txBody>
          <a:bodyPr lIns="0" anchor="b">
            <a:noAutofit/>
          </a:bodyPr>
          <a:lstStyle>
            <a:lvl1pPr marL="0" indent="0">
              <a:buNone/>
              <a:defRPr sz="1800" b="1" cap="all" baseline="0">
                <a:solidFill>
                  <a:schemeClr val="bg1"/>
                </a:solidFill>
                <a:latin typeface="Speak Pro" panose="020B0504020101020102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6" name="Text Placeholder 10">
            <a:extLst>
              <a:ext uri="{FF2B5EF4-FFF2-40B4-BE49-F238E27FC236}">
                <a16:creationId xmlns:a16="http://schemas.microsoft.com/office/drawing/2014/main" id="{53CC49A6-2AB5-664B-9A6C-56D70E1382D7}"/>
              </a:ext>
            </a:extLst>
          </p:cNvPr>
          <p:cNvSpPr>
            <a:spLocks noGrp="1"/>
          </p:cNvSpPr>
          <p:nvPr>
            <p:ph type="body" sz="quarter" idx="35"/>
          </p:nvPr>
        </p:nvSpPr>
        <p:spPr>
          <a:xfrm>
            <a:off x="7358765" y="3594617"/>
            <a:ext cx="4411704" cy="365077"/>
          </a:xfrm>
        </p:spPr>
        <p:txBody>
          <a:bodyPr lIns="0" rIns="0" anchor="t">
            <a:noAutofit/>
          </a:bodyPr>
          <a:lstStyle>
            <a:lvl1pPr marL="0" indent="0">
              <a:lnSpc>
                <a:spcPct val="100000"/>
              </a:lnSpc>
              <a:buNone/>
              <a:defRPr sz="1400">
                <a:solidFill>
                  <a:schemeClr val="bg1"/>
                </a:solidFill>
                <a:latin typeface="+mj-lt"/>
              </a:defRPr>
            </a:lvl1pPr>
            <a:lvl2pPr marL="457200" indent="0">
              <a:lnSpc>
                <a:spcPct val="100000"/>
              </a:lnSpc>
              <a:buNone/>
              <a:defRPr sz="900">
                <a:solidFill>
                  <a:schemeClr val="tx1"/>
                </a:solidFill>
                <a:latin typeface="Speak Pro" panose="020B0504020101020102" pitchFamily="34" charset="0"/>
              </a:defRPr>
            </a:lvl2pPr>
            <a:lvl3pPr marL="914400" indent="0">
              <a:lnSpc>
                <a:spcPct val="100000"/>
              </a:lnSpc>
              <a:buNone/>
              <a:defRPr sz="900">
                <a:solidFill>
                  <a:schemeClr val="tx1"/>
                </a:solidFill>
                <a:latin typeface="Speak Pro" panose="020B0504020101020102" pitchFamily="34" charset="0"/>
              </a:defRPr>
            </a:lvl3pPr>
            <a:lvl4pPr marL="1371600" indent="0">
              <a:lnSpc>
                <a:spcPct val="100000"/>
              </a:lnSpc>
              <a:buNone/>
              <a:defRPr sz="900">
                <a:solidFill>
                  <a:schemeClr val="tx1"/>
                </a:solidFill>
                <a:latin typeface="Speak Pro" panose="020B0504020101020102" pitchFamily="34" charset="0"/>
              </a:defRPr>
            </a:lvl4pPr>
            <a:lvl5pPr marL="1828800" indent="0">
              <a:lnSpc>
                <a:spcPct val="100000"/>
              </a:lnSpc>
              <a:buNone/>
              <a:defRPr sz="900">
                <a:solidFill>
                  <a:schemeClr val="tx1"/>
                </a:solidFill>
                <a:latin typeface="Speak Pro" panose="020B0504020101020102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7" name="Text Placeholder 2">
            <a:extLst>
              <a:ext uri="{FF2B5EF4-FFF2-40B4-BE49-F238E27FC236}">
                <a16:creationId xmlns:a16="http://schemas.microsoft.com/office/drawing/2014/main" id="{718CCABC-AF06-5241-8D13-EB2F4637D435}"/>
              </a:ext>
            </a:extLst>
          </p:cNvPr>
          <p:cNvSpPr>
            <a:spLocks noGrp="1"/>
          </p:cNvSpPr>
          <p:nvPr>
            <p:ph type="body" idx="36"/>
          </p:nvPr>
        </p:nvSpPr>
        <p:spPr>
          <a:xfrm>
            <a:off x="7358764" y="3347759"/>
            <a:ext cx="4411705" cy="312380"/>
          </a:xfrm>
        </p:spPr>
        <p:txBody>
          <a:bodyPr lIns="0" anchor="b">
            <a:noAutofit/>
          </a:bodyPr>
          <a:lstStyle>
            <a:lvl1pPr marL="0" indent="0">
              <a:buNone/>
              <a:defRPr sz="1800" b="1" cap="all" baseline="0">
                <a:solidFill>
                  <a:schemeClr val="bg1"/>
                </a:solidFill>
                <a:latin typeface="Speak Pro" panose="020B0504020101020102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8" name="Text Placeholder 10">
            <a:extLst>
              <a:ext uri="{FF2B5EF4-FFF2-40B4-BE49-F238E27FC236}">
                <a16:creationId xmlns:a16="http://schemas.microsoft.com/office/drawing/2014/main" id="{5119242C-1FE8-C140-9349-8172F954E3CB}"/>
              </a:ext>
            </a:extLst>
          </p:cNvPr>
          <p:cNvSpPr>
            <a:spLocks noGrp="1"/>
          </p:cNvSpPr>
          <p:nvPr>
            <p:ph type="body" sz="quarter" idx="37"/>
          </p:nvPr>
        </p:nvSpPr>
        <p:spPr>
          <a:xfrm>
            <a:off x="7358765" y="4855381"/>
            <a:ext cx="4411704" cy="365077"/>
          </a:xfrm>
        </p:spPr>
        <p:txBody>
          <a:bodyPr lIns="0" rIns="0" anchor="t">
            <a:noAutofit/>
          </a:bodyPr>
          <a:lstStyle>
            <a:lvl1pPr marL="0" indent="0">
              <a:lnSpc>
                <a:spcPct val="100000"/>
              </a:lnSpc>
              <a:buNone/>
              <a:defRPr sz="1400">
                <a:solidFill>
                  <a:schemeClr val="bg1"/>
                </a:solidFill>
                <a:latin typeface="+mj-lt"/>
              </a:defRPr>
            </a:lvl1pPr>
            <a:lvl2pPr marL="457200" indent="0">
              <a:lnSpc>
                <a:spcPct val="100000"/>
              </a:lnSpc>
              <a:buNone/>
              <a:defRPr sz="900">
                <a:solidFill>
                  <a:schemeClr val="tx1"/>
                </a:solidFill>
                <a:latin typeface="Speak Pro" panose="020B0504020101020102" pitchFamily="34" charset="0"/>
              </a:defRPr>
            </a:lvl2pPr>
            <a:lvl3pPr marL="914400" indent="0">
              <a:lnSpc>
                <a:spcPct val="100000"/>
              </a:lnSpc>
              <a:buNone/>
              <a:defRPr sz="900">
                <a:solidFill>
                  <a:schemeClr val="tx1"/>
                </a:solidFill>
                <a:latin typeface="Speak Pro" panose="020B0504020101020102" pitchFamily="34" charset="0"/>
              </a:defRPr>
            </a:lvl3pPr>
            <a:lvl4pPr marL="1371600" indent="0">
              <a:lnSpc>
                <a:spcPct val="100000"/>
              </a:lnSpc>
              <a:buNone/>
              <a:defRPr sz="900">
                <a:solidFill>
                  <a:schemeClr val="tx1"/>
                </a:solidFill>
                <a:latin typeface="Speak Pro" panose="020B0504020101020102" pitchFamily="34" charset="0"/>
              </a:defRPr>
            </a:lvl4pPr>
            <a:lvl5pPr marL="1828800" indent="0">
              <a:lnSpc>
                <a:spcPct val="100000"/>
              </a:lnSpc>
              <a:buNone/>
              <a:defRPr sz="900">
                <a:solidFill>
                  <a:schemeClr val="tx1"/>
                </a:solidFill>
                <a:latin typeface="Speak Pro" panose="020B0504020101020102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9" name="Text Placeholder 2">
            <a:extLst>
              <a:ext uri="{FF2B5EF4-FFF2-40B4-BE49-F238E27FC236}">
                <a16:creationId xmlns:a16="http://schemas.microsoft.com/office/drawing/2014/main" id="{23F2AE0B-3E70-BB47-8FBC-FE66A5A297BD}"/>
              </a:ext>
            </a:extLst>
          </p:cNvPr>
          <p:cNvSpPr>
            <a:spLocks noGrp="1"/>
          </p:cNvSpPr>
          <p:nvPr>
            <p:ph type="body" idx="38"/>
          </p:nvPr>
        </p:nvSpPr>
        <p:spPr>
          <a:xfrm>
            <a:off x="7358764" y="4608523"/>
            <a:ext cx="4411705" cy="312380"/>
          </a:xfrm>
        </p:spPr>
        <p:txBody>
          <a:bodyPr lIns="0" anchor="b">
            <a:noAutofit/>
          </a:bodyPr>
          <a:lstStyle>
            <a:lvl1pPr marL="0" indent="0">
              <a:buNone/>
              <a:defRPr sz="1800" b="1" cap="all" baseline="0">
                <a:solidFill>
                  <a:schemeClr val="bg1"/>
                </a:solidFill>
                <a:latin typeface="Speak Pro" panose="020B0504020101020102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79" name="Straight Connector 78">
            <a:extLst>
              <a:ext uri="{FF2B5EF4-FFF2-40B4-BE49-F238E27FC236}">
                <a16:creationId xmlns:a16="http://schemas.microsoft.com/office/drawing/2014/main" id="{6AF7CBB0-F32C-B84C-AEEA-FA0944BBB865}"/>
              </a:ext>
            </a:extLst>
          </p:cNvPr>
          <p:cNvCxnSpPr>
            <a:cxnSpLocks/>
          </p:cNvCxnSpPr>
          <p:nvPr userDrawn="1"/>
        </p:nvCxnSpPr>
        <p:spPr>
          <a:xfrm>
            <a:off x="0" y="5992966"/>
            <a:ext cx="12192000" cy="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89585746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1BA609-BDEB-9E9E-6D5A-56CC158219A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D388297-EBFC-213F-E346-770C0056971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ACEE729-2895-F408-AC8A-917F747717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BF0B31-DBF7-4F31-9B5D-7EEE9856D648}" type="datetimeFigureOut">
              <a:rPr lang="en-US" smtClean="0"/>
              <a:t>9/2/2025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46DD390-90A2-D306-0AEB-159B023C75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8E43A6E-38F4-83A4-439D-CF3D7B7E41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72829A-C443-4A43-B2C7-2A8CB7ED57D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07065401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3091CA-A24F-AA14-25E5-51C37D6053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76468C0-43A1-3615-C549-549FDA9E25B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4CCE20C-BE7F-7386-B098-6F9CF52B89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BF0B31-DBF7-4F31-9B5D-7EEE9856D648}" type="datetimeFigureOut">
              <a:rPr lang="en-US" smtClean="0"/>
              <a:t>9/2/2025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DECFEE7-73A1-0066-3EB1-2ED2057CD6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FB20347-77A7-135B-AA16-67A654998F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72829A-C443-4A43-B2C7-2A8CB7ED57D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88745200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8A5101-2E6C-8C49-FF17-0088D9F38C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9A663AA-08CB-4DCC-32E0-EE7C20F2251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1F49DFE-C20C-8516-19AB-3FCA7EE469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BF0B31-DBF7-4F31-9B5D-7EEE9856D648}" type="datetimeFigureOut">
              <a:rPr lang="en-US" smtClean="0"/>
              <a:t>9/2/2025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3684C8-211F-E5C6-F8A6-4A748374BF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78A78EB-E0AC-03D3-C9A0-BCF5F7E4A7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72829A-C443-4A43-B2C7-2A8CB7ED57D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88388199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1292BB-7134-D5D9-5053-32EC3960D2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E5FEB89-C1A7-22F6-74AD-BCB47B4CE2D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8063656-C88C-7C7C-7740-0CBD94524A0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426A85F-5F76-7584-9D79-1E26E41A0A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BF0B31-DBF7-4F31-9B5D-7EEE9856D648}" type="datetimeFigureOut">
              <a:rPr lang="en-US" smtClean="0"/>
              <a:t>9/2/2025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06EB424-D91F-277A-D976-88B107A6F7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09B9D02-CD5D-5482-8F34-B4D031D78C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72829A-C443-4A43-B2C7-2A8CB7ED57D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98522505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29D041-2E6D-0F28-289E-E3D2D2564F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6859E91-43F9-4089-FAB5-C919D1F2301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F534FA1-88E3-EEE8-D9CE-8FB5F010841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4CD45D5-DAFE-CBAE-A2C0-FDEABEA12A6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6CD8CC7-97D0-3941-1892-25018870A20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7258410-951A-1261-D77A-99D338D0A7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BF0B31-DBF7-4F31-9B5D-7EEE9856D648}" type="datetimeFigureOut">
              <a:rPr lang="en-US" smtClean="0"/>
              <a:t>9/2/2025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9278535-4FD4-1862-540F-7EF9DF281D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9A06185-8E20-2CCB-0F09-3604B2721D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72829A-C443-4A43-B2C7-2A8CB7ED57D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60792679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106B53-6C8F-E52A-608E-831F28AD17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CC2E240-C852-9DD6-FAE1-F44D1CD00C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BF0B31-DBF7-4F31-9B5D-7EEE9856D648}" type="datetimeFigureOut">
              <a:rPr lang="en-US" smtClean="0"/>
              <a:t>9/2/2025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76A9838-0DEA-5AE5-DC00-CC612752A7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F409B2D-BAF7-1147-739E-ACC8A3BA39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72829A-C443-4A43-B2C7-2A8CB7ED57D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70610980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08E4E64-F0C9-CDC6-B844-3F79E7F93D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BF0B31-DBF7-4F31-9B5D-7EEE9856D648}" type="datetimeFigureOut">
              <a:rPr lang="en-US" smtClean="0"/>
              <a:t>9/2/2025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5BF469C-2EC0-328F-6DB7-8E0603195D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4B45C55-62F0-27F8-5198-EA3968C09F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72829A-C443-4A43-B2C7-2A8CB7ED57D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0760435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052DC0-B0EA-851C-5B08-9A914EFA84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578DD5C-4E6D-14CF-FFB8-14D43F484DD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DC3A740-052A-7ED0-54F5-7007008170B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B2FE90C-7214-0603-E9B9-F713370988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BF0B31-DBF7-4F31-9B5D-7EEE9856D648}" type="datetimeFigureOut">
              <a:rPr lang="en-US" smtClean="0"/>
              <a:t>9/2/2025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4AF1D20-35FF-0690-EFD0-539C6C0AE1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42823C6-00DA-943B-0758-E4AE918D5C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72829A-C443-4A43-B2C7-2A8CB7ED57D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56147534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0FAB5D-2144-33DF-3FCD-2DAEC04BFE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91FDA7A-F323-4B41-8CFE-E42DF66885D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8B3C4F4-6EC9-4184-F8AD-69C314E6315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62B9D96-CC99-24F3-AF17-E21C98E8A8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BF0B31-DBF7-4F31-9B5D-7EEE9856D648}" type="datetimeFigureOut">
              <a:rPr lang="en-US" smtClean="0"/>
              <a:t>9/2/2025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C8EACFF-19BF-9C13-DFF1-C7632845D2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EDD18DF-0C9A-59E0-020A-FA6E899624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72829A-C443-4A43-B2C7-2A8CB7ED57D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418854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esentation Title_4">
    <p:bg>
      <p:bgPr>
        <a:solidFill>
          <a:schemeClr val="accent4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37D7B648-BE60-43F4-8E11-2AB267410D48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134319" y="0"/>
            <a:ext cx="11057681" cy="6858000"/>
          </a:xfrm>
          <a:custGeom>
            <a:avLst/>
            <a:gdLst>
              <a:gd name="connsiteX0" fmla="*/ 0 w 5822209"/>
              <a:gd name="connsiteY0" fmla="*/ 0 h 4427316"/>
              <a:gd name="connsiteX1" fmla="*/ 5822209 w 5822209"/>
              <a:gd name="connsiteY1" fmla="*/ 0 h 4427316"/>
              <a:gd name="connsiteX2" fmla="*/ 5822209 w 5822209"/>
              <a:gd name="connsiteY2" fmla="*/ 4427316 h 4427316"/>
              <a:gd name="connsiteX3" fmla="*/ 0 w 5822209"/>
              <a:gd name="connsiteY3" fmla="*/ 4427316 h 44273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822209" h="4427316">
                <a:moveTo>
                  <a:pt x="0" y="0"/>
                </a:moveTo>
                <a:lnTo>
                  <a:pt x="5822209" y="0"/>
                </a:lnTo>
                <a:lnTo>
                  <a:pt x="5822209" y="4427316"/>
                </a:lnTo>
                <a:lnTo>
                  <a:pt x="0" y="4427316"/>
                </a:lnTo>
                <a:close/>
              </a:path>
            </a:pathLst>
          </a:custGeom>
          <a:solidFill>
            <a:schemeClr val="accent4">
              <a:lumMod val="50000"/>
            </a:schemeClr>
          </a:solidFill>
        </p:spPr>
        <p:txBody>
          <a:bodyPr wrap="square">
            <a:noAutofit/>
          </a:bodyPr>
          <a:lstStyle/>
          <a:p>
            <a:r>
              <a:rPr lang="en-US" dirty="0"/>
              <a:t>Click icon to add picture</a:t>
            </a:r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A9525627-537D-D740-918D-FD8895672A9F}"/>
              </a:ext>
            </a:extLst>
          </p:cNvPr>
          <p:cNvCxnSpPr>
            <a:cxnSpLocks/>
          </p:cNvCxnSpPr>
          <p:nvPr userDrawn="1"/>
        </p:nvCxnSpPr>
        <p:spPr>
          <a:xfrm>
            <a:off x="1124487" y="0"/>
            <a:ext cx="0" cy="685800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 Placeholder 2">
            <a:extLst>
              <a:ext uri="{FF2B5EF4-FFF2-40B4-BE49-F238E27FC236}">
                <a16:creationId xmlns:a16="http://schemas.microsoft.com/office/drawing/2014/main" id="{01662FCA-743F-AC4A-B6AC-269A9A26ECF8}"/>
              </a:ext>
            </a:extLst>
          </p:cNvPr>
          <p:cNvSpPr>
            <a:spLocks noGrp="1"/>
          </p:cNvSpPr>
          <p:nvPr>
            <p:ph type="body" idx="13" hasCustomPrompt="1"/>
          </p:nvPr>
        </p:nvSpPr>
        <p:spPr>
          <a:xfrm>
            <a:off x="1524000" y="5286196"/>
            <a:ext cx="4179375" cy="356462"/>
          </a:xfrm>
        </p:spPr>
        <p:txBody>
          <a:bodyPr lIns="0" rIns="0">
            <a:normAutofit/>
          </a:bodyPr>
          <a:lstStyle>
            <a:lvl1pPr marL="0" indent="0">
              <a:buNone/>
              <a:defRPr sz="1800" b="1" i="0" cap="all" spc="300" baseline="0">
                <a:solidFill>
                  <a:schemeClr val="bg1"/>
                </a:solidFill>
                <a:latin typeface="Speak Pro" panose="020B0504020101020102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Subtitle goes here</a:t>
            </a: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BBC2EA4E-1692-1548-A245-3DC65B856DE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2715790"/>
            <a:ext cx="4179376" cy="2387600"/>
          </a:xfrm>
        </p:spPr>
        <p:txBody>
          <a:bodyPr lIns="0" rIns="0" anchor="b">
            <a:normAutofit/>
          </a:bodyPr>
          <a:lstStyle>
            <a:lvl1pPr algn="l">
              <a:defRPr sz="4800" b="0" i="0" cap="all" baseline="0">
                <a:solidFill>
                  <a:schemeClr val="bg1"/>
                </a:solidFill>
                <a:latin typeface="Calibri" panose="020F050202020403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37568430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57D7AD-1D6F-C157-EFE9-AC3017F0A2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5250ED2-6B1A-6B69-358D-925E227E9F2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0E1FEF8-A048-5E77-46EF-3E4E369CA8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BF0B31-DBF7-4F31-9B5D-7EEE9856D648}" type="datetimeFigureOut">
              <a:rPr lang="en-US" smtClean="0"/>
              <a:t>9/2/2025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991F68B-F52B-23F7-C6CB-A8CB6E4274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635E661-C337-C662-5E71-83F2317649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72829A-C443-4A43-B2C7-2A8CB7ED57D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23524437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C97DAE37-0019-2EB1-F045-B844BAB2BCC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69A9E88-1E56-FB16-03A2-6223DCCF087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403048-7A7B-331F-318A-F15E335FA3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BF0B31-DBF7-4F31-9B5D-7EEE9856D648}" type="datetimeFigureOut">
              <a:rPr lang="en-US" smtClean="0"/>
              <a:t>9/2/2025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174A166-023D-8775-7DC4-20F747A0BA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C084E9F-302F-B9AB-80D9-696B2C8613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72829A-C443-4A43-B2C7-2A8CB7ED57D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179957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esentation Title_5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37D7B648-BE60-43F4-8E11-2AB267410D48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1" cy="6858000"/>
          </a:xfrm>
          <a:custGeom>
            <a:avLst/>
            <a:gdLst>
              <a:gd name="connsiteX0" fmla="*/ 0 w 5822209"/>
              <a:gd name="connsiteY0" fmla="*/ 0 h 4427316"/>
              <a:gd name="connsiteX1" fmla="*/ 5822209 w 5822209"/>
              <a:gd name="connsiteY1" fmla="*/ 0 h 4427316"/>
              <a:gd name="connsiteX2" fmla="*/ 5822209 w 5822209"/>
              <a:gd name="connsiteY2" fmla="*/ 4427316 h 4427316"/>
              <a:gd name="connsiteX3" fmla="*/ 0 w 5822209"/>
              <a:gd name="connsiteY3" fmla="*/ 4427316 h 44273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822209" h="4427316">
                <a:moveTo>
                  <a:pt x="0" y="0"/>
                </a:moveTo>
                <a:lnTo>
                  <a:pt x="5822209" y="0"/>
                </a:lnTo>
                <a:lnTo>
                  <a:pt x="5822209" y="4427316"/>
                </a:lnTo>
                <a:lnTo>
                  <a:pt x="0" y="4427316"/>
                </a:lnTo>
                <a:close/>
              </a:path>
            </a:pathLst>
          </a:custGeom>
          <a:solidFill>
            <a:schemeClr val="accent4">
              <a:lumMod val="50000"/>
            </a:schemeClr>
          </a:solidFill>
        </p:spPr>
        <p:txBody>
          <a:bodyPr wrap="square">
            <a:noAutofit/>
          </a:bodyPr>
          <a:lstStyle/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2">
            <a:extLst>
              <a:ext uri="{FF2B5EF4-FFF2-40B4-BE49-F238E27FC236}">
                <a16:creationId xmlns:a16="http://schemas.microsoft.com/office/drawing/2014/main" id="{01662FCA-743F-AC4A-B6AC-269A9A26ECF8}"/>
              </a:ext>
            </a:extLst>
          </p:cNvPr>
          <p:cNvSpPr>
            <a:spLocks noGrp="1"/>
          </p:cNvSpPr>
          <p:nvPr>
            <p:ph type="body" idx="13" hasCustomPrompt="1"/>
          </p:nvPr>
        </p:nvSpPr>
        <p:spPr>
          <a:xfrm>
            <a:off x="1524000" y="5286196"/>
            <a:ext cx="4179375" cy="356462"/>
          </a:xfrm>
        </p:spPr>
        <p:txBody>
          <a:bodyPr lIns="0" rIns="0">
            <a:normAutofit/>
          </a:bodyPr>
          <a:lstStyle>
            <a:lvl1pPr marL="0" indent="0">
              <a:buNone/>
              <a:defRPr sz="1800" b="1" i="0" cap="all" spc="300" baseline="0">
                <a:solidFill>
                  <a:schemeClr val="bg1"/>
                </a:solidFill>
                <a:latin typeface="Speak Pro" panose="020B0504020101020102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Subtitle goes here</a:t>
            </a: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BBC2EA4E-1692-1548-A245-3DC65B856DE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2715790"/>
            <a:ext cx="4179376" cy="2387600"/>
          </a:xfrm>
        </p:spPr>
        <p:txBody>
          <a:bodyPr lIns="0" rIns="0" anchor="b">
            <a:normAutofit/>
          </a:bodyPr>
          <a:lstStyle>
            <a:lvl1pPr algn="l">
              <a:defRPr sz="4800" b="0" i="0" cap="all" baseline="0">
                <a:solidFill>
                  <a:schemeClr val="bg1"/>
                </a:solidFill>
                <a:latin typeface="Calibri" panose="020F050202020403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DB4FF4E3-951F-F040-800F-0DDAC2CCC507}"/>
              </a:ext>
            </a:extLst>
          </p:cNvPr>
          <p:cNvCxnSpPr>
            <a:cxnSpLocks/>
          </p:cNvCxnSpPr>
          <p:nvPr userDrawn="1"/>
        </p:nvCxnSpPr>
        <p:spPr>
          <a:xfrm>
            <a:off x="0" y="5992966"/>
            <a:ext cx="12192000" cy="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054221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Content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062DFD1-09C0-6845-8219-0846F32EDE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9F391E-143D-F948-ADAE-29AEA3C1EBFB}" type="datetimeFigureOut">
              <a:rPr lang="en-US" smtClean="0"/>
              <a:t>9/2/2025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B7D7355-C4D0-1F4D-A365-E4AF1D8FED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2771307-5F5C-D847-B837-8C60542C4B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FEFF75-79D2-EE46-877B-299D1510E681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9B04801C-3319-AC43-9484-8377A4F8F253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627321" y="339645"/>
            <a:ext cx="10134369" cy="1002552"/>
          </a:xfrm>
        </p:spPr>
        <p:txBody>
          <a:bodyPr lIns="0" rIns="0" anchor="b">
            <a:noAutofit/>
          </a:bodyPr>
          <a:lstStyle>
            <a:lvl1pPr algn="l">
              <a:defRPr sz="4500" b="0" i="0" cap="all" baseline="0">
                <a:solidFill>
                  <a:schemeClr val="accent4">
                    <a:lumMod val="75000"/>
                  </a:schemeClr>
                </a:solidFill>
                <a:latin typeface="Calibri" panose="020F0502020204030204" pitchFamily="34" charset="0"/>
              </a:defRPr>
            </a:lvl1pPr>
          </a:lstStyle>
          <a:p>
            <a:r>
              <a:rPr lang="en-US" dirty="0"/>
              <a:t>TITLE GOE HERE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3D67D640-AB06-EE4B-868D-F46A30705F62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627322" y="1507066"/>
            <a:ext cx="10134371" cy="4849283"/>
          </a:xfrm>
        </p:spPr>
        <p:txBody>
          <a:bodyPr lIns="0" rIns="0" anchor="t">
            <a:normAutofit/>
          </a:bodyPr>
          <a:lstStyle>
            <a:lvl1pPr marL="0" indent="0">
              <a:lnSpc>
                <a:spcPct val="100000"/>
              </a:lnSpc>
              <a:buNone/>
              <a:defRPr sz="1600">
                <a:latin typeface="+mj-lt"/>
              </a:defRPr>
            </a:lvl1pPr>
            <a:lvl2pPr marL="457200" indent="0">
              <a:lnSpc>
                <a:spcPct val="100000"/>
              </a:lnSpc>
              <a:buNone/>
              <a:defRPr sz="1600">
                <a:latin typeface="+mj-lt"/>
              </a:defRPr>
            </a:lvl2pPr>
            <a:lvl3pPr marL="914400" indent="0">
              <a:lnSpc>
                <a:spcPct val="100000"/>
              </a:lnSpc>
              <a:buNone/>
              <a:defRPr sz="1600">
                <a:latin typeface="+mj-lt"/>
              </a:defRPr>
            </a:lvl3pPr>
            <a:lvl4pPr marL="1371600" indent="0">
              <a:lnSpc>
                <a:spcPct val="100000"/>
              </a:lnSpc>
              <a:buNone/>
              <a:defRPr sz="1600">
                <a:latin typeface="+mj-lt"/>
              </a:defRPr>
            </a:lvl4pPr>
            <a:lvl5pPr marL="1828800" indent="0">
              <a:lnSpc>
                <a:spcPct val="100000"/>
              </a:lnSpc>
              <a:buNone/>
              <a:defRPr sz="1600">
                <a:latin typeface="+mj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B781E455-9E6F-1B48-A537-F86699963276}"/>
              </a:ext>
            </a:extLst>
          </p:cNvPr>
          <p:cNvCxnSpPr>
            <a:cxnSpLocks/>
          </p:cNvCxnSpPr>
          <p:nvPr userDrawn="1"/>
        </p:nvCxnSpPr>
        <p:spPr>
          <a:xfrm>
            <a:off x="392623" y="1342197"/>
            <a:ext cx="0" cy="0"/>
          </a:xfrm>
          <a:prstGeom prst="line">
            <a:avLst/>
          </a:prstGeom>
          <a:ln w="127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578CECE2-CD4D-4A44-927A-53FFE158AF1C}"/>
              </a:ext>
            </a:extLst>
          </p:cNvPr>
          <p:cNvCxnSpPr>
            <a:cxnSpLocks/>
          </p:cNvCxnSpPr>
          <p:nvPr userDrawn="1"/>
        </p:nvCxnSpPr>
        <p:spPr>
          <a:xfrm>
            <a:off x="1134319" y="0"/>
            <a:ext cx="0" cy="6858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297903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062DFD1-09C0-6845-8219-0846F32EDE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9F391E-143D-F948-ADAE-29AEA3C1EBFB}" type="datetimeFigureOut">
              <a:rPr lang="en-US" smtClean="0"/>
              <a:t>9/2/2025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B7D7355-C4D0-1F4D-A365-E4AF1D8FED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2771307-5F5C-D847-B837-8C60542C4B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FEFF75-79D2-EE46-877B-299D1510E681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9B04801C-3319-AC43-9484-8377A4F8F253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92623" y="339645"/>
            <a:ext cx="10115219" cy="1002552"/>
          </a:xfrm>
        </p:spPr>
        <p:txBody>
          <a:bodyPr lIns="0" rIns="0" anchor="b">
            <a:noAutofit/>
          </a:bodyPr>
          <a:lstStyle>
            <a:lvl1pPr algn="l">
              <a:defRPr sz="4500" b="0" i="0" cap="all" baseline="0">
                <a:solidFill>
                  <a:schemeClr val="accent4">
                    <a:lumMod val="75000"/>
                  </a:schemeClr>
                </a:solidFill>
                <a:latin typeface="Calibri" panose="020F0502020204030204" pitchFamily="34" charset="0"/>
              </a:defRPr>
            </a:lvl1pPr>
          </a:lstStyle>
          <a:p>
            <a:r>
              <a:rPr lang="en-US" dirty="0"/>
              <a:t>TITLE GOE HERE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3D67D640-AB06-EE4B-868D-F46A30705F62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392624" y="1507066"/>
            <a:ext cx="10115221" cy="4849283"/>
          </a:xfrm>
        </p:spPr>
        <p:txBody>
          <a:bodyPr lIns="0" rIns="0" anchor="t">
            <a:normAutofit/>
          </a:bodyPr>
          <a:lstStyle>
            <a:lvl1pPr marL="0" indent="0">
              <a:lnSpc>
                <a:spcPct val="100000"/>
              </a:lnSpc>
              <a:buNone/>
              <a:defRPr sz="1600">
                <a:latin typeface="+mj-lt"/>
              </a:defRPr>
            </a:lvl1pPr>
            <a:lvl2pPr marL="457200" indent="0">
              <a:lnSpc>
                <a:spcPct val="100000"/>
              </a:lnSpc>
              <a:buNone/>
              <a:defRPr sz="1600">
                <a:latin typeface="+mj-lt"/>
              </a:defRPr>
            </a:lvl2pPr>
            <a:lvl3pPr marL="914400" indent="0">
              <a:lnSpc>
                <a:spcPct val="100000"/>
              </a:lnSpc>
              <a:buNone/>
              <a:defRPr sz="1600">
                <a:latin typeface="+mj-lt"/>
              </a:defRPr>
            </a:lvl3pPr>
            <a:lvl4pPr marL="1371600" indent="0">
              <a:lnSpc>
                <a:spcPct val="100000"/>
              </a:lnSpc>
              <a:buNone/>
              <a:defRPr sz="1600">
                <a:latin typeface="+mj-lt"/>
              </a:defRPr>
            </a:lvl4pPr>
            <a:lvl5pPr marL="1828800" indent="0">
              <a:lnSpc>
                <a:spcPct val="100000"/>
              </a:lnSpc>
              <a:buNone/>
              <a:defRPr sz="1600">
                <a:latin typeface="+mj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B781E455-9E6F-1B48-A537-F86699963276}"/>
              </a:ext>
            </a:extLst>
          </p:cNvPr>
          <p:cNvCxnSpPr>
            <a:cxnSpLocks/>
          </p:cNvCxnSpPr>
          <p:nvPr userDrawn="1"/>
        </p:nvCxnSpPr>
        <p:spPr>
          <a:xfrm>
            <a:off x="392623" y="1342197"/>
            <a:ext cx="0" cy="0"/>
          </a:xfrm>
          <a:prstGeom prst="line">
            <a:avLst/>
          </a:prstGeom>
          <a:ln w="127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2A21F7CE-A4E6-574A-B490-8FC432772886}"/>
              </a:ext>
            </a:extLst>
          </p:cNvPr>
          <p:cNvCxnSpPr>
            <a:cxnSpLocks/>
          </p:cNvCxnSpPr>
          <p:nvPr userDrawn="1"/>
        </p:nvCxnSpPr>
        <p:spPr>
          <a:xfrm>
            <a:off x="11057682" y="0"/>
            <a:ext cx="0" cy="6858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025126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_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062DFD1-09C0-6845-8219-0846F32EDE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9F391E-143D-F948-ADAE-29AEA3C1EBFB}" type="datetimeFigureOut">
              <a:rPr lang="en-US" smtClean="0"/>
              <a:t>9/2/2025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B7D7355-C4D0-1F4D-A365-E4AF1D8FED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2771307-5F5C-D847-B837-8C60542C4B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FEFF75-79D2-EE46-877B-299D1510E681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9B04801C-3319-AC43-9484-8377A4F8F253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92623" y="339645"/>
            <a:ext cx="11369068" cy="1002552"/>
          </a:xfrm>
        </p:spPr>
        <p:txBody>
          <a:bodyPr lIns="0" rIns="0" anchor="b">
            <a:noAutofit/>
          </a:bodyPr>
          <a:lstStyle>
            <a:lvl1pPr algn="l">
              <a:defRPr sz="4500" b="0" i="0" cap="all" baseline="0">
                <a:solidFill>
                  <a:schemeClr val="accent4">
                    <a:lumMod val="75000"/>
                  </a:schemeClr>
                </a:solidFill>
                <a:latin typeface="Calibri" panose="020F0502020204030204" pitchFamily="34" charset="0"/>
              </a:defRPr>
            </a:lvl1pPr>
          </a:lstStyle>
          <a:p>
            <a:r>
              <a:rPr lang="en-US" dirty="0"/>
              <a:t>TITLE GOE HERE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3D67D640-AB06-EE4B-868D-F46A30705F62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392624" y="1507066"/>
            <a:ext cx="11369070" cy="4849283"/>
          </a:xfrm>
        </p:spPr>
        <p:txBody>
          <a:bodyPr lIns="0" rIns="0" anchor="t">
            <a:normAutofit/>
          </a:bodyPr>
          <a:lstStyle>
            <a:lvl1pPr marL="0" indent="0">
              <a:lnSpc>
                <a:spcPct val="100000"/>
              </a:lnSpc>
              <a:buNone/>
              <a:defRPr sz="1600">
                <a:latin typeface="+mj-lt"/>
              </a:defRPr>
            </a:lvl1pPr>
            <a:lvl2pPr marL="457200" indent="0">
              <a:lnSpc>
                <a:spcPct val="100000"/>
              </a:lnSpc>
              <a:buNone/>
              <a:defRPr sz="1600">
                <a:latin typeface="+mj-lt"/>
              </a:defRPr>
            </a:lvl2pPr>
            <a:lvl3pPr marL="914400" indent="0">
              <a:lnSpc>
                <a:spcPct val="100000"/>
              </a:lnSpc>
              <a:buNone/>
              <a:defRPr sz="1600">
                <a:latin typeface="+mj-lt"/>
              </a:defRPr>
            </a:lvl3pPr>
            <a:lvl4pPr marL="1371600" indent="0">
              <a:lnSpc>
                <a:spcPct val="100000"/>
              </a:lnSpc>
              <a:buNone/>
              <a:defRPr sz="1600">
                <a:latin typeface="+mj-lt"/>
              </a:defRPr>
            </a:lvl4pPr>
            <a:lvl5pPr marL="1828800" indent="0">
              <a:lnSpc>
                <a:spcPct val="100000"/>
              </a:lnSpc>
              <a:buNone/>
              <a:defRPr sz="1600">
                <a:latin typeface="+mj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B781E455-9E6F-1B48-A537-F86699963276}"/>
              </a:ext>
            </a:extLst>
          </p:cNvPr>
          <p:cNvCxnSpPr>
            <a:cxnSpLocks/>
          </p:cNvCxnSpPr>
          <p:nvPr userDrawn="1"/>
        </p:nvCxnSpPr>
        <p:spPr>
          <a:xfrm>
            <a:off x="392623" y="1342197"/>
            <a:ext cx="0" cy="0"/>
          </a:xfrm>
          <a:prstGeom prst="line">
            <a:avLst/>
          </a:prstGeom>
          <a:ln w="127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8CF93E56-30EE-384E-9A8A-090C645582DB}"/>
              </a:ext>
            </a:extLst>
          </p:cNvPr>
          <p:cNvCxnSpPr>
            <a:cxnSpLocks/>
          </p:cNvCxnSpPr>
          <p:nvPr userDrawn="1"/>
        </p:nvCxnSpPr>
        <p:spPr>
          <a:xfrm>
            <a:off x="392623" y="1405468"/>
            <a:ext cx="11369068" cy="0"/>
          </a:xfrm>
          <a:prstGeom prst="line">
            <a:avLst/>
          </a:prstGeom>
          <a:ln w="127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850572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41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8.xml"/><Relationship Id="rId3" Type="http://schemas.openxmlformats.org/officeDocument/2006/relationships/slideLayout" Target="../slideLayouts/slideLayout43.xml"/><Relationship Id="rId7" Type="http://schemas.openxmlformats.org/officeDocument/2006/relationships/slideLayout" Target="../slideLayouts/slideLayout47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42.xml"/><Relationship Id="rId1" Type="http://schemas.openxmlformats.org/officeDocument/2006/relationships/slideLayout" Target="../slideLayouts/slideLayout41.xml"/><Relationship Id="rId6" Type="http://schemas.openxmlformats.org/officeDocument/2006/relationships/slideLayout" Target="../slideLayouts/slideLayout46.xml"/><Relationship Id="rId11" Type="http://schemas.openxmlformats.org/officeDocument/2006/relationships/slideLayout" Target="../slideLayouts/slideLayout51.xml"/><Relationship Id="rId5" Type="http://schemas.openxmlformats.org/officeDocument/2006/relationships/slideLayout" Target="../slideLayouts/slideLayout45.xml"/><Relationship Id="rId10" Type="http://schemas.openxmlformats.org/officeDocument/2006/relationships/slideLayout" Target="../slideLayouts/slideLayout50.xml"/><Relationship Id="rId4" Type="http://schemas.openxmlformats.org/officeDocument/2006/relationships/slideLayout" Target="../slideLayouts/slideLayout44.xml"/><Relationship Id="rId9" Type="http://schemas.openxmlformats.org/officeDocument/2006/relationships/slideLayout" Target="../slideLayouts/slideLayout4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1902FA6-24E0-3C4A-8B7A-F529DB1228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1845A71-C369-2A42-A14F-2BD1985F756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0870798-FB93-8742-9A92-FA7A241AFA9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5356824-A55C-4F44-B9CB-109B027241D7}" type="datetimeFigureOut">
              <a:rPr lang="en-US" smtClean="0"/>
              <a:t>9/2/2025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642A715-D537-DD4B-8BE6-1E573155F1E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FA9E735-B191-784C-98F7-65384DACA43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C6627B-E4D5-2947-8E88-B84039729B9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345829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9" r:id="rId1"/>
    <p:sldLayoutId id="2147483673" r:id="rId2"/>
    <p:sldLayoutId id="2147483719" r:id="rId3"/>
    <p:sldLayoutId id="2147483720" r:id="rId4"/>
    <p:sldLayoutId id="2147483670" r:id="rId5"/>
    <p:sldLayoutId id="2147483674" r:id="rId6"/>
    <p:sldLayoutId id="2147483661" r:id="rId7"/>
    <p:sldLayoutId id="2147483676" r:id="rId8"/>
    <p:sldLayoutId id="2147483675" r:id="rId9"/>
    <p:sldLayoutId id="2147483677" r:id="rId10"/>
    <p:sldLayoutId id="2147483678" r:id="rId11"/>
    <p:sldLayoutId id="2147483679" r:id="rId12"/>
    <p:sldLayoutId id="2147483681" r:id="rId13"/>
    <p:sldLayoutId id="2147483682" r:id="rId14"/>
    <p:sldLayoutId id="2147483686" r:id="rId15"/>
    <p:sldLayoutId id="2147483663" r:id="rId16"/>
    <p:sldLayoutId id="2147483683" r:id="rId17"/>
    <p:sldLayoutId id="2147483685" r:id="rId18"/>
    <p:sldLayoutId id="2147483684" r:id="rId19"/>
    <p:sldLayoutId id="2147483680" r:id="rId20"/>
    <p:sldLayoutId id="2147483691" r:id="rId21"/>
    <p:sldLayoutId id="2147483692" r:id="rId22"/>
    <p:sldLayoutId id="2147483693" r:id="rId23"/>
    <p:sldLayoutId id="2147483694" r:id="rId24"/>
    <p:sldLayoutId id="2147483688" r:id="rId25"/>
    <p:sldLayoutId id="2147483687" r:id="rId26"/>
    <p:sldLayoutId id="2147483689" r:id="rId27"/>
    <p:sldLayoutId id="2147483690" r:id="rId28"/>
    <p:sldLayoutId id="2147483695" r:id="rId29"/>
    <p:sldLayoutId id="2147483696" r:id="rId30"/>
    <p:sldLayoutId id="2147483697" r:id="rId31"/>
    <p:sldLayoutId id="2147483698" r:id="rId32"/>
    <p:sldLayoutId id="2147483703" r:id="rId33"/>
    <p:sldLayoutId id="2147483704" r:id="rId34"/>
    <p:sldLayoutId id="2147483705" r:id="rId35"/>
    <p:sldLayoutId id="2147483706" r:id="rId36"/>
    <p:sldLayoutId id="2147483700" r:id="rId37"/>
    <p:sldLayoutId id="2147483699" r:id="rId38"/>
    <p:sldLayoutId id="2147483701" r:id="rId39"/>
    <p:sldLayoutId id="2147483702" r:id="rId40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DBF4273-1DD4-F191-D3E9-F042B386FE5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BF0B31-DBF7-4F31-9B5D-7EEE9856D648}" type="datetimeFigureOut">
              <a:rPr lang="en-US" smtClean="0"/>
              <a:t>9/2/2025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96704F5-B182-F1B5-655B-EFA428C8E88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417CE3B-6A0A-6D10-9BFF-EBE9C5B0E65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72829A-C443-4A43-B2C7-2A8CB7ED57D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757204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8" r:id="rId1"/>
    <p:sldLayoutId id="2147483709" r:id="rId2"/>
    <p:sldLayoutId id="2147483710" r:id="rId3"/>
    <p:sldLayoutId id="2147483711" r:id="rId4"/>
    <p:sldLayoutId id="2147483712" r:id="rId5"/>
    <p:sldLayoutId id="2147483713" r:id="rId6"/>
    <p:sldLayoutId id="2147483714" r:id="rId7"/>
    <p:sldLayoutId id="2147483715" r:id="rId8"/>
    <p:sldLayoutId id="2147483716" r:id="rId9"/>
    <p:sldLayoutId id="2147483717" r:id="rId10"/>
    <p:sldLayoutId id="2147483718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5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A blue and white background&#10;&#10;Description automatically generated">
            <a:extLst>
              <a:ext uri="{FF2B5EF4-FFF2-40B4-BE49-F238E27FC236}">
                <a16:creationId xmlns:a16="http://schemas.microsoft.com/office/drawing/2014/main" id="{5FD4418E-FEFA-885B-57D4-B56FFE1F5137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84" t="4228" r="894" b="638"/>
          <a:stretch/>
        </p:blipFill>
        <p:spPr>
          <a:xfrm>
            <a:off x="1" y="0"/>
            <a:ext cx="12188824" cy="6858000"/>
          </a:xfrm>
          <a:prstGeom prst="rect">
            <a:avLst/>
          </a:prstGeom>
        </p:spPr>
      </p:pic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348362CB-F41D-164B-BAC7-F91A6E68A2AC}"/>
              </a:ext>
            </a:extLst>
          </p:cNvPr>
          <p:cNvSpPr>
            <a:spLocks noGrp="1"/>
          </p:cNvSpPr>
          <p:nvPr>
            <p:ph type="body" idx="13"/>
          </p:nvPr>
        </p:nvSpPr>
        <p:spPr>
          <a:xfrm>
            <a:off x="1160083" y="5420008"/>
            <a:ext cx="5172984" cy="356462"/>
          </a:xfrm>
        </p:spPr>
        <p:txBody>
          <a:bodyPr>
            <a:normAutofit fontScale="62500" lnSpcReduction="20000"/>
          </a:bodyPr>
          <a:lstStyle/>
          <a:p>
            <a:r>
              <a:rPr lang="en-US" dirty="0"/>
              <a:t>Helen Grays-Jones, Director of community relations</a:t>
            </a:r>
          </a:p>
          <a:p>
            <a:endParaRPr lang="id-ID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99516ACA-375D-1140-8EDA-CE04AAC7580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33706" y="2887133"/>
            <a:ext cx="6189962" cy="2305434"/>
          </a:xfrm>
        </p:spPr>
        <p:txBody>
          <a:bodyPr>
            <a:normAutofit/>
          </a:bodyPr>
          <a:lstStyle/>
          <a:p>
            <a:r>
              <a:rPr lang="en-US" sz="3600" dirty="0"/>
              <a:t>Resume writing skills</a:t>
            </a:r>
          </a:p>
        </p:txBody>
      </p:sp>
      <p:pic>
        <p:nvPicPr>
          <p:cNvPr id="13" name="Picture 12" descr="A logo with orange and white letters&#10;&#10;Description automatically generated">
            <a:extLst>
              <a:ext uri="{FF2B5EF4-FFF2-40B4-BE49-F238E27FC236}">
                <a16:creationId xmlns:a16="http://schemas.microsoft.com/office/drawing/2014/main" id="{D0CACCF1-F6B1-DE4A-A85C-2E2E0D378B1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3008" y="517049"/>
            <a:ext cx="2971800" cy="9542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584794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91CDDEC1-0950-3CF7-4731-7A5751F5A47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33FDA53E-DA86-F62B-669F-C372665D84A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627321" y="339645"/>
            <a:ext cx="10134369" cy="828755"/>
          </a:xfrm>
        </p:spPr>
        <p:txBody>
          <a:bodyPr/>
          <a:lstStyle/>
          <a:p>
            <a:r>
              <a:rPr lang="en-US" sz="4000" dirty="0"/>
              <a:t>references</a:t>
            </a:r>
          </a:p>
        </p:txBody>
      </p:sp>
      <p:pic>
        <p:nvPicPr>
          <p:cNvPr id="2" name="Picture 1" descr="A blue and white background&#10;&#10;Description automatically generated">
            <a:extLst>
              <a:ext uri="{FF2B5EF4-FFF2-40B4-BE49-F238E27FC236}">
                <a16:creationId xmlns:a16="http://schemas.microsoft.com/office/drawing/2014/main" id="{E17C3F06-44B4-DD7A-9320-13EA8EDE07B8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676" t="4228" r="38494" b="638"/>
          <a:stretch/>
        </p:blipFill>
        <p:spPr>
          <a:xfrm flipV="1">
            <a:off x="0" y="0"/>
            <a:ext cx="1137423" cy="6858000"/>
          </a:xfrm>
          <a:prstGeom prst="rect">
            <a:avLst/>
          </a:prstGeom>
        </p:spPr>
      </p:pic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0EBCD11-96DF-4B0B-58B9-E6C4894ABF20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>
            <a:normAutofit/>
          </a:bodyPr>
          <a:lstStyle/>
          <a:p>
            <a:pPr marL="342900" indent="-342900">
              <a:lnSpc>
                <a:spcPct val="80000"/>
              </a:lnSpc>
              <a:buClr>
                <a:schemeClr val="tx1"/>
              </a:buClr>
              <a:buFont typeface="Arial" panose="020B0604020202020204" pitchFamily="34" charset="0"/>
              <a:buChar char="•"/>
              <a:defRPr/>
            </a:pPr>
            <a:r>
              <a:rPr lang="en-US" altLang="en-US" sz="2400" kern="0" dirty="0"/>
              <a:t>Have a separate form listing references</a:t>
            </a:r>
            <a:br>
              <a:rPr lang="en-US" altLang="en-US" sz="2400" kern="0" dirty="0"/>
            </a:br>
            <a:endParaRPr lang="en-US" altLang="en-US" sz="2400" kern="0" dirty="0"/>
          </a:p>
          <a:p>
            <a:pPr marL="342900" indent="-342900">
              <a:lnSpc>
                <a:spcPct val="80000"/>
              </a:lnSpc>
              <a:buClr>
                <a:schemeClr val="tx1"/>
              </a:buClr>
              <a:buFont typeface="Arial" panose="020B0604020202020204" pitchFamily="34" charset="0"/>
              <a:buChar char="•"/>
              <a:defRPr/>
            </a:pPr>
            <a:r>
              <a:rPr lang="en-US" altLang="en-US" sz="2400" kern="0" dirty="0"/>
              <a:t>Include information about the reference:</a:t>
            </a:r>
          </a:p>
          <a:p>
            <a:pPr marL="800100" lvl="1" indent="-342900">
              <a:lnSpc>
                <a:spcPct val="80000"/>
              </a:lnSpc>
              <a:buFont typeface="Arial" panose="020B0604020202020204" pitchFamily="34" charset="0"/>
              <a:buChar char="•"/>
              <a:defRPr/>
            </a:pPr>
            <a:r>
              <a:rPr lang="en-US" altLang="en-US" sz="2400" kern="0" dirty="0"/>
              <a:t>Name</a:t>
            </a:r>
          </a:p>
          <a:p>
            <a:pPr marL="800100" lvl="1" indent="-342900">
              <a:lnSpc>
                <a:spcPct val="80000"/>
              </a:lnSpc>
              <a:buFont typeface="Arial" panose="020B0604020202020204" pitchFamily="34" charset="0"/>
              <a:buChar char="•"/>
              <a:defRPr/>
            </a:pPr>
            <a:r>
              <a:rPr lang="en-US" altLang="en-US" sz="2400" kern="0" dirty="0"/>
              <a:t>Job Title</a:t>
            </a:r>
          </a:p>
          <a:p>
            <a:pPr marL="800100" lvl="1" indent="-342900">
              <a:lnSpc>
                <a:spcPct val="80000"/>
              </a:lnSpc>
              <a:buFont typeface="Arial" panose="020B0604020202020204" pitchFamily="34" charset="0"/>
              <a:buChar char="•"/>
              <a:defRPr/>
            </a:pPr>
            <a:r>
              <a:rPr lang="en-US" altLang="en-US" sz="2400" kern="0" dirty="0"/>
              <a:t>Phone Number</a:t>
            </a:r>
          </a:p>
          <a:p>
            <a:pPr marL="800100" lvl="1" indent="-342900">
              <a:lnSpc>
                <a:spcPct val="80000"/>
              </a:lnSpc>
              <a:buFont typeface="Arial" panose="020B0604020202020204" pitchFamily="34" charset="0"/>
              <a:buChar char="•"/>
              <a:defRPr/>
            </a:pPr>
            <a:r>
              <a:rPr lang="en-US" altLang="en-US" sz="2400" kern="0" dirty="0"/>
              <a:t>Email</a:t>
            </a:r>
          </a:p>
          <a:p>
            <a:pPr marL="800100" lvl="1" indent="-342900">
              <a:lnSpc>
                <a:spcPct val="80000"/>
              </a:lnSpc>
              <a:buFont typeface="Arial" panose="020B0604020202020204" pitchFamily="34" charset="0"/>
              <a:buChar char="•"/>
              <a:defRPr/>
            </a:pPr>
            <a:r>
              <a:rPr lang="en-US" altLang="en-US" sz="2400" kern="0" dirty="0"/>
              <a:t>Background information regarding your professional relationship (i.e., how you worked with this person and why they would be a good professional reference)</a:t>
            </a:r>
            <a:br>
              <a:rPr lang="en-US" altLang="en-US" sz="2400" kern="0" dirty="0"/>
            </a:br>
            <a:endParaRPr lang="en-US" altLang="en-US" sz="2400" kern="0" dirty="0"/>
          </a:p>
          <a:p>
            <a:pPr marL="342900" indent="-342900">
              <a:lnSpc>
                <a:spcPct val="80000"/>
              </a:lnSpc>
              <a:buClr>
                <a:schemeClr val="tx1"/>
              </a:buClr>
              <a:buFont typeface="Arial" panose="020B0604020202020204" pitchFamily="34" charset="0"/>
              <a:buChar char="•"/>
              <a:defRPr/>
            </a:pPr>
            <a:r>
              <a:rPr lang="en-US" altLang="en-US" sz="2400" b="1" u="sng" kern="0" dirty="0">
                <a:solidFill>
                  <a:schemeClr val="accent4"/>
                </a:solidFill>
              </a:rPr>
              <a:t>Do not </a:t>
            </a:r>
            <a:r>
              <a:rPr lang="en-US" altLang="en-US" sz="2400" b="1" kern="0" dirty="0">
                <a:solidFill>
                  <a:schemeClr val="accent4"/>
                </a:solidFill>
              </a:rPr>
              <a:t>include this information on the actual resume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7116539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D3839916-1DFE-F479-9E4B-7FCEDB2DC98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B5DE3AEA-BAF4-6DE6-5DA7-BA924EA7EC4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627321" y="339645"/>
            <a:ext cx="10134369" cy="828755"/>
          </a:xfrm>
        </p:spPr>
        <p:txBody>
          <a:bodyPr/>
          <a:lstStyle/>
          <a:p>
            <a:r>
              <a:rPr lang="en-US" sz="4000" dirty="0"/>
              <a:t>First things first</a:t>
            </a:r>
          </a:p>
        </p:txBody>
      </p:sp>
      <p:pic>
        <p:nvPicPr>
          <p:cNvPr id="2" name="Picture 1" descr="A blue and white background&#10;&#10;Description automatically generated">
            <a:extLst>
              <a:ext uri="{FF2B5EF4-FFF2-40B4-BE49-F238E27FC236}">
                <a16:creationId xmlns:a16="http://schemas.microsoft.com/office/drawing/2014/main" id="{3F71B281-82C2-2A87-1832-9B6DF43C69DE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676" t="4228" r="38494" b="638"/>
          <a:stretch/>
        </p:blipFill>
        <p:spPr>
          <a:xfrm flipV="1">
            <a:off x="0" y="0"/>
            <a:ext cx="1137423" cy="6858000"/>
          </a:xfrm>
          <a:prstGeom prst="rect">
            <a:avLst/>
          </a:prstGeom>
        </p:spPr>
      </p:pic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A9C73EF-32DB-0FC4-6A89-18E835BA1262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>
            <a:normAutofit/>
          </a:bodyPr>
          <a:lstStyle/>
          <a:p>
            <a:pPr marL="342900" indent="-342900">
              <a:buClr>
                <a:schemeClr val="tx1"/>
              </a:buClr>
              <a:buFont typeface="Arial" panose="020B0604020202020204" pitchFamily="34" charset="0"/>
              <a:buChar char="•"/>
              <a:defRPr/>
            </a:pPr>
            <a:r>
              <a:rPr lang="en-US" altLang="en-US" sz="2400" b="1" kern="0" dirty="0">
                <a:solidFill>
                  <a:schemeClr val="accent4"/>
                </a:solidFill>
              </a:rPr>
              <a:t>Name</a:t>
            </a:r>
          </a:p>
          <a:p>
            <a:pPr marL="800100" lvl="1" indent="-342900">
              <a:buFont typeface="Arial" panose="020B0604020202020204" pitchFamily="34" charset="0"/>
              <a:buChar char="•"/>
              <a:defRPr/>
            </a:pPr>
            <a:r>
              <a:rPr lang="en-US" altLang="en-US" sz="2400" kern="0" dirty="0"/>
              <a:t>Top middle or top right corner</a:t>
            </a:r>
            <a:br>
              <a:rPr lang="en-US" altLang="en-US" sz="2400" kern="0" dirty="0"/>
            </a:br>
            <a:endParaRPr lang="en-US" altLang="en-US" sz="2400" kern="0" dirty="0"/>
          </a:p>
          <a:p>
            <a:pPr marL="800100" lvl="1" indent="-342900">
              <a:buFont typeface="Arial" panose="020B0604020202020204" pitchFamily="34" charset="0"/>
              <a:buChar char="•"/>
              <a:defRPr/>
            </a:pPr>
            <a:r>
              <a:rPr lang="en-US" altLang="en-US" sz="2400" kern="0" dirty="0"/>
              <a:t>Bold &amp; larger font</a:t>
            </a:r>
            <a:br>
              <a:rPr lang="en-US" altLang="en-US" sz="2400" kern="0" dirty="0"/>
            </a:br>
            <a:endParaRPr lang="en-US" altLang="en-US" sz="2400" kern="0" dirty="0"/>
          </a:p>
          <a:p>
            <a:pPr marL="342900" indent="-342900">
              <a:buClr>
                <a:schemeClr val="tx1"/>
              </a:buClr>
              <a:buFont typeface="Arial" panose="020B0604020202020204" pitchFamily="34" charset="0"/>
              <a:buChar char="•"/>
              <a:defRPr/>
            </a:pPr>
            <a:r>
              <a:rPr lang="en-US" altLang="en-US" sz="2400" b="1" kern="0" dirty="0">
                <a:solidFill>
                  <a:schemeClr val="accent4"/>
                </a:solidFill>
              </a:rPr>
              <a:t>Contact Information</a:t>
            </a:r>
          </a:p>
          <a:p>
            <a:pPr marL="800100" lvl="1" indent="-342900">
              <a:buFont typeface="Arial" panose="020B0604020202020204" pitchFamily="34" charset="0"/>
              <a:buChar char="•"/>
              <a:defRPr/>
            </a:pPr>
            <a:r>
              <a:rPr lang="en-US" altLang="en-US" sz="2400" kern="0" dirty="0"/>
              <a:t>Address - Spell out name of state</a:t>
            </a:r>
            <a:br>
              <a:rPr lang="en-US" altLang="en-US" sz="2400" kern="0" dirty="0"/>
            </a:br>
            <a:endParaRPr lang="en-US" altLang="en-US" sz="2400" kern="0" dirty="0"/>
          </a:p>
          <a:p>
            <a:pPr marL="800100" lvl="1" indent="-342900">
              <a:buFont typeface="Arial" panose="020B0604020202020204" pitchFamily="34" charset="0"/>
              <a:buChar char="•"/>
              <a:defRPr/>
            </a:pPr>
            <a:r>
              <a:rPr lang="en-US" altLang="en-US" sz="2400" kern="0" dirty="0"/>
              <a:t>Phone – Must be able to talk</a:t>
            </a:r>
            <a:br>
              <a:rPr lang="en-US" altLang="en-US" sz="2400" kern="0" dirty="0"/>
            </a:br>
            <a:endParaRPr lang="en-US" altLang="en-US" sz="2400" kern="0" dirty="0"/>
          </a:p>
          <a:p>
            <a:pPr marL="800100" lvl="1" indent="-342900">
              <a:buFont typeface="Arial" panose="020B0604020202020204" pitchFamily="34" charset="0"/>
              <a:buChar char="•"/>
              <a:defRPr/>
            </a:pPr>
            <a:r>
              <a:rPr lang="en-US" altLang="en-US" sz="2400" kern="0" dirty="0"/>
              <a:t>Email  - Must be appropriate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14277192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88932AEE-32BE-1845-1E3A-DCEC5EBEC83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7DA9D99E-1DAD-D03F-690C-8A5F63A32AB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627321" y="339645"/>
            <a:ext cx="10134369" cy="828755"/>
          </a:xfrm>
        </p:spPr>
        <p:txBody>
          <a:bodyPr/>
          <a:lstStyle/>
          <a:p>
            <a:r>
              <a:rPr lang="en-US" sz="4000" dirty="0"/>
              <a:t>Summary section</a:t>
            </a:r>
          </a:p>
        </p:txBody>
      </p:sp>
      <p:pic>
        <p:nvPicPr>
          <p:cNvPr id="2" name="Picture 1" descr="A blue and white background&#10;&#10;Description automatically generated">
            <a:extLst>
              <a:ext uri="{FF2B5EF4-FFF2-40B4-BE49-F238E27FC236}">
                <a16:creationId xmlns:a16="http://schemas.microsoft.com/office/drawing/2014/main" id="{3176B104-E6AF-9385-38D2-130A45075C7B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676" t="4228" r="38494" b="638"/>
          <a:stretch/>
        </p:blipFill>
        <p:spPr>
          <a:xfrm flipV="1">
            <a:off x="0" y="0"/>
            <a:ext cx="1137423" cy="6858000"/>
          </a:xfrm>
          <a:prstGeom prst="rect">
            <a:avLst/>
          </a:prstGeom>
        </p:spPr>
      </p:pic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1CEF49F-4D9F-6444-C0CE-63ABCC226A9F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>
            <a:normAutofit lnSpcReduction="10000"/>
          </a:bodyPr>
          <a:lstStyle/>
          <a:p>
            <a:pPr marL="342900" indent="-342900">
              <a:lnSpc>
                <a:spcPct val="90000"/>
              </a:lnSpc>
              <a:buClr>
                <a:schemeClr val="tx1"/>
              </a:buClr>
              <a:buFont typeface="Arial" panose="020B0604020202020204" pitchFamily="34" charset="0"/>
              <a:buChar char="•"/>
              <a:defRPr/>
            </a:pPr>
            <a:r>
              <a:rPr lang="en-US" altLang="en-US" sz="2400" kern="0" dirty="0"/>
              <a:t>Include at top of resume</a:t>
            </a:r>
            <a:br>
              <a:rPr lang="en-US" altLang="en-US" sz="2400" kern="0" dirty="0"/>
            </a:br>
            <a:endParaRPr lang="en-US" altLang="en-US" sz="2400" kern="0" dirty="0"/>
          </a:p>
          <a:p>
            <a:pPr marL="342900" indent="-342900">
              <a:lnSpc>
                <a:spcPct val="90000"/>
              </a:lnSpc>
              <a:buClr>
                <a:schemeClr val="tx1"/>
              </a:buClr>
              <a:buFont typeface="Arial" panose="020B0604020202020204" pitchFamily="34" charset="0"/>
              <a:buChar char="•"/>
              <a:defRPr/>
            </a:pPr>
            <a:r>
              <a:rPr lang="en-US" altLang="en-US" sz="2400" kern="0" dirty="0"/>
              <a:t>3-4 brief statements as to why you are the right person for the job</a:t>
            </a:r>
            <a:br>
              <a:rPr lang="en-US" altLang="en-US" sz="2400" kern="0" dirty="0"/>
            </a:br>
            <a:endParaRPr lang="en-US" altLang="en-US" sz="2400" kern="0" dirty="0"/>
          </a:p>
          <a:p>
            <a:pPr marL="342900" indent="-342900">
              <a:lnSpc>
                <a:spcPct val="90000"/>
              </a:lnSpc>
              <a:buClr>
                <a:schemeClr val="tx1"/>
              </a:buClr>
              <a:buFont typeface="Arial" panose="020B0604020202020204" pitchFamily="34" charset="0"/>
              <a:buChar char="•"/>
              <a:defRPr/>
            </a:pPr>
            <a:r>
              <a:rPr lang="en-US" altLang="en-US" sz="2400" kern="0" dirty="0"/>
              <a:t>Anything that makes you qualified for the job </a:t>
            </a:r>
          </a:p>
          <a:p>
            <a:pPr marL="800100" lvl="1" indent="-342900">
              <a:lnSpc>
                <a:spcPct val="90000"/>
              </a:lnSpc>
              <a:buFont typeface="Arial" panose="020B0604020202020204" pitchFamily="34" charset="0"/>
              <a:buChar char="•"/>
              <a:defRPr/>
            </a:pPr>
            <a:r>
              <a:rPr lang="en-US" altLang="en-US" sz="2400" kern="0" dirty="0">
                <a:solidFill>
                  <a:srgbClr val="0070C0"/>
                </a:solidFill>
              </a:rPr>
              <a:t>Experience</a:t>
            </a:r>
          </a:p>
          <a:p>
            <a:pPr marL="800100" lvl="1" indent="-342900">
              <a:lnSpc>
                <a:spcPct val="90000"/>
              </a:lnSpc>
              <a:buFont typeface="Arial" panose="020B0604020202020204" pitchFamily="34" charset="0"/>
              <a:buChar char="•"/>
              <a:defRPr/>
            </a:pPr>
            <a:r>
              <a:rPr lang="en-US" altLang="en-US" sz="2400" kern="0" dirty="0">
                <a:solidFill>
                  <a:srgbClr val="0070C0"/>
                </a:solidFill>
              </a:rPr>
              <a:t>Credentials</a:t>
            </a:r>
          </a:p>
          <a:p>
            <a:pPr marL="800100" lvl="1" indent="-342900">
              <a:lnSpc>
                <a:spcPct val="90000"/>
              </a:lnSpc>
              <a:buFont typeface="Arial" panose="020B0604020202020204" pitchFamily="34" charset="0"/>
              <a:buChar char="•"/>
              <a:defRPr/>
            </a:pPr>
            <a:r>
              <a:rPr lang="en-US" altLang="en-US" sz="2400" kern="0" dirty="0">
                <a:solidFill>
                  <a:srgbClr val="0070C0"/>
                </a:solidFill>
              </a:rPr>
              <a:t>Expertise</a:t>
            </a:r>
          </a:p>
          <a:p>
            <a:pPr marL="800100" lvl="1" indent="-342900">
              <a:lnSpc>
                <a:spcPct val="90000"/>
              </a:lnSpc>
              <a:buFont typeface="Arial" panose="020B0604020202020204" pitchFamily="34" charset="0"/>
              <a:buChar char="•"/>
              <a:defRPr/>
            </a:pPr>
            <a:r>
              <a:rPr lang="en-US" altLang="en-US" sz="2400" kern="0" dirty="0">
                <a:solidFill>
                  <a:srgbClr val="0070C0"/>
                </a:solidFill>
              </a:rPr>
              <a:t>Personal Values</a:t>
            </a:r>
          </a:p>
          <a:p>
            <a:pPr marL="800100" lvl="1" indent="-342900">
              <a:lnSpc>
                <a:spcPct val="90000"/>
              </a:lnSpc>
              <a:buFont typeface="Arial" panose="020B0604020202020204" pitchFamily="34" charset="0"/>
              <a:buChar char="•"/>
              <a:defRPr/>
            </a:pPr>
            <a:r>
              <a:rPr lang="en-US" altLang="en-US" sz="2400" kern="0" dirty="0">
                <a:solidFill>
                  <a:srgbClr val="0070C0"/>
                </a:solidFill>
              </a:rPr>
              <a:t>Work Ethics</a:t>
            </a:r>
          </a:p>
          <a:p>
            <a:pPr marL="800100" lvl="1" indent="-342900">
              <a:lnSpc>
                <a:spcPct val="90000"/>
              </a:lnSpc>
              <a:buFont typeface="Arial" panose="020B0604020202020204" pitchFamily="34" charset="0"/>
              <a:buChar char="•"/>
              <a:defRPr/>
            </a:pPr>
            <a:r>
              <a:rPr lang="en-US" altLang="en-US" sz="2400" kern="0" dirty="0">
                <a:solidFill>
                  <a:srgbClr val="0070C0"/>
                </a:solidFill>
              </a:rPr>
              <a:t>Background</a:t>
            </a:r>
            <a:br>
              <a:rPr lang="en-US" altLang="en-US" sz="2400" kern="0" dirty="0"/>
            </a:br>
            <a:endParaRPr lang="en-US" altLang="en-US" sz="2400" kern="0" dirty="0"/>
          </a:p>
          <a:p>
            <a:pPr marL="342900" indent="-342900">
              <a:lnSpc>
                <a:spcPct val="90000"/>
              </a:lnSpc>
              <a:buClr>
                <a:schemeClr val="tx1"/>
              </a:buClr>
              <a:buFont typeface="Arial" panose="020B0604020202020204" pitchFamily="34" charset="0"/>
              <a:buChar char="•"/>
              <a:defRPr/>
            </a:pPr>
            <a:r>
              <a:rPr lang="en-US" altLang="en-US" sz="2400" kern="0" dirty="0"/>
              <a:t>Entice the reader to finish reviewing your resume</a:t>
            </a:r>
          </a:p>
          <a:p>
            <a:pPr marL="342900" indent="-342900">
              <a:buClr>
                <a:schemeClr val="tx1"/>
              </a:buClr>
              <a:buFont typeface="Arial" panose="020B0604020202020204" pitchFamily="34" charset="0"/>
              <a:buChar char="•"/>
              <a:defRPr/>
            </a:pP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29939948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0DD11CEF-8EC7-4C0C-9937-C5BFB16A1D7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2CF0729C-F135-7637-8147-650C88C4955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627321" y="339645"/>
            <a:ext cx="10134369" cy="828755"/>
          </a:xfrm>
        </p:spPr>
        <p:txBody>
          <a:bodyPr/>
          <a:lstStyle/>
          <a:p>
            <a:r>
              <a:rPr lang="en-US" sz="4000" dirty="0"/>
              <a:t>Summary section continued</a:t>
            </a:r>
          </a:p>
        </p:txBody>
      </p:sp>
      <p:pic>
        <p:nvPicPr>
          <p:cNvPr id="2" name="Picture 1" descr="A blue and white background&#10;&#10;Description automatically generated">
            <a:extLst>
              <a:ext uri="{FF2B5EF4-FFF2-40B4-BE49-F238E27FC236}">
                <a16:creationId xmlns:a16="http://schemas.microsoft.com/office/drawing/2014/main" id="{3C9443B8-2C4D-E902-11B8-DCCE34849A9B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676" t="4228" r="38494" b="638"/>
          <a:stretch/>
        </p:blipFill>
        <p:spPr>
          <a:xfrm flipV="1">
            <a:off x="0" y="0"/>
            <a:ext cx="1137423" cy="6858000"/>
          </a:xfrm>
          <a:prstGeom prst="rect">
            <a:avLst/>
          </a:prstGeom>
        </p:spPr>
      </p:pic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C1CA5BE-3512-5E0C-EE35-6063A5AC61DF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698883" y="1308284"/>
            <a:ext cx="10134371" cy="4849283"/>
          </a:xfrm>
        </p:spPr>
        <p:txBody>
          <a:bodyPr>
            <a:normAutofit fontScale="92500" lnSpcReduction="20000"/>
          </a:bodyPr>
          <a:lstStyle/>
          <a:p>
            <a:pPr marL="342900" indent="-342900">
              <a:lnSpc>
                <a:spcPct val="90000"/>
              </a:lnSpc>
              <a:buClr>
                <a:schemeClr val="tx1"/>
              </a:buClr>
              <a:buFont typeface="Arial" panose="020B0604020202020204" pitchFamily="34" charset="0"/>
              <a:buChar char="•"/>
              <a:defRPr/>
            </a:pPr>
            <a:r>
              <a:rPr lang="en-US" altLang="en-US" sz="2600" kern="0" dirty="0"/>
              <a:t>Include columns of additional skills in bullet form</a:t>
            </a:r>
            <a:br>
              <a:rPr lang="en-US" altLang="en-US" sz="2600" kern="0" dirty="0"/>
            </a:br>
            <a:endParaRPr lang="en-US" altLang="en-US" sz="2600" kern="0" dirty="0"/>
          </a:p>
          <a:p>
            <a:pPr marL="342900" indent="-342900">
              <a:lnSpc>
                <a:spcPct val="90000"/>
              </a:lnSpc>
              <a:buClr>
                <a:schemeClr val="tx1"/>
              </a:buClr>
              <a:buFont typeface="Arial" panose="020B0604020202020204" pitchFamily="34" charset="0"/>
              <a:buChar char="•"/>
              <a:defRPr/>
            </a:pPr>
            <a:r>
              <a:rPr lang="en-US" altLang="en-US" sz="2600" kern="0" dirty="0"/>
              <a:t>Should be specific to the target company/position</a:t>
            </a:r>
            <a:br>
              <a:rPr lang="en-US" altLang="en-US" sz="2600" kern="0" dirty="0"/>
            </a:br>
            <a:endParaRPr lang="en-US" altLang="en-US" sz="2600" kern="0" dirty="0"/>
          </a:p>
          <a:p>
            <a:pPr marL="342900" indent="-342900">
              <a:lnSpc>
                <a:spcPct val="90000"/>
              </a:lnSpc>
              <a:buClr>
                <a:schemeClr val="tx1"/>
              </a:buClr>
              <a:buFont typeface="Arial" panose="020B0604020202020204" pitchFamily="34" charset="0"/>
              <a:buChar char="•"/>
              <a:defRPr/>
            </a:pPr>
            <a:r>
              <a:rPr lang="en-US" altLang="en-US" sz="2600" kern="0" dirty="0"/>
              <a:t>Remember – Resumes may be scanned for key words</a:t>
            </a:r>
          </a:p>
          <a:p>
            <a:pPr marL="342900" indent="-342900">
              <a:buClr>
                <a:schemeClr val="tx1"/>
              </a:buClr>
              <a:buFont typeface="Arial" panose="020B0604020202020204" pitchFamily="34" charset="0"/>
              <a:buChar char="•"/>
              <a:defRPr/>
            </a:pPr>
            <a:endParaRPr lang="en-US" sz="2600" dirty="0"/>
          </a:p>
          <a:p>
            <a:pPr marL="342900" indent="-342900">
              <a:buClr>
                <a:schemeClr val="tx1"/>
              </a:buClr>
              <a:buFont typeface="Arial" panose="020B0604020202020204" pitchFamily="34" charset="0"/>
              <a:buChar char="•"/>
              <a:defRPr/>
            </a:pPr>
            <a:r>
              <a:rPr lang="en-US" sz="2600" dirty="0"/>
              <a:t>Sample Key Words Summary Section</a:t>
            </a:r>
          </a:p>
          <a:p>
            <a:pPr marL="800100" lvl="1" indent="-342900">
              <a:buClr>
                <a:schemeClr val="tx1"/>
              </a:buClr>
              <a:buFont typeface="Arial" panose="020B0604020202020204" pitchFamily="34" charset="0"/>
              <a:buChar char="•"/>
              <a:defRPr/>
            </a:pPr>
            <a:r>
              <a:rPr lang="en-US" sz="1900" dirty="0"/>
              <a:t>Strong Communicator</a:t>
            </a:r>
          </a:p>
          <a:p>
            <a:pPr marL="800100" lvl="1" indent="-342900">
              <a:buClr>
                <a:schemeClr val="tx1"/>
              </a:buClr>
              <a:buFont typeface="Arial" panose="020B0604020202020204" pitchFamily="34" charset="0"/>
              <a:buChar char="•"/>
              <a:defRPr/>
            </a:pPr>
            <a:r>
              <a:rPr lang="en-US" sz="1900" dirty="0"/>
              <a:t>Relationship builder</a:t>
            </a:r>
          </a:p>
          <a:p>
            <a:pPr marL="800100" lvl="1" indent="-342900">
              <a:buClr>
                <a:schemeClr val="tx1"/>
              </a:buClr>
              <a:buFont typeface="Arial" panose="020B0604020202020204" pitchFamily="34" charset="0"/>
              <a:buChar char="•"/>
              <a:defRPr/>
            </a:pPr>
            <a:r>
              <a:rPr lang="en-US" sz="1900" dirty="0"/>
              <a:t>Team Mentorship</a:t>
            </a:r>
          </a:p>
          <a:p>
            <a:pPr marL="800100" lvl="1" indent="-342900">
              <a:buClr>
                <a:schemeClr val="tx1"/>
              </a:buClr>
              <a:buFont typeface="Arial" panose="020B0604020202020204" pitchFamily="34" charset="0"/>
              <a:buChar char="•"/>
              <a:defRPr/>
            </a:pPr>
            <a:r>
              <a:rPr lang="en-US" sz="1900" dirty="0"/>
              <a:t>Risk Management</a:t>
            </a:r>
          </a:p>
          <a:p>
            <a:pPr marL="800100" lvl="1" indent="-342900">
              <a:buClr>
                <a:schemeClr val="tx1"/>
              </a:buClr>
              <a:buFont typeface="Arial" panose="020B0604020202020204" pitchFamily="34" charset="0"/>
              <a:buChar char="•"/>
              <a:defRPr/>
            </a:pPr>
            <a:r>
              <a:rPr lang="en-US" sz="1900" dirty="0"/>
              <a:t>Process Optimization</a:t>
            </a:r>
          </a:p>
          <a:p>
            <a:pPr marL="800100" lvl="1" indent="-342900">
              <a:buClr>
                <a:schemeClr val="tx1"/>
              </a:buClr>
              <a:buFont typeface="Arial" panose="020B0604020202020204" pitchFamily="34" charset="0"/>
              <a:buChar char="•"/>
              <a:defRPr/>
            </a:pPr>
            <a:r>
              <a:rPr lang="en-US" sz="1900" dirty="0"/>
              <a:t>Exceeds Targets</a:t>
            </a:r>
          </a:p>
          <a:p>
            <a:pPr marL="800100" lvl="1" indent="-342900">
              <a:buClr>
                <a:schemeClr val="tx1"/>
              </a:buClr>
              <a:buFont typeface="Arial" panose="020B0604020202020204" pitchFamily="34" charset="0"/>
              <a:buChar char="•"/>
              <a:defRPr/>
            </a:pPr>
            <a:r>
              <a:rPr lang="en-US" sz="1900" dirty="0"/>
              <a:t>Growth Mindset</a:t>
            </a:r>
          </a:p>
          <a:p>
            <a:pPr marL="800100" lvl="1" indent="-342900">
              <a:buClr>
                <a:schemeClr val="tx1"/>
              </a:buClr>
              <a:buFont typeface="Arial" panose="020B0604020202020204" pitchFamily="34" charset="0"/>
              <a:buChar char="•"/>
              <a:defRPr/>
            </a:pPr>
            <a:r>
              <a:rPr lang="en-US" sz="1900" dirty="0"/>
              <a:t>Highly Adaptable</a:t>
            </a:r>
          </a:p>
          <a:p>
            <a:pPr marL="800100" lvl="1" indent="-342900">
              <a:buClr>
                <a:schemeClr val="tx1"/>
              </a:buClr>
              <a:buFont typeface="Arial" panose="020B0604020202020204" pitchFamily="34" charset="0"/>
              <a:buChar char="•"/>
              <a:defRPr/>
            </a:pP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40102723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B4065F43-3E99-8393-3609-2F6622E2F74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A05BB479-B46F-3426-ABA7-F288989B48D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627321" y="339645"/>
            <a:ext cx="10134369" cy="828755"/>
          </a:xfrm>
        </p:spPr>
        <p:txBody>
          <a:bodyPr/>
          <a:lstStyle/>
          <a:p>
            <a:r>
              <a:rPr lang="en-US" sz="4000" dirty="0"/>
              <a:t>Professional Experience section</a:t>
            </a:r>
          </a:p>
        </p:txBody>
      </p:sp>
      <p:pic>
        <p:nvPicPr>
          <p:cNvPr id="2" name="Picture 1" descr="A blue and white background&#10;&#10;Description automatically generated">
            <a:extLst>
              <a:ext uri="{FF2B5EF4-FFF2-40B4-BE49-F238E27FC236}">
                <a16:creationId xmlns:a16="http://schemas.microsoft.com/office/drawing/2014/main" id="{909AF413-76A7-E361-CAD0-6BCBFB536212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676" t="4228" r="38494" b="638"/>
          <a:stretch/>
        </p:blipFill>
        <p:spPr>
          <a:xfrm flipV="1">
            <a:off x="0" y="0"/>
            <a:ext cx="1137423" cy="6858000"/>
          </a:xfrm>
          <a:prstGeom prst="rect">
            <a:avLst/>
          </a:prstGeom>
        </p:spPr>
      </p:pic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B32FC3D-BF5C-C34D-5EEC-CB2DE1F5CCAD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>
            <a:normAutofit lnSpcReduction="10000"/>
          </a:bodyPr>
          <a:lstStyle/>
          <a:p>
            <a:pPr marL="342900" indent="-342900">
              <a:buClr>
                <a:schemeClr val="tx1"/>
              </a:buClr>
              <a:buFont typeface="Arial" panose="020B0604020202020204" pitchFamily="34" charset="0"/>
              <a:buChar char="•"/>
              <a:defRPr/>
            </a:pPr>
            <a:r>
              <a:rPr lang="en-US" altLang="en-US" sz="2400" kern="0" dirty="0"/>
              <a:t>List most recent company worked for</a:t>
            </a:r>
            <a:br>
              <a:rPr lang="en-US" altLang="en-US" sz="2400" kern="0" dirty="0"/>
            </a:br>
            <a:endParaRPr lang="en-US" altLang="en-US" sz="2400" kern="0" dirty="0"/>
          </a:p>
          <a:p>
            <a:pPr marL="342900" indent="-342900">
              <a:buClr>
                <a:schemeClr val="tx1"/>
              </a:buClr>
              <a:buFont typeface="Arial" panose="020B0604020202020204" pitchFamily="34" charset="0"/>
              <a:buChar char="•"/>
              <a:defRPr/>
            </a:pPr>
            <a:r>
              <a:rPr lang="en-US" altLang="en-US" sz="2400" kern="0" dirty="0"/>
              <a:t>Use years only – no months</a:t>
            </a:r>
            <a:br>
              <a:rPr lang="en-US" altLang="en-US" sz="2400" kern="0" dirty="0"/>
            </a:br>
            <a:endParaRPr lang="en-US" altLang="en-US" sz="2400" kern="0" dirty="0"/>
          </a:p>
          <a:p>
            <a:pPr marL="342900" indent="-342900">
              <a:buClr>
                <a:schemeClr val="tx1"/>
              </a:buClr>
              <a:buFont typeface="Arial" panose="020B0604020202020204" pitchFamily="34" charset="0"/>
              <a:buChar char="•"/>
              <a:defRPr/>
            </a:pPr>
            <a:r>
              <a:rPr lang="en-US" altLang="en-US" sz="2400" kern="0" dirty="0"/>
              <a:t>One-line description of the company </a:t>
            </a:r>
            <a:br>
              <a:rPr lang="en-US" altLang="en-US" sz="2400" kern="0" dirty="0"/>
            </a:br>
            <a:r>
              <a:rPr lang="en-US" altLang="en-US" sz="2400" kern="0" dirty="0"/>
              <a:t>(optional - as space allows)</a:t>
            </a:r>
            <a:br>
              <a:rPr lang="en-US" altLang="en-US" sz="2400" kern="0" dirty="0"/>
            </a:br>
            <a:endParaRPr lang="en-US" altLang="en-US" sz="2400" kern="0" dirty="0"/>
          </a:p>
          <a:p>
            <a:pPr marL="342900" indent="-342900">
              <a:buClr>
                <a:schemeClr val="tx1"/>
              </a:buClr>
              <a:buFont typeface="Arial" panose="020B0604020202020204" pitchFamily="34" charset="0"/>
              <a:buChar char="•"/>
              <a:defRPr/>
            </a:pPr>
            <a:r>
              <a:rPr lang="en-US" altLang="en-US" sz="2400" kern="0" dirty="0"/>
              <a:t>Most recent job title</a:t>
            </a:r>
            <a:br>
              <a:rPr lang="en-US" altLang="en-US" sz="2400" kern="0" dirty="0"/>
            </a:br>
            <a:endParaRPr lang="en-US" altLang="en-US" sz="2400" kern="0" dirty="0"/>
          </a:p>
          <a:p>
            <a:pPr marL="342900" indent="-342900">
              <a:buClr>
                <a:schemeClr val="tx1"/>
              </a:buClr>
              <a:buFont typeface="Arial" panose="020B0604020202020204" pitchFamily="34" charset="0"/>
              <a:buChar char="•"/>
              <a:defRPr/>
            </a:pPr>
            <a:r>
              <a:rPr lang="en-US" altLang="en-US" sz="2400" kern="0" dirty="0"/>
              <a:t>Brief description of duties</a:t>
            </a:r>
            <a:br>
              <a:rPr lang="en-US" altLang="en-US" sz="2400" kern="0" dirty="0"/>
            </a:br>
            <a:endParaRPr lang="en-US" altLang="en-US" sz="2400" kern="0" dirty="0"/>
          </a:p>
          <a:p>
            <a:pPr marL="342900" indent="-342900">
              <a:buClr>
                <a:schemeClr val="tx1"/>
              </a:buClr>
              <a:buFont typeface="Arial" panose="020B0604020202020204" pitchFamily="34" charset="0"/>
              <a:buChar char="•"/>
              <a:defRPr/>
            </a:pPr>
            <a:r>
              <a:rPr lang="en-US" altLang="en-US" sz="2400" kern="0" dirty="0"/>
              <a:t>Include 3-5 accomplishment statements</a:t>
            </a:r>
          </a:p>
          <a:p>
            <a:pPr marL="342900" indent="-342900">
              <a:buClr>
                <a:schemeClr val="tx1"/>
              </a:buClr>
              <a:buFont typeface="Arial" panose="020B0604020202020204" pitchFamily="34" charset="0"/>
              <a:buChar char="•"/>
              <a:defRPr/>
            </a:pP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405016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B99E9549-7F82-F22D-C437-03E16876BEE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C13B816D-FBDD-E95B-ABEA-119E6D84E94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627321" y="339645"/>
            <a:ext cx="10134369" cy="828755"/>
          </a:xfrm>
        </p:spPr>
        <p:txBody>
          <a:bodyPr/>
          <a:lstStyle/>
          <a:p>
            <a:r>
              <a:rPr lang="en-US" sz="4000" dirty="0"/>
              <a:t>Highlight accomplishments</a:t>
            </a:r>
          </a:p>
        </p:txBody>
      </p:sp>
      <p:pic>
        <p:nvPicPr>
          <p:cNvPr id="2" name="Picture 1" descr="A blue and white background&#10;&#10;Description automatically generated">
            <a:extLst>
              <a:ext uri="{FF2B5EF4-FFF2-40B4-BE49-F238E27FC236}">
                <a16:creationId xmlns:a16="http://schemas.microsoft.com/office/drawing/2014/main" id="{AFB01CA6-F85A-14F0-CF51-F47C6D7CA4BC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676" t="4228" r="38494" b="638"/>
          <a:stretch/>
        </p:blipFill>
        <p:spPr>
          <a:xfrm flipV="1">
            <a:off x="0" y="0"/>
            <a:ext cx="1137423" cy="6858000"/>
          </a:xfrm>
          <a:prstGeom prst="rect">
            <a:avLst/>
          </a:prstGeom>
        </p:spPr>
      </p:pic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AEB50AB-F4FE-002B-1AE2-AEFF53CE12FC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>
            <a:normAutofit/>
          </a:bodyPr>
          <a:lstStyle/>
          <a:p>
            <a:pPr marL="342900" indent="-342900">
              <a:buClr>
                <a:schemeClr val="tx1"/>
              </a:buClr>
              <a:buFont typeface="Arial" panose="020B0604020202020204" pitchFamily="34" charset="0"/>
              <a:buChar char="•"/>
              <a:defRPr/>
            </a:pPr>
            <a:r>
              <a:rPr lang="en-US" altLang="en-US" sz="2400" kern="0" dirty="0">
                <a:latin typeface="Calibri Light" panose="020F0302020204030204" pitchFamily="34" charset="0"/>
                <a:cs typeface="Calibri Light" panose="020F0302020204030204" pitchFamily="34" charset="0"/>
              </a:rPr>
              <a:t>Best evidence of your skills</a:t>
            </a:r>
            <a:br>
              <a:rPr lang="en-US" altLang="en-US" sz="2400" kern="0" dirty="0">
                <a:latin typeface="Calibri Light" panose="020F0302020204030204" pitchFamily="34" charset="0"/>
                <a:cs typeface="Calibri Light" panose="020F0302020204030204" pitchFamily="34" charset="0"/>
              </a:rPr>
            </a:br>
            <a:endParaRPr lang="en-US" altLang="en-US" sz="2400" kern="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marL="342900" indent="-342900">
              <a:buClr>
                <a:schemeClr val="tx1"/>
              </a:buClr>
              <a:buFont typeface="Arial" panose="020B0604020202020204" pitchFamily="34" charset="0"/>
              <a:buChar char="•"/>
              <a:defRPr/>
            </a:pPr>
            <a:r>
              <a:rPr lang="en-US" altLang="en-US" sz="2400" kern="0" dirty="0">
                <a:latin typeface="Calibri Light" panose="020F0302020204030204" pitchFamily="34" charset="0"/>
                <a:cs typeface="Calibri Light" panose="020F0302020204030204" pitchFamily="34" charset="0"/>
              </a:rPr>
              <a:t>Illustrates your capabilities</a:t>
            </a:r>
            <a:br>
              <a:rPr lang="en-US" altLang="en-US" sz="2400" kern="0" dirty="0">
                <a:latin typeface="Calibri Light" panose="020F0302020204030204" pitchFamily="34" charset="0"/>
                <a:cs typeface="Calibri Light" panose="020F0302020204030204" pitchFamily="34" charset="0"/>
              </a:rPr>
            </a:br>
            <a:endParaRPr lang="en-US" altLang="en-US" sz="2400" kern="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marL="342900" indent="-342900">
              <a:buClr>
                <a:schemeClr val="tx1"/>
              </a:buClr>
              <a:buFont typeface="Arial" panose="020B0604020202020204" pitchFamily="34" charset="0"/>
              <a:buChar char="•"/>
              <a:defRPr/>
            </a:pPr>
            <a:r>
              <a:rPr lang="en-US" altLang="en-US" sz="2400" kern="0" dirty="0">
                <a:latin typeface="Calibri Light" panose="020F0302020204030204" pitchFamily="34" charset="0"/>
                <a:cs typeface="Calibri Light" panose="020F0302020204030204" pitchFamily="34" charset="0"/>
              </a:rPr>
              <a:t>Potential indicator of future potential</a:t>
            </a:r>
            <a:br>
              <a:rPr lang="en-US" altLang="en-US" sz="2400" kern="0" dirty="0">
                <a:latin typeface="Calibri Light" panose="020F0302020204030204" pitchFamily="34" charset="0"/>
                <a:cs typeface="Calibri Light" panose="020F0302020204030204" pitchFamily="34" charset="0"/>
              </a:rPr>
            </a:br>
            <a:endParaRPr lang="en-US" altLang="en-US" sz="2400" kern="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marL="342900" indent="-342900">
              <a:buClr>
                <a:schemeClr val="tx1"/>
              </a:buClr>
              <a:buFont typeface="Arial" panose="020B0604020202020204" pitchFamily="34" charset="0"/>
              <a:buChar char="•"/>
              <a:defRPr/>
            </a:pPr>
            <a:r>
              <a:rPr lang="en-US" altLang="en-US" sz="2400" kern="0" dirty="0">
                <a:latin typeface="Calibri Light" panose="020F0302020204030204" pitchFamily="34" charset="0"/>
                <a:cs typeface="Calibri Light" panose="020F0302020204030204" pitchFamily="34" charset="0"/>
              </a:rPr>
              <a:t>Strengthen your resume</a:t>
            </a:r>
            <a:br>
              <a:rPr lang="en-US" altLang="en-US" sz="2400" kern="0" dirty="0">
                <a:latin typeface="Calibri Light" panose="020F0302020204030204" pitchFamily="34" charset="0"/>
                <a:cs typeface="Calibri Light" panose="020F0302020204030204" pitchFamily="34" charset="0"/>
              </a:rPr>
            </a:br>
            <a:endParaRPr lang="en-US" altLang="en-US" sz="2400" kern="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marL="342900" indent="-342900">
              <a:buClr>
                <a:schemeClr val="tx1"/>
              </a:buClr>
              <a:buFont typeface="Arial" panose="020B0604020202020204" pitchFamily="34" charset="0"/>
              <a:buChar char="•"/>
              <a:defRPr/>
            </a:pPr>
            <a:r>
              <a:rPr lang="en-US" altLang="en-US" sz="2400" kern="0" dirty="0">
                <a:latin typeface="Calibri Light" panose="020F0302020204030204" pitchFamily="34" charset="0"/>
                <a:cs typeface="Calibri Light" panose="020F0302020204030204" pitchFamily="34" charset="0"/>
              </a:rPr>
              <a:t>Help distinguish you from other candidates</a:t>
            </a:r>
            <a:br>
              <a:rPr lang="en-US" altLang="en-US" sz="2400" kern="0" dirty="0">
                <a:latin typeface="Calibri Light" panose="020F0302020204030204" pitchFamily="34" charset="0"/>
                <a:cs typeface="Calibri Light" panose="020F0302020204030204" pitchFamily="34" charset="0"/>
              </a:rPr>
            </a:br>
            <a:endParaRPr lang="en-US" altLang="en-US" sz="2400" kern="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marL="342900" indent="-342900">
              <a:buClr>
                <a:schemeClr val="tx1"/>
              </a:buClr>
              <a:buFont typeface="Arial" panose="020B0604020202020204" pitchFamily="34" charset="0"/>
              <a:buChar char="•"/>
              <a:defRPr/>
            </a:pPr>
            <a:r>
              <a:rPr lang="en-US" altLang="en-US" sz="2400" kern="0" dirty="0">
                <a:latin typeface="Calibri Light" panose="020F0302020204030204" pitchFamily="34" charset="0"/>
                <a:cs typeface="Calibri Light" panose="020F0302020204030204" pitchFamily="34" charset="0"/>
              </a:rPr>
              <a:t>Can use bold headlines to highlight the accomplishment</a:t>
            </a:r>
          </a:p>
          <a:p>
            <a:pPr marL="342900" indent="-342900">
              <a:buClr>
                <a:schemeClr val="tx1"/>
              </a:buClr>
              <a:buFont typeface="Arial" panose="020B0604020202020204" pitchFamily="34" charset="0"/>
              <a:buChar char="•"/>
              <a:defRPr/>
            </a:pP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63627918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0CA104B7-7935-78BE-577A-B454C25AE10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47C1C52F-1B22-8D40-0224-1FD94F2A5E0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627321" y="339645"/>
            <a:ext cx="10134369" cy="828755"/>
          </a:xfrm>
        </p:spPr>
        <p:txBody>
          <a:bodyPr/>
          <a:lstStyle/>
          <a:p>
            <a:r>
              <a:rPr lang="en-US" sz="4000" dirty="0"/>
              <a:t>Examples of accomplishments</a:t>
            </a:r>
          </a:p>
        </p:txBody>
      </p:sp>
      <p:pic>
        <p:nvPicPr>
          <p:cNvPr id="2" name="Picture 1" descr="A blue and white background&#10;&#10;Description automatically generated">
            <a:extLst>
              <a:ext uri="{FF2B5EF4-FFF2-40B4-BE49-F238E27FC236}">
                <a16:creationId xmlns:a16="http://schemas.microsoft.com/office/drawing/2014/main" id="{5B156E42-DB33-B53C-6CA6-E14597959F7B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676" t="4228" r="38494" b="638"/>
          <a:stretch/>
        </p:blipFill>
        <p:spPr>
          <a:xfrm flipV="1">
            <a:off x="0" y="0"/>
            <a:ext cx="1137423" cy="6858000"/>
          </a:xfrm>
          <a:prstGeom prst="rect">
            <a:avLst/>
          </a:prstGeom>
        </p:spPr>
      </p:pic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8D00F20-2733-188D-0A9A-5CDEE40011D8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>
            <a:normAutofit/>
          </a:bodyPr>
          <a:lstStyle/>
          <a:p>
            <a:pPr marL="342900" indent="-342900">
              <a:buClr>
                <a:schemeClr val="tx1"/>
              </a:buClr>
              <a:buFont typeface="Arial" panose="020B0604020202020204" pitchFamily="34" charset="0"/>
              <a:buChar char="•"/>
              <a:defRPr/>
            </a:pPr>
            <a:r>
              <a:rPr lang="en-US" altLang="en-US" sz="2400" kern="0" dirty="0"/>
              <a:t>Projects you worked on</a:t>
            </a:r>
            <a:br>
              <a:rPr lang="en-US" altLang="en-US" sz="2400" kern="0" dirty="0"/>
            </a:br>
            <a:endParaRPr lang="en-US" altLang="en-US" sz="2400" kern="0" dirty="0"/>
          </a:p>
          <a:p>
            <a:pPr marL="342900" indent="-342900">
              <a:buClr>
                <a:schemeClr val="tx1"/>
              </a:buClr>
              <a:buFont typeface="Arial" panose="020B0604020202020204" pitchFamily="34" charset="0"/>
              <a:buChar char="•"/>
              <a:defRPr/>
            </a:pPr>
            <a:r>
              <a:rPr lang="en-US" altLang="en-US" sz="2400" kern="0" dirty="0"/>
              <a:t>Problems you solved</a:t>
            </a:r>
            <a:br>
              <a:rPr lang="en-US" altLang="en-US" sz="2400" kern="0" dirty="0"/>
            </a:br>
            <a:endParaRPr lang="en-US" altLang="en-US" sz="2400" kern="0" dirty="0"/>
          </a:p>
          <a:p>
            <a:pPr marL="342900" indent="-342900">
              <a:buClr>
                <a:schemeClr val="tx1"/>
              </a:buClr>
              <a:buFont typeface="Arial" panose="020B0604020202020204" pitchFamily="34" charset="0"/>
              <a:buChar char="•"/>
              <a:defRPr/>
            </a:pPr>
            <a:r>
              <a:rPr lang="en-US" altLang="en-US" sz="2400" kern="0" dirty="0"/>
              <a:t>Outcomes of your work</a:t>
            </a:r>
            <a:br>
              <a:rPr lang="en-US" altLang="en-US" sz="2400" kern="0" dirty="0"/>
            </a:br>
            <a:endParaRPr lang="en-US" altLang="en-US" sz="2400" kern="0" dirty="0"/>
          </a:p>
          <a:p>
            <a:pPr marL="342900" indent="-342900">
              <a:buClr>
                <a:schemeClr val="tx1"/>
              </a:buClr>
              <a:buFont typeface="Arial" panose="020B0604020202020204" pitchFamily="34" charset="0"/>
              <a:buChar char="•"/>
              <a:defRPr/>
            </a:pPr>
            <a:r>
              <a:rPr lang="en-US" altLang="en-US" sz="2400" kern="0" dirty="0"/>
              <a:t>Results you achieved</a:t>
            </a:r>
            <a:br>
              <a:rPr lang="en-US" altLang="en-US" sz="2400" kern="0" dirty="0"/>
            </a:br>
            <a:endParaRPr lang="en-US" altLang="en-US" sz="2400" kern="0" dirty="0"/>
          </a:p>
          <a:p>
            <a:pPr marL="342900" indent="-342900">
              <a:buClr>
                <a:schemeClr val="tx1"/>
              </a:buClr>
              <a:buFont typeface="Arial" panose="020B0604020202020204" pitchFamily="34" charset="0"/>
              <a:buChar char="•"/>
              <a:defRPr/>
            </a:pPr>
            <a:r>
              <a:rPr lang="en-US" altLang="en-US" sz="2400" kern="0" dirty="0"/>
              <a:t>Programs you implemented</a:t>
            </a:r>
          </a:p>
          <a:p>
            <a:pPr marL="342900" indent="-342900">
              <a:buClr>
                <a:schemeClr val="tx1"/>
              </a:buClr>
              <a:buFont typeface="Arial" panose="020B0604020202020204" pitchFamily="34" charset="0"/>
              <a:buChar char="•"/>
              <a:defRPr/>
            </a:pPr>
            <a:endParaRPr lang="en-US" sz="2000" dirty="0"/>
          </a:p>
        </p:txBody>
      </p:sp>
      <p:pic>
        <p:nvPicPr>
          <p:cNvPr id="4" name="Picture 5" descr="Accomplishments Stock Illustrations – 1,462 Accomplishments Stock  Illustrations, Vectors &amp; Clipart - Dreamstime">
            <a:extLst>
              <a:ext uri="{FF2B5EF4-FFF2-40B4-BE49-F238E27FC236}">
                <a16:creationId xmlns:a16="http://schemas.microsoft.com/office/drawing/2014/main" id="{E889F355-BC29-DF8D-D0A2-A250294CCCE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887822" y="3018182"/>
            <a:ext cx="3676856" cy="2940097"/>
          </a:xfrm>
          <a:prstGeom prst="rect">
            <a:avLst/>
          </a:prstGeom>
          <a:noFill/>
          <a:effectLst>
            <a:softEdge rad="127000"/>
          </a:effectLst>
        </p:spPr>
      </p:pic>
    </p:spTree>
    <p:extLst>
      <p:ext uri="{BB962C8B-B14F-4D97-AF65-F5344CB8AC3E}">
        <p14:creationId xmlns:p14="http://schemas.microsoft.com/office/powerpoint/2010/main" val="328624531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0C748692-CE08-672F-DAD3-13A5A23AF9A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FAC1EA79-E348-249C-0B55-FBE0E9DAAC6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627321" y="339645"/>
            <a:ext cx="10134369" cy="828755"/>
          </a:xfrm>
        </p:spPr>
        <p:txBody>
          <a:bodyPr/>
          <a:lstStyle/>
          <a:p>
            <a:r>
              <a:rPr lang="en-US" sz="4000" dirty="0"/>
              <a:t>Consider the following questions</a:t>
            </a:r>
          </a:p>
        </p:txBody>
      </p:sp>
      <p:pic>
        <p:nvPicPr>
          <p:cNvPr id="2" name="Picture 1" descr="A blue and white background&#10;&#10;Description automatically generated">
            <a:extLst>
              <a:ext uri="{FF2B5EF4-FFF2-40B4-BE49-F238E27FC236}">
                <a16:creationId xmlns:a16="http://schemas.microsoft.com/office/drawing/2014/main" id="{2BDC564D-0E7D-9246-2FEF-F83B2D39F285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676" t="4228" r="38494" b="638"/>
          <a:stretch/>
        </p:blipFill>
        <p:spPr>
          <a:xfrm flipV="1">
            <a:off x="0" y="0"/>
            <a:ext cx="1137423" cy="6858000"/>
          </a:xfrm>
          <a:prstGeom prst="rect">
            <a:avLst/>
          </a:prstGeom>
        </p:spPr>
      </p:pic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E7B14CA-5BF5-AE1E-5080-900ECCCB4C2C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>
            <a:normAutofit fontScale="92500"/>
          </a:bodyPr>
          <a:lstStyle/>
          <a:p>
            <a:pPr marL="342900" indent="-342900">
              <a:buClr>
                <a:schemeClr val="tx1"/>
              </a:buClr>
              <a:buFont typeface="Arial" panose="020B0604020202020204" pitchFamily="34" charset="0"/>
              <a:buChar char="•"/>
              <a:defRPr/>
            </a:pPr>
            <a:r>
              <a:rPr lang="en-US" altLang="en-US" sz="2200" kern="0" dirty="0"/>
              <a:t>Did you increase sales, reduce costs, save time or money?</a:t>
            </a:r>
            <a:br>
              <a:rPr lang="en-US" altLang="en-US" sz="2200" kern="0" dirty="0"/>
            </a:br>
            <a:endParaRPr lang="en-US" altLang="en-US" sz="2200" kern="0" dirty="0"/>
          </a:p>
          <a:p>
            <a:pPr marL="342900" indent="-342900">
              <a:buClr>
                <a:schemeClr val="tx1"/>
              </a:buClr>
              <a:buFont typeface="Arial" panose="020B0604020202020204" pitchFamily="34" charset="0"/>
              <a:buChar char="•"/>
              <a:defRPr/>
            </a:pPr>
            <a:r>
              <a:rPr lang="en-US" altLang="en-US" sz="2200" kern="0" dirty="0"/>
              <a:t>Did you get promoted? Why? Within what timeframe?</a:t>
            </a:r>
            <a:br>
              <a:rPr lang="en-US" altLang="en-US" sz="2200" kern="0" dirty="0"/>
            </a:br>
            <a:endParaRPr lang="en-US" altLang="en-US" sz="2200" kern="0" dirty="0"/>
          </a:p>
          <a:p>
            <a:pPr marL="342900" indent="-342900">
              <a:buClr>
                <a:schemeClr val="tx1"/>
              </a:buClr>
              <a:buFont typeface="Arial" panose="020B0604020202020204" pitchFamily="34" charset="0"/>
              <a:buChar char="•"/>
              <a:defRPr/>
            </a:pPr>
            <a:r>
              <a:rPr lang="en-US" altLang="en-US" sz="2200" kern="0" dirty="0"/>
              <a:t>What was something you created or built or an idea or concept you developed?</a:t>
            </a:r>
            <a:br>
              <a:rPr lang="en-US" altLang="en-US" sz="2200" kern="0" dirty="0"/>
            </a:br>
            <a:endParaRPr lang="en-US" altLang="en-US" sz="2200" kern="0" dirty="0"/>
          </a:p>
          <a:p>
            <a:pPr marL="342900" indent="-342900">
              <a:buClr>
                <a:schemeClr val="tx1"/>
              </a:buClr>
              <a:buFont typeface="Arial" panose="020B0604020202020204" pitchFamily="34" charset="0"/>
              <a:buChar char="•"/>
              <a:defRPr/>
            </a:pPr>
            <a:r>
              <a:rPr lang="en-US" altLang="en-US" sz="2200" kern="0" dirty="0"/>
              <a:t>Did you improve customer service, increase the client base, and/or support the sales effort?</a:t>
            </a:r>
            <a:br>
              <a:rPr lang="en-US" altLang="en-US" sz="2200" kern="0" dirty="0"/>
            </a:br>
            <a:endParaRPr lang="en-US" altLang="en-US" sz="2200" kern="0" dirty="0"/>
          </a:p>
          <a:p>
            <a:pPr marL="342900" indent="-342900">
              <a:buClr>
                <a:schemeClr val="tx1"/>
              </a:buClr>
              <a:buFont typeface="Arial" panose="020B0604020202020204" pitchFamily="34" charset="0"/>
              <a:buChar char="•"/>
              <a:defRPr/>
            </a:pPr>
            <a:r>
              <a:rPr lang="en-US" altLang="en-US" sz="2200" kern="0" dirty="0"/>
              <a:t>Did you receive any awards or letters of commendation?</a:t>
            </a:r>
            <a:br>
              <a:rPr lang="en-US" altLang="en-US" sz="2200" kern="0" dirty="0"/>
            </a:br>
            <a:endParaRPr lang="en-US" altLang="en-US" sz="2200" kern="0" dirty="0"/>
          </a:p>
          <a:p>
            <a:pPr marL="342900" indent="-342900">
              <a:buClr>
                <a:schemeClr val="tx1"/>
              </a:buClr>
              <a:buFont typeface="Arial" panose="020B0604020202020204" pitchFamily="34" charset="0"/>
              <a:buChar char="•"/>
              <a:defRPr/>
            </a:pPr>
            <a:r>
              <a:rPr lang="en-US" altLang="en-US" sz="2200" kern="0" dirty="0"/>
              <a:t>Did you improve efficiency?</a:t>
            </a:r>
            <a:br>
              <a:rPr lang="en-US" altLang="en-US" sz="2200" kern="0" dirty="0"/>
            </a:br>
            <a:endParaRPr lang="en-US" altLang="en-US" sz="2200" kern="0" dirty="0"/>
          </a:p>
          <a:p>
            <a:pPr marL="342900" indent="-342900">
              <a:buClr>
                <a:schemeClr val="tx1"/>
              </a:buClr>
              <a:buFont typeface="Arial" panose="020B0604020202020204" pitchFamily="34" charset="0"/>
              <a:buChar char="•"/>
              <a:defRPr/>
            </a:pPr>
            <a:r>
              <a:rPr lang="en-US" altLang="en-US" sz="2200" kern="0" dirty="0"/>
              <a:t>Did you consistently meet deadlines for key projects?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242946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3F13BFF3-F04D-9AA1-AB28-EF6FC07AE67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6919CFE2-126B-9C32-9EAE-1C8C8E17AFB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627321" y="339645"/>
            <a:ext cx="10134369" cy="828755"/>
          </a:xfrm>
        </p:spPr>
        <p:txBody>
          <a:bodyPr/>
          <a:lstStyle/>
          <a:p>
            <a:r>
              <a:rPr lang="en-US" sz="4000" dirty="0"/>
              <a:t>Sample accomplishment</a:t>
            </a:r>
          </a:p>
        </p:txBody>
      </p:sp>
      <p:pic>
        <p:nvPicPr>
          <p:cNvPr id="2" name="Picture 1" descr="A blue and white background&#10;&#10;Description automatically generated">
            <a:extLst>
              <a:ext uri="{FF2B5EF4-FFF2-40B4-BE49-F238E27FC236}">
                <a16:creationId xmlns:a16="http://schemas.microsoft.com/office/drawing/2014/main" id="{26792AB8-028F-1E34-0045-FF206D67A94A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676" t="4228" r="38494" b="638"/>
          <a:stretch/>
        </p:blipFill>
        <p:spPr>
          <a:xfrm flipV="1">
            <a:off x="0" y="0"/>
            <a:ext cx="1137423" cy="6858000"/>
          </a:xfrm>
          <a:prstGeom prst="rect">
            <a:avLst/>
          </a:prstGeom>
        </p:spPr>
      </p:pic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984AD81-0981-00BF-6A8C-54B7ED9592E8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>
            <a:normAutofit/>
          </a:bodyPr>
          <a:lstStyle/>
          <a:p>
            <a:pPr algn="ctr">
              <a:lnSpc>
                <a:spcPct val="150000"/>
              </a:lnSpc>
              <a:defRPr/>
            </a:pPr>
            <a:endParaRPr lang="en-US" altLang="en-US" sz="2400" i="1" kern="0" dirty="0"/>
          </a:p>
          <a:p>
            <a:pPr algn="ctr">
              <a:lnSpc>
                <a:spcPct val="150000"/>
              </a:lnSpc>
              <a:defRPr/>
            </a:pPr>
            <a:endParaRPr lang="en-US" altLang="en-US" sz="2400" i="1" kern="0" dirty="0"/>
          </a:p>
          <a:p>
            <a:pPr algn="ctr">
              <a:lnSpc>
                <a:spcPct val="150000"/>
              </a:lnSpc>
              <a:defRPr/>
            </a:pPr>
            <a:r>
              <a:rPr lang="en-US" altLang="en-US" sz="2400" i="1" kern="0" dirty="0"/>
              <a:t>“</a:t>
            </a:r>
            <a:r>
              <a:rPr lang="en-US" altLang="en-US" sz="2400" b="1" i="1" kern="0" dirty="0"/>
              <a:t>Reduced excess supply orders by developing a new process to monitor and track current inventory </a:t>
            </a:r>
            <a:r>
              <a:rPr lang="en-US" altLang="en-US" sz="2400" b="1" i="1" kern="0" dirty="0">
                <a:solidFill>
                  <a:srgbClr val="FF6600"/>
                </a:solidFill>
              </a:rPr>
              <a:t>saving the company over $5,000</a:t>
            </a:r>
            <a:r>
              <a:rPr lang="en-US" altLang="en-US" sz="2400" b="1" i="1" kern="0" dirty="0"/>
              <a:t> in the first year alone</a:t>
            </a:r>
            <a:r>
              <a:rPr lang="en-US" altLang="en-US" sz="2400" i="1" kern="0" dirty="0"/>
              <a:t>.”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endParaRPr lang="en-US" sz="2400" dirty="0">
              <a:effectLst>
                <a:outerShdw blurRad="38100" dist="38100" dir="2700000" algn="tl">
                  <a:srgbClr val="000000"/>
                </a:outerShdw>
              </a:effectLst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212636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E95A2FF7-C92E-9888-038A-66B8EC16B08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77BD3F34-3A55-4DE2-8FBF-872967A047A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627321" y="339645"/>
            <a:ext cx="10134369" cy="828755"/>
          </a:xfrm>
        </p:spPr>
        <p:txBody>
          <a:bodyPr/>
          <a:lstStyle/>
          <a:p>
            <a:r>
              <a:rPr lang="en-US" sz="4000" dirty="0"/>
              <a:t>Resume format</a:t>
            </a:r>
          </a:p>
        </p:txBody>
      </p:sp>
      <p:pic>
        <p:nvPicPr>
          <p:cNvPr id="2" name="Picture 1" descr="A blue and white background&#10;&#10;Description automatically generated">
            <a:extLst>
              <a:ext uri="{FF2B5EF4-FFF2-40B4-BE49-F238E27FC236}">
                <a16:creationId xmlns:a16="http://schemas.microsoft.com/office/drawing/2014/main" id="{B70B7DC6-F570-00CA-396D-35D36B6AE78C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676" t="4228" r="38494" b="638"/>
          <a:stretch/>
        </p:blipFill>
        <p:spPr>
          <a:xfrm flipV="1">
            <a:off x="0" y="0"/>
            <a:ext cx="1137423" cy="6858000"/>
          </a:xfrm>
          <a:prstGeom prst="rect">
            <a:avLst/>
          </a:prstGeom>
        </p:spPr>
      </p:pic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BA27F86-A4A2-EBD7-2AF5-AB048C95610B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>
            <a:normAutofit/>
          </a:bodyPr>
          <a:lstStyle/>
          <a:p>
            <a:pPr>
              <a:buClr>
                <a:schemeClr val="tx1"/>
              </a:buClr>
              <a:defRPr/>
            </a:pPr>
            <a:r>
              <a:rPr lang="en-US" altLang="en-US" sz="2400" kern="0" dirty="0">
                <a:latin typeface="Calibri Light" panose="020F0302020204030204" pitchFamily="34" charset="0"/>
                <a:cs typeface="Calibri Light" panose="020F0302020204030204" pitchFamily="34" charset="0"/>
              </a:rPr>
              <a:t>Chronological Format</a:t>
            </a:r>
            <a:br>
              <a:rPr lang="en-US" altLang="en-US" sz="2400" kern="0" dirty="0">
                <a:latin typeface="Calibri Light" panose="020F0302020204030204" pitchFamily="34" charset="0"/>
                <a:cs typeface="Calibri Light" panose="020F0302020204030204" pitchFamily="34" charset="0"/>
              </a:rPr>
            </a:br>
            <a:endParaRPr lang="en-US" altLang="en-US" sz="2400" kern="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>
              <a:buClr>
                <a:schemeClr val="tx1"/>
              </a:buClr>
              <a:defRPr/>
            </a:pPr>
            <a:r>
              <a:rPr lang="en-US" altLang="en-US" sz="2400" kern="0" dirty="0">
                <a:latin typeface="Calibri Light" panose="020F0302020204030204" pitchFamily="34" charset="0"/>
                <a:cs typeface="Calibri Light" panose="020F0302020204030204" pitchFamily="34" charset="0"/>
              </a:rPr>
              <a:t>Functional Resume</a:t>
            </a:r>
            <a:br>
              <a:rPr lang="en-US" altLang="en-US" sz="2400" kern="0" dirty="0">
                <a:latin typeface="Calibri Light" panose="020F0302020204030204" pitchFamily="34" charset="0"/>
                <a:cs typeface="Calibri Light" panose="020F0302020204030204" pitchFamily="34" charset="0"/>
              </a:rPr>
            </a:br>
            <a:endParaRPr lang="en-US" altLang="en-US" sz="2400" kern="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>
              <a:buClr>
                <a:schemeClr val="tx1"/>
              </a:buClr>
              <a:defRPr/>
            </a:pPr>
            <a:r>
              <a:rPr lang="en-US" altLang="en-US" sz="2400" kern="0" dirty="0">
                <a:latin typeface="Calibri Light" panose="020F0302020204030204" pitchFamily="34" charset="0"/>
                <a:cs typeface="Calibri Light" panose="020F0302020204030204" pitchFamily="34" charset="0"/>
              </a:rPr>
              <a:t>Combination Resume</a:t>
            </a:r>
          </a:p>
          <a:p>
            <a:pPr>
              <a:lnSpc>
                <a:spcPct val="150000"/>
              </a:lnSpc>
              <a:defRPr/>
            </a:pPr>
            <a:endParaRPr lang="en-US" sz="2400" dirty="0">
              <a:effectLst>
                <a:outerShdw blurRad="38100" dist="38100" dir="2700000" algn="tl">
                  <a:srgbClr val="000000"/>
                </a:outerShdw>
              </a:effectLst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pic>
        <p:nvPicPr>
          <p:cNvPr id="4" name="Picture 5" descr="Resume Definition: Meaning, Purpose, and What Should Not Be on Yours">
            <a:extLst>
              <a:ext uri="{FF2B5EF4-FFF2-40B4-BE49-F238E27FC236}">
                <a16:creationId xmlns:a16="http://schemas.microsoft.com/office/drawing/2014/main" id="{E22B73FF-8EE8-8E68-3FB0-2AB7AFB7610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521395" y="2096067"/>
            <a:ext cx="3881082" cy="2615821"/>
          </a:xfrm>
          <a:prstGeom prst="rect">
            <a:avLst/>
          </a:prstGeom>
          <a:noFill/>
          <a:effectLst>
            <a:glow rad="139700">
              <a:schemeClr val="accent4">
                <a:satMod val="175000"/>
                <a:alpha val="40000"/>
              </a:schemeClr>
            </a:glow>
          </a:effectLst>
        </p:spPr>
      </p:pic>
    </p:spTree>
    <p:extLst>
      <p:ext uri="{BB962C8B-B14F-4D97-AF65-F5344CB8AC3E}">
        <p14:creationId xmlns:p14="http://schemas.microsoft.com/office/powerpoint/2010/main" val="16212842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12B178B4-CDED-454C-BED2-2E2B10ADA70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627321" y="339645"/>
            <a:ext cx="10134369" cy="828755"/>
          </a:xfrm>
        </p:spPr>
        <p:txBody>
          <a:bodyPr/>
          <a:lstStyle/>
          <a:p>
            <a:r>
              <a:rPr lang="en-US" sz="3600" dirty="0"/>
              <a:t>Creating a resume that opens doors</a:t>
            </a:r>
          </a:p>
        </p:txBody>
      </p:sp>
      <p:pic>
        <p:nvPicPr>
          <p:cNvPr id="2" name="Picture 1" descr="A blue and white background&#10;&#10;Description automatically generated">
            <a:extLst>
              <a:ext uri="{FF2B5EF4-FFF2-40B4-BE49-F238E27FC236}">
                <a16:creationId xmlns:a16="http://schemas.microsoft.com/office/drawing/2014/main" id="{A16C43A9-053D-68CB-9142-E3E609AA6EAF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676" t="4228" r="38494" b="638"/>
          <a:stretch/>
        </p:blipFill>
        <p:spPr>
          <a:xfrm flipV="1">
            <a:off x="0" y="0"/>
            <a:ext cx="1137423" cy="6858000"/>
          </a:xfrm>
          <a:prstGeom prst="rect">
            <a:avLst/>
          </a:prstGeom>
        </p:spPr>
      </p:pic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392FF13-5C8D-58A3-8DC9-29CEE660F139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>
            <a:norm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Your first impression on paper – a resume is your personal brand snapshot.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Show, don’t just tell – highlight accomplishments with measurable results.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Tailor for impact – customize to match the role and industry.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Keep it clear – concise, easy to read, and free of clutter.</a:t>
            </a:r>
          </a:p>
        </p:txBody>
      </p:sp>
    </p:spTree>
    <p:extLst>
      <p:ext uri="{BB962C8B-B14F-4D97-AF65-F5344CB8AC3E}">
        <p14:creationId xmlns:p14="http://schemas.microsoft.com/office/powerpoint/2010/main" val="3328158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DF0FB087-33FA-C688-2725-3111C0B6E14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5ADBEFD7-FF7A-8609-8341-35298DA1C26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627321" y="339645"/>
            <a:ext cx="10134369" cy="828755"/>
          </a:xfrm>
        </p:spPr>
        <p:txBody>
          <a:bodyPr/>
          <a:lstStyle/>
          <a:p>
            <a:r>
              <a:rPr lang="en-US" sz="4000" dirty="0"/>
              <a:t>Chronological format</a:t>
            </a:r>
          </a:p>
        </p:txBody>
      </p:sp>
      <p:pic>
        <p:nvPicPr>
          <p:cNvPr id="2" name="Picture 1" descr="A blue and white background&#10;&#10;Description automatically generated">
            <a:extLst>
              <a:ext uri="{FF2B5EF4-FFF2-40B4-BE49-F238E27FC236}">
                <a16:creationId xmlns:a16="http://schemas.microsoft.com/office/drawing/2014/main" id="{0DE7CBB4-1877-409F-EA30-D87FED818DD3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676" t="4228" r="38494" b="638"/>
          <a:stretch/>
        </p:blipFill>
        <p:spPr>
          <a:xfrm flipV="1">
            <a:off x="0" y="0"/>
            <a:ext cx="1137423" cy="6858000"/>
          </a:xfrm>
          <a:prstGeom prst="rect">
            <a:avLst/>
          </a:prstGeom>
        </p:spPr>
      </p:pic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B00EB2D-EC93-4ECD-384B-4486C5947F5F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>
            <a:normAutofit/>
          </a:bodyPr>
          <a:lstStyle/>
          <a:p>
            <a:pPr marL="342900" indent="-342900">
              <a:buClr>
                <a:schemeClr val="tx1"/>
              </a:buClr>
              <a:buFont typeface="Arial" panose="020B0604020202020204" pitchFamily="34" charset="0"/>
              <a:buChar char="•"/>
              <a:defRPr/>
            </a:pPr>
            <a:r>
              <a:rPr lang="en-US" altLang="en-US" sz="2400" kern="0" dirty="0"/>
              <a:t>The traditional resume</a:t>
            </a:r>
            <a:br>
              <a:rPr lang="en-US" altLang="en-US" sz="2400" kern="0" dirty="0"/>
            </a:br>
            <a:endParaRPr lang="en-US" altLang="en-US" sz="2400" kern="0" dirty="0"/>
          </a:p>
          <a:p>
            <a:pPr marL="342900" indent="-342900">
              <a:buClr>
                <a:schemeClr val="tx1"/>
              </a:buClr>
              <a:buFont typeface="Arial" panose="020B0604020202020204" pitchFamily="34" charset="0"/>
              <a:buChar char="•"/>
              <a:defRPr/>
            </a:pPr>
            <a:r>
              <a:rPr lang="en-US" altLang="en-US" sz="2400" kern="0" dirty="0"/>
              <a:t>Most common form</a:t>
            </a:r>
            <a:br>
              <a:rPr lang="en-US" altLang="en-US" sz="2400" kern="0" dirty="0"/>
            </a:br>
            <a:endParaRPr lang="en-US" altLang="en-US" sz="2400" kern="0" dirty="0"/>
          </a:p>
          <a:p>
            <a:pPr marL="342900" indent="-342900">
              <a:buClr>
                <a:schemeClr val="tx1"/>
              </a:buClr>
              <a:buFont typeface="Arial" panose="020B0604020202020204" pitchFamily="34" charset="0"/>
              <a:buChar char="•"/>
              <a:defRPr/>
            </a:pPr>
            <a:r>
              <a:rPr lang="en-US" altLang="en-US" sz="2400" kern="0" dirty="0"/>
              <a:t>Highlights employment history</a:t>
            </a:r>
            <a:br>
              <a:rPr lang="en-US" altLang="en-US" sz="2400" kern="0" dirty="0"/>
            </a:br>
            <a:endParaRPr lang="en-US" altLang="en-US" sz="2400" kern="0" dirty="0"/>
          </a:p>
          <a:p>
            <a:pPr marL="342900" indent="-342900">
              <a:buClr>
                <a:schemeClr val="tx1"/>
              </a:buClr>
              <a:buFont typeface="Arial" panose="020B0604020202020204" pitchFamily="34" charset="0"/>
              <a:buChar char="•"/>
              <a:defRPr/>
            </a:pPr>
            <a:r>
              <a:rPr lang="en-US" altLang="en-US" sz="2400" kern="0" dirty="0"/>
              <a:t>Reverse chronological order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endParaRPr lang="en-US" sz="2400" dirty="0">
              <a:effectLst>
                <a:outerShdw blurRad="38100" dist="38100" dir="2700000" algn="tl">
                  <a:srgbClr val="000000"/>
                </a:outerShdw>
              </a:effectLst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899295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9BD787A0-98A2-5D4F-2703-DA64D0AFEE5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E49E8C76-F952-0205-76B3-32CA532FB42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627321" y="339645"/>
            <a:ext cx="10134369" cy="828755"/>
          </a:xfrm>
        </p:spPr>
        <p:txBody>
          <a:bodyPr/>
          <a:lstStyle/>
          <a:p>
            <a:r>
              <a:rPr lang="en-US" sz="4000" dirty="0"/>
              <a:t>Chronological format – best used when</a:t>
            </a:r>
          </a:p>
        </p:txBody>
      </p:sp>
      <p:pic>
        <p:nvPicPr>
          <p:cNvPr id="2" name="Picture 1" descr="A blue and white background&#10;&#10;Description automatically generated">
            <a:extLst>
              <a:ext uri="{FF2B5EF4-FFF2-40B4-BE49-F238E27FC236}">
                <a16:creationId xmlns:a16="http://schemas.microsoft.com/office/drawing/2014/main" id="{927B09A5-C25E-D96C-FC4B-E8BE3C2E84EA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676" t="4228" r="38494" b="638"/>
          <a:stretch/>
        </p:blipFill>
        <p:spPr>
          <a:xfrm flipV="1">
            <a:off x="0" y="0"/>
            <a:ext cx="1137423" cy="6858000"/>
          </a:xfrm>
          <a:prstGeom prst="rect">
            <a:avLst/>
          </a:prstGeom>
        </p:spPr>
      </p:pic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4814B7B-890D-30BA-F238-88F56DC76256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>
            <a:normAutofit/>
          </a:bodyPr>
          <a:lstStyle/>
          <a:p>
            <a:pPr marL="342900" indent="-342900">
              <a:buClr>
                <a:schemeClr val="tx1"/>
              </a:buClr>
              <a:buFont typeface="Arial" panose="020B0604020202020204" pitchFamily="34" charset="0"/>
              <a:buChar char="•"/>
              <a:defRPr/>
            </a:pPr>
            <a:r>
              <a:rPr lang="en-US" altLang="en-US" sz="2400" kern="0" dirty="0"/>
              <a:t>Looking for work in the same field</a:t>
            </a:r>
            <a:br>
              <a:rPr lang="en-US" altLang="en-US" sz="2400" kern="0" dirty="0"/>
            </a:br>
            <a:endParaRPr lang="en-US" altLang="en-US" sz="2400" kern="0" dirty="0"/>
          </a:p>
          <a:p>
            <a:pPr marL="342900" indent="-342900">
              <a:buClr>
                <a:schemeClr val="tx1"/>
              </a:buClr>
              <a:buFont typeface="Arial" panose="020B0604020202020204" pitchFamily="34" charset="0"/>
              <a:buChar char="•"/>
              <a:defRPr/>
            </a:pPr>
            <a:r>
              <a:rPr lang="en-US" altLang="en-US" sz="2400" kern="0" dirty="0"/>
              <a:t>Work history documents significant career growth with increasing responsibility</a:t>
            </a:r>
            <a:br>
              <a:rPr lang="en-US" altLang="en-US" sz="2400" kern="0" dirty="0"/>
            </a:br>
            <a:endParaRPr lang="en-US" altLang="en-US" sz="2400" kern="0" dirty="0"/>
          </a:p>
          <a:p>
            <a:pPr marL="342900" indent="-342900">
              <a:buClr>
                <a:schemeClr val="tx1"/>
              </a:buClr>
              <a:buFont typeface="Arial" panose="020B0604020202020204" pitchFamily="34" charset="0"/>
              <a:buChar char="•"/>
              <a:defRPr/>
            </a:pPr>
            <a:r>
              <a:rPr lang="en-US" altLang="en-US" sz="2400" kern="0" dirty="0"/>
              <a:t>Transferring skills to the same industry (i.e., you have been a bank teller and are applying sales associate position at a bank)</a:t>
            </a:r>
          </a:p>
          <a:p>
            <a:pPr>
              <a:lnSpc>
                <a:spcPct val="150000"/>
              </a:lnSpc>
              <a:defRPr/>
            </a:pPr>
            <a:endParaRPr lang="en-US" sz="2400" dirty="0">
              <a:effectLst>
                <a:outerShdw blurRad="38100" dist="38100" dir="2700000" algn="tl">
                  <a:srgbClr val="000000"/>
                </a:outerShdw>
              </a:effectLst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1071512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12D461D4-54CA-542F-E864-F6EEC0F2869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1D5271C0-CDAE-CB04-4B04-CB9C005E724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627321" y="339645"/>
            <a:ext cx="10134369" cy="828755"/>
          </a:xfrm>
        </p:spPr>
        <p:txBody>
          <a:bodyPr/>
          <a:lstStyle/>
          <a:p>
            <a:r>
              <a:rPr lang="en-US" sz="4000" dirty="0"/>
              <a:t>Sample chronological resume</a:t>
            </a:r>
          </a:p>
        </p:txBody>
      </p:sp>
      <p:pic>
        <p:nvPicPr>
          <p:cNvPr id="2" name="Picture 1" descr="A blue and white background&#10;&#10;Description automatically generated">
            <a:extLst>
              <a:ext uri="{FF2B5EF4-FFF2-40B4-BE49-F238E27FC236}">
                <a16:creationId xmlns:a16="http://schemas.microsoft.com/office/drawing/2014/main" id="{4F2FB769-BD0F-3E8D-D1F9-684F6379AB61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676" t="4228" r="38494" b="638"/>
          <a:stretch/>
        </p:blipFill>
        <p:spPr>
          <a:xfrm flipV="1">
            <a:off x="0" y="0"/>
            <a:ext cx="1137423" cy="6858000"/>
          </a:xfrm>
          <a:prstGeom prst="rect">
            <a:avLst/>
          </a:prstGeom>
        </p:spPr>
      </p:pic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9D4D300-E4CB-AF61-B83B-7B3287A723B8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>
            <a:normAutofit/>
          </a:bodyPr>
          <a:lstStyle/>
          <a:p>
            <a:pPr>
              <a:lnSpc>
                <a:spcPct val="150000"/>
              </a:lnSpc>
              <a:defRPr/>
            </a:pPr>
            <a:endParaRPr lang="en-US" sz="2400" dirty="0">
              <a:effectLst>
                <a:outerShdw blurRad="38100" dist="38100" dir="2700000" algn="tl">
                  <a:srgbClr val="000000"/>
                </a:outerShdw>
              </a:effectLst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AF7142C5-345B-7E6E-9933-9A72955577A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08905" y="1193137"/>
            <a:ext cx="9431066" cy="53252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461916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2371F767-3219-3752-04BB-C0980705687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C4F030E3-5984-900E-D40C-B1BD985C742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627321" y="339645"/>
            <a:ext cx="10134369" cy="828755"/>
          </a:xfrm>
        </p:spPr>
        <p:txBody>
          <a:bodyPr/>
          <a:lstStyle/>
          <a:p>
            <a:r>
              <a:rPr lang="en-US" sz="4000" dirty="0"/>
              <a:t>Professional experience</a:t>
            </a:r>
          </a:p>
        </p:txBody>
      </p:sp>
      <p:pic>
        <p:nvPicPr>
          <p:cNvPr id="2" name="Picture 1" descr="A blue and white background&#10;&#10;Description automatically generated">
            <a:extLst>
              <a:ext uri="{FF2B5EF4-FFF2-40B4-BE49-F238E27FC236}">
                <a16:creationId xmlns:a16="http://schemas.microsoft.com/office/drawing/2014/main" id="{D46544E4-743A-5812-20E6-3FF73A5FD316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676" t="4228" r="38494" b="638"/>
          <a:stretch/>
        </p:blipFill>
        <p:spPr>
          <a:xfrm flipV="1">
            <a:off x="0" y="0"/>
            <a:ext cx="1137423" cy="6858000"/>
          </a:xfrm>
          <a:prstGeom prst="rect">
            <a:avLst/>
          </a:prstGeom>
        </p:spPr>
      </p:pic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8A844A4-7A6E-0D5F-EEEB-384185F5B3E6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>
            <a:normAutofit/>
          </a:bodyPr>
          <a:lstStyle/>
          <a:p>
            <a:pPr>
              <a:lnSpc>
                <a:spcPct val="150000"/>
              </a:lnSpc>
              <a:defRPr/>
            </a:pPr>
            <a:endParaRPr lang="en-US" sz="1800" dirty="0">
              <a:solidFill>
                <a:schemeClr val="accent3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63A2B18-156C-321B-A908-465772D48D8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27321" y="1284430"/>
            <a:ext cx="8061072" cy="56652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159867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C9BF29F2-4827-82D3-827A-F0391A011D3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F3EE04C7-6447-6B18-5FAA-F665F4D97CB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627321" y="339645"/>
            <a:ext cx="10134369" cy="828755"/>
          </a:xfrm>
        </p:spPr>
        <p:txBody>
          <a:bodyPr/>
          <a:lstStyle/>
          <a:p>
            <a:r>
              <a:rPr lang="en-US" sz="4000" dirty="0"/>
              <a:t>Professional experience continued</a:t>
            </a:r>
          </a:p>
        </p:txBody>
      </p:sp>
      <p:pic>
        <p:nvPicPr>
          <p:cNvPr id="2" name="Picture 1" descr="A blue and white background&#10;&#10;Description automatically generated">
            <a:extLst>
              <a:ext uri="{FF2B5EF4-FFF2-40B4-BE49-F238E27FC236}">
                <a16:creationId xmlns:a16="http://schemas.microsoft.com/office/drawing/2014/main" id="{8525A496-D5ED-0F1D-F2D1-2997CDD9FDDD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676" t="4228" r="38494" b="638"/>
          <a:stretch/>
        </p:blipFill>
        <p:spPr>
          <a:xfrm flipV="1">
            <a:off x="0" y="0"/>
            <a:ext cx="1137423" cy="6858000"/>
          </a:xfrm>
          <a:prstGeom prst="rect">
            <a:avLst/>
          </a:prstGeom>
        </p:spPr>
      </p:pic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F367828-E5D0-F78F-8724-EA45417A2C28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>
            <a:normAutofit/>
          </a:bodyPr>
          <a:lstStyle/>
          <a:p>
            <a:pPr>
              <a:lnSpc>
                <a:spcPct val="150000"/>
              </a:lnSpc>
              <a:defRPr/>
            </a:pPr>
            <a:endParaRPr lang="en-US" sz="1800" dirty="0">
              <a:solidFill>
                <a:schemeClr val="accent3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DF74207E-9140-4162-0F64-5F0476D4168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27321" y="1384852"/>
            <a:ext cx="8458200" cy="487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4661165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A9DEFDAE-7020-CB97-0E40-005E1F9EA1B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EF16E546-0344-E6BC-FCF9-1096F8D23C2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627321" y="339645"/>
            <a:ext cx="10134369" cy="828755"/>
          </a:xfrm>
        </p:spPr>
        <p:txBody>
          <a:bodyPr/>
          <a:lstStyle/>
          <a:p>
            <a:r>
              <a:rPr lang="en-US" sz="4000" dirty="0"/>
              <a:t>education</a:t>
            </a:r>
          </a:p>
        </p:txBody>
      </p:sp>
      <p:pic>
        <p:nvPicPr>
          <p:cNvPr id="2" name="Picture 1" descr="A blue and white background&#10;&#10;Description automatically generated">
            <a:extLst>
              <a:ext uri="{FF2B5EF4-FFF2-40B4-BE49-F238E27FC236}">
                <a16:creationId xmlns:a16="http://schemas.microsoft.com/office/drawing/2014/main" id="{C11EA9AE-BDC4-7B5B-7F8B-C159A04892E5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676" t="4228" r="38494" b="638"/>
          <a:stretch/>
        </p:blipFill>
        <p:spPr>
          <a:xfrm flipV="1">
            <a:off x="0" y="0"/>
            <a:ext cx="1137423" cy="6858000"/>
          </a:xfrm>
          <a:prstGeom prst="rect">
            <a:avLst/>
          </a:prstGeom>
        </p:spPr>
      </p:pic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00AD196-887A-183F-3F14-FB5027672FA2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>
            <a:normAutofit/>
          </a:bodyPr>
          <a:lstStyle/>
          <a:p>
            <a:pPr>
              <a:lnSpc>
                <a:spcPct val="150000"/>
              </a:lnSpc>
              <a:defRPr/>
            </a:pPr>
            <a:endParaRPr lang="en-US" sz="2400" dirty="0">
              <a:effectLst>
                <a:outerShdw blurRad="38100" dist="38100" dir="2700000" algn="tl">
                  <a:srgbClr val="000000"/>
                </a:outerShdw>
              </a:effectLst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FCB4A229-0328-5155-DBB8-63F222A16A6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27321" y="1429075"/>
            <a:ext cx="7803290" cy="54150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63392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4521D466-288E-6735-42B0-1E27329C0C5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F716C281-AB9A-3A62-8810-59C826A412C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627321" y="339645"/>
            <a:ext cx="10134369" cy="828755"/>
          </a:xfrm>
        </p:spPr>
        <p:txBody>
          <a:bodyPr/>
          <a:lstStyle/>
          <a:p>
            <a:r>
              <a:rPr lang="en-US" sz="4000" dirty="0"/>
              <a:t>Functional resume</a:t>
            </a:r>
          </a:p>
        </p:txBody>
      </p:sp>
      <p:pic>
        <p:nvPicPr>
          <p:cNvPr id="2" name="Picture 1" descr="A blue and white background&#10;&#10;Description automatically generated">
            <a:extLst>
              <a:ext uri="{FF2B5EF4-FFF2-40B4-BE49-F238E27FC236}">
                <a16:creationId xmlns:a16="http://schemas.microsoft.com/office/drawing/2014/main" id="{F1382FDB-55E9-55A6-8313-C3AC40AD82C2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676" t="4228" r="38494" b="638"/>
          <a:stretch/>
        </p:blipFill>
        <p:spPr>
          <a:xfrm flipV="1">
            <a:off x="0" y="0"/>
            <a:ext cx="1137423" cy="6858000"/>
          </a:xfrm>
          <a:prstGeom prst="rect">
            <a:avLst/>
          </a:prstGeom>
        </p:spPr>
      </p:pic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9F7545D-1045-5C36-CEF6-8C989975FFAB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>
            <a:normAutofit/>
          </a:bodyPr>
          <a:lstStyle/>
          <a:p>
            <a:pPr marL="342900" indent="-342900">
              <a:buClr>
                <a:schemeClr val="tx1"/>
              </a:buClr>
              <a:buFont typeface="Arial" panose="020B0604020202020204" pitchFamily="34" charset="0"/>
              <a:buChar char="•"/>
              <a:defRPr/>
            </a:pPr>
            <a:r>
              <a:rPr lang="en-US" altLang="en-US" sz="2400" kern="0" dirty="0">
                <a:solidFill>
                  <a:schemeClr val="accent4"/>
                </a:solidFill>
              </a:rPr>
              <a:t>Highlights skills, knowledge, and abilities (SKA)</a:t>
            </a:r>
            <a:br>
              <a:rPr lang="en-US" altLang="en-US" sz="2400" kern="0" dirty="0">
                <a:solidFill>
                  <a:schemeClr val="accent4"/>
                </a:solidFill>
              </a:rPr>
            </a:br>
            <a:endParaRPr lang="en-US" altLang="en-US" sz="2400" kern="0" dirty="0">
              <a:solidFill>
                <a:schemeClr val="accent4"/>
              </a:solidFill>
            </a:endParaRPr>
          </a:p>
          <a:p>
            <a:pPr marL="342900" indent="-342900">
              <a:buClr>
                <a:schemeClr val="tx1"/>
              </a:buClr>
              <a:buFont typeface="Arial" panose="020B0604020202020204" pitchFamily="34" charset="0"/>
              <a:buChar char="•"/>
              <a:defRPr/>
            </a:pPr>
            <a:r>
              <a:rPr lang="en-US" altLang="en-US" sz="2400" kern="0" dirty="0">
                <a:solidFill>
                  <a:schemeClr val="accent4"/>
                </a:solidFill>
              </a:rPr>
              <a:t>Does not focus on dates</a:t>
            </a:r>
            <a:br>
              <a:rPr lang="en-US" altLang="en-US" sz="2400" kern="0" dirty="0">
                <a:solidFill>
                  <a:schemeClr val="accent4"/>
                </a:solidFill>
              </a:rPr>
            </a:br>
            <a:endParaRPr lang="en-US" altLang="en-US" sz="2400" kern="0" dirty="0">
              <a:solidFill>
                <a:schemeClr val="accent4"/>
              </a:solidFill>
            </a:endParaRPr>
          </a:p>
          <a:p>
            <a:pPr marL="342900" indent="-342900">
              <a:buClr>
                <a:schemeClr val="tx1"/>
              </a:buClr>
              <a:buFont typeface="Arial" panose="020B0604020202020204" pitchFamily="34" charset="0"/>
              <a:buChar char="•"/>
              <a:defRPr/>
            </a:pPr>
            <a:r>
              <a:rPr lang="en-US" altLang="en-US" sz="2400" kern="0" dirty="0">
                <a:solidFill>
                  <a:schemeClr val="accent4"/>
                </a:solidFill>
              </a:rPr>
              <a:t>Uses accomplishments to express expertise</a:t>
            </a:r>
            <a:br>
              <a:rPr lang="en-US" altLang="en-US" sz="2400" kern="0" dirty="0">
                <a:solidFill>
                  <a:schemeClr val="accent4"/>
                </a:solidFill>
              </a:rPr>
            </a:br>
            <a:endParaRPr lang="en-US" altLang="en-US" sz="2400" kern="0" dirty="0">
              <a:solidFill>
                <a:schemeClr val="accent4"/>
              </a:solidFill>
            </a:endParaRPr>
          </a:p>
          <a:p>
            <a:pPr marL="342900" indent="-342900">
              <a:buClr>
                <a:schemeClr val="tx1"/>
              </a:buClr>
              <a:buFont typeface="Arial" panose="020B0604020202020204" pitchFamily="34" charset="0"/>
              <a:buChar char="•"/>
              <a:defRPr/>
            </a:pPr>
            <a:r>
              <a:rPr lang="en-US" altLang="en-US" sz="2400" kern="0" dirty="0">
                <a:solidFill>
                  <a:schemeClr val="accent4"/>
                </a:solidFill>
              </a:rPr>
              <a:t>Use when:</a:t>
            </a:r>
          </a:p>
          <a:p>
            <a:pPr marL="800100" lvl="1" indent="-342900">
              <a:buFont typeface="Arial" panose="020B0604020202020204" pitchFamily="34" charset="0"/>
              <a:buChar char="•"/>
              <a:defRPr/>
            </a:pPr>
            <a:r>
              <a:rPr lang="en-US" altLang="en-US" sz="2400" kern="0" dirty="0"/>
              <a:t>Have minimal or no direct experience</a:t>
            </a:r>
          </a:p>
          <a:p>
            <a:pPr marL="800100" lvl="1" indent="-342900">
              <a:buFont typeface="Arial" panose="020B0604020202020204" pitchFamily="34" charset="0"/>
              <a:buChar char="•"/>
              <a:defRPr/>
            </a:pPr>
            <a:r>
              <a:rPr lang="en-US" altLang="en-US" sz="2400" kern="0" dirty="0"/>
              <a:t>SKA not reflected in recent work history</a:t>
            </a:r>
          </a:p>
          <a:p>
            <a:pPr marL="800100" lvl="1" indent="-342900">
              <a:buFont typeface="Arial" panose="020B0604020202020204" pitchFamily="34" charset="0"/>
              <a:buChar char="•"/>
              <a:defRPr/>
            </a:pPr>
            <a:r>
              <a:rPr lang="en-US" altLang="en-US" sz="2400" kern="0" dirty="0"/>
              <a:t>Entry-level or re-entering job market</a:t>
            </a:r>
          </a:p>
          <a:p>
            <a:pPr marL="800100" lvl="1" indent="-342900">
              <a:buFont typeface="Arial" panose="020B0604020202020204" pitchFamily="34" charset="0"/>
              <a:buChar char="•"/>
              <a:defRPr/>
            </a:pPr>
            <a:r>
              <a:rPr lang="en-US" altLang="en-US" sz="2400" kern="0" dirty="0"/>
              <a:t>Inconsistent work history</a:t>
            </a:r>
          </a:p>
          <a:p>
            <a:pPr>
              <a:lnSpc>
                <a:spcPct val="150000"/>
              </a:lnSpc>
              <a:defRPr/>
            </a:pPr>
            <a:endParaRPr lang="en-US" sz="2400" dirty="0">
              <a:effectLst>
                <a:outerShdw blurRad="38100" dist="38100" dir="2700000" algn="tl">
                  <a:srgbClr val="000000"/>
                </a:outerShdw>
              </a:effectLst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47350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DB3C1022-7EF7-F549-233D-8F2A23783BB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C65D0EA9-660B-18AA-64AB-B248E786FDD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627321" y="339645"/>
            <a:ext cx="10134369" cy="828755"/>
          </a:xfrm>
        </p:spPr>
        <p:txBody>
          <a:bodyPr/>
          <a:lstStyle/>
          <a:p>
            <a:r>
              <a:rPr lang="en-US" sz="4000" dirty="0"/>
              <a:t>Sample functional resume</a:t>
            </a:r>
          </a:p>
        </p:txBody>
      </p:sp>
      <p:pic>
        <p:nvPicPr>
          <p:cNvPr id="2" name="Picture 1" descr="A blue and white background&#10;&#10;Description automatically generated">
            <a:extLst>
              <a:ext uri="{FF2B5EF4-FFF2-40B4-BE49-F238E27FC236}">
                <a16:creationId xmlns:a16="http://schemas.microsoft.com/office/drawing/2014/main" id="{B2244FC1-7C23-AF43-DE67-EF0D06EEB197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676" t="4228" r="38494" b="638"/>
          <a:stretch/>
        </p:blipFill>
        <p:spPr>
          <a:xfrm flipV="1">
            <a:off x="0" y="0"/>
            <a:ext cx="1137423" cy="6858000"/>
          </a:xfrm>
          <a:prstGeom prst="rect">
            <a:avLst/>
          </a:prstGeom>
        </p:spPr>
      </p:pic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1450A4C-9C18-9EB1-A040-EB329A2BD384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>
            <a:normAutofit/>
          </a:bodyPr>
          <a:lstStyle/>
          <a:p>
            <a:pPr>
              <a:lnSpc>
                <a:spcPct val="150000"/>
              </a:lnSpc>
              <a:defRPr/>
            </a:pPr>
            <a:endParaRPr lang="en-US" sz="2400" dirty="0">
              <a:effectLst>
                <a:outerShdw blurRad="38100" dist="38100" dir="2700000" algn="tl">
                  <a:srgbClr val="000000"/>
                </a:outerShdw>
              </a:effectLst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2FB050F-DF08-C20B-753B-157AF860FF5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27322" y="1330716"/>
            <a:ext cx="8615784" cy="52019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05475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B56AB924-4165-A43B-6338-EB75E70EE17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B4DFD991-4964-52CC-3195-28CECDC11FF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627321" y="339645"/>
            <a:ext cx="10134369" cy="828755"/>
          </a:xfrm>
        </p:spPr>
        <p:txBody>
          <a:bodyPr/>
          <a:lstStyle/>
          <a:p>
            <a:r>
              <a:rPr lang="en-US" sz="4000" dirty="0"/>
              <a:t>Professional accomplishments</a:t>
            </a:r>
          </a:p>
        </p:txBody>
      </p:sp>
      <p:pic>
        <p:nvPicPr>
          <p:cNvPr id="2" name="Picture 1" descr="A blue and white background&#10;&#10;Description automatically generated">
            <a:extLst>
              <a:ext uri="{FF2B5EF4-FFF2-40B4-BE49-F238E27FC236}">
                <a16:creationId xmlns:a16="http://schemas.microsoft.com/office/drawing/2014/main" id="{9A0958F0-031F-AE27-9B57-ED1374B2C6E6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676" t="4228" r="38494" b="638"/>
          <a:stretch/>
        </p:blipFill>
        <p:spPr>
          <a:xfrm flipV="1">
            <a:off x="0" y="0"/>
            <a:ext cx="1137423" cy="6858000"/>
          </a:xfrm>
          <a:prstGeom prst="rect">
            <a:avLst/>
          </a:prstGeom>
        </p:spPr>
      </p:pic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33710D9-089B-2093-521D-33341F01C787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>
            <a:normAutofit/>
          </a:bodyPr>
          <a:lstStyle/>
          <a:p>
            <a:pPr>
              <a:lnSpc>
                <a:spcPct val="150000"/>
              </a:lnSpc>
              <a:defRPr/>
            </a:pPr>
            <a:endParaRPr lang="en-US" sz="2400" dirty="0">
              <a:effectLst>
                <a:outerShdw blurRad="38100" dist="38100" dir="2700000" algn="tl">
                  <a:srgbClr val="000000"/>
                </a:outerShdw>
              </a:effectLst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B7A702A-087C-AF6E-2559-C2480552549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27321" y="1317512"/>
            <a:ext cx="7717138" cy="50388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40445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059405D0-2A1A-7478-AB17-F7EEA95A8C0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B7A5A80C-ADA5-6C1D-AF87-3512E66228F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627321" y="339645"/>
            <a:ext cx="10134369" cy="828755"/>
          </a:xfrm>
        </p:spPr>
        <p:txBody>
          <a:bodyPr/>
          <a:lstStyle/>
          <a:p>
            <a:r>
              <a:rPr lang="en-US" sz="4000" dirty="0"/>
              <a:t>Professional accomplishments continued</a:t>
            </a:r>
          </a:p>
        </p:txBody>
      </p:sp>
      <p:pic>
        <p:nvPicPr>
          <p:cNvPr id="2" name="Picture 1" descr="A blue and white background&#10;&#10;Description automatically generated">
            <a:extLst>
              <a:ext uri="{FF2B5EF4-FFF2-40B4-BE49-F238E27FC236}">
                <a16:creationId xmlns:a16="http://schemas.microsoft.com/office/drawing/2014/main" id="{52030517-8584-1ECD-F8A7-7A0D90000F20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676" t="4228" r="38494" b="638"/>
          <a:stretch/>
        </p:blipFill>
        <p:spPr>
          <a:xfrm flipV="1">
            <a:off x="0" y="0"/>
            <a:ext cx="1137423" cy="6858000"/>
          </a:xfrm>
          <a:prstGeom prst="rect">
            <a:avLst/>
          </a:prstGeom>
        </p:spPr>
      </p:pic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522B20E-09A0-C825-1C44-31825DBB2E7A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>
            <a:normAutofit/>
          </a:bodyPr>
          <a:lstStyle/>
          <a:p>
            <a:pPr>
              <a:lnSpc>
                <a:spcPct val="150000"/>
              </a:lnSpc>
              <a:defRPr/>
            </a:pPr>
            <a:endParaRPr lang="en-US" sz="2400" dirty="0">
              <a:effectLst>
                <a:outerShdw blurRad="38100" dist="38100" dir="2700000" algn="tl">
                  <a:srgbClr val="000000"/>
                </a:outerShdw>
              </a:effectLst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17DFFE9F-688E-5103-B9D4-8889C88F066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7793" y="1388165"/>
            <a:ext cx="8763000" cy="53355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133211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7E5FFE78-DBC7-A083-8523-ACF5F3CDC40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83CE8B21-E447-CE4F-8660-29A7CF4A688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627321" y="339645"/>
            <a:ext cx="10134369" cy="828755"/>
          </a:xfrm>
        </p:spPr>
        <p:txBody>
          <a:bodyPr/>
          <a:lstStyle/>
          <a:p>
            <a:r>
              <a:rPr lang="en-US" sz="3600" dirty="0"/>
              <a:t>What is a resume?</a:t>
            </a:r>
          </a:p>
        </p:txBody>
      </p:sp>
      <p:pic>
        <p:nvPicPr>
          <p:cNvPr id="2" name="Picture 1" descr="A blue and white background&#10;&#10;Description automatically generated">
            <a:extLst>
              <a:ext uri="{FF2B5EF4-FFF2-40B4-BE49-F238E27FC236}">
                <a16:creationId xmlns:a16="http://schemas.microsoft.com/office/drawing/2014/main" id="{E51EF61F-640E-B7A0-C4F3-83ABEA53E95A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676" t="4228" r="38494" b="638"/>
          <a:stretch/>
        </p:blipFill>
        <p:spPr>
          <a:xfrm flipV="1">
            <a:off x="0" y="0"/>
            <a:ext cx="1137423" cy="6858000"/>
          </a:xfrm>
          <a:prstGeom prst="rect">
            <a:avLst/>
          </a:prstGeom>
        </p:spPr>
      </p:pic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C0C3A44-7F80-817F-540F-2146E51A2C4D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>
            <a:normAutofit/>
          </a:bodyPr>
          <a:lstStyle/>
          <a:p>
            <a:pPr marL="342900" indent="-342900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altLang="en-US" sz="2400" dirty="0"/>
              <a:t>A tool that is used to attract your ideal work</a:t>
            </a:r>
            <a:br>
              <a:rPr lang="en-US" altLang="en-US" sz="2400" dirty="0"/>
            </a:br>
            <a:endParaRPr lang="en-US" altLang="en-US" sz="2400" dirty="0"/>
          </a:p>
          <a:p>
            <a:pPr marL="342900" indent="-342900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altLang="en-US" sz="2400" dirty="0"/>
              <a:t>Highlights pertinent information:</a:t>
            </a:r>
          </a:p>
          <a:p>
            <a:pPr marL="800100" lvl="1" indent="-342900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altLang="en-US" sz="2400" dirty="0"/>
              <a:t>Skills</a:t>
            </a:r>
          </a:p>
          <a:p>
            <a:pPr marL="800100" lvl="1" indent="-342900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altLang="en-US" sz="2400" dirty="0"/>
              <a:t>Experience</a:t>
            </a:r>
          </a:p>
          <a:p>
            <a:pPr marL="800100" lvl="1" indent="-342900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altLang="en-US" sz="2400" dirty="0"/>
              <a:t>Achievements</a:t>
            </a:r>
            <a:br>
              <a:rPr lang="en-US" altLang="en-US" sz="2400" dirty="0"/>
            </a:br>
            <a:endParaRPr lang="en-US" altLang="en-US" sz="2400" dirty="0"/>
          </a:p>
          <a:p>
            <a:pPr marL="342900" indent="-342900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altLang="en-US" sz="2400" dirty="0"/>
              <a:t>Only opens the door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400" dirty="0"/>
          </a:p>
        </p:txBody>
      </p:sp>
      <p:pic>
        <p:nvPicPr>
          <p:cNvPr id="4" name="Picture 5" descr="Resumes - Career Engagement">
            <a:extLst>
              <a:ext uri="{FF2B5EF4-FFF2-40B4-BE49-F238E27FC236}">
                <a16:creationId xmlns:a16="http://schemas.microsoft.com/office/drawing/2014/main" id="{52712492-2DA7-9E78-9C11-EB5A839EE64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574981" y="2407562"/>
            <a:ext cx="3925379" cy="2538412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  <a:softEdge rad="31750"/>
          </a:effectLst>
        </p:spPr>
      </p:pic>
    </p:spTree>
    <p:extLst>
      <p:ext uri="{BB962C8B-B14F-4D97-AF65-F5344CB8AC3E}">
        <p14:creationId xmlns:p14="http://schemas.microsoft.com/office/powerpoint/2010/main" val="362409652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AD3DB4E7-C808-D18B-784B-4C764ABAF0F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603B1DA5-B5DA-5755-0D41-9A1999A51E4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627321" y="339645"/>
            <a:ext cx="10134369" cy="828755"/>
          </a:xfrm>
        </p:spPr>
        <p:txBody>
          <a:bodyPr/>
          <a:lstStyle/>
          <a:p>
            <a:r>
              <a:rPr lang="en-US" sz="4000" dirty="0"/>
              <a:t>Education and skills</a:t>
            </a:r>
          </a:p>
        </p:txBody>
      </p:sp>
      <p:pic>
        <p:nvPicPr>
          <p:cNvPr id="2" name="Picture 1" descr="A blue and white background&#10;&#10;Description automatically generated">
            <a:extLst>
              <a:ext uri="{FF2B5EF4-FFF2-40B4-BE49-F238E27FC236}">
                <a16:creationId xmlns:a16="http://schemas.microsoft.com/office/drawing/2014/main" id="{C79B5717-114A-0EF5-994E-343C61FD1865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676" t="4228" r="38494" b="638"/>
          <a:stretch/>
        </p:blipFill>
        <p:spPr>
          <a:xfrm flipV="1">
            <a:off x="0" y="0"/>
            <a:ext cx="1137423" cy="6858000"/>
          </a:xfrm>
          <a:prstGeom prst="rect">
            <a:avLst/>
          </a:prstGeom>
        </p:spPr>
      </p:pic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E6CE9BD-22FB-1924-88B9-946457B1221A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>
            <a:normAutofit/>
          </a:bodyPr>
          <a:lstStyle/>
          <a:p>
            <a:pPr>
              <a:lnSpc>
                <a:spcPct val="150000"/>
              </a:lnSpc>
              <a:defRPr/>
            </a:pPr>
            <a:endParaRPr lang="en-US" sz="2400" dirty="0">
              <a:effectLst>
                <a:outerShdw blurRad="38100" dist="38100" dir="2700000" algn="tl">
                  <a:srgbClr val="000000"/>
                </a:outerShdw>
              </a:effectLst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C8E7EDF0-398E-1072-2CCB-868C08A17AA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97496" y="1507066"/>
            <a:ext cx="8686800" cy="4211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455932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503E149A-8747-C792-C5C4-5EEA40454BA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006B3E85-C54B-9236-42B5-03AE57ADCD3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627321" y="339645"/>
            <a:ext cx="10134369" cy="828755"/>
          </a:xfrm>
        </p:spPr>
        <p:txBody>
          <a:bodyPr/>
          <a:lstStyle/>
          <a:p>
            <a:r>
              <a:rPr lang="en-US" sz="4000" dirty="0"/>
              <a:t>Combination resume</a:t>
            </a:r>
          </a:p>
        </p:txBody>
      </p:sp>
      <p:pic>
        <p:nvPicPr>
          <p:cNvPr id="2" name="Picture 1" descr="A blue and white background&#10;&#10;Description automatically generated">
            <a:extLst>
              <a:ext uri="{FF2B5EF4-FFF2-40B4-BE49-F238E27FC236}">
                <a16:creationId xmlns:a16="http://schemas.microsoft.com/office/drawing/2014/main" id="{6B213385-1EE7-1359-1BCD-FD721FF6DEBD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676" t="4228" r="38494" b="638"/>
          <a:stretch/>
        </p:blipFill>
        <p:spPr>
          <a:xfrm flipV="1">
            <a:off x="0" y="0"/>
            <a:ext cx="1137423" cy="6858000"/>
          </a:xfrm>
          <a:prstGeom prst="rect">
            <a:avLst/>
          </a:prstGeom>
        </p:spPr>
      </p:pic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6E19EEB-BCA9-2015-A2C3-8D9197AA1658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>
            <a:normAutofit/>
          </a:bodyPr>
          <a:lstStyle/>
          <a:p>
            <a:pPr marL="342900" indent="-342900">
              <a:buClr>
                <a:schemeClr val="tx1"/>
              </a:buClr>
              <a:buFont typeface="Arial" panose="020B0604020202020204" pitchFamily="34" charset="0"/>
              <a:buChar char="•"/>
              <a:defRPr/>
            </a:pPr>
            <a:r>
              <a:rPr lang="en-US" altLang="en-US" sz="2400" kern="0" dirty="0">
                <a:solidFill>
                  <a:schemeClr val="accent4"/>
                </a:solidFill>
              </a:rPr>
              <a:t>Uses parts of both</a:t>
            </a:r>
            <a:br>
              <a:rPr lang="en-US" altLang="en-US" sz="2400" kern="0" dirty="0">
                <a:solidFill>
                  <a:schemeClr val="accent4"/>
                </a:solidFill>
              </a:rPr>
            </a:br>
            <a:endParaRPr lang="en-US" altLang="en-US" sz="2400" kern="0" dirty="0">
              <a:solidFill>
                <a:schemeClr val="accent4"/>
              </a:solidFill>
            </a:endParaRPr>
          </a:p>
          <a:p>
            <a:pPr marL="342900" indent="-342900">
              <a:buClr>
                <a:schemeClr val="tx1"/>
              </a:buClr>
              <a:buFont typeface="Arial" panose="020B0604020202020204" pitchFamily="34" charset="0"/>
              <a:buChar char="•"/>
              <a:defRPr/>
            </a:pPr>
            <a:r>
              <a:rPr lang="en-US" altLang="en-US" sz="2400" kern="0" dirty="0">
                <a:solidFill>
                  <a:schemeClr val="accent4"/>
                </a:solidFill>
              </a:rPr>
              <a:t>First highlight applicable SKA</a:t>
            </a:r>
            <a:br>
              <a:rPr lang="en-US" altLang="en-US" sz="2400" kern="0" dirty="0">
                <a:solidFill>
                  <a:schemeClr val="accent4"/>
                </a:solidFill>
              </a:rPr>
            </a:br>
            <a:endParaRPr lang="en-US" altLang="en-US" sz="2400" kern="0" dirty="0">
              <a:solidFill>
                <a:schemeClr val="accent4"/>
              </a:solidFill>
            </a:endParaRPr>
          </a:p>
          <a:p>
            <a:pPr marL="342900" indent="-342900">
              <a:buClr>
                <a:schemeClr val="tx1"/>
              </a:buClr>
              <a:buFont typeface="Arial" panose="020B0604020202020204" pitchFamily="34" charset="0"/>
              <a:buChar char="•"/>
              <a:defRPr/>
            </a:pPr>
            <a:r>
              <a:rPr lang="en-US" altLang="en-US" sz="2400" kern="0" dirty="0">
                <a:solidFill>
                  <a:schemeClr val="accent4"/>
                </a:solidFill>
              </a:rPr>
              <a:t>Then list job history in chronological order</a:t>
            </a:r>
            <a:br>
              <a:rPr lang="en-US" altLang="en-US" sz="2400" kern="0" dirty="0">
                <a:solidFill>
                  <a:schemeClr val="accent4"/>
                </a:solidFill>
              </a:rPr>
            </a:br>
            <a:endParaRPr lang="en-US" altLang="en-US" sz="2400" kern="0" dirty="0">
              <a:solidFill>
                <a:schemeClr val="accent4"/>
              </a:solidFill>
            </a:endParaRPr>
          </a:p>
          <a:p>
            <a:pPr marL="342900" indent="-342900">
              <a:buClr>
                <a:schemeClr val="tx1"/>
              </a:buClr>
              <a:buFont typeface="Arial" panose="020B0604020202020204" pitchFamily="34" charset="0"/>
              <a:buChar char="•"/>
              <a:defRPr/>
            </a:pPr>
            <a:r>
              <a:rPr lang="en-US" altLang="en-US" sz="2400" kern="0" dirty="0">
                <a:solidFill>
                  <a:schemeClr val="accent4"/>
                </a:solidFill>
              </a:rPr>
              <a:t>Use little to no detail about each job</a:t>
            </a:r>
            <a:br>
              <a:rPr lang="en-US" altLang="en-US" sz="2400" kern="0" dirty="0">
                <a:solidFill>
                  <a:schemeClr val="accent4"/>
                </a:solidFill>
              </a:rPr>
            </a:br>
            <a:endParaRPr lang="en-US" altLang="en-US" sz="2400" kern="0" dirty="0">
              <a:solidFill>
                <a:schemeClr val="accent4"/>
              </a:solidFill>
            </a:endParaRPr>
          </a:p>
          <a:p>
            <a:pPr marL="342900" indent="-342900">
              <a:buClr>
                <a:schemeClr val="tx1"/>
              </a:buClr>
              <a:buFont typeface="Arial" panose="020B0604020202020204" pitchFamily="34" charset="0"/>
              <a:buChar char="•"/>
              <a:defRPr/>
            </a:pPr>
            <a:r>
              <a:rPr lang="en-US" altLang="en-US" sz="2400" kern="0" dirty="0">
                <a:solidFill>
                  <a:schemeClr val="accent4"/>
                </a:solidFill>
              </a:rPr>
              <a:t>Use when:</a:t>
            </a:r>
          </a:p>
          <a:p>
            <a:pPr marL="800100" lvl="1" indent="-342900">
              <a:buFont typeface="Arial" panose="020B0604020202020204" pitchFamily="34" charset="0"/>
              <a:buChar char="•"/>
              <a:defRPr/>
            </a:pPr>
            <a:r>
              <a:rPr lang="en-US" altLang="en-US" sz="2400" kern="0" dirty="0"/>
              <a:t>No actual work experience in the job you are applying for</a:t>
            </a:r>
          </a:p>
          <a:p>
            <a:pPr>
              <a:lnSpc>
                <a:spcPct val="150000"/>
              </a:lnSpc>
              <a:defRPr/>
            </a:pPr>
            <a:endParaRPr lang="en-US" sz="2400" dirty="0">
              <a:effectLst>
                <a:outerShdw blurRad="38100" dist="38100" dir="2700000" algn="tl">
                  <a:srgbClr val="000000"/>
                </a:outerShdw>
              </a:effectLst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366678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983E92FF-1324-4CDF-D276-3AB0EA30B8B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0D97CA5F-D24F-9C44-CA47-E568FE96A48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627321" y="339645"/>
            <a:ext cx="10134369" cy="828755"/>
          </a:xfrm>
        </p:spPr>
        <p:txBody>
          <a:bodyPr/>
          <a:lstStyle/>
          <a:p>
            <a:r>
              <a:rPr lang="en-US" sz="4000" dirty="0"/>
              <a:t>Sample combination resume</a:t>
            </a:r>
          </a:p>
        </p:txBody>
      </p:sp>
      <p:pic>
        <p:nvPicPr>
          <p:cNvPr id="2" name="Picture 1" descr="A blue and white background&#10;&#10;Description automatically generated">
            <a:extLst>
              <a:ext uri="{FF2B5EF4-FFF2-40B4-BE49-F238E27FC236}">
                <a16:creationId xmlns:a16="http://schemas.microsoft.com/office/drawing/2014/main" id="{FF56E99B-044E-A6EA-F488-30A1BC01FEDB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676" t="4228" r="38494" b="638"/>
          <a:stretch/>
        </p:blipFill>
        <p:spPr>
          <a:xfrm flipV="1">
            <a:off x="0" y="0"/>
            <a:ext cx="1137423" cy="6858000"/>
          </a:xfrm>
          <a:prstGeom prst="rect">
            <a:avLst/>
          </a:prstGeom>
        </p:spPr>
      </p:pic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6F905C5-ED1A-540E-501E-E93423A8A6A6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>
            <a:normAutofit/>
          </a:bodyPr>
          <a:lstStyle/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endParaRPr lang="en-US" sz="2400" dirty="0">
              <a:effectLst>
                <a:outerShdw blurRad="38100" dist="38100" dir="2700000" algn="tl">
                  <a:srgbClr val="000000"/>
                </a:outerShdw>
              </a:effectLst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212A1C9D-FF17-5F03-73F0-B15039647DF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27321" y="1041631"/>
            <a:ext cx="8932299" cy="5314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35555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5E01CF8D-BC0E-E3F9-7430-D284AD64D81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5506124C-E9A9-C5DD-2BF8-B000DBF7538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627321" y="339645"/>
            <a:ext cx="10134369" cy="828755"/>
          </a:xfrm>
        </p:spPr>
        <p:txBody>
          <a:bodyPr/>
          <a:lstStyle/>
          <a:p>
            <a:r>
              <a:rPr lang="en-US" sz="4000" dirty="0"/>
              <a:t>Professional experience</a:t>
            </a:r>
          </a:p>
        </p:txBody>
      </p:sp>
      <p:pic>
        <p:nvPicPr>
          <p:cNvPr id="2" name="Picture 1" descr="A blue and white background&#10;&#10;Description automatically generated">
            <a:extLst>
              <a:ext uri="{FF2B5EF4-FFF2-40B4-BE49-F238E27FC236}">
                <a16:creationId xmlns:a16="http://schemas.microsoft.com/office/drawing/2014/main" id="{4068260A-F620-7B4F-0AF7-185996ECEFD8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676" t="4228" r="38494" b="638"/>
          <a:stretch/>
        </p:blipFill>
        <p:spPr>
          <a:xfrm flipV="1">
            <a:off x="0" y="0"/>
            <a:ext cx="1137423" cy="6858000"/>
          </a:xfrm>
          <a:prstGeom prst="rect">
            <a:avLst/>
          </a:prstGeom>
        </p:spPr>
      </p:pic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BAC9006-AB7B-90A1-3147-59BA43D95905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>
            <a:normAutofit/>
          </a:bodyPr>
          <a:lstStyle/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endParaRPr lang="en-US" sz="2400" dirty="0">
              <a:effectLst>
                <a:outerShdw blurRad="38100" dist="38100" dir="2700000" algn="tl">
                  <a:srgbClr val="000000"/>
                </a:outerShdw>
              </a:effectLst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169FEF1-0522-9623-308A-D7031130844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62624" y="1168400"/>
            <a:ext cx="7303080" cy="51330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825024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39E7032A-F6C4-38F8-7C4A-51BBB33F37E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09B467C2-80FB-9FC2-1F67-E9E9EE7933D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627321" y="339645"/>
            <a:ext cx="10134369" cy="828755"/>
          </a:xfrm>
        </p:spPr>
        <p:txBody>
          <a:bodyPr/>
          <a:lstStyle/>
          <a:p>
            <a:r>
              <a:rPr lang="en-US" sz="4000" dirty="0"/>
              <a:t>Professional experience continued</a:t>
            </a:r>
          </a:p>
        </p:txBody>
      </p:sp>
      <p:pic>
        <p:nvPicPr>
          <p:cNvPr id="2" name="Picture 1" descr="A blue and white background&#10;&#10;Description automatically generated">
            <a:extLst>
              <a:ext uri="{FF2B5EF4-FFF2-40B4-BE49-F238E27FC236}">
                <a16:creationId xmlns:a16="http://schemas.microsoft.com/office/drawing/2014/main" id="{67F4F35B-FFC2-F984-0603-553D167BF97E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676" t="4228" r="38494" b="638"/>
          <a:stretch/>
        </p:blipFill>
        <p:spPr>
          <a:xfrm flipV="1">
            <a:off x="0" y="0"/>
            <a:ext cx="1137423" cy="6858000"/>
          </a:xfrm>
          <a:prstGeom prst="rect">
            <a:avLst/>
          </a:prstGeom>
        </p:spPr>
      </p:pic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F54494F-8C3D-89A0-8124-0AED7C56DCC8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>
            <a:normAutofit/>
          </a:bodyPr>
          <a:lstStyle/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endParaRPr lang="en-US" sz="2400" dirty="0">
              <a:effectLst>
                <a:outerShdw blurRad="38100" dist="38100" dir="2700000" algn="tl">
                  <a:srgbClr val="000000"/>
                </a:outerShdw>
              </a:effectLst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5B471798-61FD-55D8-206D-D54DD0FAEB8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27321" y="1168400"/>
            <a:ext cx="7605423" cy="54564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1824160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5E3E9612-AFFE-DE20-EEA5-0414AA2A207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1955D5E1-6351-2792-27C9-9F756316C29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627321" y="339645"/>
            <a:ext cx="10134369" cy="828755"/>
          </a:xfrm>
        </p:spPr>
        <p:txBody>
          <a:bodyPr/>
          <a:lstStyle/>
          <a:p>
            <a:r>
              <a:rPr lang="en-US" sz="4000" dirty="0"/>
              <a:t>education</a:t>
            </a:r>
          </a:p>
        </p:txBody>
      </p:sp>
      <p:pic>
        <p:nvPicPr>
          <p:cNvPr id="2" name="Picture 1" descr="A blue and white background&#10;&#10;Description automatically generated">
            <a:extLst>
              <a:ext uri="{FF2B5EF4-FFF2-40B4-BE49-F238E27FC236}">
                <a16:creationId xmlns:a16="http://schemas.microsoft.com/office/drawing/2014/main" id="{1B228A8D-2966-5D97-A029-2E34F7C74101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676" t="4228" r="38494" b="638"/>
          <a:stretch/>
        </p:blipFill>
        <p:spPr>
          <a:xfrm flipV="1">
            <a:off x="0" y="0"/>
            <a:ext cx="1137423" cy="6858000"/>
          </a:xfrm>
          <a:prstGeom prst="rect">
            <a:avLst/>
          </a:prstGeom>
        </p:spPr>
      </p:pic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0A405FF-F1E8-9211-0052-72D04AB6758A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>
            <a:normAutofit/>
          </a:bodyPr>
          <a:lstStyle/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endParaRPr lang="en-US" sz="2400" dirty="0">
              <a:effectLst>
                <a:outerShdw blurRad="38100" dist="38100" dir="2700000" algn="tl">
                  <a:srgbClr val="000000"/>
                </a:outerShdw>
              </a:effectLst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6914AF9-5D4C-99E9-FBAB-9FEC6E097EA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27322" y="1233676"/>
            <a:ext cx="9545382" cy="50108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250112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CB3D740E-7A13-60DA-390E-17C1ED75DD6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246072AD-A031-21E1-5A31-14FCEF0B239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627321" y="339645"/>
            <a:ext cx="10134369" cy="828755"/>
          </a:xfrm>
        </p:spPr>
        <p:txBody>
          <a:bodyPr/>
          <a:lstStyle/>
          <a:p>
            <a:r>
              <a:rPr lang="en-US" sz="4000" dirty="0"/>
              <a:t>Do’s and don’ts</a:t>
            </a:r>
          </a:p>
        </p:txBody>
      </p:sp>
      <p:pic>
        <p:nvPicPr>
          <p:cNvPr id="2" name="Picture 1" descr="A blue and white background&#10;&#10;Description automatically generated">
            <a:extLst>
              <a:ext uri="{FF2B5EF4-FFF2-40B4-BE49-F238E27FC236}">
                <a16:creationId xmlns:a16="http://schemas.microsoft.com/office/drawing/2014/main" id="{D3D989EF-E01D-2609-FAAB-55A91FD3FE2A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676" t="4228" r="38494" b="638"/>
          <a:stretch/>
        </p:blipFill>
        <p:spPr>
          <a:xfrm flipV="1">
            <a:off x="0" y="0"/>
            <a:ext cx="1137423" cy="6858000"/>
          </a:xfrm>
          <a:prstGeom prst="rect">
            <a:avLst/>
          </a:prstGeom>
        </p:spPr>
      </p:pic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C5DE06F-B787-6450-DFEA-A48086326219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>
            <a:normAutofit/>
          </a:bodyPr>
          <a:lstStyle/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endParaRPr lang="en-US" sz="2400" dirty="0">
              <a:effectLst>
                <a:outerShdw blurRad="38100" dist="38100" dir="2700000" algn="tl">
                  <a:srgbClr val="000000"/>
                </a:outerShdw>
              </a:effectLst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B4882B3-A63B-5199-0485-1249AD41025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7554" y="1420797"/>
            <a:ext cx="6781560" cy="50094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155223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06F57CF0-ADC3-0B00-12FD-0C59F688318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3614DEF3-AB2A-9B35-09B7-C8F1F8CA2DA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627321" y="339645"/>
            <a:ext cx="10134369" cy="828755"/>
          </a:xfrm>
        </p:spPr>
        <p:txBody>
          <a:bodyPr/>
          <a:lstStyle/>
          <a:p>
            <a:r>
              <a:rPr lang="en-US" sz="4000" dirty="0"/>
              <a:t>Before you submit your resume</a:t>
            </a:r>
          </a:p>
        </p:txBody>
      </p:sp>
      <p:pic>
        <p:nvPicPr>
          <p:cNvPr id="2" name="Picture 1" descr="A blue and white background&#10;&#10;Description automatically generated">
            <a:extLst>
              <a:ext uri="{FF2B5EF4-FFF2-40B4-BE49-F238E27FC236}">
                <a16:creationId xmlns:a16="http://schemas.microsoft.com/office/drawing/2014/main" id="{689CB28A-32E7-CEA7-BD6A-600CA60CA1E3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676" t="4228" r="38494" b="638"/>
          <a:stretch/>
        </p:blipFill>
        <p:spPr>
          <a:xfrm flipV="1">
            <a:off x="0" y="0"/>
            <a:ext cx="1137423" cy="6858000"/>
          </a:xfrm>
          <a:prstGeom prst="rect">
            <a:avLst/>
          </a:prstGeom>
        </p:spPr>
      </p:pic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C7E2827-9485-2E26-BF30-DF928EF62D75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>
            <a:normAutofit/>
          </a:bodyPr>
          <a:lstStyle/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lang="en-US" sz="2400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 Light" panose="020F0302020204030204" pitchFamily="34" charset="0"/>
                <a:cs typeface="Calibri Light" panose="020F0302020204030204" pitchFamily="34" charset="0"/>
              </a:rPr>
              <a:t>STOP</a:t>
            </a:r>
            <a:r>
              <a:rPr lang="en-US" sz="2400" dirty="0">
                <a:effectLst>
                  <a:outerShdw blurRad="38100" dist="38100" dir="2700000" algn="tl">
                    <a:srgbClr val="000000"/>
                  </a:outerShdw>
                </a:effectLst>
                <a:latin typeface="Calibri Light" panose="020F0302020204030204" pitchFamily="34" charset="0"/>
                <a:cs typeface="Calibri Light" panose="020F0302020204030204" pitchFamily="34" charset="0"/>
              </a:rPr>
              <a:t> and ensure that contents on social networking sites is work appropriate</a:t>
            </a:r>
          </a:p>
        </p:txBody>
      </p:sp>
      <p:pic>
        <p:nvPicPr>
          <p:cNvPr id="4" name="Picture 6" descr="How Businesses Should Handle Social Media Squatters - Moxee Marketing">
            <a:extLst>
              <a:ext uri="{FF2B5EF4-FFF2-40B4-BE49-F238E27FC236}">
                <a16:creationId xmlns:a16="http://schemas.microsoft.com/office/drawing/2014/main" id="{B1AE326B-619B-E34E-0726-839BD02542D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942522" y="2841266"/>
            <a:ext cx="4115037" cy="2744787"/>
          </a:xfrm>
          <a:prstGeom prst="rect">
            <a:avLst/>
          </a:prstGeom>
          <a:noFill/>
          <a:effectLst>
            <a:softEdge rad="63500"/>
          </a:effectLst>
        </p:spPr>
      </p:pic>
    </p:spTree>
    <p:extLst>
      <p:ext uri="{BB962C8B-B14F-4D97-AF65-F5344CB8AC3E}">
        <p14:creationId xmlns:p14="http://schemas.microsoft.com/office/powerpoint/2010/main" val="110777232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B8D0CE5B-F088-90BF-927A-86EAFAD8D39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FB913962-2AD0-EFA6-B7E3-6EEB77AA6C7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627321" y="339645"/>
            <a:ext cx="10134369" cy="828755"/>
          </a:xfrm>
        </p:spPr>
        <p:txBody>
          <a:bodyPr/>
          <a:lstStyle/>
          <a:p>
            <a:r>
              <a:rPr lang="en-US" sz="4000" dirty="0"/>
              <a:t>Consequences of not managing online personal privacy</a:t>
            </a:r>
          </a:p>
        </p:txBody>
      </p:sp>
      <p:pic>
        <p:nvPicPr>
          <p:cNvPr id="2" name="Picture 1" descr="A blue and white background&#10;&#10;Description automatically generated">
            <a:extLst>
              <a:ext uri="{FF2B5EF4-FFF2-40B4-BE49-F238E27FC236}">
                <a16:creationId xmlns:a16="http://schemas.microsoft.com/office/drawing/2014/main" id="{9E717DC1-F32F-4886-63AB-19FA64E1F4DC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676" t="4228" r="38494" b="638"/>
          <a:stretch/>
        </p:blipFill>
        <p:spPr>
          <a:xfrm flipV="1">
            <a:off x="0" y="0"/>
            <a:ext cx="1137423" cy="6858000"/>
          </a:xfrm>
          <a:prstGeom prst="rect">
            <a:avLst/>
          </a:prstGeom>
        </p:spPr>
      </p:pic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1A6D968-813D-A53E-9476-136B82C16016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>
            <a:normAutofit/>
          </a:bodyPr>
          <a:lstStyle/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endParaRPr lang="en-US" sz="2400" dirty="0">
              <a:effectLst>
                <a:outerShdw blurRad="38100" dist="38100" dir="2700000" algn="tl">
                  <a:srgbClr val="000000"/>
                </a:outerShdw>
              </a:effectLst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7607262-A5EB-289F-214F-5C4122B34AA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27322" y="1507066"/>
            <a:ext cx="8106906" cy="48107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887809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7276285B-AF0B-2A33-FAE1-680CCB25956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5D5AEB2D-0C2A-BDD0-2899-E86CED3329E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627321" y="339645"/>
            <a:ext cx="10134369" cy="828755"/>
          </a:xfrm>
        </p:spPr>
        <p:txBody>
          <a:bodyPr/>
          <a:lstStyle/>
          <a:p>
            <a:r>
              <a:rPr lang="en-US" sz="4000" dirty="0"/>
              <a:t>Thank you</a:t>
            </a:r>
          </a:p>
        </p:txBody>
      </p:sp>
      <p:pic>
        <p:nvPicPr>
          <p:cNvPr id="2" name="Picture 1" descr="A blue and white background&#10;&#10;Description automatically generated">
            <a:extLst>
              <a:ext uri="{FF2B5EF4-FFF2-40B4-BE49-F238E27FC236}">
                <a16:creationId xmlns:a16="http://schemas.microsoft.com/office/drawing/2014/main" id="{BADE4C2D-111F-FB15-21C2-9552F7062F16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676" t="4228" r="38494" b="638"/>
          <a:stretch/>
        </p:blipFill>
        <p:spPr>
          <a:xfrm flipV="1">
            <a:off x="0" y="0"/>
            <a:ext cx="1137423" cy="6858000"/>
          </a:xfrm>
          <a:prstGeom prst="rect">
            <a:avLst/>
          </a:prstGeom>
        </p:spPr>
      </p:pic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FE09BDD-3444-3A9A-4FC5-E2A91B3871AE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altLang="en-US" sz="2600" b="1" dirty="0">
                <a:latin typeface="Calibri Light" panose="020F0302020204030204" pitchFamily="34" charset="0"/>
                <a:cs typeface="Calibri Light" panose="020F0302020204030204" pitchFamily="34" charset="0"/>
              </a:rPr>
              <a:t>Connect With Us! </a:t>
            </a:r>
          </a:p>
          <a:p>
            <a:endParaRPr lang="en-US" altLang="en-US" sz="260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r>
              <a:rPr lang="en-US" altLang="en-US" sz="2600" b="1" dirty="0">
                <a:latin typeface="Calibri Light" panose="020F0302020204030204" pitchFamily="34" charset="0"/>
                <a:cs typeface="Calibri Light" panose="020F0302020204030204" pitchFamily="34" charset="0"/>
              </a:rPr>
              <a:t>Facebook</a:t>
            </a:r>
            <a:r>
              <a:rPr lang="en-US" altLang="en-US" sz="2600" dirty="0">
                <a:latin typeface="Calibri Light" panose="020F0302020204030204" pitchFamily="34" charset="0"/>
                <a:cs typeface="Calibri Light" panose="020F0302020204030204" pitchFamily="34" charset="0"/>
              </a:rPr>
              <a:t>.com/</a:t>
            </a:r>
            <a:r>
              <a:rPr lang="en-US" altLang="en-US" sz="26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MeriwestCreditUnion</a:t>
            </a:r>
            <a:endParaRPr lang="en-US" altLang="en-US" sz="260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endParaRPr lang="en-US" altLang="en-US" sz="260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r>
              <a:rPr lang="en-US" altLang="en-US" sz="2600" b="1" dirty="0">
                <a:latin typeface="Calibri Light" panose="020F0302020204030204" pitchFamily="34" charset="0"/>
                <a:cs typeface="Calibri Light" panose="020F0302020204030204" pitchFamily="34" charset="0"/>
              </a:rPr>
              <a:t>Twitter</a:t>
            </a:r>
            <a:r>
              <a:rPr lang="en-US" altLang="en-US" sz="2600" dirty="0">
                <a:latin typeface="Calibri Light" panose="020F0302020204030204" pitchFamily="34" charset="0"/>
                <a:cs typeface="Calibri Light" panose="020F0302020204030204" pitchFamily="34" charset="0"/>
              </a:rPr>
              <a:t>.com/</a:t>
            </a:r>
            <a:r>
              <a:rPr lang="en-US" altLang="en-US" sz="26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meriwest</a:t>
            </a:r>
            <a:endParaRPr lang="en-US" altLang="en-US" sz="260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endParaRPr lang="en-US" altLang="en-US" sz="260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r>
              <a:rPr lang="en-US" altLang="en-US" sz="2600" b="1" dirty="0">
                <a:latin typeface="Calibri Light" panose="020F0302020204030204" pitchFamily="34" charset="0"/>
                <a:cs typeface="Calibri Light" panose="020F0302020204030204" pitchFamily="34" charset="0"/>
              </a:rPr>
              <a:t>Linkedin</a:t>
            </a:r>
            <a:r>
              <a:rPr lang="en-US" altLang="en-US" sz="2600" dirty="0">
                <a:latin typeface="Calibri Light" panose="020F0302020204030204" pitchFamily="34" charset="0"/>
                <a:cs typeface="Calibri Light" panose="020F0302020204030204" pitchFamily="34" charset="0"/>
              </a:rPr>
              <a:t>.com/company/</a:t>
            </a:r>
            <a:r>
              <a:rPr lang="en-US" altLang="en-US" sz="26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meriwest</a:t>
            </a:r>
            <a:endParaRPr lang="en-US" altLang="en-US" sz="260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endParaRPr lang="en-US" altLang="en-US" sz="260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r>
              <a:rPr lang="en-US" altLang="en-US" sz="2600" b="1" dirty="0">
                <a:latin typeface="Calibri Light" panose="020F0302020204030204" pitchFamily="34" charset="0"/>
                <a:cs typeface="Calibri Light" panose="020F0302020204030204" pitchFamily="34" charset="0"/>
              </a:rPr>
              <a:t>Instagram</a:t>
            </a:r>
            <a:r>
              <a:rPr lang="en-US" altLang="en-US" sz="2600" dirty="0">
                <a:latin typeface="Calibri Light" panose="020F0302020204030204" pitchFamily="34" charset="0"/>
                <a:cs typeface="Calibri Light" panose="020F0302020204030204" pitchFamily="34" charset="0"/>
              </a:rPr>
              <a:t>.com/</a:t>
            </a:r>
            <a:r>
              <a:rPr lang="en-US" altLang="en-US" sz="26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meriwest</a:t>
            </a:r>
            <a:endParaRPr lang="en-US" altLang="en-US" sz="260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endParaRPr lang="en-US" altLang="en-US" sz="260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r>
              <a:rPr lang="en-US" altLang="en-US" sz="2600" b="1" dirty="0">
                <a:latin typeface="Calibri Light" panose="020F0302020204030204" pitchFamily="34" charset="0"/>
                <a:cs typeface="Calibri Light" panose="020F0302020204030204" pitchFamily="34" charset="0"/>
              </a:rPr>
              <a:t>TikTok</a:t>
            </a:r>
            <a:r>
              <a:rPr lang="en-US" altLang="en-US" sz="2600" dirty="0">
                <a:latin typeface="Calibri Light" panose="020F0302020204030204" pitchFamily="34" charset="0"/>
                <a:cs typeface="Calibri Light" panose="020F0302020204030204" pitchFamily="34" charset="0"/>
              </a:rPr>
              <a:t> @meriwestcreditUnion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endParaRPr lang="en-US" sz="2400" dirty="0">
              <a:effectLst>
                <a:outerShdw blurRad="38100" dist="38100" dir="2700000" algn="tl">
                  <a:srgbClr val="000000"/>
                </a:outerShdw>
              </a:effectLst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42E1F51-931E-08C3-9884-AB046DB846F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68399" y="2890915"/>
            <a:ext cx="3148293" cy="897376"/>
          </a:xfrm>
          <a:prstGeom prst="rect">
            <a:avLst/>
          </a:prstGeom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</p:pic>
    </p:spTree>
    <p:extLst>
      <p:ext uri="{BB962C8B-B14F-4D97-AF65-F5344CB8AC3E}">
        <p14:creationId xmlns:p14="http://schemas.microsoft.com/office/powerpoint/2010/main" val="201620131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432AF20C-7762-93D7-DEA1-DA1FF8AA354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BB7AE2ED-39B2-1B8B-D003-51326C82E18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627321" y="339645"/>
            <a:ext cx="10134369" cy="828755"/>
          </a:xfrm>
        </p:spPr>
        <p:txBody>
          <a:bodyPr/>
          <a:lstStyle/>
          <a:p>
            <a:r>
              <a:rPr lang="en-US" sz="4000" dirty="0"/>
              <a:t>Resumes in the 21</a:t>
            </a:r>
            <a:r>
              <a:rPr lang="en-US" sz="4000" baseline="30000" dirty="0"/>
              <a:t>st</a:t>
            </a:r>
            <a:r>
              <a:rPr lang="en-US" sz="4000" dirty="0"/>
              <a:t> century</a:t>
            </a:r>
          </a:p>
        </p:txBody>
      </p:sp>
      <p:pic>
        <p:nvPicPr>
          <p:cNvPr id="2" name="Picture 1" descr="A blue and white background&#10;&#10;Description automatically generated">
            <a:extLst>
              <a:ext uri="{FF2B5EF4-FFF2-40B4-BE49-F238E27FC236}">
                <a16:creationId xmlns:a16="http://schemas.microsoft.com/office/drawing/2014/main" id="{822619D5-1161-DF32-56AE-47A3947E6F3A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676" t="4228" r="38494" b="638"/>
          <a:stretch/>
        </p:blipFill>
        <p:spPr>
          <a:xfrm flipV="1">
            <a:off x="0" y="0"/>
            <a:ext cx="1137423" cy="6858000"/>
          </a:xfrm>
          <a:prstGeom prst="rect">
            <a:avLst/>
          </a:prstGeom>
        </p:spPr>
      </p:pic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6C11824-2B78-9020-5862-6BBD2509B7F4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>
            <a:normAutofit/>
          </a:bodyPr>
          <a:lstStyle/>
          <a:p>
            <a:pPr marL="342900" indent="-342900">
              <a:buClr>
                <a:schemeClr val="tx1"/>
              </a:buClr>
              <a:buFont typeface="Arial" panose="020B0604020202020204" pitchFamily="34" charset="0"/>
              <a:buChar char="•"/>
              <a:defRPr/>
            </a:pPr>
            <a:r>
              <a:rPr lang="en-US" altLang="en-US" sz="2400" kern="0" dirty="0">
                <a:latin typeface="Calibri Light" panose="020F0302020204030204" pitchFamily="34" charset="0"/>
                <a:cs typeface="Calibri Light" panose="020F0302020204030204" pitchFamily="34" charset="0"/>
              </a:rPr>
              <a:t>What employers are looking for in a resume has changed</a:t>
            </a:r>
            <a:br>
              <a:rPr lang="en-US" altLang="en-US" sz="2400" kern="0" dirty="0">
                <a:latin typeface="Calibri Light" panose="020F0302020204030204" pitchFamily="34" charset="0"/>
                <a:cs typeface="Calibri Light" panose="020F0302020204030204" pitchFamily="34" charset="0"/>
              </a:rPr>
            </a:br>
            <a:endParaRPr lang="en-US" altLang="en-US" sz="2400" kern="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marL="342900" indent="-342900">
              <a:buClr>
                <a:schemeClr val="tx1"/>
              </a:buClr>
              <a:buFont typeface="Arial" panose="020B0604020202020204" pitchFamily="34" charset="0"/>
              <a:buChar char="•"/>
              <a:defRPr/>
            </a:pPr>
            <a:r>
              <a:rPr lang="en-US" altLang="en-US" sz="2400" kern="0" dirty="0">
                <a:latin typeface="Calibri Light" panose="020F0302020204030204" pitchFamily="34" charset="0"/>
                <a:cs typeface="Calibri Light" panose="020F0302020204030204" pitchFamily="34" charset="0"/>
              </a:rPr>
              <a:t>Employers are inundated with resumes</a:t>
            </a:r>
            <a:br>
              <a:rPr lang="en-US" altLang="en-US" sz="2400" kern="0" dirty="0">
                <a:latin typeface="Calibri Light" panose="020F0302020204030204" pitchFamily="34" charset="0"/>
                <a:cs typeface="Calibri Light" panose="020F0302020204030204" pitchFamily="34" charset="0"/>
              </a:rPr>
            </a:br>
            <a:endParaRPr lang="en-US" altLang="en-US" sz="2400" kern="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marL="342900" indent="-342900">
              <a:buClr>
                <a:schemeClr val="tx1"/>
              </a:buClr>
              <a:buFont typeface="Arial" panose="020B0604020202020204" pitchFamily="34" charset="0"/>
              <a:buChar char="•"/>
              <a:defRPr/>
            </a:pPr>
            <a:r>
              <a:rPr lang="en-US" altLang="en-US" sz="2400" kern="0" dirty="0">
                <a:latin typeface="Calibri Light" panose="020F0302020204030204" pitchFamily="34" charset="0"/>
                <a:cs typeface="Calibri Light" panose="020F0302020204030204" pitchFamily="34" charset="0"/>
              </a:rPr>
              <a:t>Average resume scanned in 20 seconds sometimes only by a computer</a:t>
            </a:r>
            <a:br>
              <a:rPr lang="en-US" altLang="en-US" sz="2400" kern="0" dirty="0">
                <a:latin typeface="Calibri Light" panose="020F0302020204030204" pitchFamily="34" charset="0"/>
                <a:cs typeface="Calibri Light" panose="020F0302020204030204" pitchFamily="34" charset="0"/>
              </a:rPr>
            </a:br>
            <a:endParaRPr lang="en-US" altLang="en-US" sz="2400" kern="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marL="342900" indent="-342900">
              <a:buClr>
                <a:schemeClr val="tx1"/>
              </a:buClr>
              <a:buFont typeface="Arial" panose="020B0604020202020204" pitchFamily="34" charset="0"/>
              <a:buChar char="•"/>
              <a:defRPr/>
            </a:pPr>
            <a:r>
              <a:rPr lang="en-US" altLang="en-US" sz="2400" kern="0" dirty="0">
                <a:latin typeface="Calibri Light" panose="020F0302020204030204" pitchFamily="34" charset="0"/>
                <a:cs typeface="Calibri Light" panose="020F0302020204030204" pitchFamily="34" charset="0"/>
              </a:rPr>
              <a:t>Key words are extremely important – make sure they are spelled correctly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431840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blue and white background&#10;&#10;Description automatically generated">
            <a:extLst>
              <a:ext uri="{FF2B5EF4-FFF2-40B4-BE49-F238E27FC236}">
                <a16:creationId xmlns:a16="http://schemas.microsoft.com/office/drawing/2014/main" id="{7C9BB0CD-5CD9-4E7D-F720-12B05149F31A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84" t="4228" r="894" b="638"/>
          <a:stretch/>
        </p:blipFill>
        <p:spPr>
          <a:xfrm>
            <a:off x="1" y="0"/>
            <a:ext cx="12188824" cy="6858000"/>
          </a:xfrm>
          <a:prstGeom prst="rect">
            <a:avLst/>
          </a:prstGeom>
        </p:spPr>
      </p:pic>
      <p:sp>
        <p:nvSpPr>
          <p:cNvPr id="5" name="Title 4">
            <a:extLst>
              <a:ext uri="{FF2B5EF4-FFF2-40B4-BE49-F238E27FC236}">
                <a16:creationId xmlns:a16="http://schemas.microsoft.com/office/drawing/2014/main" id="{99516ACA-375D-1140-8EDA-CE04AAC7580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939537" y="3031421"/>
            <a:ext cx="6312926" cy="795159"/>
          </a:xfrm>
        </p:spPr>
        <p:txBody>
          <a:bodyPr>
            <a:noAutofit/>
          </a:bodyPr>
          <a:lstStyle/>
          <a:p>
            <a:pPr algn="ctr"/>
            <a:r>
              <a:rPr lang="en-US" sz="7200" dirty="0"/>
              <a:t>questions</a:t>
            </a:r>
            <a:endParaRPr lang="en-US" sz="7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95275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87C67829-312B-4A1E-EC0D-FAB9EE24C72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65F6BE25-E294-818C-08B4-39869282965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672332" y="339645"/>
            <a:ext cx="10134369" cy="828755"/>
          </a:xfrm>
        </p:spPr>
        <p:txBody>
          <a:bodyPr/>
          <a:lstStyle/>
          <a:p>
            <a:r>
              <a:rPr lang="en-US" sz="4000" dirty="0"/>
              <a:t>How to Make yourself standout</a:t>
            </a:r>
          </a:p>
        </p:txBody>
      </p:sp>
      <p:pic>
        <p:nvPicPr>
          <p:cNvPr id="2" name="Picture 1" descr="A blue and white background&#10;&#10;Description automatically generated">
            <a:extLst>
              <a:ext uri="{FF2B5EF4-FFF2-40B4-BE49-F238E27FC236}">
                <a16:creationId xmlns:a16="http://schemas.microsoft.com/office/drawing/2014/main" id="{C8784F39-5633-B5DA-B1A2-E4FC8263EF49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676" t="4228" r="38494" b="638"/>
          <a:stretch/>
        </p:blipFill>
        <p:spPr>
          <a:xfrm flipV="1">
            <a:off x="0" y="0"/>
            <a:ext cx="1137423" cy="6858000"/>
          </a:xfrm>
          <a:prstGeom prst="rect">
            <a:avLst/>
          </a:prstGeom>
        </p:spPr>
      </p:pic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DBB5521-56A2-5C26-DD96-399B84FD6DC2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>
            <a:normAutofit/>
          </a:bodyPr>
          <a:lstStyle/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lang="en-US" altLang="en-US" sz="2400" kern="0" dirty="0">
                <a:latin typeface="Calibri Light" panose="020F0302020204030204" pitchFamily="34" charset="0"/>
                <a:cs typeface="Calibri Light" panose="020F0302020204030204" pitchFamily="34" charset="0"/>
              </a:rPr>
              <a:t>On merit &amp; good work alone?  </a:t>
            </a:r>
          </a:p>
          <a:p>
            <a:pPr marL="800100" lvl="1" indent="-342900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lang="en-US" altLang="en-US" sz="2400" kern="0" dirty="0">
                <a:latin typeface="Calibri Light" panose="020F0302020204030204" pitchFamily="34" charset="0"/>
                <a:cs typeface="Calibri Light" panose="020F0302020204030204" pitchFamily="34" charset="0"/>
              </a:rPr>
              <a:t>Unfortunately…No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lang="en-US" altLang="en-US" sz="2400" b="1" kern="0" dirty="0">
                <a:latin typeface="Calibri Light" panose="020F0302020204030204" pitchFamily="34" charset="0"/>
                <a:cs typeface="Calibri Light" panose="020F0302020204030204" pitchFamily="34" charset="0"/>
              </a:rPr>
              <a:t>You must sell yourself</a:t>
            </a:r>
          </a:p>
          <a:p>
            <a:pPr marL="800100" lvl="1" indent="-342900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lang="en-US" altLang="en-US" sz="2400" kern="0" dirty="0">
                <a:latin typeface="Calibri Light" panose="020F0302020204030204" pitchFamily="34" charset="0"/>
                <a:cs typeface="Calibri Light" panose="020F0302020204030204" pitchFamily="34" charset="0"/>
              </a:rPr>
              <a:t>What is your advantage over the competition?</a:t>
            </a:r>
          </a:p>
          <a:p>
            <a:pPr marL="800100" lvl="1" indent="-342900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lang="en-US" altLang="en-US" sz="2400" kern="0" dirty="0">
                <a:latin typeface="Calibri Light" panose="020F0302020204030204" pitchFamily="34" charset="0"/>
                <a:cs typeface="Calibri Light" panose="020F0302020204030204" pitchFamily="34" charset="0"/>
              </a:rPr>
              <a:t>What do you have to offer?</a:t>
            </a:r>
          </a:p>
          <a:p>
            <a:pPr marL="800100" lvl="1" indent="-342900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lang="en-US" altLang="en-US" sz="2400" kern="0" dirty="0">
                <a:latin typeface="Calibri Light" panose="020F0302020204030204" pitchFamily="34" charset="0"/>
                <a:cs typeface="Calibri Light" panose="020F0302020204030204" pitchFamily="34" charset="0"/>
              </a:rPr>
              <a:t>What value would you add?</a:t>
            </a:r>
          </a:p>
          <a:p>
            <a:pPr>
              <a:lnSpc>
                <a:spcPct val="150000"/>
              </a:lnSpc>
              <a:defRPr/>
            </a:pPr>
            <a:endParaRPr lang="en-US" sz="2400" dirty="0">
              <a:effectLst>
                <a:outerShdw blurRad="38100" dist="38100" dir="2700000" algn="tl">
                  <a:srgbClr val="000000"/>
                </a:outerShdw>
              </a:effectLst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pic>
        <p:nvPicPr>
          <p:cNvPr id="4" name="Picture 6" descr="7 Ways To Make Your Business Stand Out In A Crowd Of Competitors">
            <a:extLst>
              <a:ext uri="{FF2B5EF4-FFF2-40B4-BE49-F238E27FC236}">
                <a16:creationId xmlns:a16="http://schemas.microsoft.com/office/drawing/2014/main" id="{0A80B7A6-37C6-5A37-0F07-D5B22B0AA63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253303" y="1305339"/>
            <a:ext cx="3505200" cy="2332551"/>
          </a:xfrm>
          <a:prstGeom prst="rect">
            <a:avLst/>
          </a:prstGeom>
          <a:noFill/>
          <a:effectLst>
            <a:glow rad="63500">
              <a:schemeClr val="accent4">
                <a:satMod val="175000"/>
                <a:alpha val="40000"/>
              </a:schemeClr>
            </a:glow>
            <a:softEdge rad="31750"/>
          </a:effectLst>
        </p:spPr>
      </p:pic>
    </p:spTree>
    <p:extLst>
      <p:ext uri="{BB962C8B-B14F-4D97-AF65-F5344CB8AC3E}">
        <p14:creationId xmlns:p14="http://schemas.microsoft.com/office/powerpoint/2010/main" val="30309348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63FDEA39-B557-E253-0541-9F60B939B79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21F5CB7E-0868-4F32-6C78-7AE443228FB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627321" y="339645"/>
            <a:ext cx="10134369" cy="828755"/>
          </a:xfrm>
        </p:spPr>
        <p:txBody>
          <a:bodyPr/>
          <a:lstStyle/>
          <a:p>
            <a:r>
              <a:rPr lang="en-US" sz="4000" dirty="0"/>
              <a:t>A well-designed resume</a:t>
            </a:r>
          </a:p>
        </p:txBody>
      </p:sp>
      <p:pic>
        <p:nvPicPr>
          <p:cNvPr id="2" name="Picture 1" descr="A blue and white background&#10;&#10;Description automatically generated">
            <a:extLst>
              <a:ext uri="{FF2B5EF4-FFF2-40B4-BE49-F238E27FC236}">
                <a16:creationId xmlns:a16="http://schemas.microsoft.com/office/drawing/2014/main" id="{546A817F-7661-7932-4D42-A09F9965CA41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676" t="4228" r="38494" b="638"/>
          <a:stretch/>
        </p:blipFill>
        <p:spPr>
          <a:xfrm flipV="1">
            <a:off x="0" y="0"/>
            <a:ext cx="1137423" cy="6858000"/>
          </a:xfrm>
          <a:prstGeom prst="rect">
            <a:avLst/>
          </a:prstGeom>
        </p:spPr>
      </p:pic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E1AE8E8-22B0-015D-1EC4-DB6048D844FC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>
            <a:normAutofit/>
          </a:bodyPr>
          <a:lstStyle/>
          <a:p>
            <a:pPr marL="342900" indent="-342900">
              <a:buClr>
                <a:schemeClr val="tx1"/>
              </a:buClr>
              <a:buFont typeface="Arial" panose="020B0604020202020204" pitchFamily="34" charset="0"/>
              <a:buChar char="•"/>
              <a:defRPr/>
            </a:pPr>
            <a:r>
              <a:rPr lang="en-US" altLang="en-US" sz="2400" kern="0" dirty="0"/>
              <a:t>Paints a positive and factual picture of you professionally</a:t>
            </a:r>
            <a:br>
              <a:rPr lang="en-US" altLang="en-US" sz="2400" kern="0" dirty="0"/>
            </a:br>
            <a:endParaRPr lang="en-US" altLang="en-US" sz="2400" kern="0" dirty="0"/>
          </a:p>
          <a:p>
            <a:pPr marL="342900" indent="-342900">
              <a:buClr>
                <a:schemeClr val="tx1"/>
              </a:buClr>
              <a:buFont typeface="Arial" panose="020B0604020202020204" pitchFamily="34" charset="0"/>
              <a:buChar char="•"/>
              <a:defRPr/>
            </a:pPr>
            <a:r>
              <a:rPr lang="en-US" altLang="en-US" sz="2400" kern="0" dirty="0"/>
              <a:t>Sets a positive tone for the interview</a:t>
            </a:r>
            <a:br>
              <a:rPr lang="en-US" altLang="en-US" sz="2400" kern="0" dirty="0"/>
            </a:br>
            <a:endParaRPr lang="en-US" altLang="en-US" sz="2400" kern="0" dirty="0"/>
          </a:p>
          <a:p>
            <a:pPr marL="342900" indent="-342900">
              <a:buClr>
                <a:schemeClr val="tx1"/>
              </a:buClr>
              <a:buFont typeface="Arial" panose="020B0604020202020204" pitchFamily="34" charset="0"/>
              <a:buChar char="•"/>
              <a:defRPr/>
            </a:pPr>
            <a:r>
              <a:rPr lang="en-US" altLang="en-US" sz="2400" kern="0" dirty="0"/>
              <a:t>Guides the interviewer in what to ask</a:t>
            </a:r>
            <a:br>
              <a:rPr lang="en-US" altLang="en-US" sz="2400" kern="0" dirty="0"/>
            </a:br>
            <a:endParaRPr lang="en-US" altLang="en-US" sz="2400" kern="0" dirty="0"/>
          </a:p>
          <a:p>
            <a:pPr marL="342900" indent="-342900">
              <a:buClr>
                <a:schemeClr val="tx1"/>
              </a:buClr>
              <a:buFont typeface="Arial" panose="020B0604020202020204" pitchFamily="34" charset="0"/>
              <a:buChar char="•"/>
              <a:defRPr/>
            </a:pPr>
            <a:r>
              <a:rPr lang="en-US" altLang="en-US" sz="2400" kern="0" dirty="0"/>
              <a:t>Influences others who approve the hiring decision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03583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CE8CCCD3-AFAC-36A1-639B-079F6F398B1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9C05208B-1697-057F-42C0-BE749D23455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627321" y="339645"/>
            <a:ext cx="10134369" cy="828755"/>
          </a:xfrm>
        </p:spPr>
        <p:txBody>
          <a:bodyPr/>
          <a:lstStyle/>
          <a:p>
            <a:r>
              <a:rPr lang="en-US" sz="4000" dirty="0"/>
              <a:t>Getting started</a:t>
            </a:r>
          </a:p>
        </p:txBody>
      </p:sp>
      <p:pic>
        <p:nvPicPr>
          <p:cNvPr id="2" name="Picture 1" descr="A blue and white background&#10;&#10;Description automatically generated">
            <a:extLst>
              <a:ext uri="{FF2B5EF4-FFF2-40B4-BE49-F238E27FC236}">
                <a16:creationId xmlns:a16="http://schemas.microsoft.com/office/drawing/2014/main" id="{6AB0F736-E9F2-C225-57F5-4853469AF34B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676" t="4228" r="38494" b="638"/>
          <a:stretch/>
        </p:blipFill>
        <p:spPr>
          <a:xfrm flipV="1">
            <a:off x="0" y="0"/>
            <a:ext cx="1137423" cy="6858000"/>
          </a:xfrm>
          <a:prstGeom prst="rect">
            <a:avLst/>
          </a:prstGeom>
        </p:spPr>
      </p:pic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1CE3097-8099-17E7-AFFC-877575DA7A36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>
            <a:normAutofit/>
          </a:bodyPr>
          <a:lstStyle/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en-US" sz="2400" kern="0" dirty="0">
                <a:latin typeface="Calibri Light" panose="020F0302020204030204" pitchFamily="34" charset="0"/>
                <a:cs typeface="Calibri Light" panose="020F0302020204030204" pitchFamily="34" charset="0"/>
              </a:rPr>
              <a:t>Gather Information</a:t>
            </a:r>
            <a:br>
              <a:rPr lang="en-US" sz="2400" kern="0" dirty="0">
                <a:latin typeface="Calibri Light" panose="020F0302020204030204" pitchFamily="34" charset="0"/>
                <a:cs typeface="Calibri Light" panose="020F0302020204030204" pitchFamily="34" charset="0"/>
              </a:rPr>
            </a:br>
            <a:endParaRPr lang="en-US" sz="2400" kern="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marL="800100" lvl="1" indent="-342900">
              <a:buClr>
                <a:schemeClr val="tx1"/>
              </a:buClr>
              <a:buFont typeface="Arial" panose="020B0604020202020204" pitchFamily="34" charset="0"/>
              <a:buChar char="•"/>
              <a:defRPr/>
            </a:pPr>
            <a:r>
              <a:rPr lang="en-US" sz="2400" kern="0" dirty="0">
                <a:latin typeface="Calibri Light" panose="020F0302020204030204" pitchFamily="34" charset="0"/>
                <a:cs typeface="Calibri Light" panose="020F0302020204030204" pitchFamily="34" charset="0"/>
              </a:rPr>
              <a:t>Performance Reviews</a:t>
            </a:r>
            <a:br>
              <a:rPr lang="en-US" sz="2400" kern="0" dirty="0">
                <a:latin typeface="Calibri Light" panose="020F0302020204030204" pitchFamily="34" charset="0"/>
                <a:cs typeface="Calibri Light" panose="020F0302020204030204" pitchFamily="34" charset="0"/>
              </a:rPr>
            </a:br>
            <a:endParaRPr lang="en-US" sz="2400" kern="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marL="800100" lvl="1" indent="-342900">
              <a:buClr>
                <a:schemeClr val="tx1"/>
              </a:buClr>
              <a:buFont typeface="Arial" panose="020B0604020202020204" pitchFamily="34" charset="0"/>
              <a:buChar char="•"/>
              <a:defRPr/>
            </a:pPr>
            <a:r>
              <a:rPr lang="en-US" sz="2400" kern="0" dirty="0">
                <a:latin typeface="Calibri Light" panose="020F0302020204030204" pitchFamily="34" charset="0"/>
                <a:cs typeface="Calibri Light" panose="020F0302020204030204" pitchFamily="34" charset="0"/>
              </a:rPr>
              <a:t>Status Reports</a:t>
            </a:r>
            <a:br>
              <a:rPr lang="en-US" sz="2400" kern="0" dirty="0">
                <a:latin typeface="Calibri Light" panose="020F0302020204030204" pitchFamily="34" charset="0"/>
                <a:cs typeface="Calibri Light" panose="020F0302020204030204" pitchFamily="34" charset="0"/>
              </a:rPr>
            </a:br>
            <a:endParaRPr lang="en-US" sz="2400" kern="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marL="800100" lvl="1" indent="-342900">
              <a:buClr>
                <a:schemeClr val="tx1"/>
              </a:buClr>
              <a:buFont typeface="Arial" panose="020B0604020202020204" pitchFamily="34" charset="0"/>
              <a:buChar char="•"/>
              <a:defRPr/>
            </a:pPr>
            <a:r>
              <a:rPr lang="en-US" sz="2400" kern="0" dirty="0">
                <a:latin typeface="Calibri Light" panose="020F0302020204030204" pitchFamily="34" charset="0"/>
                <a:cs typeface="Calibri Light" panose="020F0302020204030204" pitchFamily="34" charset="0"/>
              </a:rPr>
              <a:t>Customer Comments</a:t>
            </a:r>
            <a:br>
              <a:rPr lang="en-US" sz="2400" kern="0" dirty="0">
                <a:latin typeface="Calibri Light" panose="020F0302020204030204" pitchFamily="34" charset="0"/>
                <a:cs typeface="Calibri Light" panose="020F0302020204030204" pitchFamily="34" charset="0"/>
              </a:rPr>
            </a:br>
            <a:endParaRPr lang="en-US" sz="2400" kern="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marL="800100" lvl="1" indent="-342900">
              <a:buClr>
                <a:schemeClr val="tx1"/>
              </a:buClr>
              <a:buFont typeface="Arial" panose="020B0604020202020204" pitchFamily="34" charset="0"/>
              <a:buChar char="•"/>
              <a:defRPr/>
            </a:pPr>
            <a:r>
              <a:rPr lang="en-US" sz="2400" kern="0" dirty="0">
                <a:latin typeface="Calibri Light" panose="020F0302020204030204" pitchFamily="34" charset="0"/>
                <a:cs typeface="Calibri Light" panose="020F0302020204030204" pitchFamily="34" charset="0"/>
              </a:rPr>
              <a:t>Sample Resumes</a:t>
            </a:r>
            <a:br>
              <a:rPr lang="en-US" sz="2400" kern="0" dirty="0">
                <a:latin typeface="Calibri Light" panose="020F0302020204030204" pitchFamily="34" charset="0"/>
                <a:cs typeface="Calibri Light" panose="020F0302020204030204" pitchFamily="34" charset="0"/>
              </a:rPr>
            </a:br>
            <a:endParaRPr lang="en-US" sz="2400" kern="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marL="800100" lvl="1" indent="-342900">
              <a:buClr>
                <a:schemeClr val="tx1"/>
              </a:buClr>
              <a:buFont typeface="Arial" panose="020B0604020202020204" pitchFamily="34" charset="0"/>
              <a:buChar char="•"/>
              <a:defRPr/>
            </a:pPr>
            <a:r>
              <a:rPr lang="en-US" sz="2400" kern="0" dirty="0">
                <a:latin typeface="Calibri Light" panose="020F0302020204030204" pitchFamily="34" charset="0"/>
                <a:cs typeface="Calibri Light" panose="020F0302020204030204" pitchFamily="34" charset="0"/>
              </a:rPr>
              <a:t>Open Position Requirements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5006676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672A61B7-ED88-CEFD-FD31-EC604DDA553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3DEDAB57-DD53-7616-C29C-286B051E518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627321" y="339645"/>
            <a:ext cx="10134369" cy="828755"/>
          </a:xfrm>
        </p:spPr>
        <p:txBody>
          <a:bodyPr/>
          <a:lstStyle/>
          <a:p>
            <a:r>
              <a:rPr lang="en-US" sz="4000" dirty="0"/>
              <a:t>All resumes should include</a:t>
            </a:r>
          </a:p>
        </p:txBody>
      </p:sp>
      <p:pic>
        <p:nvPicPr>
          <p:cNvPr id="2" name="Picture 1" descr="A blue and white background&#10;&#10;Description automatically generated">
            <a:extLst>
              <a:ext uri="{FF2B5EF4-FFF2-40B4-BE49-F238E27FC236}">
                <a16:creationId xmlns:a16="http://schemas.microsoft.com/office/drawing/2014/main" id="{EACFE38F-8BEE-A04F-B806-B625D9FD1A5B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676" t="4228" r="38494" b="638"/>
          <a:stretch/>
        </p:blipFill>
        <p:spPr>
          <a:xfrm flipV="1">
            <a:off x="0" y="0"/>
            <a:ext cx="1137423" cy="6858000"/>
          </a:xfrm>
          <a:prstGeom prst="rect">
            <a:avLst/>
          </a:prstGeom>
        </p:spPr>
      </p:pic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2149EBD-6D5B-64FD-B0D8-613B3A3A96D8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>
            <a:normAutofit/>
          </a:bodyPr>
          <a:lstStyle/>
          <a:p>
            <a:pPr marL="342900" indent="-342900">
              <a:buClr>
                <a:schemeClr val="tx1"/>
              </a:buClr>
              <a:buFont typeface="Arial" panose="020B0604020202020204" pitchFamily="34" charset="0"/>
              <a:buChar char="•"/>
              <a:defRPr/>
            </a:pPr>
            <a:r>
              <a:rPr lang="en-US" sz="2400" kern="0" dirty="0">
                <a:latin typeface="Calibri Light" panose="020F0302020204030204" pitchFamily="34" charset="0"/>
                <a:cs typeface="Calibri Light" panose="020F0302020204030204" pitchFamily="34" charset="0"/>
              </a:rPr>
              <a:t>Name &amp; Contact Info.</a:t>
            </a:r>
            <a:br>
              <a:rPr lang="en-US" sz="2400" kern="0" dirty="0">
                <a:latin typeface="Calibri Light" panose="020F0302020204030204" pitchFamily="34" charset="0"/>
                <a:cs typeface="Calibri Light" panose="020F0302020204030204" pitchFamily="34" charset="0"/>
              </a:rPr>
            </a:br>
            <a:endParaRPr lang="en-US" sz="2400" kern="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marL="342900" indent="-342900">
              <a:buClr>
                <a:schemeClr val="tx1"/>
              </a:buClr>
              <a:buFont typeface="Arial" panose="020B0604020202020204" pitchFamily="34" charset="0"/>
              <a:buChar char="•"/>
              <a:defRPr/>
            </a:pPr>
            <a:r>
              <a:rPr lang="en-US" sz="2400" kern="0" dirty="0">
                <a:latin typeface="Calibri Light" panose="020F0302020204030204" pitchFamily="34" charset="0"/>
                <a:cs typeface="Calibri Light" panose="020F0302020204030204" pitchFamily="34" charset="0"/>
              </a:rPr>
              <a:t>Summary including key words</a:t>
            </a:r>
            <a:br>
              <a:rPr lang="en-US" sz="2400" kern="0" dirty="0">
                <a:latin typeface="Calibri Light" panose="020F0302020204030204" pitchFamily="34" charset="0"/>
                <a:cs typeface="Calibri Light" panose="020F0302020204030204" pitchFamily="34" charset="0"/>
              </a:rPr>
            </a:br>
            <a:endParaRPr lang="en-US" sz="2400" kern="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marL="342900" indent="-342900">
              <a:buClr>
                <a:schemeClr val="tx1"/>
              </a:buClr>
              <a:buFont typeface="Arial" panose="020B0604020202020204" pitchFamily="34" charset="0"/>
              <a:buChar char="•"/>
              <a:defRPr/>
            </a:pPr>
            <a:r>
              <a:rPr lang="en-US" sz="2400" kern="0" dirty="0">
                <a:latin typeface="Calibri Light" panose="020F0302020204030204" pitchFamily="34" charset="0"/>
                <a:cs typeface="Calibri Light" panose="020F0302020204030204" pitchFamily="34" charset="0"/>
              </a:rPr>
              <a:t>List professional experience including accomplishments</a:t>
            </a:r>
          </a:p>
          <a:p>
            <a:endParaRPr lang="en-US" dirty="0"/>
          </a:p>
        </p:txBody>
      </p:sp>
      <p:pic>
        <p:nvPicPr>
          <p:cNvPr id="4" name="Picture 7" descr="Resumes | Career &amp; Internship Services">
            <a:extLst>
              <a:ext uri="{FF2B5EF4-FFF2-40B4-BE49-F238E27FC236}">
                <a16:creationId xmlns:a16="http://schemas.microsoft.com/office/drawing/2014/main" id="{EB9C3500-6BD6-A202-C939-5E89382ABB9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753140" y="4141567"/>
            <a:ext cx="5611813" cy="1862137"/>
          </a:xfrm>
          <a:prstGeom prst="rect">
            <a:avLst/>
          </a:prstGeom>
          <a:noFill/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61146744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3083F224-EAAB-7CCB-5A14-2BC256BCF2A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8CFC57CF-9EE1-C30C-D7CB-3FE85C4B39C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627321" y="339645"/>
            <a:ext cx="10134369" cy="828755"/>
          </a:xfrm>
        </p:spPr>
        <p:txBody>
          <a:bodyPr/>
          <a:lstStyle/>
          <a:p>
            <a:r>
              <a:rPr lang="en-US" sz="4000" dirty="0"/>
              <a:t>Can also include</a:t>
            </a:r>
          </a:p>
        </p:txBody>
      </p:sp>
      <p:pic>
        <p:nvPicPr>
          <p:cNvPr id="2" name="Picture 1" descr="A blue and white background&#10;&#10;Description automatically generated">
            <a:extLst>
              <a:ext uri="{FF2B5EF4-FFF2-40B4-BE49-F238E27FC236}">
                <a16:creationId xmlns:a16="http://schemas.microsoft.com/office/drawing/2014/main" id="{28921156-C7A1-814C-19C6-70EDE91AE962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676" t="4228" r="38494" b="638"/>
          <a:stretch/>
        </p:blipFill>
        <p:spPr>
          <a:xfrm flipV="1">
            <a:off x="0" y="0"/>
            <a:ext cx="1137423" cy="6858000"/>
          </a:xfrm>
          <a:prstGeom prst="rect">
            <a:avLst/>
          </a:prstGeom>
        </p:spPr>
      </p:pic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E24C9D2-6296-AB69-7D28-E850D9C54E51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>
            <a:normAutofit/>
          </a:bodyPr>
          <a:lstStyle/>
          <a:p>
            <a:pPr marL="342900" indent="-342900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altLang="en-US" sz="2000" b="1" dirty="0"/>
              <a:t>Education Section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altLang="en-US" sz="2000" dirty="0"/>
              <a:t>Start with highest completed degree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altLang="en-US" sz="2000" dirty="0"/>
              <a:t>Do not need to include dates</a:t>
            </a:r>
            <a:br>
              <a:rPr lang="en-US" altLang="en-US" sz="2000" dirty="0"/>
            </a:br>
            <a:endParaRPr lang="en-US" altLang="en-US" sz="2000" dirty="0"/>
          </a:p>
          <a:p>
            <a:pPr marL="342900" indent="-342900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altLang="en-US" sz="2000" b="1" dirty="0"/>
              <a:t>Professional Development 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altLang="en-US" sz="2000" dirty="0"/>
              <a:t>Include supplementary training &amp; certificates</a:t>
            </a:r>
            <a:br>
              <a:rPr lang="en-US" altLang="en-US" sz="2000" dirty="0"/>
            </a:br>
            <a:endParaRPr lang="en-US" altLang="en-US" sz="2000" dirty="0"/>
          </a:p>
          <a:p>
            <a:pPr marL="342900" indent="-342900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altLang="en-US" sz="2000" b="1" dirty="0"/>
              <a:t>Community Involvement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altLang="en-US" sz="2000" dirty="0"/>
              <a:t>What you do in your unpaid time may say more about you then what you do for employment</a:t>
            </a:r>
            <a:br>
              <a:rPr lang="en-US" altLang="en-US" sz="2000" dirty="0"/>
            </a:br>
            <a:endParaRPr lang="en-US" altLang="en-US" sz="2000" dirty="0"/>
          </a:p>
          <a:p>
            <a:pPr marL="342900" indent="-342900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altLang="en-US" sz="2000" b="1" dirty="0"/>
              <a:t>Certifications, publications, patents, languages, etc.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833494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Cool">
      <a:dk1>
        <a:srgbClr val="000000"/>
      </a:dk1>
      <a:lt1>
        <a:srgbClr val="FFFFFF"/>
      </a:lt1>
      <a:dk2>
        <a:srgbClr val="464646"/>
      </a:dk2>
      <a:lt2>
        <a:srgbClr val="FFFFFF"/>
      </a:lt2>
      <a:accent1>
        <a:srgbClr val="15D1BB"/>
      </a:accent1>
      <a:accent2>
        <a:srgbClr val="0FB4DB"/>
      </a:accent2>
      <a:accent3>
        <a:srgbClr val="0D81BB"/>
      </a:accent3>
      <a:accent4>
        <a:srgbClr val="045FC4"/>
      </a:accent4>
      <a:accent5>
        <a:srgbClr val="953FF3"/>
      </a:accent5>
      <a:accent6>
        <a:srgbClr val="C03EF4"/>
      </a:accent6>
      <a:hlink>
        <a:srgbClr val="8F8F8F"/>
      </a:hlink>
      <a:folHlink>
        <a:srgbClr val="A5A5A5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Your Title goes Here" id="{216E2A47-1B33-481B-B469-F891BA0BB112}" vid="{A834A686-415F-444B-99EF-70560C1C6F1B}"/>
    </a:ext>
  </a:extLst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147610C2CD207F41A5DFF1B308640FD2" ma:contentTypeVersion="15" ma:contentTypeDescription="Create a new document." ma:contentTypeScope="" ma:versionID="26104744ccce528f76d8fd755caae48d">
  <xsd:schema xmlns:xsd="http://www.w3.org/2001/XMLSchema" xmlns:xs="http://www.w3.org/2001/XMLSchema" xmlns:p="http://schemas.microsoft.com/office/2006/metadata/properties" xmlns:ns3="77398842-3b55-4b5b-93c5-80ec8e00b16d" xmlns:ns4="968903c9-7e2e-42cf-8d9e-1abffcb4f196" targetNamespace="http://schemas.microsoft.com/office/2006/metadata/properties" ma:root="true" ma:fieldsID="1f3ffef86fff0fc22559b96cc5e1fefb" ns3:_="" ns4:_="">
    <xsd:import namespace="77398842-3b55-4b5b-93c5-80ec8e00b16d"/>
    <xsd:import namespace="968903c9-7e2e-42cf-8d9e-1abffcb4f196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KeyPoints" minOccurs="0"/>
                <xsd:element ref="ns3:MediaServiceKeyPoints" minOccurs="0"/>
                <xsd:element ref="ns3:MediaServiceObjectDetectorVersions" minOccurs="0"/>
                <xsd:element ref="ns3:_activity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SystemTags" minOccurs="0"/>
                <xsd:element ref="ns3:MediaServiceGenerationTime" minOccurs="0"/>
                <xsd:element ref="ns3:MediaServiceEventHashCode" minOccurs="0"/>
                <xsd:element ref="ns3:MediaServiceSearchProperties" minOccurs="0"/>
                <xsd:element ref="ns3:MediaServiceOCR" minOccurs="0"/>
                <xsd:element ref="ns3:MediaServiceDateTak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7398842-3b55-4b5b-93c5-80ec8e00b16d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ObjectDetectorVersions" ma:index="12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_activity" ma:index="13" nillable="true" ma:displayName="_activity" ma:hidden="true" ma:internalName="_activity">
      <xsd:simpleType>
        <xsd:restriction base="dms:Note"/>
      </xsd:simpleType>
    </xsd:element>
    <xsd:element name="MediaServiceSystemTags" ma:index="17" nillable="true" ma:displayName="MediaServiceSystemTags" ma:hidden="true" ma:internalName="MediaServiceSystemTags" ma:readOnly="true">
      <xsd:simpleType>
        <xsd:restriction base="dms:Note"/>
      </xsd:simpleType>
    </xsd:element>
    <xsd:element name="MediaServiceGenerationTime" ma:index="18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9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SearchProperties" ma:index="2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CR" ma:index="2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22" nillable="true" ma:displayName="MediaServiceDateTaken" ma:hidden="true" ma:indexed="true" ma:internalName="MediaServiceDateTake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68903c9-7e2e-42cf-8d9e-1abffcb4f196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6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activity xmlns="77398842-3b55-4b5b-93c5-80ec8e00b16d" xsi:nil="true"/>
  </documentManagement>
</p:properties>
</file>

<file path=customXml/itemProps1.xml><?xml version="1.0" encoding="utf-8"?>
<ds:datastoreItem xmlns:ds="http://schemas.openxmlformats.org/officeDocument/2006/customXml" ds:itemID="{E549A662-5291-4EEC-A9CA-C6BF67FB9F2D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7398842-3b55-4b5b-93c5-80ec8e00b16d"/>
    <ds:schemaRef ds:uri="968903c9-7e2e-42cf-8d9e-1abffcb4f196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4BB7453C-2DCE-49E9-83C9-7E051BC26FE6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DA77C92E-0531-4E8F-9EB5-6D66C9C57B0E}">
  <ds:schemaRefs>
    <ds:schemaRef ds:uri="http://purl.org/dc/terms/"/>
    <ds:schemaRef ds:uri="http://schemas.microsoft.com/office/2006/documentManagement/types"/>
    <ds:schemaRef ds:uri="968903c9-7e2e-42cf-8d9e-1abffcb4f196"/>
    <ds:schemaRef ds:uri="77398842-3b55-4b5b-93c5-80ec8e00b16d"/>
    <ds:schemaRef ds:uri="http://purl.org/dc/dcmitype/"/>
    <ds:schemaRef ds:uri="http://purl.org/dc/elements/1.1/"/>
    <ds:schemaRef ds:uri="http://schemas.openxmlformats.org/package/2006/metadata/core-properties"/>
    <ds:schemaRef ds:uri="http://schemas.microsoft.com/office/infopath/2007/PartnerControls"/>
    <ds:schemaRef ds:uri="http://schemas.microsoft.com/office/2006/metadata/properties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Modern clean sophisticated presentation</Template>
  <TotalTime>13594</TotalTime>
  <Words>997</Words>
  <Application>Microsoft Office PowerPoint</Application>
  <PresentationFormat>Widescreen</PresentationFormat>
  <Paragraphs>183</Paragraphs>
  <Slides>40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40</vt:i4>
      </vt:variant>
    </vt:vector>
  </HeadingPairs>
  <TitlesOfParts>
    <vt:vector size="46" baseType="lpstr">
      <vt:lpstr>Arial</vt:lpstr>
      <vt:lpstr>Calibri</vt:lpstr>
      <vt:lpstr>Calibri Light</vt:lpstr>
      <vt:lpstr>Speak Pro</vt:lpstr>
      <vt:lpstr>Office Theme</vt:lpstr>
      <vt:lpstr>Custom Design</vt:lpstr>
      <vt:lpstr>Resume writing skills</vt:lpstr>
      <vt:lpstr>Creating a resume that opens doors</vt:lpstr>
      <vt:lpstr>What is a resume?</vt:lpstr>
      <vt:lpstr>Resumes in the 21st century</vt:lpstr>
      <vt:lpstr>How to Make yourself standout</vt:lpstr>
      <vt:lpstr>A well-designed resume</vt:lpstr>
      <vt:lpstr>Getting started</vt:lpstr>
      <vt:lpstr>All resumes should include</vt:lpstr>
      <vt:lpstr>Can also include</vt:lpstr>
      <vt:lpstr>references</vt:lpstr>
      <vt:lpstr>First things first</vt:lpstr>
      <vt:lpstr>Summary section</vt:lpstr>
      <vt:lpstr>Summary section continued</vt:lpstr>
      <vt:lpstr>Professional Experience section</vt:lpstr>
      <vt:lpstr>Highlight accomplishments</vt:lpstr>
      <vt:lpstr>Examples of accomplishments</vt:lpstr>
      <vt:lpstr>Consider the following questions</vt:lpstr>
      <vt:lpstr>Sample accomplishment</vt:lpstr>
      <vt:lpstr>Resume format</vt:lpstr>
      <vt:lpstr>Chronological format</vt:lpstr>
      <vt:lpstr>Chronological format – best used when</vt:lpstr>
      <vt:lpstr>Sample chronological resume</vt:lpstr>
      <vt:lpstr>Professional experience</vt:lpstr>
      <vt:lpstr>Professional experience continued</vt:lpstr>
      <vt:lpstr>education</vt:lpstr>
      <vt:lpstr>Functional resume</vt:lpstr>
      <vt:lpstr>Sample functional resume</vt:lpstr>
      <vt:lpstr>Professional accomplishments</vt:lpstr>
      <vt:lpstr>Professional accomplishments continued</vt:lpstr>
      <vt:lpstr>Education and skills</vt:lpstr>
      <vt:lpstr>Combination resume</vt:lpstr>
      <vt:lpstr>Sample combination resume</vt:lpstr>
      <vt:lpstr>Professional experience</vt:lpstr>
      <vt:lpstr>Professional experience continued</vt:lpstr>
      <vt:lpstr>education</vt:lpstr>
      <vt:lpstr>Do’s and don’ts</vt:lpstr>
      <vt:lpstr>Before you submit your resume</vt:lpstr>
      <vt:lpstr>Consequences of not managing online personal privacy</vt:lpstr>
      <vt:lpstr>Thank you</vt:lpstr>
      <vt:lpstr>questions</vt:lpstr>
    </vt:vector>
  </TitlesOfParts>
  <Company>Meriwest Credit Union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Your Title goes Here</dc:title>
  <dc:creator>Brooks Bogle</dc:creator>
  <cp:lastModifiedBy>Amjad Elias</cp:lastModifiedBy>
  <cp:revision>59</cp:revision>
  <cp:lastPrinted>2025-07-03T16:10:57Z</cp:lastPrinted>
  <dcterms:created xsi:type="dcterms:W3CDTF">2024-02-02T22:33:38Z</dcterms:created>
  <dcterms:modified xsi:type="dcterms:W3CDTF">2025-09-02T23:20:18Z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0x010100147610C2CD207F41A5DFF1B308640FD2</vt:lpwstr>
  </property>
  <property fmtid="{D5CDD505-2E9C-101B-9397-08002B2CF9AE}" pid="3" name="MSIP_Label_e0a4d0a4-07b7-48cd-b072-a566981294dc_Enabled">
    <vt:lpwstr>true</vt:lpwstr>
  </property>
  <property fmtid="{D5CDD505-2E9C-101B-9397-08002B2CF9AE}" pid="4" name="MSIP_Label_e0a4d0a4-07b7-48cd-b072-a566981294dc_SetDate">
    <vt:lpwstr>2024-07-10T00:35:25Z</vt:lpwstr>
  </property>
  <property fmtid="{D5CDD505-2E9C-101B-9397-08002B2CF9AE}" pid="5" name="MSIP_Label_e0a4d0a4-07b7-48cd-b072-a566981294dc_Method">
    <vt:lpwstr>Standard</vt:lpwstr>
  </property>
  <property fmtid="{D5CDD505-2E9C-101B-9397-08002B2CF9AE}" pid="6" name="MSIP_Label_e0a4d0a4-07b7-48cd-b072-a566981294dc_Name">
    <vt:lpwstr>defa4170-0d19-0005-0004-bc88714345d2</vt:lpwstr>
  </property>
  <property fmtid="{D5CDD505-2E9C-101B-9397-08002B2CF9AE}" pid="7" name="MSIP_Label_e0a4d0a4-07b7-48cd-b072-a566981294dc_SiteId">
    <vt:lpwstr>e470c07c-20d2-4c47-8cc6-fac65cf80428</vt:lpwstr>
  </property>
  <property fmtid="{D5CDD505-2E9C-101B-9397-08002B2CF9AE}" pid="8" name="MSIP_Label_e0a4d0a4-07b7-48cd-b072-a566981294dc_ActionId">
    <vt:lpwstr>e58dc6a9-90aa-45dc-9b09-15486a1d38c6</vt:lpwstr>
  </property>
  <property fmtid="{D5CDD505-2E9C-101B-9397-08002B2CF9AE}" pid="9" name="MSIP_Label_e0a4d0a4-07b7-48cd-b072-a566981294dc_ContentBits">
    <vt:lpwstr>0</vt:lpwstr>
  </property>
</Properties>
</file>